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</p:sldMasterIdLst>
  <p:notesMasterIdLst>
    <p:notesMasterId r:id="rId38"/>
  </p:notesMasterIdLst>
  <p:sldIdLst>
    <p:sldId id="319" r:id="rId19"/>
    <p:sldId id="317" r:id="rId20"/>
    <p:sldId id="318" r:id="rId21"/>
    <p:sldId id="320" r:id="rId22"/>
    <p:sldId id="322" r:id="rId23"/>
    <p:sldId id="321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4" r:id="rId35"/>
    <p:sldId id="335" r:id="rId36"/>
    <p:sldId id="336" r:id="rId3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7EBD"/>
    <a:srgbClr val="F4C1DD"/>
    <a:srgbClr val="DB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89"/>
  </p:normalViewPr>
  <p:slideViewPr>
    <p:cSldViewPr snapToGrid="0" snapToObjects="1">
      <p:cViewPr varScale="1">
        <p:scale>
          <a:sx n="72" d="100"/>
          <a:sy n="72" d="100"/>
        </p:scale>
        <p:origin x="-4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DDA02-B7AD-324E-BCD9-89BB08CF1B79}" type="datetimeFigureOut">
              <a:rPr lang="x-none" smtClean="0"/>
              <a:t>12/18/2024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CC910-2016-F84C-98A2-1564AE36EBC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701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3E9A1-6530-4B98-BB9C-36FFC45BA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74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4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5FF9228E-AF43-4A53-B499-D89AEEBDF835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2" y="6473825"/>
            <a:ext cx="1011767" cy="247651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E56F3A27-D7F9-40F6-B664-0EC3D9D71111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8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F9B2F098-4D60-4FFE-B077-07A4F58F2E3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65C3F71B-A768-4831-BDEF-4136F508641E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3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27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25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188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026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840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30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95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026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875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2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6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6"/>
            <a:ext cx="833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5597116A-6A4A-4A24-B25E-14760B54D08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DE5869C1-FBD6-460F-9C61-806E07AD8F2E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416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186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80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740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86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839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001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52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419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31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46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23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211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093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025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289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809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95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5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523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793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50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95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333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42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53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4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024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035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8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734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817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131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8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399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844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466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653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801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404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602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809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91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85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92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485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10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448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16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265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944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758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682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6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047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164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660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882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358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232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412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351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785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926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14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9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559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34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636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45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332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959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8091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26151"/>
      </p:ext>
    </p:extLst>
  </p:cSld>
  <p:clrMapOvr>
    <a:masterClrMapping/>
  </p:clrMapOvr>
  <p:transition spd="slow">
    <p:split orient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55963"/>
      </p:ext>
    </p:extLst>
  </p:cSld>
  <p:clrMapOvr>
    <a:masterClrMapping/>
  </p:clrMapOvr>
  <p:transition spd="slow">
    <p:split orient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16696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504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07187"/>
      </p:ext>
    </p:extLst>
  </p:cSld>
  <p:clrMapOvr>
    <a:masterClrMapping/>
  </p:clrMapOvr>
  <p:transition spd="slow">
    <p:split orient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21272"/>
      </p:ext>
    </p:extLst>
  </p:cSld>
  <p:clrMapOvr>
    <a:masterClrMapping/>
  </p:clrMapOvr>
  <p:transition spd="slow">
    <p:split orient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44144"/>
      </p:ext>
    </p:extLst>
  </p:cSld>
  <p:clrMapOvr>
    <a:masterClrMapping/>
  </p:clrMapOvr>
  <p:transition spd="slow">
    <p:split orient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76105"/>
      </p:ext>
    </p:extLst>
  </p:cSld>
  <p:clrMapOvr>
    <a:masterClrMapping/>
  </p:clrMapOvr>
  <p:transition spd="slow">
    <p:split orient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45023"/>
      </p:ext>
    </p:extLst>
  </p:cSld>
  <p:clrMapOvr>
    <a:masterClrMapping/>
  </p:clrMapOvr>
  <p:transition spd="slow">
    <p:split orient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00540"/>
      </p:ext>
    </p:extLst>
  </p:cSld>
  <p:clrMapOvr>
    <a:masterClrMapping/>
  </p:clrMapOvr>
  <p:transition spd="slow">
    <p:split orient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43103"/>
      </p:ext>
    </p:extLst>
  </p:cSld>
  <p:clrMapOvr>
    <a:masterClrMapping/>
  </p:clrMapOvr>
  <p:transition spd="slow">
    <p:split orient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59653"/>
      </p:ext>
    </p:extLst>
  </p:cSld>
  <p:clrMapOvr>
    <a:masterClrMapping/>
  </p:clrMapOvr>
  <p:transition spd="slow">
    <p:split orient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74466"/>
      </p:ext>
    </p:extLst>
  </p:cSld>
  <p:clrMapOvr>
    <a:masterClrMapping/>
  </p:clrMapOvr>
  <p:transition spd="slow">
    <p:split orient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27958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6963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34957"/>
      </p:ext>
    </p:extLst>
  </p:cSld>
  <p:clrMapOvr>
    <a:masterClrMapping/>
  </p:clrMapOvr>
  <p:transition spd="slow">
    <p:split orient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8471"/>
      </p:ext>
    </p:extLst>
  </p:cSld>
  <p:clrMapOvr>
    <a:masterClrMapping/>
  </p:clrMapOvr>
  <p:transition spd="slow">
    <p:split orient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2611"/>
      </p:ext>
    </p:extLst>
  </p:cSld>
  <p:clrMapOvr>
    <a:masterClrMapping/>
  </p:clrMapOvr>
  <p:transition spd="slow">
    <p:split orient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1157"/>
      </p:ext>
    </p:extLst>
  </p:cSld>
  <p:clrMapOvr>
    <a:masterClrMapping/>
  </p:clrMapOvr>
  <p:transition spd="slow">
    <p:split orient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41539"/>
      </p:ext>
    </p:extLst>
  </p:cSld>
  <p:clrMapOvr>
    <a:masterClrMapping/>
  </p:clrMapOvr>
  <p:transition spd="slow">
    <p:split orient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18874"/>
      </p:ext>
    </p:extLst>
  </p:cSld>
  <p:clrMapOvr>
    <a:masterClrMapping/>
  </p:clrMapOvr>
  <p:transition spd="slow">
    <p:split orient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70028"/>
      </p:ext>
    </p:extLst>
  </p:cSld>
  <p:clrMapOvr>
    <a:masterClrMapping/>
  </p:clrMapOvr>
  <p:transition spd="slow">
    <p:split orient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72389"/>
      </p:ext>
    </p:extLst>
  </p:cSld>
  <p:clrMapOvr>
    <a:masterClrMapping/>
  </p:clrMapOvr>
  <p:transition spd="slow">
    <p:split orient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27985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E274D03E-7DB3-455D-9763-560C1FA093A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0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2" y="6473825"/>
            <a:ext cx="1011767" cy="247651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E8B01C8E-3A11-45CC-A3B6-9C9A5FD616A0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46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9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2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82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6392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7878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964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5104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70653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71327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141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3157C79F-6FA9-4999-AB20-440761E0EEC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0547E45F-70D6-47EA-9904-217FD94E198C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6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33621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23134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36500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05446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1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7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92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36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9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EDA531E-919D-4C63-9664-233A9D1C5C4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01C5034D-F496-4D14-BBA0-FBD9FEB28993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97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01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41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9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02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67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28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16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56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12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9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1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49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71" y="666749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7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7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B9C397BB-0E74-4C08-969E-62CE5634945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1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71837F17-D462-44D9-B2B8-7F5039C7A44A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08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8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9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05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18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1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1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04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94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2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4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FC1AD0C-1A45-452D-8B9D-5431AC4D45FA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84A8A7EE-087C-48F3-97C6-C4774606E48E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53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298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44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84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1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67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5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8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52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8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4680D02-A33D-4FCA-8795-040D33CB3B8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EC043DA5-F7DD-4AEA-AFC8-E7475F71DE80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00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4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07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269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18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42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804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66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14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26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2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5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77FE643D-5B70-4BE7-A012-C0FB942697C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63A03ACE-E0AA-435C-8417-484E90B4D864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344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754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20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4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66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903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49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89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42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4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0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9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C6BB3DC-F697-428C-94C1-7BBC2EEA32D0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0F00BDCD-62E1-47B5-B41D-A3AA449CBED1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64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92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963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919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62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6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121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2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318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1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5E44481C-5CCA-4599-A85C-3FEE8BAF887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12/18/2024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0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A27291BD-7766-46EA-8504-F8294C93B641}" type="slidenum">
              <a:rPr lang="en-US" altLang="en-US" smtClean="0">
                <a:latin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1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726" indent="-22859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14" indent="-22859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103" indent="-228594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6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0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1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5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0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0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5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HC\Downloads\BanTayMe-BaoAn-5160082_hq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43" y="1809432"/>
            <a:ext cx="9132406" cy="494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743630" y="1764825"/>
            <a:ext cx="6819522" cy="118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CHÀO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MỪNG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QUÝ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CÔ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DỰ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THĂM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76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579921" y="3499378"/>
            <a:ext cx="652824" cy="8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26333" y="4154064"/>
            <a:ext cx="600206" cy="4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8334">
            <a:off x="1362643" y="-76984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2743207" y="217011"/>
            <a:ext cx="6422055" cy="89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prstClr val="black"/>
                </a:solidFill>
              </a:rPr>
              <a:t>ỦY BAN NHÂN DÂN HUYỆN TÂY SƠN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prstClr val="black"/>
                </a:solidFill>
              </a:rPr>
              <a:t>TRƯỜNG TIỂU HỌC SỐ 2 BÌNH NGHI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612437" y="1123620"/>
            <a:ext cx="3182965" cy="107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3984232" y="4507342"/>
            <a:ext cx="575680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500" b="1" i="1" dirty="0" err="1">
                <a:solidFill>
                  <a:srgbClr val="0000CC"/>
                </a:solidFill>
              </a:rPr>
              <a:t>Giáo</a:t>
            </a:r>
            <a:r>
              <a:rPr lang="en-US" sz="2500" b="1" i="1" dirty="0">
                <a:solidFill>
                  <a:srgbClr val="0000CC"/>
                </a:solidFill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</a:rPr>
              <a:t>viên</a:t>
            </a:r>
            <a:r>
              <a:rPr lang="en-US" sz="2500" b="1" i="1" dirty="0">
                <a:solidFill>
                  <a:srgbClr val="0000CC"/>
                </a:solidFill>
              </a:rPr>
              <a:t>: </a:t>
            </a:r>
            <a:r>
              <a:rPr lang="en-US" sz="2500" b="1" i="1" dirty="0" err="1">
                <a:solidFill>
                  <a:srgbClr val="0000CC"/>
                </a:solidFill>
              </a:rPr>
              <a:t>Trần</a:t>
            </a:r>
            <a:r>
              <a:rPr lang="en-US" sz="2500" b="1" i="1" dirty="0">
                <a:solidFill>
                  <a:srgbClr val="0000CC"/>
                </a:solidFill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</a:rPr>
              <a:t>Thị</a:t>
            </a:r>
            <a:r>
              <a:rPr lang="en-US" sz="2500" b="1" i="1" dirty="0">
                <a:solidFill>
                  <a:srgbClr val="0000CC"/>
                </a:solidFill>
              </a:rPr>
              <a:t> </a:t>
            </a:r>
            <a:r>
              <a:rPr lang="en-US" sz="2500" b="1" i="1" dirty="0" err="1" smtClean="0">
                <a:solidFill>
                  <a:srgbClr val="0000CC"/>
                </a:solidFill>
              </a:rPr>
              <a:t>Ái</a:t>
            </a:r>
            <a:r>
              <a:rPr lang="en-US" sz="2500" b="1" i="1" dirty="0" smtClean="0">
                <a:solidFill>
                  <a:srgbClr val="0000CC"/>
                </a:solidFill>
              </a:rPr>
              <a:t> </a:t>
            </a:r>
            <a:r>
              <a:rPr lang="en-US" sz="2500" b="1" i="1" dirty="0" err="1" smtClean="0">
                <a:solidFill>
                  <a:srgbClr val="0000CC"/>
                </a:solidFill>
              </a:rPr>
              <a:t>Thiều</a:t>
            </a:r>
            <a:endParaRPr lang="en-US" sz="2500" b="1" i="1" dirty="0">
              <a:solidFill>
                <a:srgbClr val="0000CC"/>
              </a:solidFill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4693587" y="5413941"/>
            <a:ext cx="360212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5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Năm</a:t>
            </a:r>
            <a:r>
              <a:rPr lang="en-US" sz="25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5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học</a:t>
            </a:r>
            <a:r>
              <a:rPr lang="en-US" sz="25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: 2024-2025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985721" y="3115081"/>
            <a:ext cx="6436384" cy="115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500" b="1" u="sng" dirty="0">
                <a:solidFill>
                  <a:srgbClr val="FF0000"/>
                </a:solidFill>
                <a:latin typeface="Times New Roman" pitchFamily="18" charset="0"/>
              </a:rPr>
              <a:t>MÔN: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</a:rPr>
              <a:t>LỚP 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1A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85" name="Picture 66" descr="z1"/>
          <p:cNvPicPr>
            <a:picLocks noChangeAspect="1" noChangeArrowheads="1" noCrop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224">
            <a:off x="1878951" y="2456007"/>
            <a:ext cx="1136200" cy="84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1" descr="Humming_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50" y="920419"/>
            <a:ext cx="1377887" cy="9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2" descr="z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32" y="4874856"/>
            <a:ext cx="952481" cy="7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679">
            <a:off x="8271531" y="274960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56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C3FBD8-0B1F-4B3F-A99D-1A41ADDE5F94}"/>
              </a:ext>
            </a:extLst>
          </p:cNvPr>
          <p:cNvSpPr txBox="1"/>
          <p:nvPr/>
        </p:nvSpPr>
        <p:spPr>
          <a:xfrm>
            <a:off x="2569028" y="394387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6F3AC-451B-4556-84CC-94611231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ED6995-6A4B-47C7-B757-3074E9A79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3"/>
          <a:stretch/>
        </p:blipFill>
        <p:spPr>
          <a:xfrm>
            <a:off x="2597818" y="1410129"/>
            <a:ext cx="4994474" cy="19172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1FB3C6-E327-4593-922A-4CF6C4D52187}"/>
              </a:ext>
            </a:extLst>
          </p:cNvPr>
          <p:cNvSpPr/>
          <p:nvPr/>
        </p:nvSpPr>
        <p:spPr>
          <a:xfrm>
            <a:off x="4693558" y="3757687"/>
            <a:ext cx="2804885" cy="574168"/>
          </a:xfrm>
          <a:prstGeom prst="rect">
            <a:avLst/>
          </a:prstGeom>
          <a:solidFill>
            <a:srgbClr val="FED06E"/>
          </a:solidFill>
          <a:ln w="28575"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588795-1AD1-4A7D-B3B3-5630E4D2A486}"/>
              </a:ext>
            </a:extLst>
          </p:cNvPr>
          <p:cNvSpPr/>
          <p:nvPr/>
        </p:nvSpPr>
        <p:spPr>
          <a:xfrm>
            <a:off x="6316655" y="3753539"/>
            <a:ext cx="425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=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1B3515-FE7B-468C-88F1-241261DBB85F}"/>
              </a:ext>
            </a:extLst>
          </p:cNvPr>
          <p:cNvSpPr/>
          <p:nvPr/>
        </p:nvSpPr>
        <p:spPr>
          <a:xfrm>
            <a:off x="4920067" y="375768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24671F6-5E2F-4529-8377-98D01446CF60}"/>
              </a:ext>
            </a:extLst>
          </p:cNvPr>
          <p:cNvSpPr/>
          <p:nvPr/>
        </p:nvSpPr>
        <p:spPr>
          <a:xfrm>
            <a:off x="5492996" y="3759998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+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37ECAA-8EBB-4814-974F-A62DF8F748A5}"/>
              </a:ext>
            </a:extLst>
          </p:cNvPr>
          <p:cNvSpPr/>
          <p:nvPr/>
        </p:nvSpPr>
        <p:spPr>
          <a:xfrm>
            <a:off x="5910775" y="375999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983C3E-7287-47FE-8D51-4AA1070B08AD}"/>
              </a:ext>
            </a:extLst>
          </p:cNvPr>
          <p:cNvSpPr txBox="1"/>
          <p:nvPr/>
        </p:nvSpPr>
        <p:spPr>
          <a:xfrm>
            <a:off x="3808124" y="4681818"/>
            <a:ext cx="461759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20000"/>
              </a:lnSpc>
            </a:pPr>
            <a:r>
              <a:rPr lang="vi-VN" sz="3200" dirty="0">
                <a:solidFill>
                  <a:srgbClr val="00B05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 chục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và </a:t>
            </a:r>
            <a:r>
              <a:rPr lang="vi-VN" sz="3200" dirty="0">
                <a:solidFill>
                  <a:srgbClr val="079C4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đơn vị là </a:t>
            </a:r>
            <a:r>
              <a:rPr lang="vi-VN" sz="3200" dirty="0">
                <a:solidFill>
                  <a:srgbClr val="079C4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12</a:t>
            </a:r>
            <a:endParaRPr lang="en-US" sz="3200" dirty="0">
              <a:solidFill>
                <a:srgbClr val="079C42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24A7F2-B87C-4C81-BCAA-EAC188908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0"/>
          <a:stretch/>
        </p:blipFill>
        <p:spPr>
          <a:xfrm>
            <a:off x="7902856" y="1410129"/>
            <a:ext cx="1567888" cy="1917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BF50126-2813-4786-99E0-2566BD983FCA}"/>
              </a:ext>
            </a:extLst>
          </p:cNvPr>
          <p:cNvSpPr/>
          <p:nvPr/>
        </p:nvSpPr>
        <p:spPr>
          <a:xfrm>
            <a:off x="2327343" y="1176204"/>
            <a:ext cx="7537313" cy="2421550"/>
          </a:xfrm>
          <a:prstGeom prst="ellipse">
            <a:avLst/>
          </a:prstGeom>
          <a:noFill/>
          <a:ln w="28575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C90A99-CA00-4694-91D8-A1F2D7648ABF}"/>
              </a:ext>
            </a:extLst>
          </p:cNvPr>
          <p:cNvSpPr txBox="1"/>
          <p:nvPr/>
        </p:nvSpPr>
        <p:spPr>
          <a:xfrm>
            <a:off x="6728948" y="37679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</a:rPr>
              <a:t>12</a:t>
            </a:r>
            <a:endParaRPr lang="en-US" sz="3200" b="1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40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2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2DBDD-0F79-4440-9242-2922715C362E}"/>
              </a:ext>
            </a:extLst>
          </p:cNvPr>
          <p:cNvSpPr txBox="1"/>
          <p:nvPr/>
        </p:nvSpPr>
        <p:spPr>
          <a:xfrm>
            <a:off x="2569028" y="394387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514B22-E471-4BB4-9916-F5973FC8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72FEB-0BE3-4CD8-83A2-D990317CD6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23" y="1502673"/>
            <a:ext cx="3470492" cy="9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313395-F4A6-4B35-804C-2D4DCC627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83" y="1555965"/>
            <a:ext cx="3925786" cy="983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0EEC6E-EA0A-4530-B68F-A7D2BAB03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93" y="3650750"/>
            <a:ext cx="5640415" cy="1434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9B39262-A5A3-42DC-B160-008DDDDF70A0}"/>
              </a:ext>
            </a:extLst>
          </p:cNvPr>
          <p:cNvCxnSpPr/>
          <p:nvPr/>
        </p:nvCxnSpPr>
        <p:spPr>
          <a:xfrm>
            <a:off x="1720993" y="3429000"/>
            <a:ext cx="8669916" cy="0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31A625B-A23F-4D27-B383-B873151C2819}"/>
              </a:ext>
            </a:extLst>
          </p:cNvPr>
          <p:cNvCxnSpPr/>
          <p:nvPr/>
        </p:nvCxnSpPr>
        <p:spPr>
          <a:xfrm>
            <a:off x="6096000" y="821314"/>
            <a:ext cx="0" cy="2607687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513B533-6CD8-4EE3-ADBF-45A1C9946FC9}"/>
              </a:ext>
            </a:extLst>
          </p:cNvPr>
          <p:cNvSpPr/>
          <p:nvPr/>
        </p:nvSpPr>
        <p:spPr>
          <a:xfrm>
            <a:off x="2994097" y="2659239"/>
            <a:ext cx="182880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+ 2 = 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FF24A1-7E18-4A4D-BD3C-A3DEE1F9DA36}"/>
              </a:ext>
            </a:extLst>
          </p:cNvPr>
          <p:cNvSpPr/>
          <p:nvPr/>
        </p:nvSpPr>
        <p:spPr>
          <a:xfrm>
            <a:off x="7569129" y="2669100"/>
            <a:ext cx="182880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+ 5 =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1BDE44B-3DBC-45DC-A284-D86B18E08126}"/>
              </a:ext>
            </a:extLst>
          </p:cNvPr>
          <p:cNvSpPr/>
          <p:nvPr/>
        </p:nvSpPr>
        <p:spPr>
          <a:xfrm>
            <a:off x="5014683" y="5302036"/>
            <a:ext cx="201168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+ 10 =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2B7AE4-3085-4433-809A-96037540EE80}"/>
              </a:ext>
            </a:extLst>
          </p:cNvPr>
          <p:cNvSpPr txBox="1"/>
          <p:nvPr/>
        </p:nvSpPr>
        <p:spPr>
          <a:xfrm>
            <a:off x="4227230" y="267842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dirty="0">
                <a:solidFill>
                  <a:srgbClr val="00B050"/>
                </a:solidFill>
                <a:latin typeface="Arial" panose="020B0604020202020204" pitchFamily="34" charset="0"/>
              </a:rPr>
              <a:t>12</a:t>
            </a:r>
            <a:endParaRPr lang="en-US" sz="24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8EDCC06-C469-4A89-87D4-BA28525B6B81}"/>
              </a:ext>
            </a:extLst>
          </p:cNvPr>
          <p:cNvSpPr txBox="1"/>
          <p:nvPr/>
        </p:nvSpPr>
        <p:spPr>
          <a:xfrm>
            <a:off x="8802262" y="268828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dirty="0">
                <a:solidFill>
                  <a:srgbClr val="00B050"/>
                </a:solidFill>
                <a:latin typeface="Arial" panose="020B0604020202020204" pitchFamily="34" charset="0"/>
              </a:rPr>
              <a:t>15</a:t>
            </a:r>
            <a:endParaRPr lang="en-US" sz="24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07942B-1644-4D2B-ACA5-8AC81902757D}"/>
              </a:ext>
            </a:extLst>
          </p:cNvPr>
          <p:cNvSpPr txBox="1"/>
          <p:nvPr/>
        </p:nvSpPr>
        <p:spPr>
          <a:xfrm>
            <a:off x="6435393" y="530669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dirty="0">
                <a:solidFill>
                  <a:srgbClr val="00B050"/>
                </a:solidFill>
                <a:latin typeface="Arial" panose="020B0604020202020204" pitchFamily="34" charset="0"/>
              </a:rPr>
              <a:t>20</a:t>
            </a:r>
            <a:endParaRPr lang="en-US" sz="2400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36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BED80B-FDD6-47FC-AB6C-5C3AA665DFFC}"/>
              </a:ext>
            </a:extLst>
          </p:cNvPr>
          <p:cNvSpPr txBox="1"/>
          <p:nvPr/>
        </p:nvSpPr>
        <p:spPr>
          <a:xfrm>
            <a:off x="2569028" y="394387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D331E-35C8-492C-BB2A-3CA3772E4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24DA81-0E45-44E2-AD59-C6AF74FFC5BD}"/>
              </a:ext>
            </a:extLst>
          </p:cNvPr>
          <p:cNvGrpSpPr/>
          <p:nvPr/>
        </p:nvGrpSpPr>
        <p:grpSpPr>
          <a:xfrm>
            <a:off x="2195223" y="1668413"/>
            <a:ext cx="2353688" cy="640080"/>
            <a:chOff x="911367" y="1438811"/>
            <a:chExt cx="2353688" cy="6400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C1C28DB-024B-40AC-BD86-0925C951CFCD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ABDABA"/>
            </a:solidFill>
            <a:ln>
              <a:solidFill>
                <a:srgbClr val="ABD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10 + 1 =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D4912E5-44A7-4087-9715-B6989EBAB465}"/>
                </a:ext>
              </a:extLst>
            </p:cNvPr>
            <p:cNvSpPr/>
            <p:nvPr/>
          </p:nvSpPr>
          <p:spPr>
            <a:xfrm>
              <a:off x="2512291" y="1497662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EBD3B23-9E22-416E-9BC9-D151408B6C7A}"/>
              </a:ext>
            </a:extLst>
          </p:cNvPr>
          <p:cNvGrpSpPr/>
          <p:nvPr/>
        </p:nvGrpSpPr>
        <p:grpSpPr>
          <a:xfrm>
            <a:off x="4906027" y="3712840"/>
            <a:ext cx="2353688" cy="640080"/>
            <a:chOff x="911367" y="1438811"/>
            <a:chExt cx="2353688" cy="6400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BB0FCB9-F865-46C5-A98A-B91539D20C3E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7B8D3"/>
            </a:solidFill>
            <a:ln>
              <a:solidFill>
                <a:srgbClr val="F7B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9 + 10 =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29F173E-D41E-4A6D-AA3F-9D016077BEA7}"/>
                </a:ext>
              </a:extLst>
            </p:cNvPr>
            <p:cNvSpPr/>
            <p:nvPr/>
          </p:nvSpPr>
          <p:spPr>
            <a:xfrm>
              <a:off x="2512291" y="148818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38B6408-ACEB-4065-9E7F-5700F0A51A2A}"/>
              </a:ext>
            </a:extLst>
          </p:cNvPr>
          <p:cNvGrpSpPr/>
          <p:nvPr/>
        </p:nvGrpSpPr>
        <p:grpSpPr>
          <a:xfrm>
            <a:off x="7616831" y="3712840"/>
            <a:ext cx="2353688" cy="640080"/>
            <a:chOff x="911367" y="1438811"/>
            <a:chExt cx="2353688" cy="6400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281719D-299C-4715-8358-1369F71DBC28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36E67"/>
            </a:solidFill>
            <a:ln>
              <a:solidFill>
                <a:srgbClr val="F36E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6 + 10 =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BCCB90F-DCDA-44D9-9E2E-99683E8F09C7}"/>
                </a:ext>
              </a:extLst>
            </p:cNvPr>
            <p:cNvSpPr/>
            <p:nvPr/>
          </p:nvSpPr>
          <p:spPr>
            <a:xfrm>
              <a:off x="2512291" y="148903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50004E3-C238-4E09-93FF-4F81461D3F9F}"/>
              </a:ext>
            </a:extLst>
          </p:cNvPr>
          <p:cNvGrpSpPr/>
          <p:nvPr/>
        </p:nvGrpSpPr>
        <p:grpSpPr>
          <a:xfrm>
            <a:off x="7616831" y="1642008"/>
            <a:ext cx="2353688" cy="640080"/>
            <a:chOff x="911367" y="1438811"/>
            <a:chExt cx="2353688" cy="6400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14A9D00-E847-4335-BDB1-00C0D79D66DD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C7C6E4"/>
            </a:solidFill>
            <a:ln>
              <a:solidFill>
                <a:srgbClr val="C7C6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10 + 8 =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55442C2-FA7D-40AA-9EEF-BBD0E04975EB}"/>
                </a:ext>
              </a:extLst>
            </p:cNvPr>
            <p:cNvSpPr/>
            <p:nvPr/>
          </p:nvSpPr>
          <p:spPr>
            <a:xfrm>
              <a:off x="2512291" y="148818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F394A76-81D3-4CF4-A0B7-620EA5B19144}"/>
              </a:ext>
            </a:extLst>
          </p:cNvPr>
          <p:cNvGrpSpPr/>
          <p:nvPr/>
        </p:nvGrpSpPr>
        <p:grpSpPr>
          <a:xfrm>
            <a:off x="2195223" y="3712840"/>
            <a:ext cx="2353688" cy="640080"/>
            <a:chOff x="911367" y="1438811"/>
            <a:chExt cx="2353688" cy="6400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DD1E0DB-4AD3-40F1-80B7-A4659248B7F9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ED06E"/>
            </a:solidFill>
            <a:ln>
              <a:solidFill>
                <a:srgbClr val="FED0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7 + 10 =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5BD57859-E165-44E5-8923-7014AA1EE284}"/>
                </a:ext>
              </a:extLst>
            </p:cNvPr>
            <p:cNvSpPr/>
            <p:nvPr/>
          </p:nvSpPr>
          <p:spPr>
            <a:xfrm>
              <a:off x="2516635" y="1489725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18095EA-13D4-4954-BDFE-EE4163F24932}"/>
              </a:ext>
            </a:extLst>
          </p:cNvPr>
          <p:cNvGrpSpPr/>
          <p:nvPr/>
        </p:nvGrpSpPr>
        <p:grpSpPr>
          <a:xfrm>
            <a:off x="4906027" y="1668413"/>
            <a:ext cx="2353688" cy="640080"/>
            <a:chOff x="911367" y="1438811"/>
            <a:chExt cx="2353688" cy="64008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621CB2DF-F3F8-436B-B88B-76CB9856BED5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90D9F9"/>
            </a:solidFill>
            <a:ln>
              <a:solidFill>
                <a:srgbClr val="90D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defTabSz="457200"/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10 + 4 =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AEA62DD-6B7C-41A0-A428-F01572C81B33}"/>
                </a:ext>
              </a:extLst>
            </p:cNvPr>
            <p:cNvSpPr/>
            <p:nvPr/>
          </p:nvSpPr>
          <p:spPr>
            <a:xfrm>
              <a:off x="2512291" y="1484531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4F401FC-701F-462A-9C1C-12A3419C7FD8}"/>
              </a:ext>
            </a:extLst>
          </p:cNvPr>
          <p:cNvSpPr/>
          <p:nvPr/>
        </p:nvSpPr>
        <p:spPr>
          <a:xfrm>
            <a:off x="3876384" y="1739211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C6FEB07-F238-4C18-B45F-5F54D3B1DED3}"/>
              </a:ext>
            </a:extLst>
          </p:cNvPr>
          <p:cNvSpPr/>
          <p:nvPr/>
        </p:nvSpPr>
        <p:spPr>
          <a:xfrm>
            <a:off x="6596358" y="1747061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782491C-3BD7-4B8B-A971-8B1E35BF77CF}"/>
              </a:ext>
            </a:extLst>
          </p:cNvPr>
          <p:cNvSpPr/>
          <p:nvPr/>
        </p:nvSpPr>
        <p:spPr>
          <a:xfrm>
            <a:off x="3876384" y="3786659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8EA5C08-0B67-4121-84DE-B68A12D7D139}"/>
              </a:ext>
            </a:extLst>
          </p:cNvPr>
          <p:cNvSpPr/>
          <p:nvPr/>
        </p:nvSpPr>
        <p:spPr>
          <a:xfrm>
            <a:off x="6596358" y="3772304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5726832-9939-4064-8F73-0F7280909545}"/>
              </a:ext>
            </a:extLst>
          </p:cNvPr>
          <p:cNvSpPr/>
          <p:nvPr/>
        </p:nvSpPr>
        <p:spPr>
          <a:xfrm>
            <a:off x="9306768" y="1710256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8E118FB-9E44-4718-93B5-04D738BDFDD5}"/>
              </a:ext>
            </a:extLst>
          </p:cNvPr>
          <p:cNvSpPr/>
          <p:nvPr/>
        </p:nvSpPr>
        <p:spPr>
          <a:xfrm>
            <a:off x="9261047" y="3786658"/>
            <a:ext cx="4139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99FF84-B490-4C33-9E4C-830D33297476}"/>
              </a:ext>
            </a:extLst>
          </p:cNvPr>
          <p:cNvSpPr txBox="1"/>
          <p:nvPr/>
        </p:nvSpPr>
        <p:spPr>
          <a:xfrm>
            <a:off x="3788888" y="173955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11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5690A1F-B9F9-4DA9-AB16-3827E5C7F6F2}"/>
              </a:ext>
            </a:extLst>
          </p:cNvPr>
          <p:cNvSpPr txBox="1"/>
          <p:nvPr/>
        </p:nvSpPr>
        <p:spPr>
          <a:xfrm>
            <a:off x="6470175" y="17492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14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5A3B04F-37AB-48AF-B0D0-7BFB338CEC63}"/>
              </a:ext>
            </a:extLst>
          </p:cNvPr>
          <p:cNvSpPr txBox="1"/>
          <p:nvPr/>
        </p:nvSpPr>
        <p:spPr>
          <a:xfrm>
            <a:off x="9175292" y="16948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18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63D2047-E9A6-49D4-9BBF-F43F7B236F7E}"/>
              </a:ext>
            </a:extLst>
          </p:cNvPr>
          <p:cNvSpPr txBox="1"/>
          <p:nvPr/>
        </p:nvSpPr>
        <p:spPr>
          <a:xfrm>
            <a:off x="3759371" y="377230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17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D3AAF80-43A5-41CA-B700-45A46C9A10E6}"/>
              </a:ext>
            </a:extLst>
          </p:cNvPr>
          <p:cNvSpPr txBox="1"/>
          <p:nvPr/>
        </p:nvSpPr>
        <p:spPr>
          <a:xfrm>
            <a:off x="6470174" y="378763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19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1427A6C-572E-4A61-8DA0-7E1E4E6638E4}"/>
              </a:ext>
            </a:extLst>
          </p:cNvPr>
          <p:cNvSpPr txBox="1"/>
          <p:nvPr/>
        </p:nvSpPr>
        <p:spPr>
          <a:xfrm>
            <a:off x="9175292" y="378763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dirty="0">
                <a:solidFill>
                  <a:srgbClr val="079C42"/>
                </a:solidFill>
                <a:latin typeface="Arial" panose="020B0604020202020204" pitchFamily="34" charset="0"/>
              </a:rPr>
              <a:t>16</a:t>
            </a:r>
            <a:endParaRPr lang="en-US" sz="2800" dirty="0">
              <a:solidFill>
                <a:srgbClr val="079C4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4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" grpId="0"/>
      <p:bldP spid="35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1F6687-8801-48CA-A184-B03B317EE990}"/>
              </a:ext>
            </a:extLst>
          </p:cNvPr>
          <p:cNvSpPr/>
          <p:nvPr/>
        </p:nvSpPr>
        <p:spPr>
          <a:xfrm>
            <a:off x="2777111" y="3635436"/>
            <a:ext cx="2286000" cy="517236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 + 6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9B13B4-6C28-4F5A-B4B0-13A17301FF1D}"/>
              </a:ext>
            </a:extLst>
          </p:cNvPr>
          <p:cNvSpPr/>
          <p:nvPr/>
        </p:nvSpPr>
        <p:spPr>
          <a:xfrm>
            <a:off x="7119644" y="3635436"/>
            <a:ext cx="2286000" cy="517236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 + 2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D12735-95AB-4710-B6A6-82780A34B6DF}"/>
              </a:ext>
            </a:extLst>
          </p:cNvPr>
          <p:cNvSpPr txBox="1"/>
          <p:nvPr/>
        </p:nvSpPr>
        <p:spPr>
          <a:xfrm>
            <a:off x="2569028" y="394387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DFEA9B-E177-41DB-9031-E6DC8768936D}"/>
              </a:ext>
            </a:extLst>
          </p:cNvPr>
          <p:cNvSpPr/>
          <p:nvPr/>
        </p:nvSpPr>
        <p:spPr>
          <a:xfrm>
            <a:off x="7119644" y="5029200"/>
            <a:ext cx="2286000" cy="517236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+ 5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C04583-FE0D-40EF-9AD6-A4B074CD7DFA}"/>
              </a:ext>
            </a:extLst>
          </p:cNvPr>
          <p:cNvSpPr/>
          <p:nvPr/>
        </p:nvSpPr>
        <p:spPr>
          <a:xfrm>
            <a:off x="2777111" y="5029200"/>
            <a:ext cx="2286000" cy="517236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+ 4 =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D8763C-81F9-4D34-87FB-504B00CB3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r="10771"/>
          <a:stretch/>
        </p:blipFill>
        <p:spPr>
          <a:xfrm>
            <a:off x="4429155" y="793870"/>
            <a:ext cx="3726555" cy="2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1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B0CE93D-A812-4024-996C-882ED6E0E78B}"/>
              </a:ext>
            </a:extLst>
          </p:cNvPr>
          <p:cNvSpPr/>
          <p:nvPr/>
        </p:nvSpPr>
        <p:spPr>
          <a:xfrm>
            <a:off x="2881745" y="1929677"/>
            <a:ext cx="2628507" cy="521208"/>
          </a:xfrm>
          <a:prstGeom prst="roundRect">
            <a:avLst>
              <a:gd name="adj" fmla="val 32616"/>
            </a:avLst>
          </a:prstGeom>
          <a:solidFill>
            <a:srgbClr val="FFC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+ 3 =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D12735-95AB-4710-B6A6-82780A34B6DF}"/>
              </a:ext>
            </a:extLst>
          </p:cNvPr>
          <p:cNvSpPr txBox="1"/>
          <p:nvPr/>
        </p:nvSpPr>
        <p:spPr>
          <a:xfrm>
            <a:off x="2569028" y="394387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B0922E-74A0-4F56-8CD3-CD9EFF7F5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52" y="2450886"/>
            <a:ext cx="2074091" cy="4151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63B016-99B1-457A-9657-6ACABA328542}"/>
              </a:ext>
            </a:extLst>
          </p:cNvPr>
          <p:cNvSpPr txBox="1"/>
          <p:nvPr/>
        </p:nvSpPr>
        <p:spPr>
          <a:xfrm>
            <a:off x="7065819" y="821313"/>
            <a:ext cx="24128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= 10</a:t>
            </a:r>
          </a:p>
          <a:p>
            <a:pPr defTabSz="457200"/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+ 3 = 13</a:t>
            </a:r>
          </a:p>
          <a:p>
            <a:pPr defTabSz="457200"/>
            <a:r>
              <a:rPr lang="en-US" sz="2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+ 3 = 13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0A3E3E8C-C25B-412C-ACF2-8B9BFD3CB29A}"/>
              </a:ext>
            </a:extLst>
          </p:cNvPr>
          <p:cNvSpPr/>
          <p:nvPr/>
        </p:nvSpPr>
        <p:spPr>
          <a:xfrm>
            <a:off x="6837483" y="729674"/>
            <a:ext cx="2990009" cy="2257141"/>
          </a:xfrm>
          <a:custGeom>
            <a:avLst/>
            <a:gdLst>
              <a:gd name="connsiteX0" fmla="*/ 0 w 2990009"/>
              <a:gd name="connsiteY0" fmla="*/ 337134 h 2022763"/>
              <a:gd name="connsiteX1" fmla="*/ 337134 w 2990009"/>
              <a:gd name="connsiteY1" fmla="*/ 0 h 2022763"/>
              <a:gd name="connsiteX2" fmla="*/ 498335 w 2990009"/>
              <a:gd name="connsiteY2" fmla="*/ 0 h 2022763"/>
              <a:gd name="connsiteX3" fmla="*/ 498335 w 2990009"/>
              <a:gd name="connsiteY3" fmla="*/ 0 h 2022763"/>
              <a:gd name="connsiteX4" fmla="*/ 1245837 w 2990009"/>
              <a:gd name="connsiteY4" fmla="*/ 0 h 2022763"/>
              <a:gd name="connsiteX5" fmla="*/ 2652875 w 2990009"/>
              <a:gd name="connsiteY5" fmla="*/ 0 h 2022763"/>
              <a:gd name="connsiteX6" fmla="*/ 2990009 w 2990009"/>
              <a:gd name="connsiteY6" fmla="*/ 337134 h 2022763"/>
              <a:gd name="connsiteX7" fmla="*/ 2990009 w 2990009"/>
              <a:gd name="connsiteY7" fmla="*/ 1179945 h 2022763"/>
              <a:gd name="connsiteX8" fmla="*/ 2990009 w 2990009"/>
              <a:gd name="connsiteY8" fmla="*/ 1179945 h 2022763"/>
              <a:gd name="connsiteX9" fmla="*/ 2990009 w 2990009"/>
              <a:gd name="connsiteY9" fmla="*/ 1685636 h 2022763"/>
              <a:gd name="connsiteX10" fmla="*/ 2990009 w 2990009"/>
              <a:gd name="connsiteY10" fmla="*/ 1685629 h 2022763"/>
              <a:gd name="connsiteX11" fmla="*/ 2652875 w 2990009"/>
              <a:gd name="connsiteY11" fmla="*/ 2022763 h 2022763"/>
              <a:gd name="connsiteX12" fmla="*/ 1245837 w 2990009"/>
              <a:gd name="connsiteY12" fmla="*/ 2022763 h 2022763"/>
              <a:gd name="connsiteX13" fmla="*/ 345615 w 2990009"/>
              <a:gd name="connsiteY13" fmla="*/ 2257141 h 2022763"/>
              <a:gd name="connsiteX14" fmla="*/ 498335 w 2990009"/>
              <a:gd name="connsiteY14" fmla="*/ 2022763 h 2022763"/>
              <a:gd name="connsiteX15" fmla="*/ 337134 w 2990009"/>
              <a:gd name="connsiteY15" fmla="*/ 2022763 h 2022763"/>
              <a:gd name="connsiteX16" fmla="*/ 0 w 2990009"/>
              <a:gd name="connsiteY16" fmla="*/ 1685629 h 2022763"/>
              <a:gd name="connsiteX17" fmla="*/ 0 w 2990009"/>
              <a:gd name="connsiteY17" fmla="*/ 1685636 h 2022763"/>
              <a:gd name="connsiteX18" fmla="*/ 0 w 2990009"/>
              <a:gd name="connsiteY18" fmla="*/ 1179945 h 2022763"/>
              <a:gd name="connsiteX19" fmla="*/ 0 w 2990009"/>
              <a:gd name="connsiteY19" fmla="*/ 1179945 h 2022763"/>
              <a:gd name="connsiteX20" fmla="*/ 0 w 2990009"/>
              <a:gd name="connsiteY20" fmla="*/ 337134 h 2022763"/>
              <a:gd name="connsiteX0" fmla="*/ 0 w 2990009"/>
              <a:gd name="connsiteY0" fmla="*/ 337134 h 2257141"/>
              <a:gd name="connsiteX1" fmla="*/ 337134 w 2990009"/>
              <a:gd name="connsiteY1" fmla="*/ 0 h 2257141"/>
              <a:gd name="connsiteX2" fmla="*/ 498335 w 2990009"/>
              <a:gd name="connsiteY2" fmla="*/ 0 h 2257141"/>
              <a:gd name="connsiteX3" fmla="*/ 498335 w 2990009"/>
              <a:gd name="connsiteY3" fmla="*/ 0 h 2257141"/>
              <a:gd name="connsiteX4" fmla="*/ 1245837 w 2990009"/>
              <a:gd name="connsiteY4" fmla="*/ 0 h 2257141"/>
              <a:gd name="connsiteX5" fmla="*/ 2652875 w 2990009"/>
              <a:gd name="connsiteY5" fmla="*/ 0 h 2257141"/>
              <a:gd name="connsiteX6" fmla="*/ 2990009 w 2990009"/>
              <a:gd name="connsiteY6" fmla="*/ 337134 h 2257141"/>
              <a:gd name="connsiteX7" fmla="*/ 2990009 w 2990009"/>
              <a:gd name="connsiteY7" fmla="*/ 1179945 h 2257141"/>
              <a:gd name="connsiteX8" fmla="*/ 2990009 w 2990009"/>
              <a:gd name="connsiteY8" fmla="*/ 1179945 h 2257141"/>
              <a:gd name="connsiteX9" fmla="*/ 2990009 w 2990009"/>
              <a:gd name="connsiteY9" fmla="*/ 1685636 h 2257141"/>
              <a:gd name="connsiteX10" fmla="*/ 2990009 w 2990009"/>
              <a:gd name="connsiteY10" fmla="*/ 1685629 h 2257141"/>
              <a:gd name="connsiteX11" fmla="*/ 2652875 w 2990009"/>
              <a:gd name="connsiteY11" fmla="*/ 2022763 h 2257141"/>
              <a:gd name="connsiteX12" fmla="*/ 710128 w 2990009"/>
              <a:gd name="connsiteY12" fmla="*/ 2022763 h 2257141"/>
              <a:gd name="connsiteX13" fmla="*/ 345615 w 2990009"/>
              <a:gd name="connsiteY13" fmla="*/ 2257141 h 2257141"/>
              <a:gd name="connsiteX14" fmla="*/ 498335 w 2990009"/>
              <a:gd name="connsiteY14" fmla="*/ 2022763 h 2257141"/>
              <a:gd name="connsiteX15" fmla="*/ 337134 w 2990009"/>
              <a:gd name="connsiteY15" fmla="*/ 2022763 h 2257141"/>
              <a:gd name="connsiteX16" fmla="*/ 0 w 2990009"/>
              <a:gd name="connsiteY16" fmla="*/ 1685629 h 2257141"/>
              <a:gd name="connsiteX17" fmla="*/ 0 w 2990009"/>
              <a:gd name="connsiteY17" fmla="*/ 1685636 h 2257141"/>
              <a:gd name="connsiteX18" fmla="*/ 0 w 2990009"/>
              <a:gd name="connsiteY18" fmla="*/ 1179945 h 2257141"/>
              <a:gd name="connsiteX19" fmla="*/ 0 w 2990009"/>
              <a:gd name="connsiteY19" fmla="*/ 1179945 h 2257141"/>
              <a:gd name="connsiteX20" fmla="*/ 0 w 2990009"/>
              <a:gd name="connsiteY20" fmla="*/ 337134 h 225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0009" h="2257141">
                <a:moveTo>
                  <a:pt x="0" y="337134"/>
                </a:moveTo>
                <a:cubicBezTo>
                  <a:pt x="0" y="150940"/>
                  <a:pt x="150940" y="0"/>
                  <a:pt x="337134" y="0"/>
                </a:cubicBezTo>
                <a:lnTo>
                  <a:pt x="498335" y="0"/>
                </a:lnTo>
                <a:lnTo>
                  <a:pt x="498335" y="0"/>
                </a:lnTo>
                <a:lnTo>
                  <a:pt x="1245837" y="0"/>
                </a:lnTo>
                <a:lnTo>
                  <a:pt x="2652875" y="0"/>
                </a:lnTo>
                <a:cubicBezTo>
                  <a:pt x="2839069" y="0"/>
                  <a:pt x="2990009" y="150940"/>
                  <a:pt x="2990009" y="337134"/>
                </a:cubicBezTo>
                <a:lnTo>
                  <a:pt x="2990009" y="1179945"/>
                </a:lnTo>
                <a:lnTo>
                  <a:pt x="2990009" y="1179945"/>
                </a:lnTo>
                <a:lnTo>
                  <a:pt x="2990009" y="1685636"/>
                </a:lnTo>
                <a:lnTo>
                  <a:pt x="2990009" y="1685629"/>
                </a:lnTo>
                <a:cubicBezTo>
                  <a:pt x="2990009" y="1871823"/>
                  <a:pt x="2839069" y="2022763"/>
                  <a:pt x="2652875" y="2022763"/>
                </a:cubicBezTo>
                <a:lnTo>
                  <a:pt x="710128" y="2022763"/>
                </a:lnTo>
                <a:lnTo>
                  <a:pt x="345615" y="2257141"/>
                </a:lnTo>
                <a:lnTo>
                  <a:pt x="498335" y="2022763"/>
                </a:lnTo>
                <a:lnTo>
                  <a:pt x="337134" y="2022763"/>
                </a:lnTo>
                <a:cubicBezTo>
                  <a:pt x="150940" y="2022763"/>
                  <a:pt x="0" y="1871823"/>
                  <a:pt x="0" y="1685629"/>
                </a:cubicBezTo>
                <a:lnTo>
                  <a:pt x="0" y="1685636"/>
                </a:lnTo>
                <a:lnTo>
                  <a:pt x="0" y="1179945"/>
                </a:lnTo>
                <a:lnTo>
                  <a:pt x="0" y="1179945"/>
                </a:lnTo>
                <a:lnTo>
                  <a:pt x="0" y="337134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AB0AA1-4F6D-4D9D-B545-63213C0F21B6}"/>
              </a:ext>
            </a:extLst>
          </p:cNvPr>
          <p:cNvSpPr/>
          <p:nvPr/>
        </p:nvSpPr>
        <p:spPr>
          <a:xfrm>
            <a:off x="4870091" y="1927665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35E9C3-42D4-40CC-83E9-821F9F354FAD}"/>
              </a:ext>
            </a:extLst>
          </p:cNvPr>
          <p:cNvSpPr txBox="1"/>
          <p:nvPr/>
        </p:nvSpPr>
        <p:spPr>
          <a:xfrm>
            <a:off x="4868711" y="1927665"/>
            <a:ext cx="58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5540D43-C664-412A-9CE2-97BE7A772D18}"/>
              </a:ext>
            </a:extLst>
          </p:cNvPr>
          <p:cNvSpPr/>
          <p:nvPr/>
        </p:nvSpPr>
        <p:spPr>
          <a:xfrm>
            <a:off x="3184490" y="2406259"/>
            <a:ext cx="766619" cy="230937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619" h="230937">
                <a:moveTo>
                  <a:pt x="0" y="0"/>
                </a:moveTo>
                <a:cubicBezTo>
                  <a:pt x="146242" y="180109"/>
                  <a:pt x="241686" y="229370"/>
                  <a:pt x="369456" y="230909"/>
                </a:cubicBezTo>
                <a:cubicBezTo>
                  <a:pt x="497226" y="232448"/>
                  <a:pt x="666558" y="170872"/>
                  <a:pt x="766619" y="923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066860A-C96C-40A6-BB65-FDE17DB9AC88}"/>
              </a:ext>
            </a:extLst>
          </p:cNvPr>
          <p:cNvSpPr/>
          <p:nvPr/>
        </p:nvSpPr>
        <p:spPr>
          <a:xfrm>
            <a:off x="4191168" y="2380475"/>
            <a:ext cx="351026" cy="256720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0 h 236587"/>
              <a:gd name="connsiteX1" fmla="*/ 409388 w 806551"/>
              <a:gd name="connsiteY1" fmla="*/ 236559 h 236587"/>
              <a:gd name="connsiteX2" fmla="*/ 806551 w 806551"/>
              <a:gd name="connsiteY2" fmla="*/ 14886 h 23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551" h="236587">
                <a:moveTo>
                  <a:pt x="0" y="0"/>
                </a:moveTo>
                <a:cubicBezTo>
                  <a:pt x="186174" y="180109"/>
                  <a:pt x="281618" y="235020"/>
                  <a:pt x="409388" y="236559"/>
                </a:cubicBezTo>
                <a:cubicBezTo>
                  <a:pt x="537158" y="238098"/>
                  <a:pt x="706490" y="176522"/>
                  <a:pt x="806551" y="1488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8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1F6687-8801-48CA-A184-B03B317EE990}"/>
              </a:ext>
            </a:extLst>
          </p:cNvPr>
          <p:cNvSpPr/>
          <p:nvPr/>
        </p:nvSpPr>
        <p:spPr>
          <a:xfrm>
            <a:off x="2758646" y="1609900"/>
            <a:ext cx="2560320" cy="640080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 + 6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9B13B4-6C28-4F5A-B4B0-13A17301FF1D}"/>
              </a:ext>
            </a:extLst>
          </p:cNvPr>
          <p:cNvSpPr/>
          <p:nvPr/>
        </p:nvSpPr>
        <p:spPr>
          <a:xfrm>
            <a:off x="6888746" y="1609900"/>
            <a:ext cx="2560320" cy="640080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 + 2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D12735-95AB-4710-B6A6-82780A34B6DF}"/>
              </a:ext>
            </a:extLst>
          </p:cNvPr>
          <p:cNvSpPr txBox="1"/>
          <p:nvPr/>
        </p:nvSpPr>
        <p:spPr>
          <a:xfrm>
            <a:off x="2559792" y="390427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DFEA9B-E177-41DB-9031-E6DC8768936D}"/>
              </a:ext>
            </a:extLst>
          </p:cNvPr>
          <p:cNvSpPr/>
          <p:nvPr/>
        </p:nvSpPr>
        <p:spPr>
          <a:xfrm>
            <a:off x="6888746" y="3429000"/>
            <a:ext cx="2560320" cy="640080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+ 5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C04583-FE0D-40EF-9AD6-A4B074CD7DFA}"/>
              </a:ext>
            </a:extLst>
          </p:cNvPr>
          <p:cNvSpPr/>
          <p:nvPr/>
        </p:nvSpPr>
        <p:spPr>
          <a:xfrm>
            <a:off x="2758646" y="3429000"/>
            <a:ext cx="2560320" cy="640080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+ 4 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DD568D-7E36-4C07-A035-9649D18550B0}"/>
              </a:ext>
            </a:extLst>
          </p:cNvPr>
          <p:cNvSpPr txBox="1"/>
          <p:nvPr/>
        </p:nvSpPr>
        <p:spPr>
          <a:xfrm>
            <a:off x="4653188" y="1668330"/>
            <a:ext cx="6020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4DB721-CC3F-422D-814B-3F8475538895}"/>
              </a:ext>
            </a:extLst>
          </p:cNvPr>
          <p:cNvSpPr txBox="1"/>
          <p:nvPr/>
        </p:nvSpPr>
        <p:spPr>
          <a:xfrm>
            <a:off x="8780369" y="16683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6BF4BB-14C4-4C34-A723-AF0379DB598C}"/>
              </a:ext>
            </a:extLst>
          </p:cNvPr>
          <p:cNvSpPr txBox="1"/>
          <p:nvPr/>
        </p:nvSpPr>
        <p:spPr>
          <a:xfrm>
            <a:off x="4673135" y="34874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066D65-32F6-4441-9D42-784AF03F28CC}"/>
              </a:ext>
            </a:extLst>
          </p:cNvPr>
          <p:cNvSpPr txBox="1"/>
          <p:nvPr/>
        </p:nvSpPr>
        <p:spPr>
          <a:xfrm>
            <a:off x="8780369" y="34874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13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77715D5-D03C-46F7-B410-C1F3D5A289D1}"/>
              </a:ext>
            </a:extLst>
          </p:cNvPr>
          <p:cNvGrpSpPr/>
          <p:nvPr/>
        </p:nvGrpSpPr>
        <p:grpSpPr>
          <a:xfrm>
            <a:off x="2004289" y="1366987"/>
            <a:ext cx="2360991" cy="2278198"/>
            <a:chOff x="480288" y="1366987"/>
            <a:chExt cx="2360991" cy="227819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6DA94493-5117-49FD-9786-20FB04C55A92}"/>
                </a:ext>
              </a:extLst>
            </p:cNvPr>
            <p:cNvSpPr/>
            <p:nvPr/>
          </p:nvSpPr>
          <p:spPr>
            <a:xfrm>
              <a:off x="480288" y="1366987"/>
              <a:ext cx="2207491" cy="2278198"/>
            </a:xfrm>
            <a:custGeom>
              <a:avLst/>
              <a:gdLst>
                <a:gd name="connsiteX0" fmla="*/ 0 w 2207491"/>
                <a:gd name="connsiteY0" fmla="*/ 321097 h 1926543"/>
                <a:gd name="connsiteX1" fmla="*/ 321097 w 2207491"/>
                <a:gd name="connsiteY1" fmla="*/ 0 h 1926543"/>
                <a:gd name="connsiteX2" fmla="*/ 1287703 w 2207491"/>
                <a:gd name="connsiteY2" fmla="*/ 0 h 1926543"/>
                <a:gd name="connsiteX3" fmla="*/ 1287703 w 2207491"/>
                <a:gd name="connsiteY3" fmla="*/ 0 h 1926543"/>
                <a:gd name="connsiteX4" fmla="*/ 1839576 w 2207491"/>
                <a:gd name="connsiteY4" fmla="*/ 0 h 1926543"/>
                <a:gd name="connsiteX5" fmla="*/ 1886394 w 2207491"/>
                <a:gd name="connsiteY5" fmla="*/ 0 h 1926543"/>
                <a:gd name="connsiteX6" fmla="*/ 2207491 w 2207491"/>
                <a:gd name="connsiteY6" fmla="*/ 321097 h 1926543"/>
                <a:gd name="connsiteX7" fmla="*/ 2207491 w 2207491"/>
                <a:gd name="connsiteY7" fmla="*/ 1123817 h 1926543"/>
                <a:gd name="connsiteX8" fmla="*/ 2207491 w 2207491"/>
                <a:gd name="connsiteY8" fmla="*/ 1123817 h 1926543"/>
                <a:gd name="connsiteX9" fmla="*/ 2207491 w 2207491"/>
                <a:gd name="connsiteY9" fmla="*/ 1605453 h 1926543"/>
                <a:gd name="connsiteX10" fmla="*/ 2207491 w 2207491"/>
                <a:gd name="connsiteY10" fmla="*/ 1605446 h 1926543"/>
                <a:gd name="connsiteX11" fmla="*/ 1886394 w 2207491"/>
                <a:gd name="connsiteY11" fmla="*/ 1926543 h 1926543"/>
                <a:gd name="connsiteX12" fmla="*/ 1839576 w 2207491"/>
                <a:gd name="connsiteY12" fmla="*/ 1926543 h 1926543"/>
                <a:gd name="connsiteX13" fmla="*/ 1382772 w 2207491"/>
                <a:gd name="connsiteY13" fmla="*/ 2232016 h 1926543"/>
                <a:gd name="connsiteX14" fmla="*/ 1287703 w 2207491"/>
                <a:gd name="connsiteY14" fmla="*/ 1926543 h 1926543"/>
                <a:gd name="connsiteX15" fmla="*/ 321097 w 2207491"/>
                <a:gd name="connsiteY15" fmla="*/ 1926543 h 1926543"/>
                <a:gd name="connsiteX16" fmla="*/ 0 w 2207491"/>
                <a:gd name="connsiteY16" fmla="*/ 1605446 h 1926543"/>
                <a:gd name="connsiteX17" fmla="*/ 0 w 2207491"/>
                <a:gd name="connsiteY17" fmla="*/ 1605453 h 1926543"/>
                <a:gd name="connsiteX18" fmla="*/ 0 w 2207491"/>
                <a:gd name="connsiteY18" fmla="*/ 1123817 h 1926543"/>
                <a:gd name="connsiteX19" fmla="*/ 0 w 2207491"/>
                <a:gd name="connsiteY19" fmla="*/ 1123817 h 1926543"/>
                <a:gd name="connsiteX20" fmla="*/ 0 w 2207491"/>
                <a:gd name="connsiteY20" fmla="*/ 321097 h 1926543"/>
                <a:gd name="connsiteX0" fmla="*/ 0 w 2207491"/>
                <a:gd name="connsiteY0" fmla="*/ 321097 h 2232016"/>
                <a:gd name="connsiteX1" fmla="*/ 321097 w 2207491"/>
                <a:gd name="connsiteY1" fmla="*/ 0 h 2232016"/>
                <a:gd name="connsiteX2" fmla="*/ 1287703 w 2207491"/>
                <a:gd name="connsiteY2" fmla="*/ 0 h 2232016"/>
                <a:gd name="connsiteX3" fmla="*/ 1287703 w 2207491"/>
                <a:gd name="connsiteY3" fmla="*/ 0 h 2232016"/>
                <a:gd name="connsiteX4" fmla="*/ 1839576 w 2207491"/>
                <a:gd name="connsiteY4" fmla="*/ 0 h 2232016"/>
                <a:gd name="connsiteX5" fmla="*/ 1886394 w 2207491"/>
                <a:gd name="connsiteY5" fmla="*/ 0 h 2232016"/>
                <a:gd name="connsiteX6" fmla="*/ 2207491 w 2207491"/>
                <a:gd name="connsiteY6" fmla="*/ 321097 h 2232016"/>
                <a:gd name="connsiteX7" fmla="*/ 2207491 w 2207491"/>
                <a:gd name="connsiteY7" fmla="*/ 1123817 h 2232016"/>
                <a:gd name="connsiteX8" fmla="*/ 2207491 w 2207491"/>
                <a:gd name="connsiteY8" fmla="*/ 1123817 h 2232016"/>
                <a:gd name="connsiteX9" fmla="*/ 2207491 w 2207491"/>
                <a:gd name="connsiteY9" fmla="*/ 1605453 h 2232016"/>
                <a:gd name="connsiteX10" fmla="*/ 2207491 w 2207491"/>
                <a:gd name="connsiteY10" fmla="*/ 1605446 h 2232016"/>
                <a:gd name="connsiteX11" fmla="*/ 1886394 w 2207491"/>
                <a:gd name="connsiteY11" fmla="*/ 1926543 h 2232016"/>
                <a:gd name="connsiteX12" fmla="*/ 1470122 w 2207491"/>
                <a:gd name="connsiteY12" fmla="*/ 1917307 h 2232016"/>
                <a:gd name="connsiteX13" fmla="*/ 1382772 w 2207491"/>
                <a:gd name="connsiteY13" fmla="*/ 2232016 h 2232016"/>
                <a:gd name="connsiteX14" fmla="*/ 1287703 w 2207491"/>
                <a:gd name="connsiteY14" fmla="*/ 1926543 h 2232016"/>
                <a:gd name="connsiteX15" fmla="*/ 321097 w 2207491"/>
                <a:gd name="connsiteY15" fmla="*/ 1926543 h 2232016"/>
                <a:gd name="connsiteX16" fmla="*/ 0 w 2207491"/>
                <a:gd name="connsiteY16" fmla="*/ 1605446 h 2232016"/>
                <a:gd name="connsiteX17" fmla="*/ 0 w 2207491"/>
                <a:gd name="connsiteY17" fmla="*/ 1605453 h 2232016"/>
                <a:gd name="connsiteX18" fmla="*/ 0 w 2207491"/>
                <a:gd name="connsiteY18" fmla="*/ 1123817 h 2232016"/>
                <a:gd name="connsiteX19" fmla="*/ 0 w 2207491"/>
                <a:gd name="connsiteY19" fmla="*/ 1123817 h 2232016"/>
                <a:gd name="connsiteX20" fmla="*/ 0 w 2207491"/>
                <a:gd name="connsiteY20" fmla="*/ 321097 h 2232016"/>
                <a:gd name="connsiteX0" fmla="*/ 0 w 2207491"/>
                <a:gd name="connsiteY0" fmla="*/ 321097 h 2278198"/>
                <a:gd name="connsiteX1" fmla="*/ 321097 w 2207491"/>
                <a:gd name="connsiteY1" fmla="*/ 0 h 2278198"/>
                <a:gd name="connsiteX2" fmla="*/ 1287703 w 2207491"/>
                <a:gd name="connsiteY2" fmla="*/ 0 h 2278198"/>
                <a:gd name="connsiteX3" fmla="*/ 1287703 w 2207491"/>
                <a:gd name="connsiteY3" fmla="*/ 0 h 2278198"/>
                <a:gd name="connsiteX4" fmla="*/ 1839576 w 2207491"/>
                <a:gd name="connsiteY4" fmla="*/ 0 h 2278198"/>
                <a:gd name="connsiteX5" fmla="*/ 1886394 w 2207491"/>
                <a:gd name="connsiteY5" fmla="*/ 0 h 2278198"/>
                <a:gd name="connsiteX6" fmla="*/ 2207491 w 2207491"/>
                <a:gd name="connsiteY6" fmla="*/ 321097 h 2278198"/>
                <a:gd name="connsiteX7" fmla="*/ 2207491 w 2207491"/>
                <a:gd name="connsiteY7" fmla="*/ 1123817 h 2278198"/>
                <a:gd name="connsiteX8" fmla="*/ 2207491 w 2207491"/>
                <a:gd name="connsiteY8" fmla="*/ 1123817 h 2278198"/>
                <a:gd name="connsiteX9" fmla="*/ 2207491 w 2207491"/>
                <a:gd name="connsiteY9" fmla="*/ 1605453 h 2278198"/>
                <a:gd name="connsiteX10" fmla="*/ 2207491 w 2207491"/>
                <a:gd name="connsiteY10" fmla="*/ 1605446 h 2278198"/>
                <a:gd name="connsiteX11" fmla="*/ 1886394 w 2207491"/>
                <a:gd name="connsiteY11" fmla="*/ 1926543 h 2278198"/>
                <a:gd name="connsiteX12" fmla="*/ 1470122 w 2207491"/>
                <a:gd name="connsiteY12" fmla="*/ 1917307 h 2278198"/>
                <a:gd name="connsiteX13" fmla="*/ 1659863 w 2207491"/>
                <a:gd name="connsiteY13" fmla="*/ 2278198 h 2278198"/>
                <a:gd name="connsiteX14" fmla="*/ 1287703 w 2207491"/>
                <a:gd name="connsiteY14" fmla="*/ 1926543 h 2278198"/>
                <a:gd name="connsiteX15" fmla="*/ 321097 w 2207491"/>
                <a:gd name="connsiteY15" fmla="*/ 1926543 h 2278198"/>
                <a:gd name="connsiteX16" fmla="*/ 0 w 2207491"/>
                <a:gd name="connsiteY16" fmla="*/ 1605446 h 2278198"/>
                <a:gd name="connsiteX17" fmla="*/ 0 w 2207491"/>
                <a:gd name="connsiteY17" fmla="*/ 1605453 h 2278198"/>
                <a:gd name="connsiteX18" fmla="*/ 0 w 2207491"/>
                <a:gd name="connsiteY18" fmla="*/ 1123817 h 2278198"/>
                <a:gd name="connsiteX19" fmla="*/ 0 w 2207491"/>
                <a:gd name="connsiteY19" fmla="*/ 1123817 h 2278198"/>
                <a:gd name="connsiteX20" fmla="*/ 0 w 2207491"/>
                <a:gd name="connsiteY20" fmla="*/ 321097 h 227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7491" h="2278198">
                  <a:moveTo>
                    <a:pt x="0" y="321097"/>
                  </a:moveTo>
                  <a:cubicBezTo>
                    <a:pt x="0" y="143760"/>
                    <a:pt x="143760" y="0"/>
                    <a:pt x="321097" y="0"/>
                  </a:cubicBezTo>
                  <a:lnTo>
                    <a:pt x="1287703" y="0"/>
                  </a:lnTo>
                  <a:lnTo>
                    <a:pt x="1287703" y="0"/>
                  </a:lnTo>
                  <a:lnTo>
                    <a:pt x="1839576" y="0"/>
                  </a:lnTo>
                  <a:lnTo>
                    <a:pt x="1886394" y="0"/>
                  </a:lnTo>
                  <a:cubicBezTo>
                    <a:pt x="2063731" y="0"/>
                    <a:pt x="2207491" y="143760"/>
                    <a:pt x="2207491" y="321097"/>
                  </a:cubicBezTo>
                  <a:lnTo>
                    <a:pt x="2207491" y="1123817"/>
                  </a:lnTo>
                  <a:lnTo>
                    <a:pt x="2207491" y="1123817"/>
                  </a:lnTo>
                  <a:lnTo>
                    <a:pt x="2207491" y="1605453"/>
                  </a:lnTo>
                  <a:lnTo>
                    <a:pt x="2207491" y="1605446"/>
                  </a:lnTo>
                  <a:cubicBezTo>
                    <a:pt x="2207491" y="1782783"/>
                    <a:pt x="2063731" y="1926543"/>
                    <a:pt x="1886394" y="1926543"/>
                  </a:cubicBezTo>
                  <a:lnTo>
                    <a:pt x="1470122" y="1917307"/>
                  </a:lnTo>
                  <a:lnTo>
                    <a:pt x="1659863" y="2278198"/>
                  </a:lnTo>
                  <a:lnTo>
                    <a:pt x="1287703" y="1926543"/>
                  </a:lnTo>
                  <a:lnTo>
                    <a:pt x="321097" y="1926543"/>
                  </a:lnTo>
                  <a:cubicBezTo>
                    <a:pt x="143760" y="1926543"/>
                    <a:pt x="0" y="1782783"/>
                    <a:pt x="0" y="1605446"/>
                  </a:cubicBezTo>
                  <a:lnTo>
                    <a:pt x="0" y="1605453"/>
                  </a:lnTo>
                  <a:lnTo>
                    <a:pt x="0" y="1123817"/>
                  </a:lnTo>
                  <a:lnTo>
                    <a:pt x="0" y="1123817"/>
                  </a:lnTo>
                  <a:lnTo>
                    <a:pt x="0" y="32109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3EAE6A5-CBA2-4D6A-ACEB-D8EE6ABDE44D}"/>
                </a:ext>
              </a:extLst>
            </p:cNvPr>
            <p:cNvSpPr txBox="1"/>
            <p:nvPr/>
          </p:nvSpPr>
          <p:spPr>
            <a:xfrm>
              <a:off x="551433" y="1446868"/>
              <a:ext cx="22898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Con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lấy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4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bánh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từ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đĩa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đặt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lên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hộp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10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Thế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con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biết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kết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quả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E25283-BAD9-4EF3-94FE-7F038037B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9" y="90123"/>
            <a:ext cx="1754961" cy="726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74BDA-A894-4BFD-B521-FD50F76161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78" y="1975759"/>
            <a:ext cx="5571182" cy="4102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BE9381-D06E-40FE-94AC-36B34BA59F80}"/>
              </a:ext>
            </a:extLst>
          </p:cNvPr>
          <p:cNvSpPr txBox="1"/>
          <p:nvPr/>
        </p:nvSpPr>
        <p:spPr>
          <a:xfrm>
            <a:off x="2378862" y="677922"/>
            <a:ext cx="657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hãy làm theo cách của mỗi bạn dưới đây nhé!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A23D6BC-68FB-4D8C-8E25-1FE8463C9C41}"/>
              </a:ext>
            </a:extLst>
          </p:cNvPr>
          <p:cNvGrpSpPr/>
          <p:nvPr/>
        </p:nvGrpSpPr>
        <p:grpSpPr>
          <a:xfrm>
            <a:off x="8007929" y="2511663"/>
            <a:ext cx="1826373" cy="1263455"/>
            <a:chOff x="6483928" y="2511662"/>
            <a:chExt cx="1826373" cy="12634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11CD362-550F-4C34-9E2F-7282C0EDB092}"/>
                </a:ext>
              </a:extLst>
            </p:cNvPr>
            <p:cNvSpPr txBox="1"/>
            <p:nvPr/>
          </p:nvSpPr>
          <p:spPr>
            <a:xfrm>
              <a:off x="6527682" y="2522520"/>
              <a:ext cx="17826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Con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đếm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tiếp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biết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2B18C2C3-99E5-4527-AF0B-9E9772E53313}"/>
                </a:ext>
              </a:extLst>
            </p:cNvPr>
            <p:cNvSpPr/>
            <p:nvPr/>
          </p:nvSpPr>
          <p:spPr>
            <a:xfrm>
              <a:off x="6483928" y="2511662"/>
              <a:ext cx="1782619" cy="1263455"/>
            </a:xfrm>
            <a:custGeom>
              <a:avLst/>
              <a:gdLst>
                <a:gd name="connsiteX0" fmla="*/ 0 w 1782619"/>
                <a:gd name="connsiteY0" fmla="*/ 139289 h 835717"/>
                <a:gd name="connsiteX1" fmla="*/ 139289 w 1782619"/>
                <a:gd name="connsiteY1" fmla="*/ 0 h 835717"/>
                <a:gd name="connsiteX2" fmla="*/ 297103 w 1782619"/>
                <a:gd name="connsiteY2" fmla="*/ 0 h 835717"/>
                <a:gd name="connsiteX3" fmla="*/ 297103 w 1782619"/>
                <a:gd name="connsiteY3" fmla="*/ 0 h 835717"/>
                <a:gd name="connsiteX4" fmla="*/ 742758 w 1782619"/>
                <a:gd name="connsiteY4" fmla="*/ 0 h 835717"/>
                <a:gd name="connsiteX5" fmla="*/ 1643330 w 1782619"/>
                <a:gd name="connsiteY5" fmla="*/ 0 h 835717"/>
                <a:gd name="connsiteX6" fmla="*/ 1782619 w 1782619"/>
                <a:gd name="connsiteY6" fmla="*/ 139289 h 835717"/>
                <a:gd name="connsiteX7" fmla="*/ 1782619 w 1782619"/>
                <a:gd name="connsiteY7" fmla="*/ 487502 h 835717"/>
                <a:gd name="connsiteX8" fmla="*/ 1782619 w 1782619"/>
                <a:gd name="connsiteY8" fmla="*/ 487502 h 835717"/>
                <a:gd name="connsiteX9" fmla="*/ 1782619 w 1782619"/>
                <a:gd name="connsiteY9" fmla="*/ 696431 h 835717"/>
                <a:gd name="connsiteX10" fmla="*/ 1782619 w 1782619"/>
                <a:gd name="connsiteY10" fmla="*/ 696428 h 835717"/>
                <a:gd name="connsiteX11" fmla="*/ 1643330 w 1782619"/>
                <a:gd name="connsiteY11" fmla="*/ 835717 h 835717"/>
                <a:gd name="connsiteX12" fmla="*/ 742758 w 1782619"/>
                <a:gd name="connsiteY12" fmla="*/ 835717 h 835717"/>
                <a:gd name="connsiteX13" fmla="*/ -25010 w 1782619"/>
                <a:gd name="connsiteY13" fmla="*/ 1254219 h 835717"/>
                <a:gd name="connsiteX14" fmla="*/ 297103 w 1782619"/>
                <a:gd name="connsiteY14" fmla="*/ 835717 h 835717"/>
                <a:gd name="connsiteX15" fmla="*/ 139289 w 1782619"/>
                <a:gd name="connsiteY15" fmla="*/ 835717 h 835717"/>
                <a:gd name="connsiteX16" fmla="*/ 0 w 1782619"/>
                <a:gd name="connsiteY16" fmla="*/ 696428 h 835717"/>
                <a:gd name="connsiteX17" fmla="*/ 0 w 1782619"/>
                <a:gd name="connsiteY17" fmla="*/ 696431 h 835717"/>
                <a:gd name="connsiteX18" fmla="*/ 0 w 1782619"/>
                <a:gd name="connsiteY18" fmla="*/ 487502 h 835717"/>
                <a:gd name="connsiteX19" fmla="*/ 0 w 1782619"/>
                <a:gd name="connsiteY19" fmla="*/ 487502 h 835717"/>
                <a:gd name="connsiteX20" fmla="*/ 0 w 1782619"/>
                <a:gd name="connsiteY20" fmla="*/ 139289 h 835717"/>
                <a:gd name="connsiteX0" fmla="*/ 0 w 1782619"/>
                <a:gd name="connsiteY0" fmla="*/ 139289 h 1263455"/>
                <a:gd name="connsiteX1" fmla="*/ 139289 w 1782619"/>
                <a:gd name="connsiteY1" fmla="*/ 0 h 1263455"/>
                <a:gd name="connsiteX2" fmla="*/ 297103 w 1782619"/>
                <a:gd name="connsiteY2" fmla="*/ 0 h 1263455"/>
                <a:gd name="connsiteX3" fmla="*/ 297103 w 1782619"/>
                <a:gd name="connsiteY3" fmla="*/ 0 h 1263455"/>
                <a:gd name="connsiteX4" fmla="*/ 742758 w 1782619"/>
                <a:gd name="connsiteY4" fmla="*/ 0 h 1263455"/>
                <a:gd name="connsiteX5" fmla="*/ 1643330 w 1782619"/>
                <a:gd name="connsiteY5" fmla="*/ 0 h 1263455"/>
                <a:gd name="connsiteX6" fmla="*/ 1782619 w 1782619"/>
                <a:gd name="connsiteY6" fmla="*/ 139289 h 1263455"/>
                <a:gd name="connsiteX7" fmla="*/ 1782619 w 1782619"/>
                <a:gd name="connsiteY7" fmla="*/ 487502 h 1263455"/>
                <a:gd name="connsiteX8" fmla="*/ 1782619 w 1782619"/>
                <a:gd name="connsiteY8" fmla="*/ 487502 h 1263455"/>
                <a:gd name="connsiteX9" fmla="*/ 1782619 w 1782619"/>
                <a:gd name="connsiteY9" fmla="*/ 696431 h 1263455"/>
                <a:gd name="connsiteX10" fmla="*/ 1782619 w 1782619"/>
                <a:gd name="connsiteY10" fmla="*/ 696428 h 1263455"/>
                <a:gd name="connsiteX11" fmla="*/ 1643330 w 1782619"/>
                <a:gd name="connsiteY11" fmla="*/ 835717 h 1263455"/>
                <a:gd name="connsiteX12" fmla="*/ 742758 w 1782619"/>
                <a:gd name="connsiteY12" fmla="*/ 835717 h 1263455"/>
                <a:gd name="connsiteX13" fmla="*/ 30408 w 1782619"/>
                <a:gd name="connsiteY13" fmla="*/ 1263455 h 1263455"/>
                <a:gd name="connsiteX14" fmla="*/ 297103 w 1782619"/>
                <a:gd name="connsiteY14" fmla="*/ 835717 h 1263455"/>
                <a:gd name="connsiteX15" fmla="*/ 139289 w 1782619"/>
                <a:gd name="connsiteY15" fmla="*/ 835717 h 1263455"/>
                <a:gd name="connsiteX16" fmla="*/ 0 w 1782619"/>
                <a:gd name="connsiteY16" fmla="*/ 696428 h 1263455"/>
                <a:gd name="connsiteX17" fmla="*/ 0 w 1782619"/>
                <a:gd name="connsiteY17" fmla="*/ 696431 h 1263455"/>
                <a:gd name="connsiteX18" fmla="*/ 0 w 1782619"/>
                <a:gd name="connsiteY18" fmla="*/ 487502 h 1263455"/>
                <a:gd name="connsiteX19" fmla="*/ 0 w 1782619"/>
                <a:gd name="connsiteY19" fmla="*/ 487502 h 1263455"/>
                <a:gd name="connsiteX20" fmla="*/ 0 w 1782619"/>
                <a:gd name="connsiteY20" fmla="*/ 139289 h 1263455"/>
                <a:gd name="connsiteX0" fmla="*/ 0 w 1782619"/>
                <a:gd name="connsiteY0" fmla="*/ 139289 h 1263455"/>
                <a:gd name="connsiteX1" fmla="*/ 139289 w 1782619"/>
                <a:gd name="connsiteY1" fmla="*/ 0 h 1263455"/>
                <a:gd name="connsiteX2" fmla="*/ 297103 w 1782619"/>
                <a:gd name="connsiteY2" fmla="*/ 0 h 1263455"/>
                <a:gd name="connsiteX3" fmla="*/ 297103 w 1782619"/>
                <a:gd name="connsiteY3" fmla="*/ 0 h 1263455"/>
                <a:gd name="connsiteX4" fmla="*/ 742758 w 1782619"/>
                <a:gd name="connsiteY4" fmla="*/ 0 h 1263455"/>
                <a:gd name="connsiteX5" fmla="*/ 1643330 w 1782619"/>
                <a:gd name="connsiteY5" fmla="*/ 0 h 1263455"/>
                <a:gd name="connsiteX6" fmla="*/ 1782619 w 1782619"/>
                <a:gd name="connsiteY6" fmla="*/ 139289 h 1263455"/>
                <a:gd name="connsiteX7" fmla="*/ 1782619 w 1782619"/>
                <a:gd name="connsiteY7" fmla="*/ 487502 h 1263455"/>
                <a:gd name="connsiteX8" fmla="*/ 1782619 w 1782619"/>
                <a:gd name="connsiteY8" fmla="*/ 487502 h 1263455"/>
                <a:gd name="connsiteX9" fmla="*/ 1782619 w 1782619"/>
                <a:gd name="connsiteY9" fmla="*/ 696431 h 1263455"/>
                <a:gd name="connsiteX10" fmla="*/ 1782619 w 1782619"/>
                <a:gd name="connsiteY10" fmla="*/ 696428 h 1263455"/>
                <a:gd name="connsiteX11" fmla="*/ 1643330 w 1782619"/>
                <a:gd name="connsiteY11" fmla="*/ 835717 h 1263455"/>
                <a:gd name="connsiteX12" fmla="*/ 437958 w 1782619"/>
                <a:gd name="connsiteY12" fmla="*/ 835717 h 1263455"/>
                <a:gd name="connsiteX13" fmla="*/ 30408 w 1782619"/>
                <a:gd name="connsiteY13" fmla="*/ 1263455 h 1263455"/>
                <a:gd name="connsiteX14" fmla="*/ 297103 w 1782619"/>
                <a:gd name="connsiteY14" fmla="*/ 835717 h 1263455"/>
                <a:gd name="connsiteX15" fmla="*/ 139289 w 1782619"/>
                <a:gd name="connsiteY15" fmla="*/ 835717 h 1263455"/>
                <a:gd name="connsiteX16" fmla="*/ 0 w 1782619"/>
                <a:gd name="connsiteY16" fmla="*/ 696428 h 1263455"/>
                <a:gd name="connsiteX17" fmla="*/ 0 w 1782619"/>
                <a:gd name="connsiteY17" fmla="*/ 696431 h 1263455"/>
                <a:gd name="connsiteX18" fmla="*/ 0 w 1782619"/>
                <a:gd name="connsiteY18" fmla="*/ 487502 h 1263455"/>
                <a:gd name="connsiteX19" fmla="*/ 0 w 1782619"/>
                <a:gd name="connsiteY19" fmla="*/ 487502 h 1263455"/>
                <a:gd name="connsiteX20" fmla="*/ 0 w 1782619"/>
                <a:gd name="connsiteY20" fmla="*/ 139289 h 126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82619" h="1263455">
                  <a:moveTo>
                    <a:pt x="0" y="139289"/>
                  </a:moveTo>
                  <a:cubicBezTo>
                    <a:pt x="0" y="62362"/>
                    <a:pt x="62362" y="0"/>
                    <a:pt x="139289" y="0"/>
                  </a:cubicBezTo>
                  <a:lnTo>
                    <a:pt x="297103" y="0"/>
                  </a:lnTo>
                  <a:lnTo>
                    <a:pt x="297103" y="0"/>
                  </a:lnTo>
                  <a:lnTo>
                    <a:pt x="742758" y="0"/>
                  </a:lnTo>
                  <a:lnTo>
                    <a:pt x="1643330" y="0"/>
                  </a:lnTo>
                  <a:cubicBezTo>
                    <a:pt x="1720257" y="0"/>
                    <a:pt x="1782619" y="62362"/>
                    <a:pt x="1782619" y="139289"/>
                  </a:cubicBezTo>
                  <a:lnTo>
                    <a:pt x="1782619" y="487502"/>
                  </a:lnTo>
                  <a:lnTo>
                    <a:pt x="1782619" y="487502"/>
                  </a:lnTo>
                  <a:lnTo>
                    <a:pt x="1782619" y="696431"/>
                  </a:lnTo>
                  <a:lnTo>
                    <a:pt x="1782619" y="696428"/>
                  </a:lnTo>
                  <a:cubicBezTo>
                    <a:pt x="1782619" y="773355"/>
                    <a:pt x="1720257" y="835717"/>
                    <a:pt x="1643330" y="835717"/>
                  </a:cubicBezTo>
                  <a:lnTo>
                    <a:pt x="437958" y="835717"/>
                  </a:lnTo>
                  <a:lnTo>
                    <a:pt x="30408" y="1263455"/>
                  </a:lnTo>
                  <a:lnTo>
                    <a:pt x="297103" y="835717"/>
                  </a:lnTo>
                  <a:lnTo>
                    <a:pt x="139289" y="835717"/>
                  </a:lnTo>
                  <a:cubicBezTo>
                    <a:pt x="62362" y="835717"/>
                    <a:pt x="0" y="773355"/>
                    <a:pt x="0" y="696428"/>
                  </a:cubicBezTo>
                  <a:lnTo>
                    <a:pt x="0" y="696431"/>
                  </a:lnTo>
                  <a:lnTo>
                    <a:pt x="0" y="487502"/>
                  </a:lnTo>
                  <a:lnTo>
                    <a:pt x="0" y="487502"/>
                  </a:lnTo>
                  <a:lnTo>
                    <a:pt x="0" y="13928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326FF35-8825-4FDA-9C75-67D1599A9DBE}"/>
              </a:ext>
            </a:extLst>
          </p:cNvPr>
          <p:cNvGrpSpPr/>
          <p:nvPr/>
        </p:nvGrpSpPr>
        <p:grpSpPr>
          <a:xfrm>
            <a:off x="4830617" y="1144762"/>
            <a:ext cx="4110181" cy="1058868"/>
            <a:chOff x="3306616" y="1144762"/>
            <a:chExt cx="4110181" cy="10588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A6501DC-C908-4B29-9613-6EBB4CAC34EA}"/>
                </a:ext>
              </a:extLst>
            </p:cNvPr>
            <p:cNvSpPr txBox="1"/>
            <p:nvPr/>
          </p:nvSpPr>
          <p:spPr>
            <a:xfrm>
              <a:off x="3381835" y="1196218"/>
              <a:ext cx="4034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Ai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nói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đúng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tất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cả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số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bánh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mua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200" i="1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2200" i="1" dirty="0">
                  <a:solidFill>
                    <a:prstClr val="black"/>
                  </a:solidFill>
                  <a:latin typeface="Calibri" panose="020F0502020204030204"/>
                </a:rPr>
                <a:t> đ</a:t>
              </a:r>
              <a:r>
                <a:rPr lang="vi-VN" sz="22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ược thưởng.</a:t>
              </a:r>
              <a:endParaRPr lang="en-US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B10ADDF9-4919-4F24-A8E5-402C16EFEF2C}"/>
                </a:ext>
              </a:extLst>
            </p:cNvPr>
            <p:cNvSpPr/>
            <p:nvPr/>
          </p:nvSpPr>
          <p:spPr>
            <a:xfrm>
              <a:off x="3306616" y="1144762"/>
              <a:ext cx="4110181" cy="1058868"/>
            </a:xfrm>
            <a:custGeom>
              <a:avLst/>
              <a:gdLst>
                <a:gd name="connsiteX0" fmla="*/ 0 w 4461163"/>
                <a:gd name="connsiteY0" fmla="*/ 147294 h 883745"/>
                <a:gd name="connsiteX1" fmla="*/ 147294 w 4461163"/>
                <a:gd name="connsiteY1" fmla="*/ 0 h 883745"/>
                <a:gd name="connsiteX2" fmla="*/ 743527 w 4461163"/>
                <a:gd name="connsiteY2" fmla="*/ 0 h 883745"/>
                <a:gd name="connsiteX3" fmla="*/ 743527 w 4461163"/>
                <a:gd name="connsiteY3" fmla="*/ 0 h 883745"/>
                <a:gd name="connsiteX4" fmla="*/ 1858818 w 4461163"/>
                <a:gd name="connsiteY4" fmla="*/ 0 h 883745"/>
                <a:gd name="connsiteX5" fmla="*/ 4313869 w 4461163"/>
                <a:gd name="connsiteY5" fmla="*/ 0 h 883745"/>
                <a:gd name="connsiteX6" fmla="*/ 4461163 w 4461163"/>
                <a:gd name="connsiteY6" fmla="*/ 147294 h 883745"/>
                <a:gd name="connsiteX7" fmla="*/ 4461163 w 4461163"/>
                <a:gd name="connsiteY7" fmla="*/ 515518 h 883745"/>
                <a:gd name="connsiteX8" fmla="*/ 4461163 w 4461163"/>
                <a:gd name="connsiteY8" fmla="*/ 515518 h 883745"/>
                <a:gd name="connsiteX9" fmla="*/ 4461163 w 4461163"/>
                <a:gd name="connsiteY9" fmla="*/ 736454 h 883745"/>
                <a:gd name="connsiteX10" fmla="*/ 4461163 w 4461163"/>
                <a:gd name="connsiteY10" fmla="*/ 736451 h 883745"/>
                <a:gd name="connsiteX11" fmla="*/ 4313869 w 4461163"/>
                <a:gd name="connsiteY11" fmla="*/ 883745 h 883745"/>
                <a:gd name="connsiteX12" fmla="*/ 1858818 w 4461163"/>
                <a:gd name="connsiteY12" fmla="*/ 883745 h 883745"/>
                <a:gd name="connsiteX13" fmla="*/ 1642957 w 4461163"/>
                <a:gd name="connsiteY13" fmla="*/ 1058868 h 883745"/>
                <a:gd name="connsiteX14" fmla="*/ 743527 w 4461163"/>
                <a:gd name="connsiteY14" fmla="*/ 883745 h 883745"/>
                <a:gd name="connsiteX15" fmla="*/ 147294 w 4461163"/>
                <a:gd name="connsiteY15" fmla="*/ 883745 h 883745"/>
                <a:gd name="connsiteX16" fmla="*/ 0 w 4461163"/>
                <a:gd name="connsiteY16" fmla="*/ 736451 h 883745"/>
                <a:gd name="connsiteX17" fmla="*/ 0 w 4461163"/>
                <a:gd name="connsiteY17" fmla="*/ 736454 h 883745"/>
                <a:gd name="connsiteX18" fmla="*/ 0 w 4461163"/>
                <a:gd name="connsiteY18" fmla="*/ 515518 h 883745"/>
                <a:gd name="connsiteX19" fmla="*/ 0 w 4461163"/>
                <a:gd name="connsiteY19" fmla="*/ 515518 h 883745"/>
                <a:gd name="connsiteX20" fmla="*/ 0 w 4461163"/>
                <a:gd name="connsiteY20" fmla="*/ 147294 h 883745"/>
                <a:gd name="connsiteX0" fmla="*/ 0 w 4461163"/>
                <a:gd name="connsiteY0" fmla="*/ 147294 h 1058868"/>
                <a:gd name="connsiteX1" fmla="*/ 147294 w 4461163"/>
                <a:gd name="connsiteY1" fmla="*/ 0 h 1058868"/>
                <a:gd name="connsiteX2" fmla="*/ 743527 w 4461163"/>
                <a:gd name="connsiteY2" fmla="*/ 0 h 1058868"/>
                <a:gd name="connsiteX3" fmla="*/ 743527 w 4461163"/>
                <a:gd name="connsiteY3" fmla="*/ 0 h 1058868"/>
                <a:gd name="connsiteX4" fmla="*/ 1858818 w 4461163"/>
                <a:gd name="connsiteY4" fmla="*/ 0 h 1058868"/>
                <a:gd name="connsiteX5" fmla="*/ 4313869 w 4461163"/>
                <a:gd name="connsiteY5" fmla="*/ 0 h 1058868"/>
                <a:gd name="connsiteX6" fmla="*/ 4461163 w 4461163"/>
                <a:gd name="connsiteY6" fmla="*/ 147294 h 1058868"/>
                <a:gd name="connsiteX7" fmla="*/ 4461163 w 4461163"/>
                <a:gd name="connsiteY7" fmla="*/ 515518 h 1058868"/>
                <a:gd name="connsiteX8" fmla="*/ 4461163 w 4461163"/>
                <a:gd name="connsiteY8" fmla="*/ 515518 h 1058868"/>
                <a:gd name="connsiteX9" fmla="*/ 4461163 w 4461163"/>
                <a:gd name="connsiteY9" fmla="*/ 736454 h 1058868"/>
                <a:gd name="connsiteX10" fmla="*/ 4461163 w 4461163"/>
                <a:gd name="connsiteY10" fmla="*/ 736451 h 1058868"/>
                <a:gd name="connsiteX11" fmla="*/ 4313869 w 4461163"/>
                <a:gd name="connsiteY11" fmla="*/ 883745 h 1058868"/>
                <a:gd name="connsiteX12" fmla="*/ 1858818 w 4461163"/>
                <a:gd name="connsiteY12" fmla="*/ 883745 h 1058868"/>
                <a:gd name="connsiteX13" fmla="*/ 1642957 w 4461163"/>
                <a:gd name="connsiteY13" fmla="*/ 1058868 h 1058868"/>
                <a:gd name="connsiteX14" fmla="*/ 1704109 w 4461163"/>
                <a:gd name="connsiteY14" fmla="*/ 874509 h 1058868"/>
                <a:gd name="connsiteX15" fmla="*/ 147294 w 4461163"/>
                <a:gd name="connsiteY15" fmla="*/ 883745 h 1058868"/>
                <a:gd name="connsiteX16" fmla="*/ 0 w 4461163"/>
                <a:gd name="connsiteY16" fmla="*/ 736451 h 1058868"/>
                <a:gd name="connsiteX17" fmla="*/ 0 w 4461163"/>
                <a:gd name="connsiteY17" fmla="*/ 736454 h 1058868"/>
                <a:gd name="connsiteX18" fmla="*/ 0 w 4461163"/>
                <a:gd name="connsiteY18" fmla="*/ 515518 h 1058868"/>
                <a:gd name="connsiteX19" fmla="*/ 0 w 4461163"/>
                <a:gd name="connsiteY19" fmla="*/ 515518 h 1058868"/>
                <a:gd name="connsiteX20" fmla="*/ 0 w 4461163"/>
                <a:gd name="connsiteY20" fmla="*/ 147294 h 105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1163" h="1058868">
                  <a:moveTo>
                    <a:pt x="0" y="147294"/>
                  </a:moveTo>
                  <a:cubicBezTo>
                    <a:pt x="0" y="65946"/>
                    <a:pt x="65946" y="0"/>
                    <a:pt x="147294" y="0"/>
                  </a:cubicBezTo>
                  <a:lnTo>
                    <a:pt x="743527" y="0"/>
                  </a:lnTo>
                  <a:lnTo>
                    <a:pt x="743527" y="0"/>
                  </a:lnTo>
                  <a:lnTo>
                    <a:pt x="1858818" y="0"/>
                  </a:lnTo>
                  <a:lnTo>
                    <a:pt x="4313869" y="0"/>
                  </a:lnTo>
                  <a:cubicBezTo>
                    <a:pt x="4395217" y="0"/>
                    <a:pt x="4461163" y="65946"/>
                    <a:pt x="4461163" y="147294"/>
                  </a:cubicBezTo>
                  <a:lnTo>
                    <a:pt x="4461163" y="515518"/>
                  </a:lnTo>
                  <a:lnTo>
                    <a:pt x="4461163" y="515518"/>
                  </a:lnTo>
                  <a:lnTo>
                    <a:pt x="4461163" y="736454"/>
                  </a:lnTo>
                  <a:lnTo>
                    <a:pt x="4461163" y="736451"/>
                  </a:lnTo>
                  <a:cubicBezTo>
                    <a:pt x="4461163" y="817799"/>
                    <a:pt x="4395217" y="883745"/>
                    <a:pt x="4313869" y="883745"/>
                  </a:cubicBezTo>
                  <a:lnTo>
                    <a:pt x="1858818" y="883745"/>
                  </a:lnTo>
                  <a:lnTo>
                    <a:pt x="1642957" y="1058868"/>
                  </a:lnTo>
                  <a:lnTo>
                    <a:pt x="1704109" y="874509"/>
                  </a:lnTo>
                  <a:lnTo>
                    <a:pt x="147294" y="883745"/>
                  </a:lnTo>
                  <a:cubicBezTo>
                    <a:pt x="65946" y="883745"/>
                    <a:pt x="0" y="817799"/>
                    <a:pt x="0" y="736451"/>
                  </a:cubicBezTo>
                  <a:lnTo>
                    <a:pt x="0" y="736454"/>
                  </a:lnTo>
                  <a:lnTo>
                    <a:pt x="0" y="515518"/>
                  </a:lnTo>
                  <a:lnTo>
                    <a:pt x="0" y="515518"/>
                  </a:lnTo>
                  <a:lnTo>
                    <a:pt x="0" y="14729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BCC12E-6FFB-45EA-840D-915AD1FA06B6}"/>
              </a:ext>
            </a:extLst>
          </p:cNvPr>
          <p:cNvSpPr txBox="1"/>
          <p:nvPr/>
        </p:nvSpPr>
        <p:spPr>
          <a:xfrm>
            <a:off x="4343757" y="6022874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b="1" dirty="0">
                <a:solidFill>
                  <a:srgbClr val="079C42"/>
                </a:solidFill>
                <a:latin typeface="Arial" panose="020B0604020202020204" pitchFamily="34" charset="0"/>
              </a:rPr>
              <a:t>Có tất cả 14 chiếc bánh.</a:t>
            </a:r>
            <a:endParaRPr lang="en-US" sz="2400" b="1" dirty="0">
              <a:solidFill>
                <a:srgbClr val="079C4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559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194229D5-9513-45DD-B0BC-F5286C62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95" y="7"/>
            <a:ext cx="1246196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2">
            <a:extLst>
              <a:ext uri="{FF2B5EF4-FFF2-40B4-BE49-F238E27FC236}">
                <a16:creationId xmlns:a16="http://schemas.microsoft.com/office/drawing/2014/main" xmlns="" id="{91ADF5DE-2A6F-43CF-94DA-E4DDE05BBC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3405115"/>
            <a:ext cx="74295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343400" y="1676407"/>
            <a:ext cx="4157600" cy="8724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sz="27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7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368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194229D5-9513-45DD-B0BC-F5286C62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95" y="7"/>
            <a:ext cx="1246196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986349" y="2860773"/>
            <a:ext cx="4157600" cy="8724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+ 6 = </a:t>
            </a:r>
            <a:endParaRPr kumimoji="0" lang="en-US" sz="2700" b="0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8143949" y="2860772"/>
            <a:ext cx="1068977" cy="8724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700" b="0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187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95" y="983591"/>
            <a:ext cx="8098767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2628985" y="2915309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XIN CHÂN THÀNH CẢM ƠN </a:t>
            </a:r>
          </a:p>
          <a:p>
            <a:pPr algn="ctr"/>
            <a:r>
              <a:rPr lang="vi-VN" sz="3202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+mj-lt"/>
                <a:cs typeface="Times New Roman"/>
              </a:rPr>
              <a:t>QUÝ THẦY CÔ GIÁO VÀ CÁC EM</a:t>
            </a:r>
            <a:endParaRPr lang="en-US" sz="3202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/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4695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4"/>
          <p:cNvSpPr>
            <a:spLocks noChangeArrowheads="1" noChangeShapeType="1" noTextEdit="1"/>
          </p:cNvSpPr>
          <p:nvPr/>
        </p:nvSpPr>
        <p:spPr bwMode="auto">
          <a:xfrm>
            <a:off x="2852738" y="703263"/>
            <a:ext cx="5619751" cy="3390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</a:t>
            </a:r>
          </a:p>
        </p:txBody>
      </p:sp>
      <p:sp>
        <p:nvSpPr>
          <p:cNvPr id="13315" name="WordArt 25"/>
          <p:cNvSpPr>
            <a:spLocks noChangeArrowheads="1" noChangeShapeType="1" noTextEdit="1"/>
          </p:cNvSpPr>
          <p:nvPr/>
        </p:nvSpPr>
        <p:spPr bwMode="auto">
          <a:xfrm>
            <a:off x="2486025" y="2836863"/>
            <a:ext cx="7086600" cy="3886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        </a:t>
            </a:r>
          </a:p>
        </p:txBody>
      </p:sp>
      <p:sp>
        <p:nvSpPr>
          <p:cNvPr id="13316" name="Text Box 20"/>
          <p:cNvSpPr txBox="1">
            <a:spLocks noChangeArrowheads="1"/>
          </p:cNvSpPr>
          <p:nvPr/>
        </p:nvSpPr>
        <p:spPr bwMode="auto">
          <a:xfrm>
            <a:off x="3124200" y="76201"/>
            <a:ext cx="716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18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4191000" y="533401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 b="1" u="sng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2" name="WordArt 24"/>
          <p:cNvSpPr>
            <a:spLocks noChangeArrowheads="1" noChangeShapeType="1" noTextEdit="1"/>
          </p:cNvSpPr>
          <p:nvPr/>
        </p:nvSpPr>
        <p:spPr bwMode="auto">
          <a:xfrm>
            <a:off x="3886200" y="1447800"/>
            <a:ext cx="426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pic>
        <p:nvPicPr>
          <p:cNvPr id="13" name="BanTayMe-BaoAn-5160082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67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a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67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57400" y="2133600"/>
            <a:ext cx="8153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 b="1" dirty="0">
              <a:ln w="24500" cmpd="dbl">
                <a:solidFill>
                  <a:srgbClr val="A5644E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53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tiết học  Bài 25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7067"/>
            <a:ext cx="12192000" cy="62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78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9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8"/>
            <a:ext cx="12122331" cy="6847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666" y="2459504"/>
            <a:ext cx="5950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/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+ 3</a:t>
            </a:r>
          </a:p>
        </p:txBody>
      </p:sp>
    </p:spTree>
    <p:extLst>
      <p:ext uri="{BB962C8B-B14F-4D97-AF65-F5344CB8AC3E}">
        <p14:creationId xmlns:p14="http://schemas.microsoft.com/office/powerpoint/2010/main" val="6737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384DF6-BF5B-4EBF-B24A-57798244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64" y="115151"/>
            <a:ext cx="714375" cy="714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22C4553-854C-4226-9101-9FE840F7D71E}"/>
              </a:ext>
            </a:extLst>
          </p:cNvPr>
          <p:cNvGrpSpPr/>
          <p:nvPr/>
        </p:nvGrpSpPr>
        <p:grpSpPr>
          <a:xfrm>
            <a:off x="2136799" y="871350"/>
            <a:ext cx="7938689" cy="5186171"/>
            <a:chOff x="907438" y="444629"/>
            <a:chExt cx="7938689" cy="5186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CB6CEDD-BECD-4A88-9D13-04D6519C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8" y="829525"/>
              <a:ext cx="7275980" cy="4801275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A9233EF0-E1C3-415C-9B80-D3356894FB22}"/>
                </a:ext>
              </a:extLst>
            </p:cNvPr>
            <p:cNvSpPr/>
            <p:nvPr/>
          </p:nvSpPr>
          <p:spPr>
            <a:xfrm>
              <a:off x="1089896" y="444629"/>
              <a:ext cx="2124364" cy="1485772"/>
            </a:xfrm>
            <a:custGeom>
              <a:avLst/>
              <a:gdLst>
                <a:gd name="connsiteX0" fmla="*/ 0 w 1542472"/>
                <a:gd name="connsiteY0" fmla="*/ 152403 h 914400"/>
                <a:gd name="connsiteX1" fmla="*/ 152403 w 1542472"/>
                <a:gd name="connsiteY1" fmla="*/ 0 h 914400"/>
                <a:gd name="connsiteX2" fmla="*/ 899775 w 1542472"/>
                <a:gd name="connsiteY2" fmla="*/ 0 h 914400"/>
                <a:gd name="connsiteX3" fmla="*/ 899775 w 1542472"/>
                <a:gd name="connsiteY3" fmla="*/ 0 h 914400"/>
                <a:gd name="connsiteX4" fmla="*/ 1285393 w 1542472"/>
                <a:gd name="connsiteY4" fmla="*/ 0 h 914400"/>
                <a:gd name="connsiteX5" fmla="*/ 1390069 w 1542472"/>
                <a:gd name="connsiteY5" fmla="*/ 0 h 914400"/>
                <a:gd name="connsiteX6" fmla="*/ 1542472 w 1542472"/>
                <a:gd name="connsiteY6" fmla="*/ 152403 h 914400"/>
                <a:gd name="connsiteX7" fmla="*/ 1542472 w 1542472"/>
                <a:gd name="connsiteY7" fmla="*/ 533400 h 914400"/>
                <a:gd name="connsiteX8" fmla="*/ 1542472 w 1542472"/>
                <a:gd name="connsiteY8" fmla="*/ 533400 h 914400"/>
                <a:gd name="connsiteX9" fmla="*/ 1542472 w 1542472"/>
                <a:gd name="connsiteY9" fmla="*/ 762000 h 914400"/>
                <a:gd name="connsiteX10" fmla="*/ 1542472 w 1542472"/>
                <a:gd name="connsiteY10" fmla="*/ 761997 h 914400"/>
                <a:gd name="connsiteX11" fmla="*/ 1390069 w 1542472"/>
                <a:gd name="connsiteY11" fmla="*/ 914400 h 914400"/>
                <a:gd name="connsiteX12" fmla="*/ 1285393 w 1542472"/>
                <a:gd name="connsiteY12" fmla="*/ 914400 h 914400"/>
                <a:gd name="connsiteX13" fmla="*/ 1355062 w 1542472"/>
                <a:gd name="connsiteY13" fmla="*/ 1111828 h 914400"/>
                <a:gd name="connsiteX14" fmla="*/ 899775 w 1542472"/>
                <a:gd name="connsiteY14" fmla="*/ 914400 h 914400"/>
                <a:gd name="connsiteX15" fmla="*/ 152403 w 1542472"/>
                <a:gd name="connsiteY15" fmla="*/ 914400 h 914400"/>
                <a:gd name="connsiteX16" fmla="*/ 0 w 1542472"/>
                <a:gd name="connsiteY16" fmla="*/ 761997 h 914400"/>
                <a:gd name="connsiteX17" fmla="*/ 0 w 1542472"/>
                <a:gd name="connsiteY17" fmla="*/ 762000 h 914400"/>
                <a:gd name="connsiteX18" fmla="*/ 0 w 1542472"/>
                <a:gd name="connsiteY18" fmla="*/ 533400 h 914400"/>
                <a:gd name="connsiteX19" fmla="*/ 0 w 1542472"/>
                <a:gd name="connsiteY19" fmla="*/ 533400 h 914400"/>
                <a:gd name="connsiteX20" fmla="*/ 0 w 1542472"/>
                <a:gd name="connsiteY20" fmla="*/ 152403 h 914400"/>
                <a:gd name="connsiteX0" fmla="*/ 0 w 1542472"/>
                <a:gd name="connsiteY0" fmla="*/ 152403 h 1111828"/>
                <a:gd name="connsiteX1" fmla="*/ 152403 w 1542472"/>
                <a:gd name="connsiteY1" fmla="*/ 0 h 1111828"/>
                <a:gd name="connsiteX2" fmla="*/ 899775 w 1542472"/>
                <a:gd name="connsiteY2" fmla="*/ 0 h 1111828"/>
                <a:gd name="connsiteX3" fmla="*/ 899775 w 1542472"/>
                <a:gd name="connsiteY3" fmla="*/ 0 h 1111828"/>
                <a:gd name="connsiteX4" fmla="*/ 1285393 w 1542472"/>
                <a:gd name="connsiteY4" fmla="*/ 0 h 1111828"/>
                <a:gd name="connsiteX5" fmla="*/ 1390069 w 1542472"/>
                <a:gd name="connsiteY5" fmla="*/ 0 h 1111828"/>
                <a:gd name="connsiteX6" fmla="*/ 1542472 w 1542472"/>
                <a:gd name="connsiteY6" fmla="*/ 152403 h 1111828"/>
                <a:gd name="connsiteX7" fmla="*/ 1542472 w 1542472"/>
                <a:gd name="connsiteY7" fmla="*/ 533400 h 1111828"/>
                <a:gd name="connsiteX8" fmla="*/ 1542472 w 1542472"/>
                <a:gd name="connsiteY8" fmla="*/ 533400 h 1111828"/>
                <a:gd name="connsiteX9" fmla="*/ 1542472 w 1542472"/>
                <a:gd name="connsiteY9" fmla="*/ 762000 h 1111828"/>
                <a:gd name="connsiteX10" fmla="*/ 1542472 w 1542472"/>
                <a:gd name="connsiteY10" fmla="*/ 761997 h 1111828"/>
                <a:gd name="connsiteX11" fmla="*/ 1390069 w 1542472"/>
                <a:gd name="connsiteY11" fmla="*/ 914400 h 1111828"/>
                <a:gd name="connsiteX12" fmla="*/ 1285393 w 1542472"/>
                <a:gd name="connsiteY12" fmla="*/ 914400 h 1111828"/>
                <a:gd name="connsiteX13" fmla="*/ 1355062 w 1542472"/>
                <a:gd name="connsiteY13" fmla="*/ 1111828 h 1111828"/>
                <a:gd name="connsiteX14" fmla="*/ 1112211 w 1542472"/>
                <a:gd name="connsiteY14" fmla="*/ 923637 h 1111828"/>
                <a:gd name="connsiteX15" fmla="*/ 152403 w 1542472"/>
                <a:gd name="connsiteY15" fmla="*/ 914400 h 1111828"/>
                <a:gd name="connsiteX16" fmla="*/ 0 w 1542472"/>
                <a:gd name="connsiteY16" fmla="*/ 761997 h 1111828"/>
                <a:gd name="connsiteX17" fmla="*/ 0 w 1542472"/>
                <a:gd name="connsiteY17" fmla="*/ 762000 h 1111828"/>
                <a:gd name="connsiteX18" fmla="*/ 0 w 1542472"/>
                <a:gd name="connsiteY18" fmla="*/ 533400 h 1111828"/>
                <a:gd name="connsiteX19" fmla="*/ 0 w 1542472"/>
                <a:gd name="connsiteY19" fmla="*/ 533400 h 1111828"/>
                <a:gd name="connsiteX20" fmla="*/ 0 w 1542472"/>
                <a:gd name="connsiteY20" fmla="*/ 152403 h 111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2472" h="1111828">
                  <a:moveTo>
                    <a:pt x="0" y="152403"/>
                  </a:moveTo>
                  <a:cubicBezTo>
                    <a:pt x="0" y="68233"/>
                    <a:pt x="68233" y="0"/>
                    <a:pt x="152403" y="0"/>
                  </a:cubicBezTo>
                  <a:lnTo>
                    <a:pt x="899775" y="0"/>
                  </a:lnTo>
                  <a:lnTo>
                    <a:pt x="899775" y="0"/>
                  </a:lnTo>
                  <a:lnTo>
                    <a:pt x="1285393" y="0"/>
                  </a:lnTo>
                  <a:lnTo>
                    <a:pt x="1390069" y="0"/>
                  </a:lnTo>
                  <a:cubicBezTo>
                    <a:pt x="1474239" y="0"/>
                    <a:pt x="1542472" y="68233"/>
                    <a:pt x="1542472" y="152403"/>
                  </a:cubicBezTo>
                  <a:lnTo>
                    <a:pt x="1542472" y="533400"/>
                  </a:lnTo>
                  <a:lnTo>
                    <a:pt x="1542472" y="533400"/>
                  </a:lnTo>
                  <a:lnTo>
                    <a:pt x="1542472" y="762000"/>
                  </a:lnTo>
                  <a:lnTo>
                    <a:pt x="1542472" y="761997"/>
                  </a:lnTo>
                  <a:cubicBezTo>
                    <a:pt x="1542472" y="846167"/>
                    <a:pt x="1474239" y="914400"/>
                    <a:pt x="1390069" y="914400"/>
                  </a:cubicBezTo>
                  <a:lnTo>
                    <a:pt x="1285393" y="914400"/>
                  </a:lnTo>
                  <a:lnTo>
                    <a:pt x="1355062" y="1111828"/>
                  </a:lnTo>
                  <a:lnTo>
                    <a:pt x="1112211" y="923637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762000"/>
                  </a:lnTo>
                  <a:lnTo>
                    <a:pt x="0" y="533400"/>
                  </a:lnTo>
                  <a:lnTo>
                    <a:pt x="0" y="533400"/>
                  </a:lnTo>
                  <a:lnTo>
                    <a:pt x="0" y="152403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E58D04C-5C7C-488A-A012-243EA4593153}"/>
                </a:ext>
              </a:extLst>
            </p:cNvPr>
            <p:cNvSpPr txBox="1"/>
            <p:nvPr/>
          </p:nvSpPr>
          <p:spPr>
            <a:xfrm>
              <a:off x="1168405" y="444629"/>
              <a:ext cx="19673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i="1" dirty="0" err="1">
                  <a:solidFill>
                    <a:prstClr val="black"/>
                  </a:solidFill>
                  <a:latin typeface="Calibri" panose="020F0502020204030204"/>
                </a:rPr>
                <a:t>Mua</a:t>
              </a:r>
              <a:r>
                <a:rPr lang="en-US" sz="2400" i="1" dirty="0">
                  <a:solidFill>
                    <a:prstClr val="black"/>
                  </a:solidFill>
                  <a:latin typeface="Calibri" panose="020F0502020204030204"/>
                </a:rPr>
                <a:t> 10 </a:t>
              </a:r>
              <a:r>
                <a:rPr lang="en-US" sz="2400" i="1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2400" i="1" dirty="0">
                  <a:solidFill>
                    <a:prstClr val="black"/>
                  </a:solidFill>
                  <a:latin typeface="Calibri" panose="020F0502020204030204"/>
                </a:rPr>
                <a:t>,</a:t>
              </a:r>
            </a:p>
            <a:p>
              <a:pPr defTabSz="457200"/>
              <a:r>
                <a:rPr lang="en-US" sz="2400" i="1" dirty="0">
                  <a:solidFill>
                    <a:prstClr val="black"/>
                  </a:solidFill>
                  <a:latin typeface="Calibri" panose="020F0502020204030204"/>
                </a:rPr>
                <a:t>đ</a:t>
              </a:r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ược tặng</a:t>
              </a:r>
            </a:p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thêm 3 chiếc.</a:t>
              </a:r>
              <a:endParaRPr 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42A86F41-95DC-4F84-A040-3F6AE369BEB9}"/>
                </a:ext>
              </a:extLst>
            </p:cNvPr>
            <p:cNvSpPr/>
            <p:nvPr/>
          </p:nvSpPr>
          <p:spPr>
            <a:xfrm>
              <a:off x="6289964" y="472337"/>
              <a:ext cx="1422400" cy="1068825"/>
            </a:xfrm>
            <a:custGeom>
              <a:avLst/>
              <a:gdLst>
                <a:gd name="connsiteX0" fmla="*/ 0 w 1422400"/>
                <a:gd name="connsiteY0" fmla="*/ 146032 h 876172"/>
                <a:gd name="connsiteX1" fmla="*/ 146032 w 1422400"/>
                <a:gd name="connsiteY1" fmla="*/ 0 h 876172"/>
                <a:gd name="connsiteX2" fmla="*/ 237067 w 1422400"/>
                <a:gd name="connsiteY2" fmla="*/ 0 h 876172"/>
                <a:gd name="connsiteX3" fmla="*/ 237067 w 1422400"/>
                <a:gd name="connsiteY3" fmla="*/ 0 h 876172"/>
                <a:gd name="connsiteX4" fmla="*/ 592667 w 1422400"/>
                <a:gd name="connsiteY4" fmla="*/ 0 h 876172"/>
                <a:gd name="connsiteX5" fmla="*/ 1276368 w 1422400"/>
                <a:gd name="connsiteY5" fmla="*/ 0 h 876172"/>
                <a:gd name="connsiteX6" fmla="*/ 1422400 w 1422400"/>
                <a:gd name="connsiteY6" fmla="*/ 146032 h 876172"/>
                <a:gd name="connsiteX7" fmla="*/ 1422400 w 1422400"/>
                <a:gd name="connsiteY7" fmla="*/ 511100 h 876172"/>
                <a:gd name="connsiteX8" fmla="*/ 1422400 w 1422400"/>
                <a:gd name="connsiteY8" fmla="*/ 511100 h 876172"/>
                <a:gd name="connsiteX9" fmla="*/ 1422400 w 1422400"/>
                <a:gd name="connsiteY9" fmla="*/ 730143 h 876172"/>
                <a:gd name="connsiteX10" fmla="*/ 1422400 w 1422400"/>
                <a:gd name="connsiteY10" fmla="*/ 730140 h 876172"/>
                <a:gd name="connsiteX11" fmla="*/ 1276368 w 1422400"/>
                <a:gd name="connsiteY11" fmla="*/ 876172 h 876172"/>
                <a:gd name="connsiteX12" fmla="*/ 592667 w 1422400"/>
                <a:gd name="connsiteY12" fmla="*/ 876172 h 876172"/>
                <a:gd name="connsiteX13" fmla="*/ 54649 w 1422400"/>
                <a:gd name="connsiteY13" fmla="*/ 1068825 h 876172"/>
                <a:gd name="connsiteX14" fmla="*/ 237067 w 1422400"/>
                <a:gd name="connsiteY14" fmla="*/ 876172 h 876172"/>
                <a:gd name="connsiteX15" fmla="*/ 146032 w 1422400"/>
                <a:gd name="connsiteY15" fmla="*/ 876172 h 876172"/>
                <a:gd name="connsiteX16" fmla="*/ 0 w 1422400"/>
                <a:gd name="connsiteY16" fmla="*/ 730140 h 876172"/>
                <a:gd name="connsiteX17" fmla="*/ 0 w 1422400"/>
                <a:gd name="connsiteY17" fmla="*/ 730143 h 876172"/>
                <a:gd name="connsiteX18" fmla="*/ 0 w 1422400"/>
                <a:gd name="connsiteY18" fmla="*/ 511100 h 876172"/>
                <a:gd name="connsiteX19" fmla="*/ 0 w 1422400"/>
                <a:gd name="connsiteY19" fmla="*/ 511100 h 876172"/>
                <a:gd name="connsiteX20" fmla="*/ 0 w 1422400"/>
                <a:gd name="connsiteY20" fmla="*/ 146032 h 876172"/>
                <a:gd name="connsiteX0" fmla="*/ 0 w 1422400"/>
                <a:gd name="connsiteY0" fmla="*/ 146032 h 1068825"/>
                <a:gd name="connsiteX1" fmla="*/ 146032 w 1422400"/>
                <a:gd name="connsiteY1" fmla="*/ 0 h 1068825"/>
                <a:gd name="connsiteX2" fmla="*/ 237067 w 1422400"/>
                <a:gd name="connsiteY2" fmla="*/ 0 h 1068825"/>
                <a:gd name="connsiteX3" fmla="*/ 237067 w 1422400"/>
                <a:gd name="connsiteY3" fmla="*/ 0 h 1068825"/>
                <a:gd name="connsiteX4" fmla="*/ 592667 w 1422400"/>
                <a:gd name="connsiteY4" fmla="*/ 0 h 1068825"/>
                <a:gd name="connsiteX5" fmla="*/ 1276368 w 1422400"/>
                <a:gd name="connsiteY5" fmla="*/ 0 h 1068825"/>
                <a:gd name="connsiteX6" fmla="*/ 1422400 w 1422400"/>
                <a:gd name="connsiteY6" fmla="*/ 146032 h 1068825"/>
                <a:gd name="connsiteX7" fmla="*/ 1422400 w 1422400"/>
                <a:gd name="connsiteY7" fmla="*/ 511100 h 1068825"/>
                <a:gd name="connsiteX8" fmla="*/ 1422400 w 1422400"/>
                <a:gd name="connsiteY8" fmla="*/ 511100 h 1068825"/>
                <a:gd name="connsiteX9" fmla="*/ 1422400 w 1422400"/>
                <a:gd name="connsiteY9" fmla="*/ 730143 h 1068825"/>
                <a:gd name="connsiteX10" fmla="*/ 1422400 w 1422400"/>
                <a:gd name="connsiteY10" fmla="*/ 730140 h 1068825"/>
                <a:gd name="connsiteX11" fmla="*/ 1276368 w 1422400"/>
                <a:gd name="connsiteY11" fmla="*/ 876172 h 1068825"/>
                <a:gd name="connsiteX12" fmla="*/ 426412 w 1422400"/>
                <a:gd name="connsiteY12" fmla="*/ 876172 h 1068825"/>
                <a:gd name="connsiteX13" fmla="*/ 54649 w 1422400"/>
                <a:gd name="connsiteY13" fmla="*/ 1068825 h 1068825"/>
                <a:gd name="connsiteX14" fmla="*/ 237067 w 1422400"/>
                <a:gd name="connsiteY14" fmla="*/ 876172 h 1068825"/>
                <a:gd name="connsiteX15" fmla="*/ 146032 w 1422400"/>
                <a:gd name="connsiteY15" fmla="*/ 876172 h 1068825"/>
                <a:gd name="connsiteX16" fmla="*/ 0 w 1422400"/>
                <a:gd name="connsiteY16" fmla="*/ 730140 h 1068825"/>
                <a:gd name="connsiteX17" fmla="*/ 0 w 1422400"/>
                <a:gd name="connsiteY17" fmla="*/ 730143 h 1068825"/>
                <a:gd name="connsiteX18" fmla="*/ 0 w 1422400"/>
                <a:gd name="connsiteY18" fmla="*/ 511100 h 1068825"/>
                <a:gd name="connsiteX19" fmla="*/ 0 w 1422400"/>
                <a:gd name="connsiteY19" fmla="*/ 511100 h 1068825"/>
                <a:gd name="connsiteX20" fmla="*/ 0 w 1422400"/>
                <a:gd name="connsiteY20" fmla="*/ 146032 h 10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400" h="1068825">
                  <a:moveTo>
                    <a:pt x="0" y="146032"/>
                  </a:moveTo>
                  <a:cubicBezTo>
                    <a:pt x="0" y="65381"/>
                    <a:pt x="65381" y="0"/>
                    <a:pt x="146032" y="0"/>
                  </a:cubicBezTo>
                  <a:lnTo>
                    <a:pt x="237067" y="0"/>
                  </a:lnTo>
                  <a:lnTo>
                    <a:pt x="237067" y="0"/>
                  </a:lnTo>
                  <a:lnTo>
                    <a:pt x="592667" y="0"/>
                  </a:lnTo>
                  <a:lnTo>
                    <a:pt x="1276368" y="0"/>
                  </a:lnTo>
                  <a:cubicBezTo>
                    <a:pt x="1357019" y="0"/>
                    <a:pt x="1422400" y="65381"/>
                    <a:pt x="1422400" y="146032"/>
                  </a:cubicBezTo>
                  <a:lnTo>
                    <a:pt x="1422400" y="511100"/>
                  </a:lnTo>
                  <a:lnTo>
                    <a:pt x="1422400" y="511100"/>
                  </a:lnTo>
                  <a:lnTo>
                    <a:pt x="1422400" y="730143"/>
                  </a:lnTo>
                  <a:lnTo>
                    <a:pt x="1422400" y="730140"/>
                  </a:lnTo>
                  <a:cubicBezTo>
                    <a:pt x="1422400" y="810791"/>
                    <a:pt x="1357019" y="876172"/>
                    <a:pt x="1276368" y="876172"/>
                  </a:cubicBezTo>
                  <a:lnTo>
                    <a:pt x="426412" y="876172"/>
                  </a:lnTo>
                  <a:lnTo>
                    <a:pt x="54649" y="1068825"/>
                  </a:lnTo>
                  <a:lnTo>
                    <a:pt x="237067" y="876172"/>
                  </a:lnTo>
                  <a:lnTo>
                    <a:pt x="146032" y="876172"/>
                  </a:lnTo>
                  <a:cubicBezTo>
                    <a:pt x="65381" y="876172"/>
                    <a:pt x="0" y="810791"/>
                    <a:pt x="0" y="730140"/>
                  </a:cubicBezTo>
                  <a:lnTo>
                    <a:pt x="0" y="730143"/>
                  </a:lnTo>
                  <a:lnTo>
                    <a:pt x="0" y="511100"/>
                  </a:lnTo>
                  <a:lnTo>
                    <a:pt x="0" y="511100"/>
                  </a:lnTo>
                  <a:lnTo>
                    <a:pt x="0" y="146032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C621F16-0C20-49AF-BE2F-25EA1AC4AE4F}"/>
                </a:ext>
              </a:extLst>
            </p:cNvPr>
            <p:cNvSpPr txBox="1"/>
            <p:nvPr/>
          </p:nvSpPr>
          <p:spPr>
            <a:xfrm>
              <a:off x="6382335" y="472337"/>
              <a:ext cx="1357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Tôi mua</a:t>
              </a:r>
            </a:p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chiếc.</a:t>
              </a:r>
              <a:endParaRPr 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9722F23-3893-419E-9935-B825C4C3F457}"/>
                </a:ext>
              </a:extLst>
            </p:cNvPr>
            <p:cNvSpPr/>
            <p:nvPr/>
          </p:nvSpPr>
          <p:spPr>
            <a:xfrm>
              <a:off x="7038109" y="1541162"/>
              <a:ext cx="1808018" cy="1322395"/>
            </a:xfrm>
            <a:custGeom>
              <a:avLst/>
              <a:gdLst>
                <a:gd name="connsiteX0" fmla="*/ 0 w 1750286"/>
                <a:gd name="connsiteY0" fmla="*/ 178141 h 1068825"/>
                <a:gd name="connsiteX1" fmla="*/ 178141 w 1750286"/>
                <a:gd name="connsiteY1" fmla="*/ 0 h 1068825"/>
                <a:gd name="connsiteX2" fmla="*/ 291714 w 1750286"/>
                <a:gd name="connsiteY2" fmla="*/ 0 h 1068825"/>
                <a:gd name="connsiteX3" fmla="*/ 291714 w 1750286"/>
                <a:gd name="connsiteY3" fmla="*/ 0 h 1068825"/>
                <a:gd name="connsiteX4" fmla="*/ 729286 w 1750286"/>
                <a:gd name="connsiteY4" fmla="*/ 0 h 1068825"/>
                <a:gd name="connsiteX5" fmla="*/ 1572145 w 1750286"/>
                <a:gd name="connsiteY5" fmla="*/ 0 h 1068825"/>
                <a:gd name="connsiteX6" fmla="*/ 1750286 w 1750286"/>
                <a:gd name="connsiteY6" fmla="*/ 178141 h 1068825"/>
                <a:gd name="connsiteX7" fmla="*/ 1750286 w 1750286"/>
                <a:gd name="connsiteY7" fmla="*/ 623481 h 1068825"/>
                <a:gd name="connsiteX8" fmla="*/ 1750286 w 1750286"/>
                <a:gd name="connsiteY8" fmla="*/ 623481 h 1068825"/>
                <a:gd name="connsiteX9" fmla="*/ 1750286 w 1750286"/>
                <a:gd name="connsiteY9" fmla="*/ 890688 h 1068825"/>
                <a:gd name="connsiteX10" fmla="*/ 1750286 w 1750286"/>
                <a:gd name="connsiteY10" fmla="*/ 890684 h 1068825"/>
                <a:gd name="connsiteX11" fmla="*/ 1572145 w 1750286"/>
                <a:gd name="connsiteY11" fmla="*/ 1068825 h 1068825"/>
                <a:gd name="connsiteX12" fmla="*/ 729286 w 1750286"/>
                <a:gd name="connsiteY12" fmla="*/ 1068825 h 1068825"/>
                <a:gd name="connsiteX13" fmla="*/ 362729 w 1750286"/>
                <a:gd name="connsiteY13" fmla="*/ 1230132 h 1068825"/>
                <a:gd name="connsiteX14" fmla="*/ 291714 w 1750286"/>
                <a:gd name="connsiteY14" fmla="*/ 1068825 h 1068825"/>
                <a:gd name="connsiteX15" fmla="*/ 178141 w 1750286"/>
                <a:gd name="connsiteY15" fmla="*/ 1068825 h 1068825"/>
                <a:gd name="connsiteX16" fmla="*/ 0 w 1750286"/>
                <a:gd name="connsiteY16" fmla="*/ 890684 h 1068825"/>
                <a:gd name="connsiteX17" fmla="*/ 0 w 1750286"/>
                <a:gd name="connsiteY17" fmla="*/ 890688 h 1068825"/>
                <a:gd name="connsiteX18" fmla="*/ 0 w 1750286"/>
                <a:gd name="connsiteY18" fmla="*/ 623481 h 1068825"/>
                <a:gd name="connsiteX19" fmla="*/ 0 w 1750286"/>
                <a:gd name="connsiteY19" fmla="*/ 623481 h 1068825"/>
                <a:gd name="connsiteX20" fmla="*/ 0 w 1750286"/>
                <a:gd name="connsiteY20" fmla="*/ 178141 h 1068825"/>
                <a:gd name="connsiteX0" fmla="*/ 0 w 1750286"/>
                <a:gd name="connsiteY0" fmla="*/ 178141 h 1230132"/>
                <a:gd name="connsiteX1" fmla="*/ 178141 w 1750286"/>
                <a:gd name="connsiteY1" fmla="*/ 0 h 1230132"/>
                <a:gd name="connsiteX2" fmla="*/ 291714 w 1750286"/>
                <a:gd name="connsiteY2" fmla="*/ 0 h 1230132"/>
                <a:gd name="connsiteX3" fmla="*/ 291714 w 1750286"/>
                <a:gd name="connsiteY3" fmla="*/ 0 h 1230132"/>
                <a:gd name="connsiteX4" fmla="*/ 729286 w 1750286"/>
                <a:gd name="connsiteY4" fmla="*/ 0 h 1230132"/>
                <a:gd name="connsiteX5" fmla="*/ 1572145 w 1750286"/>
                <a:gd name="connsiteY5" fmla="*/ 0 h 1230132"/>
                <a:gd name="connsiteX6" fmla="*/ 1750286 w 1750286"/>
                <a:gd name="connsiteY6" fmla="*/ 178141 h 1230132"/>
                <a:gd name="connsiteX7" fmla="*/ 1750286 w 1750286"/>
                <a:gd name="connsiteY7" fmla="*/ 623481 h 1230132"/>
                <a:gd name="connsiteX8" fmla="*/ 1750286 w 1750286"/>
                <a:gd name="connsiteY8" fmla="*/ 623481 h 1230132"/>
                <a:gd name="connsiteX9" fmla="*/ 1750286 w 1750286"/>
                <a:gd name="connsiteY9" fmla="*/ 890688 h 1230132"/>
                <a:gd name="connsiteX10" fmla="*/ 1750286 w 1750286"/>
                <a:gd name="connsiteY10" fmla="*/ 890684 h 1230132"/>
                <a:gd name="connsiteX11" fmla="*/ 1572145 w 1750286"/>
                <a:gd name="connsiteY11" fmla="*/ 1068825 h 1230132"/>
                <a:gd name="connsiteX12" fmla="*/ 470668 w 1750286"/>
                <a:gd name="connsiteY12" fmla="*/ 1068825 h 1230132"/>
                <a:gd name="connsiteX13" fmla="*/ 362729 w 1750286"/>
                <a:gd name="connsiteY13" fmla="*/ 1230132 h 1230132"/>
                <a:gd name="connsiteX14" fmla="*/ 291714 w 1750286"/>
                <a:gd name="connsiteY14" fmla="*/ 1068825 h 1230132"/>
                <a:gd name="connsiteX15" fmla="*/ 178141 w 1750286"/>
                <a:gd name="connsiteY15" fmla="*/ 1068825 h 1230132"/>
                <a:gd name="connsiteX16" fmla="*/ 0 w 1750286"/>
                <a:gd name="connsiteY16" fmla="*/ 890684 h 1230132"/>
                <a:gd name="connsiteX17" fmla="*/ 0 w 1750286"/>
                <a:gd name="connsiteY17" fmla="*/ 890688 h 1230132"/>
                <a:gd name="connsiteX18" fmla="*/ 0 w 1750286"/>
                <a:gd name="connsiteY18" fmla="*/ 623481 h 1230132"/>
                <a:gd name="connsiteX19" fmla="*/ 0 w 1750286"/>
                <a:gd name="connsiteY19" fmla="*/ 623481 h 1230132"/>
                <a:gd name="connsiteX20" fmla="*/ 0 w 1750286"/>
                <a:gd name="connsiteY20" fmla="*/ 178141 h 123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0286" h="1230132">
                  <a:moveTo>
                    <a:pt x="0" y="178141"/>
                  </a:moveTo>
                  <a:cubicBezTo>
                    <a:pt x="0" y="79756"/>
                    <a:pt x="79756" y="0"/>
                    <a:pt x="178141" y="0"/>
                  </a:cubicBezTo>
                  <a:lnTo>
                    <a:pt x="291714" y="0"/>
                  </a:lnTo>
                  <a:lnTo>
                    <a:pt x="291714" y="0"/>
                  </a:lnTo>
                  <a:lnTo>
                    <a:pt x="729286" y="0"/>
                  </a:lnTo>
                  <a:lnTo>
                    <a:pt x="1572145" y="0"/>
                  </a:lnTo>
                  <a:cubicBezTo>
                    <a:pt x="1670530" y="0"/>
                    <a:pt x="1750286" y="79756"/>
                    <a:pt x="1750286" y="178141"/>
                  </a:cubicBezTo>
                  <a:lnTo>
                    <a:pt x="1750286" y="623481"/>
                  </a:lnTo>
                  <a:lnTo>
                    <a:pt x="1750286" y="623481"/>
                  </a:lnTo>
                  <a:lnTo>
                    <a:pt x="1750286" y="890688"/>
                  </a:lnTo>
                  <a:lnTo>
                    <a:pt x="1750286" y="890684"/>
                  </a:lnTo>
                  <a:cubicBezTo>
                    <a:pt x="1750286" y="989069"/>
                    <a:pt x="1670530" y="1068825"/>
                    <a:pt x="1572145" y="1068825"/>
                  </a:cubicBezTo>
                  <a:lnTo>
                    <a:pt x="470668" y="1068825"/>
                  </a:lnTo>
                  <a:lnTo>
                    <a:pt x="362729" y="1230132"/>
                  </a:lnTo>
                  <a:lnTo>
                    <a:pt x="291714" y="1068825"/>
                  </a:lnTo>
                  <a:lnTo>
                    <a:pt x="178141" y="1068825"/>
                  </a:lnTo>
                  <a:cubicBezTo>
                    <a:pt x="79756" y="1068825"/>
                    <a:pt x="0" y="989069"/>
                    <a:pt x="0" y="890684"/>
                  </a:cubicBezTo>
                  <a:lnTo>
                    <a:pt x="0" y="890688"/>
                  </a:lnTo>
                  <a:lnTo>
                    <a:pt x="0" y="623481"/>
                  </a:lnTo>
                  <a:lnTo>
                    <a:pt x="0" y="623481"/>
                  </a:lnTo>
                  <a:lnTo>
                    <a:pt x="0" y="17814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5CC97A-2891-4C99-A182-5397BEE344D6}"/>
                </a:ext>
              </a:extLst>
            </p:cNvPr>
            <p:cNvSpPr txBox="1"/>
            <p:nvPr/>
          </p:nvSpPr>
          <p:spPr>
            <a:xfrm>
              <a:off x="7137400" y="1541162"/>
              <a:ext cx="17087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 có 13</a:t>
              </a:r>
            </a:p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chiếc bánh</a:t>
              </a:r>
            </a:p>
            <a:p>
              <a:pPr defTabSz="457200"/>
              <a:r>
                <a:rPr lang="vi-VN" sz="2400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 nhỉ?</a:t>
              </a:r>
              <a:endParaRPr lang="en-US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6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384DF6-BF5B-4EBF-B24A-57798244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64" y="115151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B6CEDD-BECD-4A88-9D13-04D6519C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438" y="829526"/>
            <a:ext cx="7275980" cy="48012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A9233EF0-E1C3-415C-9B80-D3356894FB22}"/>
              </a:ext>
            </a:extLst>
          </p:cNvPr>
          <p:cNvSpPr/>
          <p:nvPr/>
        </p:nvSpPr>
        <p:spPr>
          <a:xfrm>
            <a:off x="2613896" y="444629"/>
            <a:ext cx="2124364" cy="1485772"/>
          </a:xfrm>
          <a:custGeom>
            <a:avLst/>
            <a:gdLst>
              <a:gd name="connsiteX0" fmla="*/ 0 w 1542472"/>
              <a:gd name="connsiteY0" fmla="*/ 152403 h 914400"/>
              <a:gd name="connsiteX1" fmla="*/ 152403 w 1542472"/>
              <a:gd name="connsiteY1" fmla="*/ 0 h 914400"/>
              <a:gd name="connsiteX2" fmla="*/ 899775 w 1542472"/>
              <a:gd name="connsiteY2" fmla="*/ 0 h 914400"/>
              <a:gd name="connsiteX3" fmla="*/ 899775 w 1542472"/>
              <a:gd name="connsiteY3" fmla="*/ 0 h 914400"/>
              <a:gd name="connsiteX4" fmla="*/ 1285393 w 1542472"/>
              <a:gd name="connsiteY4" fmla="*/ 0 h 914400"/>
              <a:gd name="connsiteX5" fmla="*/ 1390069 w 1542472"/>
              <a:gd name="connsiteY5" fmla="*/ 0 h 914400"/>
              <a:gd name="connsiteX6" fmla="*/ 1542472 w 1542472"/>
              <a:gd name="connsiteY6" fmla="*/ 152403 h 914400"/>
              <a:gd name="connsiteX7" fmla="*/ 1542472 w 1542472"/>
              <a:gd name="connsiteY7" fmla="*/ 533400 h 914400"/>
              <a:gd name="connsiteX8" fmla="*/ 1542472 w 1542472"/>
              <a:gd name="connsiteY8" fmla="*/ 533400 h 914400"/>
              <a:gd name="connsiteX9" fmla="*/ 1542472 w 1542472"/>
              <a:gd name="connsiteY9" fmla="*/ 762000 h 914400"/>
              <a:gd name="connsiteX10" fmla="*/ 1542472 w 1542472"/>
              <a:gd name="connsiteY10" fmla="*/ 761997 h 914400"/>
              <a:gd name="connsiteX11" fmla="*/ 1390069 w 1542472"/>
              <a:gd name="connsiteY11" fmla="*/ 914400 h 914400"/>
              <a:gd name="connsiteX12" fmla="*/ 1285393 w 1542472"/>
              <a:gd name="connsiteY12" fmla="*/ 914400 h 914400"/>
              <a:gd name="connsiteX13" fmla="*/ 1355062 w 1542472"/>
              <a:gd name="connsiteY13" fmla="*/ 1111828 h 914400"/>
              <a:gd name="connsiteX14" fmla="*/ 899775 w 1542472"/>
              <a:gd name="connsiteY14" fmla="*/ 914400 h 914400"/>
              <a:gd name="connsiteX15" fmla="*/ 152403 w 1542472"/>
              <a:gd name="connsiteY15" fmla="*/ 914400 h 914400"/>
              <a:gd name="connsiteX16" fmla="*/ 0 w 1542472"/>
              <a:gd name="connsiteY16" fmla="*/ 761997 h 914400"/>
              <a:gd name="connsiteX17" fmla="*/ 0 w 1542472"/>
              <a:gd name="connsiteY17" fmla="*/ 762000 h 914400"/>
              <a:gd name="connsiteX18" fmla="*/ 0 w 1542472"/>
              <a:gd name="connsiteY18" fmla="*/ 533400 h 914400"/>
              <a:gd name="connsiteX19" fmla="*/ 0 w 1542472"/>
              <a:gd name="connsiteY19" fmla="*/ 533400 h 914400"/>
              <a:gd name="connsiteX20" fmla="*/ 0 w 1542472"/>
              <a:gd name="connsiteY20" fmla="*/ 152403 h 914400"/>
              <a:gd name="connsiteX0" fmla="*/ 0 w 1542472"/>
              <a:gd name="connsiteY0" fmla="*/ 152403 h 1111828"/>
              <a:gd name="connsiteX1" fmla="*/ 152403 w 1542472"/>
              <a:gd name="connsiteY1" fmla="*/ 0 h 1111828"/>
              <a:gd name="connsiteX2" fmla="*/ 899775 w 1542472"/>
              <a:gd name="connsiteY2" fmla="*/ 0 h 1111828"/>
              <a:gd name="connsiteX3" fmla="*/ 899775 w 1542472"/>
              <a:gd name="connsiteY3" fmla="*/ 0 h 1111828"/>
              <a:gd name="connsiteX4" fmla="*/ 1285393 w 1542472"/>
              <a:gd name="connsiteY4" fmla="*/ 0 h 1111828"/>
              <a:gd name="connsiteX5" fmla="*/ 1390069 w 1542472"/>
              <a:gd name="connsiteY5" fmla="*/ 0 h 1111828"/>
              <a:gd name="connsiteX6" fmla="*/ 1542472 w 1542472"/>
              <a:gd name="connsiteY6" fmla="*/ 152403 h 1111828"/>
              <a:gd name="connsiteX7" fmla="*/ 1542472 w 1542472"/>
              <a:gd name="connsiteY7" fmla="*/ 533400 h 1111828"/>
              <a:gd name="connsiteX8" fmla="*/ 1542472 w 1542472"/>
              <a:gd name="connsiteY8" fmla="*/ 533400 h 1111828"/>
              <a:gd name="connsiteX9" fmla="*/ 1542472 w 1542472"/>
              <a:gd name="connsiteY9" fmla="*/ 762000 h 1111828"/>
              <a:gd name="connsiteX10" fmla="*/ 1542472 w 1542472"/>
              <a:gd name="connsiteY10" fmla="*/ 761997 h 1111828"/>
              <a:gd name="connsiteX11" fmla="*/ 1390069 w 1542472"/>
              <a:gd name="connsiteY11" fmla="*/ 914400 h 1111828"/>
              <a:gd name="connsiteX12" fmla="*/ 1285393 w 1542472"/>
              <a:gd name="connsiteY12" fmla="*/ 914400 h 1111828"/>
              <a:gd name="connsiteX13" fmla="*/ 1355062 w 1542472"/>
              <a:gd name="connsiteY13" fmla="*/ 1111828 h 1111828"/>
              <a:gd name="connsiteX14" fmla="*/ 1112211 w 1542472"/>
              <a:gd name="connsiteY14" fmla="*/ 923637 h 1111828"/>
              <a:gd name="connsiteX15" fmla="*/ 152403 w 1542472"/>
              <a:gd name="connsiteY15" fmla="*/ 914400 h 1111828"/>
              <a:gd name="connsiteX16" fmla="*/ 0 w 1542472"/>
              <a:gd name="connsiteY16" fmla="*/ 761997 h 1111828"/>
              <a:gd name="connsiteX17" fmla="*/ 0 w 1542472"/>
              <a:gd name="connsiteY17" fmla="*/ 762000 h 1111828"/>
              <a:gd name="connsiteX18" fmla="*/ 0 w 1542472"/>
              <a:gd name="connsiteY18" fmla="*/ 533400 h 1111828"/>
              <a:gd name="connsiteX19" fmla="*/ 0 w 1542472"/>
              <a:gd name="connsiteY19" fmla="*/ 533400 h 1111828"/>
              <a:gd name="connsiteX20" fmla="*/ 0 w 1542472"/>
              <a:gd name="connsiteY20" fmla="*/ 152403 h 111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2472" h="1111828">
                <a:moveTo>
                  <a:pt x="0" y="152403"/>
                </a:moveTo>
                <a:cubicBezTo>
                  <a:pt x="0" y="68233"/>
                  <a:pt x="68233" y="0"/>
                  <a:pt x="152403" y="0"/>
                </a:cubicBezTo>
                <a:lnTo>
                  <a:pt x="899775" y="0"/>
                </a:lnTo>
                <a:lnTo>
                  <a:pt x="899775" y="0"/>
                </a:lnTo>
                <a:lnTo>
                  <a:pt x="1285393" y="0"/>
                </a:lnTo>
                <a:lnTo>
                  <a:pt x="1390069" y="0"/>
                </a:lnTo>
                <a:cubicBezTo>
                  <a:pt x="1474239" y="0"/>
                  <a:pt x="1542472" y="68233"/>
                  <a:pt x="1542472" y="152403"/>
                </a:cubicBezTo>
                <a:lnTo>
                  <a:pt x="1542472" y="533400"/>
                </a:lnTo>
                <a:lnTo>
                  <a:pt x="1542472" y="533400"/>
                </a:lnTo>
                <a:lnTo>
                  <a:pt x="1542472" y="762000"/>
                </a:lnTo>
                <a:lnTo>
                  <a:pt x="1542472" y="761997"/>
                </a:lnTo>
                <a:cubicBezTo>
                  <a:pt x="1542472" y="846167"/>
                  <a:pt x="1474239" y="914400"/>
                  <a:pt x="1390069" y="914400"/>
                </a:cubicBezTo>
                <a:lnTo>
                  <a:pt x="1285393" y="914400"/>
                </a:lnTo>
                <a:lnTo>
                  <a:pt x="1355062" y="1111828"/>
                </a:lnTo>
                <a:lnTo>
                  <a:pt x="1112211" y="923637"/>
                </a:ln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762000"/>
                </a:lnTo>
                <a:lnTo>
                  <a:pt x="0" y="533400"/>
                </a:lnTo>
                <a:lnTo>
                  <a:pt x="0" y="533400"/>
                </a:lnTo>
                <a:lnTo>
                  <a:pt x="0" y="152403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58D04C-5C7C-488A-A012-243EA4593153}"/>
              </a:ext>
            </a:extLst>
          </p:cNvPr>
          <p:cNvSpPr txBox="1"/>
          <p:nvPr/>
        </p:nvSpPr>
        <p:spPr>
          <a:xfrm>
            <a:off x="2618518" y="444630"/>
            <a:ext cx="222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i="1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i="1" dirty="0">
                <a:solidFill>
                  <a:srgbClr val="F7931E"/>
                </a:solidFill>
                <a:latin typeface="Calibri" panose="020F0502020204030204"/>
              </a:rPr>
              <a:t>10 </a:t>
            </a:r>
            <a:r>
              <a:rPr lang="en-US" sz="2400" i="1" dirty="0" err="1">
                <a:solidFill>
                  <a:srgbClr val="F7931E"/>
                </a:solidFill>
                <a:latin typeface="Calibri" panose="020F0502020204030204"/>
              </a:rPr>
              <a:t>chiếc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  <a:p>
            <a:pPr defTabSz="457200"/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tặng </a:t>
            </a:r>
            <a:r>
              <a:rPr lang="vi-VN" sz="2400" i="1" dirty="0">
                <a:solidFill>
                  <a:srgbClr val="F79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vi-VN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chiếc</a:t>
            </a:r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42A86F41-95DC-4F84-A040-3F6AE369BEB9}"/>
              </a:ext>
            </a:extLst>
          </p:cNvPr>
          <p:cNvSpPr/>
          <p:nvPr/>
        </p:nvSpPr>
        <p:spPr>
          <a:xfrm>
            <a:off x="7813964" y="472338"/>
            <a:ext cx="1422400" cy="1068825"/>
          </a:xfrm>
          <a:custGeom>
            <a:avLst/>
            <a:gdLst>
              <a:gd name="connsiteX0" fmla="*/ 0 w 1422400"/>
              <a:gd name="connsiteY0" fmla="*/ 146032 h 876172"/>
              <a:gd name="connsiteX1" fmla="*/ 146032 w 1422400"/>
              <a:gd name="connsiteY1" fmla="*/ 0 h 876172"/>
              <a:gd name="connsiteX2" fmla="*/ 237067 w 1422400"/>
              <a:gd name="connsiteY2" fmla="*/ 0 h 876172"/>
              <a:gd name="connsiteX3" fmla="*/ 237067 w 1422400"/>
              <a:gd name="connsiteY3" fmla="*/ 0 h 876172"/>
              <a:gd name="connsiteX4" fmla="*/ 592667 w 1422400"/>
              <a:gd name="connsiteY4" fmla="*/ 0 h 876172"/>
              <a:gd name="connsiteX5" fmla="*/ 1276368 w 1422400"/>
              <a:gd name="connsiteY5" fmla="*/ 0 h 876172"/>
              <a:gd name="connsiteX6" fmla="*/ 1422400 w 1422400"/>
              <a:gd name="connsiteY6" fmla="*/ 146032 h 876172"/>
              <a:gd name="connsiteX7" fmla="*/ 1422400 w 1422400"/>
              <a:gd name="connsiteY7" fmla="*/ 511100 h 876172"/>
              <a:gd name="connsiteX8" fmla="*/ 1422400 w 1422400"/>
              <a:gd name="connsiteY8" fmla="*/ 511100 h 876172"/>
              <a:gd name="connsiteX9" fmla="*/ 1422400 w 1422400"/>
              <a:gd name="connsiteY9" fmla="*/ 730143 h 876172"/>
              <a:gd name="connsiteX10" fmla="*/ 1422400 w 1422400"/>
              <a:gd name="connsiteY10" fmla="*/ 730140 h 876172"/>
              <a:gd name="connsiteX11" fmla="*/ 1276368 w 1422400"/>
              <a:gd name="connsiteY11" fmla="*/ 876172 h 876172"/>
              <a:gd name="connsiteX12" fmla="*/ 592667 w 1422400"/>
              <a:gd name="connsiteY12" fmla="*/ 876172 h 876172"/>
              <a:gd name="connsiteX13" fmla="*/ 54649 w 1422400"/>
              <a:gd name="connsiteY13" fmla="*/ 1068825 h 876172"/>
              <a:gd name="connsiteX14" fmla="*/ 237067 w 1422400"/>
              <a:gd name="connsiteY14" fmla="*/ 876172 h 876172"/>
              <a:gd name="connsiteX15" fmla="*/ 146032 w 1422400"/>
              <a:gd name="connsiteY15" fmla="*/ 876172 h 876172"/>
              <a:gd name="connsiteX16" fmla="*/ 0 w 1422400"/>
              <a:gd name="connsiteY16" fmla="*/ 730140 h 876172"/>
              <a:gd name="connsiteX17" fmla="*/ 0 w 1422400"/>
              <a:gd name="connsiteY17" fmla="*/ 730143 h 876172"/>
              <a:gd name="connsiteX18" fmla="*/ 0 w 1422400"/>
              <a:gd name="connsiteY18" fmla="*/ 511100 h 876172"/>
              <a:gd name="connsiteX19" fmla="*/ 0 w 1422400"/>
              <a:gd name="connsiteY19" fmla="*/ 511100 h 876172"/>
              <a:gd name="connsiteX20" fmla="*/ 0 w 1422400"/>
              <a:gd name="connsiteY20" fmla="*/ 146032 h 876172"/>
              <a:gd name="connsiteX0" fmla="*/ 0 w 1422400"/>
              <a:gd name="connsiteY0" fmla="*/ 146032 h 1068825"/>
              <a:gd name="connsiteX1" fmla="*/ 146032 w 1422400"/>
              <a:gd name="connsiteY1" fmla="*/ 0 h 1068825"/>
              <a:gd name="connsiteX2" fmla="*/ 237067 w 1422400"/>
              <a:gd name="connsiteY2" fmla="*/ 0 h 1068825"/>
              <a:gd name="connsiteX3" fmla="*/ 237067 w 1422400"/>
              <a:gd name="connsiteY3" fmla="*/ 0 h 1068825"/>
              <a:gd name="connsiteX4" fmla="*/ 592667 w 1422400"/>
              <a:gd name="connsiteY4" fmla="*/ 0 h 1068825"/>
              <a:gd name="connsiteX5" fmla="*/ 1276368 w 1422400"/>
              <a:gd name="connsiteY5" fmla="*/ 0 h 1068825"/>
              <a:gd name="connsiteX6" fmla="*/ 1422400 w 1422400"/>
              <a:gd name="connsiteY6" fmla="*/ 146032 h 1068825"/>
              <a:gd name="connsiteX7" fmla="*/ 1422400 w 1422400"/>
              <a:gd name="connsiteY7" fmla="*/ 511100 h 1068825"/>
              <a:gd name="connsiteX8" fmla="*/ 1422400 w 1422400"/>
              <a:gd name="connsiteY8" fmla="*/ 511100 h 1068825"/>
              <a:gd name="connsiteX9" fmla="*/ 1422400 w 1422400"/>
              <a:gd name="connsiteY9" fmla="*/ 730143 h 1068825"/>
              <a:gd name="connsiteX10" fmla="*/ 1422400 w 1422400"/>
              <a:gd name="connsiteY10" fmla="*/ 730140 h 1068825"/>
              <a:gd name="connsiteX11" fmla="*/ 1276368 w 1422400"/>
              <a:gd name="connsiteY11" fmla="*/ 876172 h 1068825"/>
              <a:gd name="connsiteX12" fmla="*/ 426412 w 1422400"/>
              <a:gd name="connsiteY12" fmla="*/ 876172 h 1068825"/>
              <a:gd name="connsiteX13" fmla="*/ 54649 w 1422400"/>
              <a:gd name="connsiteY13" fmla="*/ 1068825 h 1068825"/>
              <a:gd name="connsiteX14" fmla="*/ 237067 w 1422400"/>
              <a:gd name="connsiteY14" fmla="*/ 876172 h 1068825"/>
              <a:gd name="connsiteX15" fmla="*/ 146032 w 1422400"/>
              <a:gd name="connsiteY15" fmla="*/ 876172 h 1068825"/>
              <a:gd name="connsiteX16" fmla="*/ 0 w 1422400"/>
              <a:gd name="connsiteY16" fmla="*/ 730140 h 1068825"/>
              <a:gd name="connsiteX17" fmla="*/ 0 w 1422400"/>
              <a:gd name="connsiteY17" fmla="*/ 730143 h 1068825"/>
              <a:gd name="connsiteX18" fmla="*/ 0 w 1422400"/>
              <a:gd name="connsiteY18" fmla="*/ 511100 h 1068825"/>
              <a:gd name="connsiteX19" fmla="*/ 0 w 1422400"/>
              <a:gd name="connsiteY19" fmla="*/ 511100 h 1068825"/>
              <a:gd name="connsiteX20" fmla="*/ 0 w 1422400"/>
              <a:gd name="connsiteY20" fmla="*/ 146032 h 10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2400" h="1068825">
                <a:moveTo>
                  <a:pt x="0" y="146032"/>
                </a:moveTo>
                <a:cubicBezTo>
                  <a:pt x="0" y="65381"/>
                  <a:pt x="65381" y="0"/>
                  <a:pt x="146032" y="0"/>
                </a:cubicBezTo>
                <a:lnTo>
                  <a:pt x="237067" y="0"/>
                </a:lnTo>
                <a:lnTo>
                  <a:pt x="237067" y="0"/>
                </a:lnTo>
                <a:lnTo>
                  <a:pt x="592667" y="0"/>
                </a:lnTo>
                <a:lnTo>
                  <a:pt x="1276368" y="0"/>
                </a:lnTo>
                <a:cubicBezTo>
                  <a:pt x="1357019" y="0"/>
                  <a:pt x="1422400" y="65381"/>
                  <a:pt x="1422400" y="146032"/>
                </a:cubicBezTo>
                <a:lnTo>
                  <a:pt x="1422400" y="511100"/>
                </a:lnTo>
                <a:lnTo>
                  <a:pt x="1422400" y="511100"/>
                </a:lnTo>
                <a:lnTo>
                  <a:pt x="1422400" y="730143"/>
                </a:lnTo>
                <a:lnTo>
                  <a:pt x="1422400" y="730140"/>
                </a:lnTo>
                <a:cubicBezTo>
                  <a:pt x="1422400" y="810791"/>
                  <a:pt x="1357019" y="876172"/>
                  <a:pt x="1276368" y="876172"/>
                </a:cubicBezTo>
                <a:lnTo>
                  <a:pt x="426412" y="876172"/>
                </a:lnTo>
                <a:lnTo>
                  <a:pt x="54649" y="1068825"/>
                </a:lnTo>
                <a:lnTo>
                  <a:pt x="237067" y="876172"/>
                </a:lnTo>
                <a:lnTo>
                  <a:pt x="146032" y="876172"/>
                </a:lnTo>
                <a:cubicBezTo>
                  <a:pt x="65381" y="876172"/>
                  <a:pt x="0" y="810791"/>
                  <a:pt x="0" y="730140"/>
                </a:cubicBezTo>
                <a:lnTo>
                  <a:pt x="0" y="730143"/>
                </a:lnTo>
                <a:lnTo>
                  <a:pt x="0" y="511100"/>
                </a:lnTo>
                <a:lnTo>
                  <a:pt x="0" y="511100"/>
                </a:lnTo>
                <a:lnTo>
                  <a:pt x="0" y="146032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621F16-0C20-49AF-BE2F-25EA1AC4AE4F}"/>
              </a:ext>
            </a:extLst>
          </p:cNvPr>
          <p:cNvSpPr txBox="1"/>
          <p:nvPr/>
        </p:nvSpPr>
        <p:spPr>
          <a:xfrm>
            <a:off x="7906335" y="472338"/>
            <a:ext cx="1357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mua</a:t>
            </a:r>
          </a:p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chiếc.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89722F23-3893-419E-9935-B825C4C3F457}"/>
              </a:ext>
            </a:extLst>
          </p:cNvPr>
          <p:cNvSpPr/>
          <p:nvPr/>
        </p:nvSpPr>
        <p:spPr>
          <a:xfrm>
            <a:off x="8562109" y="1541163"/>
            <a:ext cx="1808018" cy="1322395"/>
          </a:xfrm>
          <a:custGeom>
            <a:avLst/>
            <a:gdLst>
              <a:gd name="connsiteX0" fmla="*/ 0 w 1750286"/>
              <a:gd name="connsiteY0" fmla="*/ 178141 h 1068825"/>
              <a:gd name="connsiteX1" fmla="*/ 178141 w 1750286"/>
              <a:gd name="connsiteY1" fmla="*/ 0 h 1068825"/>
              <a:gd name="connsiteX2" fmla="*/ 291714 w 1750286"/>
              <a:gd name="connsiteY2" fmla="*/ 0 h 1068825"/>
              <a:gd name="connsiteX3" fmla="*/ 291714 w 1750286"/>
              <a:gd name="connsiteY3" fmla="*/ 0 h 1068825"/>
              <a:gd name="connsiteX4" fmla="*/ 729286 w 1750286"/>
              <a:gd name="connsiteY4" fmla="*/ 0 h 1068825"/>
              <a:gd name="connsiteX5" fmla="*/ 1572145 w 1750286"/>
              <a:gd name="connsiteY5" fmla="*/ 0 h 1068825"/>
              <a:gd name="connsiteX6" fmla="*/ 1750286 w 1750286"/>
              <a:gd name="connsiteY6" fmla="*/ 178141 h 1068825"/>
              <a:gd name="connsiteX7" fmla="*/ 1750286 w 1750286"/>
              <a:gd name="connsiteY7" fmla="*/ 623481 h 1068825"/>
              <a:gd name="connsiteX8" fmla="*/ 1750286 w 1750286"/>
              <a:gd name="connsiteY8" fmla="*/ 623481 h 1068825"/>
              <a:gd name="connsiteX9" fmla="*/ 1750286 w 1750286"/>
              <a:gd name="connsiteY9" fmla="*/ 890688 h 1068825"/>
              <a:gd name="connsiteX10" fmla="*/ 1750286 w 1750286"/>
              <a:gd name="connsiteY10" fmla="*/ 890684 h 1068825"/>
              <a:gd name="connsiteX11" fmla="*/ 1572145 w 1750286"/>
              <a:gd name="connsiteY11" fmla="*/ 1068825 h 1068825"/>
              <a:gd name="connsiteX12" fmla="*/ 729286 w 1750286"/>
              <a:gd name="connsiteY12" fmla="*/ 1068825 h 1068825"/>
              <a:gd name="connsiteX13" fmla="*/ 362729 w 1750286"/>
              <a:gd name="connsiteY13" fmla="*/ 1230132 h 1068825"/>
              <a:gd name="connsiteX14" fmla="*/ 291714 w 1750286"/>
              <a:gd name="connsiteY14" fmla="*/ 1068825 h 1068825"/>
              <a:gd name="connsiteX15" fmla="*/ 178141 w 1750286"/>
              <a:gd name="connsiteY15" fmla="*/ 1068825 h 1068825"/>
              <a:gd name="connsiteX16" fmla="*/ 0 w 1750286"/>
              <a:gd name="connsiteY16" fmla="*/ 890684 h 1068825"/>
              <a:gd name="connsiteX17" fmla="*/ 0 w 1750286"/>
              <a:gd name="connsiteY17" fmla="*/ 890688 h 1068825"/>
              <a:gd name="connsiteX18" fmla="*/ 0 w 1750286"/>
              <a:gd name="connsiteY18" fmla="*/ 623481 h 1068825"/>
              <a:gd name="connsiteX19" fmla="*/ 0 w 1750286"/>
              <a:gd name="connsiteY19" fmla="*/ 623481 h 1068825"/>
              <a:gd name="connsiteX20" fmla="*/ 0 w 1750286"/>
              <a:gd name="connsiteY20" fmla="*/ 178141 h 1068825"/>
              <a:gd name="connsiteX0" fmla="*/ 0 w 1750286"/>
              <a:gd name="connsiteY0" fmla="*/ 178141 h 1230132"/>
              <a:gd name="connsiteX1" fmla="*/ 178141 w 1750286"/>
              <a:gd name="connsiteY1" fmla="*/ 0 h 1230132"/>
              <a:gd name="connsiteX2" fmla="*/ 291714 w 1750286"/>
              <a:gd name="connsiteY2" fmla="*/ 0 h 1230132"/>
              <a:gd name="connsiteX3" fmla="*/ 291714 w 1750286"/>
              <a:gd name="connsiteY3" fmla="*/ 0 h 1230132"/>
              <a:gd name="connsiteX4" fmla="*/ 729286 w 1750286"/>
              <a:gd name="connsiteY4" fmla="*/ 0 h 1230132"/>
              <a:gd name="connsiteX5" fmla="*/ 1572145 w 1750286"/>
              <a:gd name="connsiteY5" fmla="*/ 0 h 1230132"/>
              <a:gd name="connsiteX6" fmla="*/ 1750286 w 1750286"/>
              <a:gd name="connsiteY6" fmla="*/ 178141 h 1230132"/>
              <a:gd name="connsiteX7" fmla="*/ 1750286 w 1750286"/>
              <a:gd name="connsiteY7" fmla="*/ 623481 h 1230132"/>
              <a:gd name="connsiteX8" fmla="*/ 1750286 w 1750286"/>
              <a:gd name="connsiteY8" fmla="*/ 623481 h 1230132"/>
              <a:gd name="connsiteX9" fmla="*/ 1750286 w 1750286"/>
              <a:gd name="connsiteY9" fmla="*/ 890688 h 1230132"/>
              <a:gd name="connsiteX10" fmla="*/ 1750286 w 1750286"/>
              <a:gd name="connsiteY10" fmla="*/ 890684 h 1230132"/>
              <a:gd name="connsiteX11" fmla="*/ 1572145 w 1750286"/>
              <a:gd name="connsiteY11" fmla="*/ 1068825 h 1230132"/>
              <a:gd name="connsiteX12" fmla="*/ 470668 w 1750286"/>
              <a:gd name="connsiteY12" fmla="*/ 1068825 h 1230132"/>
              <a:gd name="connsiteX13" fmla="*/ 362729 w 1750286"/>
              <a:gd name="connsiteY13" fmla="*/ 1230132 h 1230132"/>
              <a:gd name="connsiteX14" fmla="*/ 291714 w 1750286"/>
              <a:gd name="connsiteY14" fmla="*/ 1068825 h 1230132"/>
              <a:gd name="connsiteX15" fmla="*/ 178141 w 1750286"/>
              <a:gd name="connsiteY15" fmla="*/ 1068825 h 1230132"/>
              <a:gd name="connsiteX16" fmla="*/ 0 w 1750286"/>
              <a:gd name="connsiteY16" fmla="*/ 890684 h 1230132"/>
              <a:gd name="connsiteX17" fmla="*/ 0 w 1750286"/>
              <a:gd name="connsiteY17" fmla="*/ 890688 h 1230132"/>
              <a:gd name="connsiteX18" fmla="*/ 0 w 1750286"/>
              <a:gd name="connsiteY18" fmla="*/ 623481 h 1230132"/>
              <a:gd name="connsiteX19" fmla="*/ 0 w 1750286"/>
              <a:gd name="connsiteY19" fmla="*/ 623481 h 1230132"/>
              <a:gd name="connsiteX20" fmla="*/ 0 w 1750286"/>
              <a:gd name="connsiteY20" fmla="*/ 178141 h 123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50286" h="1230132">
                <a:moveTo>
                  <a:pt x="0" y="178141"/>
                </a:moveTo>
                <a:cubicBezTo>
                  <a:pt x="0" y="79756"/>
                  <a:pt x="79756" y="0"/>
                  <a:pt x="178141" y="0"/>
                </a:cubicBezTo>
                <a:lnTo>
                  <a:pt x="291714" y="0"/>
                </a:lnTo>
                <a:lnTo>
                  <a:pt x="291714" y="0"/>
                </a:lnTo>
                <a:lnTo>
                  <a:pt x="729286" y="0"/>
                </a:lnTo>
                <a:lnTo>
                  <a:pt x="1572145" y="0"/>
                </a:lnTo>
                <a:cubicBezTo>
                  <a:pt x="1670530" y="0"/>
                  <a:pt x="1750286" y="79756"/>
                  <a:pt x="1750286" y="178141"/>
                </a:cubicBezTo>
                <a:lnTo>
                  <a:pt x="1750286" y="623481"/>
                </a:lnTo>
                <a:lnTo>
                  <a:pt x="1750286" y="623481"/>
                </a:lnTo>
                <a:lnTo>
                  <a:pt x="1750286" y="890688"/>
                </a:lnTo>
                <a:lnTo>
                  <a:pt x="1750286" y="890684"/>
                </a:lnTo>
                <a:cubicBezTo>
                  <a:pt x="1750286" y="989069"/>
                  <a:pt x="1670530" y="1068825"/>
                  <a:pt x="1572145" y="1068825"/>
                </a:cubicBezTo>
                <a:lnTo>
                  <a:pt x="470668" y="1068825"/>
                </a:lnTo>
                <a:lnTo>
                  <a:pt x="362729" y="1230132"/>
                </a:lnTo>
                <a:lnTo>
                  <a:pt x="291714" y="1068825"/>
                </a:lnTo>
                <a:lnTo>
                  <a:pt x="178141" y="1068825"/>
                </a:lnTo>
                <a:cubicBezTo>
                  <a:pt x="79756" y="1068825"/>
                  <a:pt x="0" y="989069"/>
                  <a:pt x="0" y="890684"/>
                </a:cubicBezTo>
                <a:lnTo>
                  <a:pt x="0" y="890688"/>
                </a:lnTo>
                <a:lnTo>
                  <a:pt x="0" y="623481"/>
                </a:lnTo>
                <a:lnTo>
                  <a:pt x="0" y="623481"/>
                </a:lnTo>
                <a:lnTo>
                  <a:pt x="0" y="178141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5CC97A-2891-4C99-A182-5397BEE344D6}"/>
              </a:ext>
            </a:extLst>
          </p:cNvPr>
          <p:cNvSpPr txBox="1"/>
          <p:nvPr/>
        </p:nvSpPr>
        <p:spPr>
          <a:xfrm>
            <a:off x="8661401" y="1541163"/>
            <a:ext cx="170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có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  <a:p>
            <a:pPr defTabSz="457200"/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bánh</a:t>
            </a:r>
          </a:p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nhỉ?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2802A04-7974-488F-A5BA-C5353E36C8C7}"/>
              </a:ext>
            </a:extLst>
          </p:cNvPr>
          <p:cNvSpPr/>
          <p:nvPr/>
        </p:nvSpPr>
        <p:spPr>
          <a:xfrm>
            <a:off x="5560291" y="2466109"/>
            <a:ext cx="1209964" cy="1080654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825774-B2BF-4827-AAC8-DC6D8532C64D}"/>
              </a:ext>
            </a:extLst>
          </p:cNvPr>
          <p:cNvSpPr txBox="1"/>
          <p:nvPr/>
        </p:nvSpPr>
        <p:spPr>
          <a:xfrm>
            <a:off x="4460577" y="551996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0B0879-43EC-4DF6-9B6D-7A8AC910FF65}"/>
              </a:ext>
            </a:extLst>
          </p:cNvPr>
          <p:cNvSpPr txBox="1"/>
          <p:nvPr/>
        </p:nvSpPr>
        <p:spPr>
          <a:xfrm>
            <a:off x="5252929" y="551996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+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27C8139-1A40-4B95-A4E1-08C6DD715DAE}"/>
              </a:ext>
            </a:extLst>
          </p:cNvPr>
          <p:cNvSpPr/>
          <p:nvPr/>
        </p:nvSpPr>
        <p:spPr>
          <a:xfrm>
            <a:off x="4966604" y="2897207"/>
            <a:ext cx="934258" cy="911167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10C083-331A-41BE-97D2-17919E69C508}"/>
              </a:ext>
            </a:extLst>
          </p:cNvPr>
          <p:cNvSpPr txBox="1"/>
          <p:nvPr/>
        </p:nvSpPr>
        <p:spPr>
          <a:xfrm>
            <a:off x="5846616" y="552356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1F5FC3-B882-492C-A218-99288A7CBFE1}"/>
              </a:ext>
            </a:extLst>
          </p:cNvPr>
          <p:cNvSpPr txBox="1"/>
          <p:nvPr/>
        </p:nvSpPr>
        <p:spPr>
          <a:xfrm>
            <a:off x="6443509" y="551996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B15602-7FB5-4246-A2C5-B408B936E1AB}"/>
              </a:ext>
            </a:extLst>
          </p:cNvPr>
          <p:cNvSpPr txBox="1"/>
          <p:nvPr/>
        </p:nvSpPr>
        <p:spPr>
          <a:xfrm>
            <a:off x="6971936" y="551996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4000" b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rgbClr val="F793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8B6F89B-23EC-4346-A530-D0451D81AA17}"/>
              </a:ext>
            </a:extLst>
          </p:cNvPr>
          <p:cNvSpPr/>
          <p:nvPr/>
        </p:nvSpPr>
        <p:spPr>
          <a:xfrm>
            <a:off x="4757247" y="2648933"/>
            <a:ext cx="2102197" cy="1162460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59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  <p:bldP spid="9" grpId="0" animBg="1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/>
      <p:bldP spid="16" grpId="0"/>
      <p:bldP spid="17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9BF884-9274-4A70-A30A-6EB00E2FD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64" y="115151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3E09CF-F3F9-43E6-A3F2-96C342F24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2779" y="890295"/>
            <a:ext cx="492014" cy="4663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49331B-5D5D-4D8B-BDEC-BAF06C83BA42}"/>
              </a:ext>
            </a:extLst>
          </p:cNvPr>
          <p:cNvSpPr txBox="1"/>
          <p:nvPr/>
        </p:nvSpPr>
        <p:spPr>
          <a:xfrm>
            <a:off x="2204342" y="1164083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</a:p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chục và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70D8AF1-B042-45E7-9ED5-F8E887A7B3BD}"/>
              </a:ext>
            </a:extLst>
          </p:cNvPr>
          <p:cNvGrpSpPr/>
          <p:nvPr/>
        </p:nvGrpSpPr>
        <p:grpSpPr>
          <a:xfrm>
            <a:off x="7726535" y="2989083"/>
            <a:ext cx="1352237" cy="457200"/>
            <a:chOff x="5877746" y="3025824"/>
            <a:chExt cx="987552" cy="3291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F08A6F2-A8DA-4FE0-A572-C546583D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746" y="3025824"/>
              <a:ext cx="329184" cy="3291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66223B3-1750-4A8D-B108-BFF4490D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930" y="3025824"/>
              <a:ext cx="329184" cy="32918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2C980A7-4366-4F83-9EA5-41E3F47D3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114" y="3025824"/>
              <a:ext cx="329184" cy="329184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DF45155-626A-4124-BF99-5BFA48EA0089}"/>
              </a:ext>
            </a:extLst>
          </p:cNvPr>
          <p:cNvSpPr/>
          <p:nvPr/>
        </p:nvSpPr>
        <p:spPr>
          <a:xfrm>
            <a:off x="2900218" y="2691594"/>
            <a:ext cx="6229976" cy="1049334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331BBF2F-73E6-4DEF-8E16-FFD9779FD48F}"/>
              </a:ext>
            </a:extLst>
          </p:cNvPr>
          <p:cNvSpPr/>
          <p:nvPr/>
        </p:nvSpPr>
        <p:spPr>
          <a:xfrm>
            <a:off x="2074250" y="1062183"/>
            <a:ext cx="3299870" cy="1583377"/>
          </a:xfrm>
          <a:custGeom>
            <a:avLst/>
            <a:gdLst>
              <a:gd name="connsiteX0" fmla="*/ 0 w 3299870"/>
              <a:gd name="connsiteY0" fmla="*/ 164792 h 988733"/>
              <a:gd name="connsiteX1" fmla="*/ 164792 w 3299870"/>
              <a:gd name="connsiteY1" fmla="*/ 0 h 988733"/>
              <a:gd name="connsiteX2" fmla="*/ 549978 w 3299870"/>
              <a:gd name="connsiteY2" fmla="*/ 0 h 988733"/>
              <a:gd name="connsiteX3" fmla="*/ 549978 w 3299870"/>
              <a:gd name="connsiteY3" fmla="*/ 0 h 988733"/>
              <a:gd name="connsiteX4" fmla="*/ 1374946 w 3299870"/>
              <a:gd name="connsiteY4" fmla="*/ 0 h 988733"/>
              <a:gd name="connsiteX5" fmla="*/ 3135078 w 3299870"/>
              <a:gd name="connsiteY5" fmla="*/ 0 h 988733"/>
              <a:gd name="connsiteX6" fmla="*/ 3299870 w 3299870"/>
              <a:gd name="connsiteY6" fmla="*/ 164792 h 988733"/>
              <a:gd name="connsiteX7" fmla="*/ 3299870 w 3299870"/>
              <a:gd name="connsiteY7" fmla="*/ 576761 h 988733"/>
              <a:gd name="connsiteX8" fmla="*/ 3299870 w 3299870"/>
              <a:gd name="connsiteY8" fmla="*/ 576761 h 988733"/>
              <a:gd name="connsiteX9" fmla="*/ 3299870 w 3299870"/>
              <a:gd name="connsiteY9" fmla="*/ 823944 h 988733"/>
              <a:gd name="connsiteX10" fmla="*/ 3299870 w 3299870"/>
              <a:gd name="connsiteY10" fmla="*/ 823941 h 988733"/>
              <a:gd name="connsiteX11" fmla="*/ 3135078 w 3299870"/>
              <a:gd name="connsiteY11" fmla="*/ 988733 h 988733"/>
              <a:gd name="connsiteX12" fmla="*/ 1374946 w 3299870"/>
              <a:gd name="connsiteY12" fmla="*/ 988733 h 988733"/>
              <a:gd name="connsiteX13" fmla="*/ 436012 w 3299870"/>
              <a:gd name="connsiteY13" fmla="*/ 1583377 h 988733"/>
              <a:gd name="connsiteX14" fmla="*/ 549978 w 3299870"/>
              <a:gd name="connsiteY14" fmla="*/ 988733 h 988733"/>
              <a:gd name="connsiteX15" fmla="*/ 164792 w 3299870"/>
              <a:gd name="connsiteY15" fmla="*/ 988733 h 988733"/>
              <a:gd name="connsiteX16" fmla="*/ 0 w 3299870"/>
              <a:gd name="connsiteY16" fmla="*/ 823941 h 988733"/>
              <a:gd name="connsiteX17" fmla="*/ 0 w 3299870"/>
              <a:gd name="connsiteY17" fmla="*/ 823944 h 988733"/>
              <a:gd name="connsiteX18" fmla="*/ 0 w 3299870"/>
              <a:gd name="connsiteY18" fmla="*/ 576761 h 988733"/>
              <a:gd name="connsiteX19" fmla="*/ 0 w 3299870"/>
              <a:gd name="connsiteY19" fmla="*/ 576761 h 988733"/>
              <a:gd name="connsiteX20" fmla="*/ 0 w 3299870"/>
              <a:gd name="connsiteY20" fmla="*/ 164792 h 988733"/>
              <a:gd name="connsiteX0" fmla="*/ 0 w 3299870"/>
              <a:gd name="connsiteY0" fmla="*/ 164792 h 1583377"/>
              <a:gd name="connsiteX1" fmla="*/ 164792 w 3299870"/>
              <a:gd name="connsiteY1" fmla="*/ 0 h 1583377"/>
              <a:gd name="connsiteX2" fmla="*/ 549978 w 3299870"/>
              <a:gd name="connsiteY2" fmla="*/ 0 h 1583377"/>
              <a:gd name="connsiteX3" fmla="*/ 549978 w 3299870"/>
              <a:gd name="connsiteY3" fmla="*/ 0 h 1583377"/>
              <a:gd name="connsiteX4" fmla="*/ 1374946 w 3299870"/>
              <a:gd name="connsiteY4" fmla="*/ 0 h 1583377"/>
              <a:gd name="connsiteX5" fmla="*/ 3135078 w 3299870"/>
              <a:gd name="connsiteY5" fmla="*/ 0 h 1583377"/>
              <a:gd name="connsiteX6" fmla="*/ 3299870 w 3299870"/>
              <a:gd name="connsiteY6" fmla="*/ 164792 h 1583377"/>
              <a:gd name="connsiteX7" fmla="*/ 3299870 w 3299870"/>
              <a:gd name="connsiteY7" fmla="*/ 576761 h 1583377"/>
              <a:gd name="connsiteX8" fmla="*/ 3299870 w 3299870"/>
              <a:gd name="connsiteY8" fmla="*/ 576761 h 1583377"/>
              <a:gd name="connsiteX9" fmla="*/ 3299870 w 3299870"/>
              <a:gd name="connsiteY9" fmla="*/ 823944 h 1583377"/>
              <a:gd name="connsiteX10" fmla="*/ 3299870 w 3299870"/>
              <a:gd name="connsiteY10" fmla="*/ 823941 h 1583377"/>
              <a:gd name="connsiteX11" fmla="*/ 3135078 w 3299870"/>
              <a:gd name="connsiteY11" fmla="*/ 988733 h 1583377"/>
              <a:gd name="connsiteX12" fmla="*/ 719164 w 3299870"/>
              <a:gd name="connsiteY12" fmla="*/ 979497 h 1583377"/>
              <a:gd name="connsiteX13" fmla="*/ 436012 w 3299870"/>
              <a:gd name="connsiteY13" fmla="*/ 1583377 h 1583377"/>
              <a:gd name="connsiteX14" fmla="*/ 549978 w 3299870"/>
              <a:gd name="connsiteY14" fmla="*/ 988733 h 1583377"/>
              <a:gd name="connsiteX15" fmla="*/ 164792 w 3299870"/>
              <a:gd name="connsiteY15" fmla="*/ 988733 h 1583377"/>
              <a:gd name="connsiteX16" fmla="*/ 0 w 3299870"/>
              <a:gd name="connsiteY16" fmla="*/ 823941 h 1583377"/>
              <a:gd name="connsiteX17" fmla="*/ 0 w 3299870"/>
              <a:gd name="connsiteY17" fmla="*/ 823944 h 1583377"/>
              <a:gd name="connsiteX18" fmla="*/ 0 w 3299870"/>
              <a:gd name="connsiteY18" fmla="*/ 576761 h 1583377"/>
              <a:gd name="connsiteX19" fmla="*/ 0 w 3299870"/>
              <a:gd name="connsiteY19" fmla="*/ 576761 h 1583377"/>
              <a:gd name="connsiteX20" fmla="*/ 0 w 3299870"/>
              <a:gd name="connsiteY20" fmla="*/ 164792 h 158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9870" h="1583377">
                <a:moveTo>
                  <a:pt x="0" y="164792"/>
                </a:moveTo>
                <a:cubicBezTo>
                  <a:pt x="0" y="73780"/>
                  <a:pt x="73780" y="0"/>
                  <a:pt x="164792" y="0"/>
                </a:cubicBezTo>
                <a:lnTo>
                  <a:pt x="549978" y="0"/>
                </a:lnTo>
                <a:lnTo>
                  <a:pt x="549978" y="0"/>
                </a:lnTo>
                <a:lnTo>
                  <a:pt x="1374946" y="0"/>
                </a:lnTo>
                <a:lnTo>
                  <a:pt x="3135078" y="0"/>
                </a:lnTo>
                <a:cubicBezTo>
                  <a:pt x="3226090" y="0"/>
                  <a:pt x="3299870" y="73780"/>
                  <a:pt x="3299870" y="164792"/>
                </a:cubicBezTo>
                <a:lnTo>
                  <a:pt x="3299870" y="576761"/>
                </a:lnTo>
                <a:lnTo>
                  <a:pt x="3299870" y="576761"/>
                </a:lnTo>
                <a:lnTo>
                  <a:pt x="3299870" y="823944"/>
                </a:lnTo>
                <a:lnTo>
                  <a:pt x="3299870" y="823941"/>
                </a:lnTo>
                <a:cubicBezTo>
                  <a:pt x="3299870" y="914953"/>
                  <a:pt x="3226090" y="988733"/>
                  <a:pt x="3135078" y="988733"/>
                </a:cubicBezTo>
                <a:lnTo>
                  <a:pt x="719164" y="979497"/>
                </a:lnTo>
                <a:lnTo>
                  <a:pt x="436012" y="1583377"/>
                </a:lnTo>
                <a:lnTo>
                  <a:pt x="549978" y="988733"/>
                </a:lnTo>
                <a:lnTo>
                  <a:pt x="164792" y="988733"/>
                </a:lnTo>
                <a:cubicBezTo>
                  <a:pt x="73780" y="988733"/>
                  <a:pt x="0" y="914953"/>
                  <a:pt x="0" y="823941"/>
                </a:cubicBezTo>
                <a:lnTo>
                  <a:pt x="0" y="823944"/>
                </a:lnTo>
                <a:lnTo>
                  <a:pt x="0" y="576761"/>
                </a:lnTo>
                <a:lnTo>
                  <a:pt x="0" y="576761"/>
                </a:lnTo>
                <a:lnTo>
                  <a:pt x="0" y="164792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A12315-1F29-47E7-97FB-7E80084EA155}"/>
              </a:ext>
            </a:extLst>
          </p:cNvPr>
          <p:cNvSpPr txBox="1"/>
          <p:nvPr/>
        </p:nvSpPr>
        <p:spPr>
          <a:xfrm>
            <a:off x="8057258" y="979416"/>
            <a:ext cx="19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vi-VN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tất cả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vi-VN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vuông.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55D2C44A-C8B8-4D13-89FA-A8D9646E832B}"/>
              </a:ext>
            </a:extLst>
          </p:cNvPr>
          <p:cNvSpPr/>
          <p:nvPr/>
        </p:nvSpPr>
        <p:spPr>
          <a:xfrm>
            <a:off x="7823200" y="914401"/>
            <a:ext cx="2382982" cy="1617477"/>
          </a:xfrm>
          <a:custGeom>
            <a:avLst/>
            <a:gdLst>
              <a:gd name="connsiteX0" fmla="*/ 0 w 2382982"/>
              <a:gd name="connsiteY0" fmla="*/ 210895 h 1265344"/>
              <a:gd name="connsiteX1" fmla="*/ 210895 w 2382982"/>
              <a:gd name="connsiteY1" fmla="*/ 0 h 1265344"/>
              <a:gd name="connsiteX2" fmla="*/ 1390073 w 2382982"/>
              <a:gd name="connsiteY2" fmla="*/ 0 h 1265344"/>
              <a:gd name="connsiteX3" fmla="*/ 1390073 w 2382982"/>
              <a:gd name="connsiteY3" fmla="*/ 0 h 1265344"/>
              <a:gd name="connsiteX4" fmla="*/ 1985818 w 2382982"/>
              <a:gd name="connsiteY4" fmla="*/ 0 h 1265344"/>
              <a:gd name="connsiteX5" fmla="*/ 2172087 w 2382982"/>
              <a:gd name="connsiteY5" fmla="*/ 0 h 1265344"/>
              <a:gd name="connsiteX6" fmla="*/ 2382982 w 2382982"/>
              <a:gd name="connsiteY6" fmla="*/ 210895 h 1265344"/>
              <a:gd name="connsiteX7" fmla="*/ 2382982 w 2382982"/>
              <a:gd name="connsiteY7" fmla="*/ 738117 h 1265344"/>
              <a:gd name="connsiteX8" fmla="*/ 2382982 w 2382982"/>
              <a:gd name="connsiteY8" fmla="*/ 738117 h 1265344"/>
              <a:gd name="connsiteX9" fmla="*/ 2382982 w 2382982"/>
              <a:gd name="connsiteY9" fmla="*/ 1054453 h 1265344"/>
              <a:gd name="connsiteX10" fmla="*/ 2382982 w 2382982"/>
              <a:gd name="connsiteY10" fmla="*/ 1054449 h 1265344"/>
              <a:gd name="connsiteX11" fmla="*/ 2172087 w 2382982"/>
              <a:gd name="connsiteY11" fmla="*/ 1265344 h 1265344"/>
              <a:gd name="connsiteX12" fmla="*/ 1985818 w 2382982"/>
              <a:gd name="connsiteY12" fmla="*/ 1265344 h 1265344"/>
              <a:gd name="connsiteX13" fmla="*/ 1840353 w 2382982"/>
              <a:gd name="connsiteY13" fmla="*/ 1617477 h 1265344"/>
              <a:gd name="connsiteX14" fmla="*/ 1390073 w 2382982"/>
              <a:gd name="connsiteY14" fmla="*/ 1265344 h 1265344"/>
              <a:gd name="connsiteX15" fmla="*/ 210895 w 2382982"/>
              <a:gd name="connsiteY15" fmla="*/ 1265344 h 1265344"/>
              <a:gd name="connsiteX16" fmla="*/ 0 w 2382982"/>
              <a:gd name="connsiteY16" fmla="*/ 1054449 h 1265344"/>
              <a:gd name="connsiteX17" fmla="*/ 0 w 2382982"/>
              <a:gd name="connsiteY17" fmla="*/ 1054453 h 1265344"/>
              <a:gd name="connsiteX18" fmla="*/ 0 w 2382982"/>
              <a:gd name="connsiteY18" fmla="*/ 738117 h 1265344"/>
              <a:gd name="connsiteX19" fmla="*/ 0 w 2382982"/>
              <a:gd name="connsiteY19" fmla="*/ 738117 h 1265344"/>
              <a:gd name="connsiteX20" fmla="*/ 0 w 2382982"/>
              <a:gd name="connsiteY20" fmla="*/ 210895 h 1265344"/>
              <a:gd name="connsiteX0" fmla="*/ 0 w 2382982"/>
              <a:gd name="connsiteY0" fmla="*/ 210895 h 1617477"/>
              <a:gd name="connsiteX1" fmla="*/ 210895 w 2382982"/>
              <a:gd name="connsiteY1" fmla="*/ 0 h 1617477"/>
              <a:gd name="connsiteX2" fmla="*/ 1390073 w 2382982"/>
              <a:gd name="connsiteY2" fmla="*/ 0 h 1617477"/>
              <a:gd name="connsiteX3" fmla="*/ 1390073 w 2382982"/>
              <a:gd name="connsiteY3" fmla="*/ 0 h 1617477"/>
              <a:gd name="connsiteX4" fmla="*/ 1985818 w 2382982"/>
              <a:gd name="connsiteY4" fmla="*/ 0 h 1617477"/>
              <a:gd name="connsiteX5" fmla="*/ 2172087 w 2382982"/>
              <a:gd name="connsiteY5" fmla="*/ 0 h 1617477"/>
              <a:gd name="connsiteX6" fmla="*/ 2382982 w 2382982"/>
              <a:gd name="connsiteY6" fmla="*/ 210895 h 1617477"/>
              <a:gd name="connsiteX7" fmla="*/ 2382982 w 2382982"/>
              <a:gd name="connsiteY7" fmla="*/ 738117 h 1617477"/>
              <a:gd name="connsiteX8" fmla="*/ 2382982 w 2382982"/>
              <a:gd name="connsiteY8" fmla="*/ 738117 h 1617477"/>
              <a:gd name="connsiteX9" fmla="*/ 2382982 w 2382982"/>
              <a:gd name="connsiteY9" fmla="*/ 1054453 h 1617477"/>
              <a:gd name="connsiteX10" fmla="*/ 2382982 w 2382982"/>
              <a:gd name="connsiteY10" fmla="*/ 1054449 h 1617477"/>
              <a:gd name="connsiteX11" fmla="*/ 2172087 w 2382982"/>
              <a:gd name="connsiteY11" fmla="*/ 1265344 h 1617477"/>
              <a:gd name="connsiteX12" fmla="*/ 1985818 w 2382982"/>
              <a:gd name="connsiteY12" fmla="*/ 1265344 h 1617477"/>
              <a:gd name="connsiteX13" fmla="*/ 1840353 w 2382982"/>
              <a:gd name="connsiteY13" fmla="*/ 1617477 h 1617477"/>
              <a:gd name="connsiteX14" fmla="*/ 1824182 w 2382982"/>
              <a:gd name="connsiteY14" fmla="*/ 1265344 h 1617477"/>
              <a:gd name="connsiteX15" fmla="*/ 210895 w 2382982"/>
              <a:gd name="connsiteY15" fmla="*/ 1265344 h 1617477"/>
              <a:gd name="connsiteX16" fmla="*/ 0 w 2382982"/>
              <a:gd name="connsiteY16" fmla="*/ 1054449 h 1617477"/>
              <a:gd name="connsiteX17" fmla="*/ 0 w 2382982"/>
              <a:gd name="connsiteY17" fmla="*/ 1054453 h 1617477"/>
              <a:gd name="connsiteX18" fmla="*/ 0 w 2382982"/>
              <a:gd name="connsiteY18" fmla="*/ 738117 h 1617477"/>
              <a:gd name="connsiteX19" fmla="*/ 0 w 2382982"/>
              <a:gd name="connsiteY19" fmla="*/ 738117 h 1617477"/>
              <a:gd name="connsiteX20" fmla="*/ 0 w 2382982"/>
              <a:gd name="connsiteY20" fmla="*/ 210895 h 16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82982" h="1617477">
                <a:moveTo>
                  <a:pt x="0" y="210895"/>
                </a:moveTo>
                <a:cubicBezTo>
                  <a:pt x="0" y="94421"/>
                  <a:pt x="94421" y="0"/>
                  <a:pt x="210895" y="0"/>
                </a:cubicBezTo>
                <a:lnTo>
                  <a:pt x="1390073" y="0"/>
                </a:lnTo>
                <a:lnTo>
                  <a:pt x="1390073" y="0"/>
                </a:lnTo>
                <a:lnTo>
                  <a:pt x="1985818" y="0"/>
                </a:lnTo>
                <a:lnTo>
                  <a:pt x="2172087" y="0"/>
                </a:lnTo>
                <a:cubicBezTo>
                  <a:pt x="2288561" y="0"/>
                  <a:pt x="2382982" y="94421"/>
                  <a:pt x="2382982" y="210895"/>
                </a:cubicBezTo>
                <a:lnTo>
                  <a:pt x="2382982" y="738117"/>
                </a:lnTo>
                <a:lnTo>
                  <a:pt x="2382982" y="738117"/>
                </a:lnTo>
                <a:lnTo>
                  <a:pt x="2382982" y="1054453"/>
                </a:lnTo>
                <a:lnTo>
                  <a:pt x="2382982" y="1054449"/>
                </a:lnTo>
                <a:cubicBezTo>
                  <a:pt x="2382982" y="1170923"/>
                  <a:pt x="2288561" y="1265344"/>
                  <a:pt x="2172087" y="1265344"/>
                </a:cubicBezTo>
                <a:lnTo>
                  <a:pt x="1985818" y="1265344"/>
                </a:lnTo>
                <a:lnTo>
                  <a:pt x="1840353" y="1617477"/>
                </a:lnTo>
                <a:lnTo>
                  <a:pt x="1824182" y="1265344"/>
                </a:lnTo>
                <a:lnTo>
                  <a:pt x="210895" y="1265344"/>
                </a:lnTo>
                <a:cubicBezTo>
                  <a:pt x="94421" y="1265344"/>
                  <a:pt x="0" y="1170923"/>
                  <a:pt x="0" y="1054449"/>
                </a:cubicBezTo>
                <a:lnTo>
                  <a:pt x="0" y="1054453"/>
                </a:lnTo>
                <a:lnTo>
                  <a:pt x="0" y="738117"/>
                </a:lnTo>
                <a:lnTo>
                  <a:pt x="0" y="738117"/>
                </a:lnTo>
                <a:lnTo>
                  <a:pt x="0" y="210895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36486A0-46FD-466E-912A-6DD258FFBCE3}"/>
              </a:ext>
            </a:extLst>
          </p:cNvPr>
          <p:cNvSpPr txBox="1"/>
          <p:nvPr/>
        </p:nvSpPr>
        <p:spPr>
          <a:xfrm>
            <a:off x="5089809" y="409764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8833AB-653D-48F2-96D5-4DD3749AACBA}"/>
              </a:ext>
            </a:extLst>
          </p:cNvPr>
          <p:cNvSpPr txBox="1"/>
          <p:nvPr/>
        </p:nvSpPr>
        <p:spPr>
          <a:xfrm>
            <a:off x="5734881" y="40976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233AFA-8B31-4EC0-BCE8-747940571DA9}"/>
              </a:ext>
            </a:extLst>
          </p:cNvPr>
          <p:cNvSpPr txBox="1"/>
          <p:nvPr/>
        </p:nvSpPr>
        <p:spPr>
          <a:xfrm>
            <a:off x="6194345" y="40976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97BE1D-46AD-4057-BFE1-4EC8CD24E331}"/>
              </a:ext>
            </a:extLst>
          </p:cNvPr>
          <p:cNvSpPr txBox="1"/>
          <p:nvPr/>
        </p:nvSpPr>
        <p:spPr>
          <a:xfrm>
            <a:off x="6659852" y="40976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9DBC592-AE01-4A6A-A995-7097BE715100}"/>
              </a:ext>
            </a:extLst>
          </p:cNvPr>
          <p:cNvSpPr/>
          <p:nvPr/>
        </p:nvSpPr>
        <p:spPr>
          <a:xfrm>
            <a:off x="2623788" y="1164083"/>
            <a:ext cx="135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chục.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0FB2C1-837F-4200-AF4E-86F88E0412DD}"/>
              </a:ext>
            </a:extLst>
          </p:cNvPr>
          <p:cNvSpPr/>
          <p:nvPr/>
        </p:nvSpPr>
        <p:spPr>
          <a:xfrm>
            <a:off x="3430959" y="1529171"/>
            <a:ext cx="1188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vị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23ACE99-9F50-4F02-96ED-D81FCA361EDE}"/>
              </a:ext>
            </a:extLst>
          </p:cNvPr>
          <p:cNvSpPr/>
          <p:nvPr/>
        </p:nvSpPr>
        <p:spPr>
          <a:xfrm>
            <a:off x="4507575" y="1533281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ABF888-C163-473F-A314-C22D04006845}"/>
              </a:ext>
            </a:extLst>
          </p:cNvPr>
          <p:cNvSpPr txBox="1"/>
          <p:nvPr/>
        </p:nvSpPr>
        <p:spPr>
          <a:xfrm>
            <a:off x="7059111" y="409764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47BACA-8500-419B-AAEB-D947B2DA4EE6}"/>
              </a:ext>
            </a:extLst>
          </p:cNvPr>
          <p:cNvSpPr/>
          <p:nvPr/>
        </p:nvSpPr>
        <p:spPr>
          <a:xfrm>
            <a:off x="8046519" y="933250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,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4CED06-4D35-4E74-A906-0D957583DCA3}"/>
              </a:ext>
            </a:extLst>
          </p:cNvPr>
          <p:cNvSpPr/>
          <p:nvPr/>
        </p:nvSpPr>
        <p:spPr>
          <a:xfrm>
            <a:off x="8488672" y="933250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,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2250BD-7189-4222-A6D6-5329CBF4ADAC}"/>
              </a:ext>
            </a:extLst>
          </p:cNvPr>
          <p:cNvSpPr/>
          <p:nvPr/>
        </p:nvSpPr>
        <p:spPr>
          <a:xfrm>
            <a:off x="8983829" y="933250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,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FB38C0E-BCC4-4E11-8B47-F271F57962A8}"/>
              </a:ext>
            </a:extLst>
          </p:cNvPr>
          <p:cNvSpPr/>
          <p:nvPr/>
        </p:nvSpPr>
        <p:spPr>
          <a:xfrm>
            <a:off x="9320604" y="93324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.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B4F26AA-14A3-472E-AB22-F631DE0B8EE6}"/>
              </a:ext>
            </a:extLst>
          </p:cNvPr>
          <p:cNvSpPr/>
          <p:nvPr/>
        </p:nvSpPr>
        <p:spPr>
          <a:xfrm>
            <a:off x="7119335" y="2622887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C88AA27-ABC8-4240-8D76-C62B82D64018}"/>
              </a:ext>
            </a:extLst>
          </p:cNvPr>
          <p:cNvSpPr/>
          <p:nvPr/>
        </p:nvSpPr>
        <p:spPr>
          <a:xfrm>
            <a:off x="7748138" y="2623537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38D8210-100A-44DB-96B4-987A4E4A0724}"/>
              </a:ext>
            </a:extLst>
          </p:cNvPr>
          <p:cNvSpPr/>
          <p:nvPr/>
        </p:nvSpPr>
        <p:spPr>
          <a:xfrm>
            <a:off x="8145931" y="265540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0D390DC-95C7-4F4B-BC74-8B2A65703714}"/>
              </a:ext>
            </a:extLst>
          </p:cNvPr>
          <p:cNvSpPr/>
          <p:nvPr/>
        </p:nvSpPr>
        <p:spPr>
          <a:xfrm>
            <a:off x="8549362" y="2645560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A73873C-52D9-4C8F-9A0E-71A24F8F3A5B}"/>
              </a:ext>
            </a:extLst>
          </p:cNvPr>
          <p:cNvSpPr/>
          <p:nvPr/>
        </p:nvSpPr>
        <p:spPr>
          <a:xfrm>
            <a:off x="4833624" y="4097644"/>
            <a:ext cx="2696203" cy="601704"/>
          </a:xfrm>
          <a:prstGeom prst="roundRect">
            <a:avLst/>
          </a:prstGeom>
          <a:solidFill>
            <a:srgbClr val="F79C2D"/>
          </a:solidFill>
          <a:ln w="19050">
            <a:solidFill>
              <a:srgbClr val="D67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+ 3 = 13 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5B98237-69A0-44DA-AC6D-BE5BBC8F42CE}"/>
              </a:ext>
            </a:extLst>
          </p:cNvPr>
          <p:cNvSpPr txBox="1"/>
          <p:nvPr/>
        </p:nvSpPr>
        <p:spPr>
          <a:xfrm>
            <a:off x="7119335" y="2620534"/>
            <a:ext cx="49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72D3555-01E1-4E63-8F2F-4525BDEF8C90}"/>
              </a:ext>
            </a:extLst>
          </p:cNvPr>
          <p:cNvSpPr txBox="1"/>
          <p:nvPr/>
        </p:nvSpPr>
        <p:spPr>
          <a:xfrm>
            <a:off x="7752234" y="262321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5EB6909-DA66-4F48-BF79-25BA78FEF1AF}"/>
              </a:ext>
            </a:extLst>
          </p:cNvPr>
          <p:cNvSpPr txBox="1"/>
          <p:nvPr/>
        </p:nvSpPr>
        <p:spPr>
          <a:xfrm>
            <a:off x="8145932" y="263947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D6D36A7-A6A8-4D50-A6FB-3DD16A10ABC0}"/>
              </a:ext>
            </a:extLst>
          </p:cNvPr>
          <p:cNvSpPr txBox="1"/>
          <p:nvPr/>
        </p:nvSpPr>
        <p:spPr>
          <a:xfrm>
            <a:off x="8552376" y="264556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vi-VN" sz="2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6F383F-84B2-48B3-A5E5-9E0096146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98" y="3220039"/>
            <a:ext cx="1578258" cy="233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A597BA-7B67-41F9-9957-31247C7F8E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23" y="3218163"/>
            <a:ext cx="1948626" cy="23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10382 -0.246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8229 -0.2465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39 L 0.08663 -0.2511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08871 -0.2495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uiExpand="1" build="p"/>
      <p:bldP spid="17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4" grpId="0"/>
      <p:bldP spid="25" grpId="0"/>
      <p:bldP spid="25" grpId="1"/>
      <p:bldP spid="25" grpId="2"/>
      <p:bldP spid="25" grpId="3"/>
      <p:bldP spid="27" grpId="0"/>
      <p:bldP spid="28" grpId="0"/>
      <p:bldP spid="29" grpId="0"/>
      <p:bldP spid="30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2DBDD-0F79-4440-9242-2922715C362E}"/>
              </a:ext>
            </a:extLst>
          </p:cNvPr>
          <p:cNvSpPr txBox="1"/>
          <p:nvPr/>
        </p:nvSpPr>
        <p:spPr>
          <a:xfrm>
            <a:off x="2569028" y="394387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514B22-E471-4BB4-9916-F5973FC8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94" y="106939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72FEB-0BE3-4CD8-83A2-D990317CD6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96" y="1511729"/>
            <a:ext cx="3470494" cy="9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313395-F4A6-4B35-804C-2D4DCC627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90" y="1555965"/>
            <a:ext cx="3943815" cy="98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0EEC6E-EA0A-4530-B68F-A7D2BAB03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22" y="3708665"/>
            <a:ext cx="5646539" cy="14356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9B39262-A5A3-42DC-B160-008DDDDF70A0}"/>
              </a:ext>
            </a:extLst>
          </p:cNvPr>
          <p:cNvCxnSpPr/>
          <p:nvPr/>
        </p:nvCxnSpPr>
        <p:spPr>
          <a:xfrm>
            <a:off x="1720993" y="3429000"/>
            <a:ext cx="8669916" cy="0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31A625B-A23F-4D27-B383-B873151C2819}"/>
              </a:ext>
            </a:extLst>
          </p:cNvPr>
          <p:cNvCxnSpPr/>
          <p:nvPr/>
        </p:nvCxnSpPr>
        <p:spPr>
          <a:xfrm>
            <a:off x="6096000" y="821314"/>
            <a:ext cx="0" cy="2607687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513B533-6CD8-4EE3-ADBF-45A1C9946FC9}"/>
              </a:ext>
            </a:extLst>
          </p:cNvPr>
          <p:cNvSpPr/>
          <p:nvPr/>
        </p:nvSpPr>
        <p:spPr>
          <a:xfrm>
            <a:off x="3319242" y="2669240"/>
            <a:ext cx="1403924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+ 2 =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FF24A1-7E18-4A4D-BD3C-A3DEE1F9DA36}"/>
              </a:ext>
            </a:extLst>
          </p:cNvPr>
          <p:cNvSpPr/>
          <p:nvPr/>
        </p:nvSpPr>
        <p:spPr>
          <a:xfrm>
            <a:off x="7694249" y="2669240"/>
            <a:ext cx="1403924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+ 5 =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1BDE44B-3DBC-45DC-A284-D86B18E08126}"/>
              </a:ext>
            </a:extLst>
          </p:cNvPr>
          <p:cNvSpPr/>
          <p:nvPr/>
        </p:nvSpPr>
        <p:spPr>
          <a:xfrm>
            <a:off x="5273303" y="5268489"/>
            <a:ext cx="1645395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10 + 10 =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423</Words>
  <Application>Microsoft Office PowerPoint</Application>
  <PresentationFormat>Custom</PresentationFormat>
  <Paragraphs>133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Trek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KHC</cp:lastModifiedBy>
  <cp:revision>32</cp:revision>
  <dcterms:created xsi:type="dcterms:W3CDTF">2021-02-24T10:28:55Z</dcterms:created>
  <dcterms:modified xsi:type="dcterms:W3CDTF">2024-12-18T01:47:07Z</dcterms:modified>
</cp:coreProperties>
</file>