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09" r:id="rId2"/>
  </p:sldMasterIdLst>
  <p:notesMasterIdLst>
    <p:notesMasterId r:id="rId21"/>
  </p:notesMasterIdLst>
  <p:handoutMasterIdLst>
    <p:handoutMasterId r:id="rId22"/>
  </p:handoutMasterIdLst>
  <p:sldIdLst>
    <p:sldId id="2007577123" r:id="rId3"/>
    <p:sldId id="256" r:id="rId4"/>
    <p:sldId id="2007577120" r:id="rId5"/>
    <p:sldId id="258" r:id="rId6"/>
    <p:sldId id="264" r:id="rId7"/>
    <p:sldId id="262" r:id="rId8"/>
    <p:sldId id="263" r:id="rId9"/>
    <p:sldId id="2007577121" r:id="rId10"/>
    <p:sldId id="266" r:id="rId11"/>
    <p:sldId id="2007577095" r:id="rId12"/>
    <p:sldId id="2007577124" r:id="rId13"/>
    <p:sldId id="2007577097" r:id="rId14"/>
    <p:sldId id="2007577105" r:id="rId15"/>
    <p:sldId id="2007577102" r:id="rId16"/>
    <p:sldId id="2007577104" r:id="rId17"/>
    <p:sldId id="2007577103" r:id="rId18"/>
    <p:sldId id="2007577106" r:id="rId19"/>
    <p:sldId id="200757712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64" d="100"/>
          <a:sy n="64" d="100"/>
        </p:scale>
        <p:origin x="97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1E124-B897-46E5-A940-5E9754D1BC4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BC29A-DD10-4F55-89C5-C4A46119F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9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72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gi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00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289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81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56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6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6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1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79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30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89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03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18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74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77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18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12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0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544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40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576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39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063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663537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2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649" r:id="rId23"/>
    <p:sldLayoutId id="2147483654" r:id="rId24"/>
    <p:sldLayoutId id="2147483656" r:id="rId25"/>
    <p:sldLayoutId id="2147483657" r:id="rId26"/>
    <p:sldLayoutId id="2147483659" r:id="rId2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7.gif"/><Relationship Id="rId18" Type="http://schemas.openxmlformats.org/officeDocument/2006/relationships/image" Target="../media/image19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slide" Target="slide6.xml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26.gif"/><Relationship Id="rId5" Type="http://schemas.openxmlformats.org/officeDocument/2006/relationships/image" Target="../media/image21.png"/><Relationship Id="rId15" Type="http://schemas.openxmlformats.org/officeDocument/2006/relationships/slide" Target="slide7.xml"/><Relationship Id="rId10" Type="http://schemas.openxmlformats.org/officeDocument/2006/relationships/image" Target="../media/image25.gif"/><Relationship Id="rId4" Type="http://schemas.openxmlformats.org/officeDocument/2006/relationships/image" Target="../media/image20.gif"/><Relationship Id="rId9" Type="http://schemas.openxmlformats.org/officeDocument/2006/relationships/image" Target="../media/image24.gif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971498" y="3860782"/>
            <a:ext cx="470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Phan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8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28: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11184" y="6333897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68178" y="0"/>
            <a:ext cx="2923822" cy="2257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75145" y="354266"/>
            <a:ext cx="2265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016" y="939041"/>
            <a:ext cx="1004794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68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32803" y="649001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8C4CE3-F893-43C5-8BC4-5BAF8B6073D7}"/>
              </a:ext>
            </a:extLst>
          </p:cNvPr>
          <p:cNvGrpSpPr/>
          <p:nvPr/>
        </p:nvGrpSpPr>
        <p:grpSpPr>
          <a:xfrm>
            <a:off x="906627" y="614274"/>
            <a:ext cx="2085522" cy="738664"/>
            <a:chOff x="2956549" y="635539"/>
            <a:chExt cx="2085522" cy="738664"/>
          </a:xfrm>
        </p:grpSpPr>
        <p:sp>
          <p:nvSpPr>
            <p:cNvPr id="3" name="Rounded Rectangle 58">
              <a:extLst>
                <a:ext uri="{FF2B5EF4-FFF2-40B4-BE49-F238E27FC236}">
                  <a16:creationId xmlns:a16="http://schemas.microsoft.com/office/drawing/2014/main" id="{3654F31E-ED50-4687-BB6D-D7A81A00E76E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62D01A-F3BF-4725-863C-70485E7C4A6D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738664"/>
              <a:chOff x="857087" y="446662"/>
              <a:chExt cx="2085522" cy="73866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C3D364-FFDB-4BF4-A5FC-E1D39604572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/>
                  <a:t>Đ, S ?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4CD5B8-CE28-4D57-A197-CEEEBA9AE9E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1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F84861-A92F-4BFF-B5CB-C4F96EA8C6AF}"/>
              </a:ext>
            </a:extLst>
          </p:cNvPr>
          <p:cNvGrpSpPr/>
          <p:nvPr/>
        </p:nvGrpSpPr>
        <p:grpSpPr>
          <a:xfrm>
            <a:off x="2608612" y="964130"/>
            <a:ext cx="7937535" cy="2980080"/>
            <a:chOff x="1438694" y="953286"/>
            <a:chExt cx="8781929" cy="335554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0827D9-55AF-4B4D-8AE8-8FC61939382C}"/>
                </a:ext>
              </a:extLst>
            </p:cNvPr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25C350-B35D-4A5F-B243-791E3458C6B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D101368-3305-46F5-9250-0781CC2F39FE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821A335-8A3C-42FF-B663-18763D2E68D7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8AA9FFF-84E7-41A8-8C0F-84ABA77E6A85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F003253-6684-46A7-8285-35492B08FB35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FE7125A-E2AC-4A82-9E40-70279EC32337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8A6432D0-DA29-417F-92B4-D55B0BC6A81D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363C10-BEED-4B32-BC8E-E5A68826F753}"/>
                </a:ext>
              </a:extLst>
            </p:cNvPr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3F8CEF-ADC3-4851-B7B4-3EC0F05F6C5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E2BD98A-74CD-4351-B933-18447056E050}"/>
                  </a:ext>
                </a:extLst>
              </p:cNvPr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A737E5-B83D-4170-AC5F-F932C13C6AD3}"/>
                </a:ext>
              </a:extLst>
            </p:cNvPr>
            <p:cNvGrpSpPr/>
            <p:nvPr/>
          </p:nvGrpSpPr>
          <p:grpSpPr>
            <a:xfrm>
              <a:off x="3153207" y="2954718"/>
              <a:ext cx="443532" cy="1354113"/>
              <a:chOff x="2457797" y="2122231"/>
              <a:chExt cx="443532" cy="1354113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599335-9DDC-449B-85BB-DEB12DAE5969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80" cy="110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5BD7CE-9DD3-4BD3-A07F-2761D7ADCEBF}"/>
                  </a:ext>
                </a:extLst>
              </p:cNvPr>
              <p:cNvSpPr txBox="1"/>
              <p:nvPr/>
            </p:nvSpPr>
            <p:spPr>
              <a:xfrm>
                <a:off x="2457797" y="2973837"/>
                <a:ext cx="443532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349F60-9CF9-43EB-8B48-0785F85AB103}"/>
                </a:ext>
              </a:extLst>
            </p:cNvPr>
            <p:cNvGrpSpPr/>
            <p:nvPr/>
          </p:nvGrpSpPr>
          <p:grpSpPr>
            <a:xfrm>
              <a:off x="4843052" y="1821005"/>
              <a:ext cx="2068107" cy="1513328"/>
              <a:chOff x="2482834" y="1989071"/>
              <a:chExt cx="2068107" cy="151332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E28A2D-A641-4B52-A268-D2A967ACA651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1CA826A-209C-4004-A0C2-A7FE5195BFA7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424339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3D0AB26-672F-4E9A-8E51-C661EC34D3B0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49313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0AD8A1-B85E-430F-A090-4FDB0F5277D6}"/>
                </a:ext>
              </a:extLst>
            </p:cNvPr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D15400-7AEE-44DC-A7AF-741D22A946B6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AFE524-3673-4D85-9129-22083FE83F26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7839BBA-72BC-42D4-B421-5E1282624D16}"/>
                </a:ext>
              </a:extLst>
            </p:cNvPr>
            <p:cNvGrpSpPr/>
            <p:nvPr/>
          </p:nvGrpSpPr>
          <p:grpSpPr>
            <a:xfrm>
              <a:off x="7810721" y="1785248"/>
              <a:ext cx="656601" cy="1260792"/>
              <a:chOff x="2236613" y="1909772"/>
              <a:chExt cx="656601" cy="126079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6D0148-6396-4F7D-A39A-71B22272C712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EF5335-9703-469B-A9E7-80447DDB575B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43533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900ABC-86CA-4A6A-9F70-284A18464236}"/>
                </a:ext>
              </a:extLst>
            </p:cNvPr>
            <p:cNvGrpSpPr/>
            <p:nvPr/>
          </p:nvGrpSpPr>
          <p:grpSpPr>
            <a:xfrm>
              <a:off x="9314966" y="2742259"/>
              <a:ext cx="750173" cy="1265812"/>
              <a:chOff x="2143041" y="1909772"/>
              <a:chExt cx="750173" cy="126581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2176F0-4660-4E19-8A0F-80E34C91345F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5FD4C7-EFCC-4EB7-A579-3FEDA219B4B2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6C0495-5D7F-438F-8812-416108383F70}"/>
                </a:ext>
              </a:extLst>
            </p:cNvPr>
            <p:cNvGrpSpPr/>
            <p:nvPr/>
          </p:nvGrpSpPr>
          <p:grpSpPr>
            <a:xfrm>
              <a:off x="7978665" y="2794606"/>
              <a:ext cx="488657" cy="1332852"/>
              <a:chOff x="2404557" y="1909772"/>
              <a:chExt cx="488657" cy="133285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A2B66A-0445-42A2-AFD1-EB25EF1D231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5D00BF-6FC4-4B91-856F-397DF2B0C667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424338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57ECC21-10EC-450A-AEA2-434307183012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DE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Ba </a:t>
            </a:r>
            <a:r>
              <a:rPr lang="en-US" sz="2800" dirty="0" err="1"/>
              <a:t>điểm</a:t>
            </a:r>
            <a:r>
              <a:rPr lang="en-US" sz="2800" dirty="0"/>
              <a:t> M, N, P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d)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x.</a:t>
            </a:r>
          </a:p>
        </p:txBody>
      </p:sp>
      <p:sp>
        <p:nvSpPr>
          <p:cNvPr id="39" name="Rounded Rectangle 49">
            <a:extLst>
              <a:ext uri="{FF2B5EF4-FFF2-40B4-BE49-F238E27FC236}">
                <a16:creationId xmlns:a16="http://schemas.microsoft.com/office/drawing/2014/main" id="{BDCC828F-94C8-4C7C-B7C0-A1ED437A6E94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ounded Rectangle 51">
            <a:extLst>
              <a:ext uri="{FF2B5EF4-FFF2-40B4-BE49-F238E27FC236}">
                <a16:creationId xmlns:a16="http://schemas.microsoft.com/office/drawing/2014/main" id="{61082D2C-E421-4CEF-B3ED-5A0DAEC12DE0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Rounded Rectangle 52">
            <a:extLst>
              <a:ext uri="{FF2B5EF4-FFF2-40B4-BE49-F238E27FC236}">
                <a16:creationId xmlns:a16="http://schemas.microsoft.com/office/drawing/2014/main" id="{3D96AC28-EBD7-468A-B5BA-86CFBFA4450F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Rounded Rectangle 53">
            <a:extLst>
              <a:ext uri="{FF2B5EF4-FFF2-40B4-BE49-F238E27FC236}">
                <a16:creationId xmlns:a16="http://schemas.microsoft.com/office/drawing/2014/main" id="{F8A41199-AC6B-4208-80D2-88ABFCAC30A6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DD6A92-223E-45DF-A1DF-68B6B9577563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B03FCD-290C-4E99-BAF6-54F0DD41E983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FBF961-DB05-4CA4-8423-C94134C9F197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19F107-A273-4527-AC26-B983C02D96C8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717280" y="651232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E779B7-2CFF-463F-9C16-FABD96ECDDA2}"/>
              </a:ext>
            </a:extLst>
          </p:cNvPr>
          <p:cNvGrpSpPr/>
          <p:nvPr/>
        </p:nvGrpSpPr>
        <p:grpSpPr>
          <a:xfrm>
            <a:off x="1339889" y="602467"/>
            <a:ext cx="9958959" cy="1384995"/>
            <a:chOff x="857087" y="446662"/>
            <a:chExt cx="9958959" cy="1384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C1744A-A520-4B14-8CD5-2177D15BEE27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Cho 3 </a:t>
              </a:r>
              <a:r>
                <a:rPr lang="en-US" sz="2800" dirty="0" err="1"/>
                <a:t>điểm</a:t>
              </a:r>
              <a:r>
                <a:rPr lang="en-US" sz="2800" dirty="0"/>
                <a:t> M, N, P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A007C2D-B471-4409-AB87-DF5B1656EFCE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6F3C07-BAC7-4E08-9118-55D7DF125050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6691C63-788E-42C1-9302-DB2E61794F33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936F208-FB38-42D7-9E07-DBEEBDE47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6FEE38A-A12F-4EB2-9541-75A2538E0541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6097C1-B23D-4F51-99BE-C549C42C5D6B}"/>
                </a:ext>
              </a:extLst>
            </p:cNvPr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9AC903-F145-4C38-84C3-25C8EAC4683B}"/>
                </a:ext>
              </a:extLst>
            </p:cNvPr>
            <p:cNvSpPr txBox="1"/>
            <p:nvPr/>
          </p:nvSpPr>
          <p:spPr>
            <a:xfrm>
              <a:off x="1862485" y="312352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7254583-ABF0-43DC-B95B-A2FCC1E57A24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A6AE06-A4E1-458B-B75E-F5A1CBA06EDE}"/>
                </a:ext>
              </a:extLst>
            </p:cNvPr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A51D25-201D-4A12-997A-12636E792F81}"/>
                </a:ext>
              </a:extLst>
            </p:cNvPr>
            <p:cNvSpPr txBox="1"/>
            <p:nvPr/>
          </p:nvSpPr>
          <p:spPr>
            <a:xfrm>
              <a:off x="4651892" y="312352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9E637D-07BC-4981-B503-616AF2B03398}"/>
                </a:ext>
              </a:extLst>
            </p:cNvPr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AE8B6C-C979-48FE-9C88-195049BF8F3E}"/>
                </a:ext>
              </a:extLst>
            </p:cNvPr>
            <p:cNvSpPr txBox="1"/>
            <p:nvPr/>
          </p:nvSpPr>
          <p:spPr>
            <a:xfrm>
              <a:off x="8019455" y="312352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2E0609-7571-4310-8A00-4FD66506F278}"/>
              </a:ext>
            </a:extLst>
          </p:cNvPr>
          <p:cNvSpPr txBox="1"/>
          <p:nvPr/>
        </p:nvSpPr>
        <p:spPr>
          <a:xfrm>
            <a:off x="3140571" y="4226525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Đoạn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thẳng</a:t>
            </a:r>
            <a:r>
              <a:rPr lang="en-US" sz="2800" dirty="0">
                <a:solidFill>
                  <a:schemeClr val="accent1"/>
                </a:solidFill>
              </a:rPr>
              <a:t> MN , NP , MP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40B70-5345-4086-9C93-844612063361}"/>
              </a:ext>
            </a:extLst>
          </p:cNvPr>
          <p:cNvSpPr/>
          <p:nvPr/>
        </p:nvSpPr>
        <p:spPr>
          <a:xfrm>
            <a:off x="581084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6F301B-E39F-4B1C-A00E-80D2ED3FA985}"/>
              </a:ext>
            </a:extLst>
          </p:cNvPr>
          <p:cNvCxnSpPr/>
          <p:nvPr/>
        </p:nvCxnSpPr>
        <p:spPr>
          <a:xfrm>
            <a:off x="2497157" y="3720230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1E0CFE-F563-4A3E-81A0-C2F2998E58D4}"/>
              </a:ext>
            </a:extLst>
          </p:cNvPr>
          <p:cNvCxnSpPr/>
          <p:nvPr/>
        </p:nvCxnSpPr>
        <p:spPr>
          <a:xfrm>
            <a:off x="5237472" y="3720230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028440-E764-4434-AF44-CA2C954CB4F9}"/>
              </a:ext>
            </a:extLst>
          </p:cNvPr>
          <p:cNvCxnSpPr/>
          <p:nvPr/>
        </p:nvCxnSpPr>
        <p:spPr>
          <a:xfrm>
            <a:off x="2470381" y="3720230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2C02375-741B-418B-984B-9A74204A482E}"/>
              </a:ext>
            </a:extLst>
          </p:cNvPr>
          <p:cNvSpPr/>
          <p:nvPr/>
        </p:nvSpPr>
        <p:spPr>
          <a:xfrm>
            <a:off x="661543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324270" y="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D5133D-18CE-467F-8E4A-C42B8EC43FCE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3" name="Flowchart: Manual Input 15">
              <a:extLst>
                <a:ext uri="{FF2B5EF4-FFF2-40B4-BE49-F238E27FC236}">
                  <a16:creationId xmlns:a16="http://schemas.microsoft.com/office/drawing/2014/main" id="{3E8D364E-583B-4534-8CEA-E16AE0879D38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175333-3584-4FDF-87F8-1FF637BAC73E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7FA7B8-8145-4DC0-B457-50C63B3F32AE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6" name="Flowchart: Manual Input 15">
              <a:extLst>
                <a:ext uri="{FF2B5EF4-FFF2-40B4-BE49-F238E27FC236}">
                  <a16:creationId xmlns:a16="http://schemas.microsoft.com/office/drawing/2014/main" id="{B737F4EF-6177-4044-86CA-75375DBF16CB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B3E892-3A8D-4303-BFAE-3C5A0212801D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7DAFE6-29C8-4031-97ED-DED7A1EDAD52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0B3EB3-47C7-4D10-A973-50B71049F8BB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11F0DD-2667-48E5-95D1-2C628B54000D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73C8CA3-179D-4349-BE26-0B11DC194A63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424B58-6D43-4B6F-8DD5-001A5A946DE9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2A76A-C66F-486A-A33B-01898ED5BF5A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9AFC1AA-D2FF-4279-B365-7874ED332033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309120-4D2C-41FC-A67C-4735E42B547F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185150-F1D2-4B80-866C-ED91D834392A}"/>
              </a:ext>
            </a:extLst>
          </p:cNvPr>
          <p:cNvGrpSpPr/>
          <p:nvPr/>
        </p:nvGrpSpPr>
        <p:grpSpPr>
          <a:xfrm>
            <a:off x="1163514" y="866233"/>
            <a:ext cx="1684727" cy="658835"/>
            <a:chOff x="2956549" y="635539"/>
            <a:chExt cx="1684727" cy="658835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EFA4FC3-B46E-4958-93B4-E1238761860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D27BEC-CDA1-4BDE-B429-5A4D3C743C97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58835"/>
              <a:chOff x="857087" y="446662"/>
              <a:chExt cx="1684727" cy="6588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539186-DB6E-42D0-B079-6D6F0BCB00C3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3271680-7EE1-4BE1-B17C-E4972F7D67B2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3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5E9BF4-C9DA-4443-99D4-845E07514EE9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295610-F2A5-4F52-B051-1FE1AF55CF86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B25D02E1-CFF5-4F3C-9423-BF1A07FCB50B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CCEE14F-958C-41CC-B151-2668BB9B038C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3D6C2E-E542-4405-AC65-DFF72DFDDEFF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b)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6F5114-D886-4E58-9B3A-5FC17A38B7F2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Có</a:t>
              </a:r>
              <a:r>
                <a:rPr lang="en-US" sz="2800" dirty="0"/>
                <a:t>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                     </a:t>
              </a:r>
              <a:r>
                <a:rPr lang="en-US" sz="2800" dirty="0" err="1"/>
                <a:t>Có</a:t>
              </a:r>
              <a:r>
                <a:rPr lang="en-US" sz="2800" dirty="0"/>
                <a:t>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endParaRPr lang="en-US" sz="2800" dirty="0"/>
            </a:p>
          </p:txBody>
        </p:sp>
      </p:grp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1DB92100-D446-4DFD-ADC3-293753AAE236}"/>
              </a:ext>
            </a:extLst>
          </p:cNvPr>
          <p:cNvSpPr/>
          <p:nvPr/>
        </p:nvSpPr>
        <p:spPr>
          <a:xfrm>
            <a:off x="2228459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7A1FEC96-067D-4EBC-AC26-09198B649087}"/>
              </a:ext>
            </a:extLst>
          </p:cNvPr>
          <p:cNvSpPr/>
          <p:nvPr/>
        </p:nvSpPr>
        <p:spPr>
          <a:xfrm>
            <a:off x="757839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FF6DDE-A138-4CD9-A936-DBE8B8FF5AFA}"/>
              </a:ext>
            </a:extLst>
          </p:cNvPr>
          <p:cNvSpPr txBox="1"/>
          <p:nvPr/>
        </p:nvSpPr>
        <p:spPr>
          <a:xfrm>
            <a:off x="2391511" y="4782528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F8A3C8-9E71-49B7-9C7B-FAC348A8600B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EC98DE4-5B39-404B-8FBE-739365D73732}"/>
              </a:ext>
            </a:extLst>
          </p:cNvPr>
          <p:cNvSpPr txBox="1"/>
          <p:nvPr/>
        </p:nvSpPr>
        <p:spPr>
          <a:xfrm>
            <a:off x="7773916" y="4786226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33210B-4727-4D4B-9C82-5D4FB66638A9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96638" y="6484438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BF792B-4A6A-4B54-9347-400FBE562255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BE11DE-7D95-439F-AD45-7EDFB18F2A4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nhóm</a:t>
              </a:r>
              <a:r>
                <a:rPr lang="en-US" sz="2800" dirty="0"/>
                <a:t> 3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đứng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r>
                <a:rPr lang="en-US" sz="2800" dirty="0"/>
                <a:t>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74B14E-3E97-4E2C-B7FB-6E8365FF024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EF82464-E114-47A6-A194-23FCFD1B6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3DBF09-AE47-45ED-95C3-4934D4B7250A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D85071-FA33-49EC-AFB6-FC6FE69A3541}"/>
              </a:ext>
            </a:extLst>
          </p:cNvPr>
          <p:cNvSpPr txBox="1"/>
          <p:nvPr/>
        </p:nvSpPr>
        <p:spPr>
          <a:xfrm>
            <a:off x="7152698" y="3987796"/>
            <a:ext cx="9341002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Rô-bốt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r>
              <a:rPr lang="en-US" sz="2800" dirty="0"/>
              <a:t>, Mai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E4D08A-8FA2-4080-8DD6-205C42A10155}"/>
              </a:ext>
            </a:extLst>
          </p:cNvPr>
          <p:cNvSpPr txBox="1"/>
          <p:nvPr/>
        </p:nvSpPr>
        <p:spPr>
          <a:xfrm>
            <a:off x="7152698" y="2580937"/>
            <a:ext cx="93410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Nam,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endParaRPr lang="en-US" sz="2800" dirty="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E9A9A48-FCDD-4AD5-8135-E9CB2F862E0A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641F56-279E-451C-B16C-95A65938B50D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B27580-BCBD-4A06-B2AB-FF53AA984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7BB1C3-BD6F-4E47-90C9-97EB276CB945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2BA90A-7A3C-453E-83D6-6F5BD21B18BF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A7A2A5-0144-4422-BF76-1530DAC1EFF9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1DA5AC-C376-4510-ABEB-15787B47ACF5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07401-871F-44D2-A9C6-21558429137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9B4A03-D880-4A80-B09D-0CB80D453A49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0E1035-E588-4C60-9DAB-DF7DCE2C211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Hôm</a:t>
              </a:r>
              <a:r>
                <a:rPr lang="en-US" sz="2800" dirty="0"/>
                <a:t> nay,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trường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r>
                <a:rPr lang="en-US" sz="2800" dirty="0"/>
                <a:t> </a:t>
              </a:r>
              <a:r>
                <a:rPr lang="en-US" sz="2800" dirty="0" err="1"/>
                <a:t>bóng</a:t>
              </a:r>
              <a:r>
                <a:rPr lang="en-US" sz="2800" dirty="0"/>
                <a:t>,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ghé</a:t>
              </a:r>
              <a:r>
                <a:rPr lang="en-US" sz="2800" dirty="0"/>
                <a:t> qua </a:t>
              </a:r>
              <a:r>
                <a:rPr lang="en-US" sz="2800" dirty="0" err="1"/>
                <a:t>thư</a:t>
              </a:r>
              <a:r>
                <a:rPr lang="en-US" sz="2800" dirty="0"/>
                <a:t> </a:t>
              </a:r>
              <a:r>
                <a:rPr lang="en-US" sz="2800" dirty="0" err="1"/>
                <a:t>viện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trở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.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quãng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mà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.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4E351F3-23AE-4DBF-87B4-C058C85C405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E52502-C295-43BC-9F4D-7D19487B7869}"/>
              </a:ext>
            </a:extLst>
          </p:cNvPr>
          <p:cNvSpPr txBox="1"/>
          <p:nvPr/>
        </p:nvSpPr>
        <p:spPr>
          <a:xfrm>
            <a:off x="4522512" y="2033321"/>
            <a:ext cx="681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sên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60 (cm)</a:t>
            </a:r>
          </a:p>
        </p:txBody>
      </p:sp>
      <p:pic>
        <p:nvPicPr>
          <p:cNvPr id="13" name="Picture 2" descr="Cartoon snail Royalty Free Vector Image - VectorStock">
            <a:extLst>
              <a:ext uri="{FF2B5EF4-FFF2-40B4-BE49-F238E27FC236}">
                <a16:creationId xmlns:a16="http://schemas.microsoft.com/office/drawing/2014/main" id="{F31A4E53-59AC-43B3-9F71-22FA78DF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5AB7E2-0068-4386-B3B0-283D0B7327AB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979915-417F-41D5-B1B8-95E20E0BEC91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30cm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BA7B95-51E1-4A27-B228-C9ED5E6F489E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20cm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E51303ED-E167-44B5-93BA-0D92F5717D07}"/>
              </a:ext>
            </a:extLst>
          </p:cNvPr>
          <p:cNvSpPr/>
          <p:nvPr/>
        </p:nvSpPr>
        <p:spPr>
          <a:xfrm>
            <a:off x="4505985" y="2024446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/>
      <p:bldP spid="15" grpId="0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79770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64" y="4330647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2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4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9980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29698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DE, EF, 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B, 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540</Words>
  <Application>Microsoft Office PowerPoint</Application>
  <PresentationFormat>Widescreen</PresentationFormat>
  <Paragraphs>151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Microsoft YaHei</vt:lpstr>
      <vt:lpstr>.VnBlack</vt:lpstr>
      <vt:lpstr>Arial</vt:lpstr>
      <vt:lpstr>Arial-Rounded</vt:lpstr>
      <vt:lpstr>Calibri</vt:lpstr>
      <vt:lpstr>Montserrat Alternates Black</vt:lpstr>
      <vt:lpstr>Times New Roman</vt:lpstr>
      <vt:lpstr>Trebuchet MS</vt:lpstr>
      <vt:lpstr>Utm AVO</vt:lpstr>
      <vt:lpstr>Wingdings 3</vt:lpstr>
      <vt:lpstr>6_Office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22</cp:revision>
  <dcterms:created xsi:type="dcterms:W3CDTF">2021-07-24T01:07:49Z</dcterms:created>
  <dcterms:modified xsi:type="dcterms:W3CDTF">2024-12-18T03:09:04Z</dcterms:modified>
</cp:coreProperties>
</file>