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4" r:id="rId2"/>
    <p:sldId id="305" r:id="rId3"/>
    <p:sldId id="464" r:id="rId4"/>
    <p:sldId id="465" r:id="rId5"/>
    <p:sldId id="457" r:id="rId6"/>
    <p:sldId id="459" r:id="rId7"/>
    <p:sldId id="461" r:id="rId8"/>
    <p:sldId id="462" r:id="rId9"/>
    <p:sldId id="463" r:id="rId10"/>
    <p:sldId id="466" r:id="rId11"/>
    <p:sldId id="455" r:id="rId12"/>
    <p:sldId id="445" r:id="rId13"/>
    <p:sldId id="287" r:id="rId14"/>
  </p:sldIdLst>
  <p:sldSz cx="12192000" cy="6858000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6600FF"/>
    <a:srgbClr val="CE229D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F9E37-7711-47AD-9949-A88A314B8559}" v="303" dt="2024-09-01T04:49:25.7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4" autoAdjust="0"/>
    <p:restoredTop sz="85063" autoAdjust="0"/>
  </p:normalViewPr>
  <p:slideViewPr>
    <p:cSldViewPr>
      <p:cViewPr varScale="1">
        <p:scale>
          <a:sx n="97" d="100"/>
          <a:sy n="97" d="100"/>
        </p:scale>
        <p:origin x="852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031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469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841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797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58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222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166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279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ý: Khi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pp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hoc10.vn. Khi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2,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do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826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3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0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9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7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25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8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7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oc10.vn/doc-sach/tieng-viet-5-tap-1/1/678/12/" TargetMode="Externa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s://www.hoc10.vn/doc-sach/tieng-viet-5-tap-1/1/678/12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 w="76200" cmpd="tri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2844800" y="1508125"/>
            <a:ext cx="6197600" cy="16002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0000FF"/>
          </a:solidFill>
          <a:ln>
            <a:noFill/>
          </a:ln>
          <a:effectLst>
            <a:prstShdw prst="shdw15">
              <a:schemeClr val="bg2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124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5002214"/>
            <a:ext cx="12192000" cy="1855787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uk-UA" altLang="en-US">
              <a:latin typeface="VN-NTime" pitchFamily="2" charset="0"/>
            </a:endParaRPr>
          </a:p>
        </p:txBody>
      </p:sp>
      <p:pic>
        <p:nvPicPr>
          <p:cNvPr id="5126" name="Picture 6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99038"/>
            <a:ext cx="2639484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WordArt 7"/>
          <p:cNvSpPr>
            <a:spLocks noChangeArrowheads="1" noChangeShapeType="1" noTextEdit="1"/>
          </p:cNvSpPr>
          <p:nvPr/>
        </p:nvSpPr>
        <p:spPr bwMode="auto">
          <a:xfrm>
            <a:off x="3572387" y="3671223"/>
            <a:ext cx="5080000" cy="1495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5A</a:t>
            </a:r>
          </a:p>
        </p:txBody>
      </p:sp>
      <p:pic>
        <p:nvPicPr>
          <p:cNvPr id="5128" name="Picture 8" descr="lit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556000" y="6400800"/>
            <a:ext cx="5757333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85" y="1279525"/>
            <a:ext cx="205951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085" y="1660525"/>
            <a:ext cx="205951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WordArt 11"/>
          <p:cNvSpPr>
            <a:spLocks noChangeArrowheads="1" noChangeShapeType="1" noTextEdit="1"/>
          </p:cNvSpPr>
          <p:nvPr/>
        </p:nvSpPr>
        <p:spPr bwMode="auto">
          <a:xfrm>
            <a:off x="1320800" y="746126"/>
            <a:ext cx="9144000" cy="55784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</p:txBody>
      </p:sp>
      <p:pic>
        <p:nvPicPr>
          <p:cNvPr id="513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3200" y="76201"/>
            <a:ext cx="17272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5665788"/>
            <a:ext cx="16256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259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FA9D3F-5C30-6199-EB51-82FA214389B4}"/>
              </a:ext>
            </a:extLst>
          </p:cNvPr>
          <p:cNvSpPr txBox="1"/>
          <p:nvPr/>
        </p:nvSpPr>
        <p:spPr>
          <a:xfrm>
            <a:off x="479376" y="1700808"/>
            <a:ext cx="114492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buAutoNum type="arabicPeriod"/>
            </a:pP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Tìm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từ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đồng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nghĩa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với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mỗi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từ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sau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:</a:t>
            </a:r>
          </a:p>
          <a:p>
            <a:r>
              <a:rPr lang="en-US" sz="6000" dirty="0">
                <a:latin typeface="UTM Bustamalaka" panose="02040603050506020204" pitchFamily="18" charset="0"/>
              </a:rPr>
              <a:t>- </a:t>
            </a:r>
            <a:r>
              <a:rPr lang="en-US" sz="6000" dirty="0" err="1">
                <a:latin typeface="UTM Bustamalaka" panose="02040603050506020204" pitchFamily="18" charset="0"/>
              </a:rPr>
              <a:t>Học</a:t>
            </a:r>
            <a:r>
              <a:rPr lang="en-US" sz="6000" dirty="0"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latin typeface="UTM Bustamalaka" panose="02040603050506020204" pitchFamily="18" charset="0"/>
              </a:rPr>
              <a:t>trò</a:t>
            </a:r>
            <a:r>
              <a:rPr lang="en-US" sz="6000" dirty="0">
                <a:latin typeface="UTM Bustamalaka" panose="02040603050506020204" pitchFamily="18" charset="0"/>
              </a:rPr>
              <a:t>:</a:t>
            </a:r>
          </a:p>
          <a:p>
            <a:r>
              <a:rPr lang="en-US" sz="6000" dirty="0">
                <a:latin typeface="UTM Bustamalaka" panose="02040603050506020204" pitchFamily="18" charset="0"/>
              </a:rPr>
              <a:t>- </a:t>
            </a:r>
            <a:r>
              <a:rPr lang="en-US" sz="6000" dirty="0" err="1">
                <a:latin typeface="UTM Bustamalaka" panose="02040603050506020204" pitchFamily="18" charset="0"/>
              </a:rPr>
              <a:t>Siêng</a:t>
            </a:r>
            <a:r>
              <a:rPr lang="en-US" sz="6000" dirty="0"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latin typeface="UTM Bustamalaka" panose="02040603050506020204" pitchFamily="18" charset="0"/>
              </a:rPr>
              <a:t>năng</a:t>
            </a:r>
            <a:r>
              <a:rPr lang="en-US" sz="6000" dirty="0">
                <a:latin typeface="UTM Bustamalaka" panose="02040603050506020204" pitchFamily="18" charset="0"/>
              </a:rPr>
              <a:t>:</a:t>
            </a:r>
          </a:p>
          <a:p>
            <a:r>
              <a:rPr lang="en-US" sz="6000" dirty="0">
                <a:latin typeface="UTM Bustamalaka" panose="02040603050506020204" pitchFamily="18" charset="0"/>
              </a:rPr>
              <a:t>- </a:t>
            </a:r>
            <a:r>
              <a:rPr lang="en-US" sz="6000" dirty="0" err="1">
                <a:latin typeface="UTM Bustamalaka" panose="02040603050506020204" pitchFamily="18" charset="0"/>
              </a:rPr>
              <a:t>Giỏi</a:t>
            </a:r>
            <a:r>
              <a:rPr lang="en-US" sz="6000" dirty="0">
                <a:latin typeface="UTM Bustamalaka" panose="02040603050506020204" pitchFamily="18" charset="0"/>
              </a:rPr>
              <a:t>:</a:t>
            </a:r>
            <a:endParaRPr lang="en-US" sz="8000" dirty="0">
              <a:latin typeface="UTM Bustamalaka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860EC4-A0CC-AB35-A04B-512FE51F0AE7}"/>
              </a:ext>
            </a:extLst>
          </p:cNvPr>
          <p:cNvSpPr txBox="1"/>
          <p:nvPr/>
        </p:nvSpPr>
        <p:spPr>
          <a:xfrm>
            <a:off x="4295800" y="-4737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4803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0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3E00C5-A842-0335-B66E-A77783606963}"/>
              </a:ext>
            </a:extLst>
          </p:cNvPr>
          <p:cNvSpPr txBox="1"/>
          <p:nvPr/>
        </p:nvSpPr>
        <p:spPr>
          <a:xfrm>
            <a:off x="203684" y="1690126"/>
            <a:ext cx="11724964" cy="727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000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0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000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giỏi</a:t>
            </a:r>
            <a:endParaRPr lang="en-US" sz="4000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pine K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03286-BD41-D732-5AF2-10FF8FE1CB66}"/>
              </a:ext>
            </a:extLst>
          </p:cNvPr>
          <p:cNvSpPr txBox="1"/>
          <p:nvPr/>
        </p:nvSpPr>
        <p:spPr>
          <a:xfrm>
            <a:off x="4295800" y="85018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7F163FEF-1CDB-0EA0-D8CA-57DF0E728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7688" y="3573016"/>
            <a:ext cx="4899565" cy="252246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BD9661-54AA-C4BB-BC56-0783F60C04A8}"/>
              </a:ext>
            </a:extLst>
          </p:cNvPr>
          <p:cNvSpPr txBox="1"/>
          <p:nvPr/>
        </p:nvSpPr>
        <p:spPr>
          <a:xfrm>
            <a:off x="1991544" y="2813148"/>
            <a:ext cx="84249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E6FFFD"/>
              </a:buClr>
            </a:pP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Làm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việc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nhóm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đôi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báo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cáo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quả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F64D8F0-ED97-1DA0-780A-587EADD1E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text on a white background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2E9B8A56-A6F1-E0D9-39EC-8D497D067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868"/>
            <a:ext cx="12192000" cy="5094821"/>
          </a:xfrm>
          <a:prstGeom prst="rect">
            <a:avLst/>
          </a:prstGeom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5F2B712D-22F9-4F0E-8A5D-C379CA6D5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368" y="70656"/>
            <a:ext cx="8473095" cy="136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nghĩa</a:t>
            </a:r>
            <a:endParaRPr lang="en-US" sz="35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Gi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4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335360" y="2852936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96A5E519-13EB-3A41-DEFE-1C63B70E4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478" y="1124744"/>
            <a:ext cx="8576441" cy="14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9CBAF539-7663-47CD-BA57-6A746E309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368" y="70656"/>
            <a:ext cx="8473095" cy="136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nghĩa</a:t>
            </a:r>
            <a:endParaRPr lang="en-US" sz="35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Gi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786987" y="1801609"/>
            <a:ext cx="100650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6336"/>
            <a:ext cx="12192000" cy="302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13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13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3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nghĩa</a:t>
            </a:r>
            <a:endParaRPr lang="en-US" sz="13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Gi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599617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30D2D-97B4-3F46-D368-61BA2B9D4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632" y="2348880"/>
            <a:ext cx="626469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8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hởi động tiết học- HÃY NHANH HƠN NÀO (Bài hát kết hợp vận động)">
            <a:hlinkClick r:id="" action="ppaction://media"/>
            <a:extLst>
              <a:ext uri="{FF2B5EF4-FFF2-40B4-BE49-F238E27FC236}">
                <a16:creationId xmlns:a16="http://schemas.microsoft.com/office/drawing/2014/main" id="{9F013620-E551-F325-8C60-483E49B61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64704"/>
            <a:ext cx="12192000" cy="6093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F6CEF-74E5-B472-FBB2-D2CB9F9691B2}"/>
              </a:ext>
            </a:extLst>
          </p:cNvPr>
          <p:cNvSpPr txBox="1"/>
          <p:nvPr/>
        </p:nvSpPr>
        <p:spPr>
          <a:xfrm>
            <a:off x="47328" y="124848"/>
            <a:ext cx="7776864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Nghe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7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0" y="2515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242A22C-EEB8-AB43-5F9E-3414BE130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7" b="13742"/>
          <a:stretch/>
        </p:blipFill>
        <p:spPr>
          <a:xfrm>
            <a:off x="-128940" y="1636221"/>
            <a:ext cx="12193663" cy="518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9CF7D4-F0FF-04BA-AAD5-88EA0BD306E1}"/>
              </a:ext>
            </a:extLst>
          </p:cNvPr>
          <p:cNvSpPr txBox="1"/>
          <p:nvPr/>
        </p:nvSpPr>
        <p:spPr>
          <a:xfrm>
            <a:off x="127277" y="980728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1697186A-26CD-487C-BBDF-09AE418C0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368" y="70656"/>
            <a:ext cx="8473095" cy="136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nghĩa</a:t>
            </a:r>
            <a:endParaRPr lang="en-US" sz="35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Gi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54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computer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1A516530-4E96-F90E-EE19-008CD3D8A8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7763" r="-1569" b="13742"/>
          <a:stretch/>
        </p:blipFill>
        <p:spPr>
          <a:xfrm>
            <a:off x="551385" y="2420888"/>
            <a:ext cx="10585176" cy="40324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3CF393-7FD4-4905-716B-B1C008E4215B}"/>
              </a:ext>
            </a:extLst>
          </p:cNvPr>
          <p:cNvSpPr txBox="1"/>
          <p:nvPr/>
        </p:nvSpPr>
        <p:spPr>
          <a:xfrm>
            <a:off x="2615535" y="1268760"/>
            <a:ext cx="6840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E6FFFD"/>
              </a:buClr>
            </a:pP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Chơi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trò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chơi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: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Hái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lê</a:t>
            </a:r>
            <a:endParaRPr lang="en-US" sz="60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UTM Alpine KT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5386438A-AD8A-450A-86B5-AA553724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368" y="70656"/>
            <a:ext cx="8473095" cy="136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nghĩa</a:t>
            </a:r>
            <a:endParaRPr lang="en-US" sz="35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Gi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36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68E73D-1269-04AA-4976-AE2F3CFA88B6}"/>
              </a:ext>
            </a:extLst>
          </p:cNvPr>
          <p:cNvSpPr txBox="1"/>
          <p:nvPr/>
        </p:nvSpPr>
        <p:spPr>
          <a:xfrm>
            <a:off x="551384" y="1340768"/>
            <a:ext cx="106571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E6FFFD"/>
              </a:buClr>
            </a:pP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2.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Đặt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một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với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động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 “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nh Tran" panose="02040603050506020204" pitchFamily="18" charset="0"/>
                <a:cs typeface="Calibri" panose="020F0502020204030204" pitchFamily="34" charset="0"/>
              </a:rPr>
              <a:t>cho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”,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một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với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động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 “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nh Tran" panose="02040603050506020204" pitchFamily="18" charset="0"/>
                <a:cs typeface="Calibri" panose="020F0502020204030204" pitchFamily="34" charset="0"/>
              </a:rPr>
              <a:t>biếu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”.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7761F1-8219-44ED-3D97-7BE7B45C80A8}"/>
              </a:ext>
            </a:extLst>
          </p:cNvPr>
          <p:cNvSpPr txBox="1"/>
          <p:nvPr/>
        </p:nvSpPr>
        <p:spPr>
          <a:xfrm>
            <a:off x="263352" y="3933056"/>
            <a:ext cx="11737304" cy="195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Ví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cho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nhãn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vở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đẹp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- Em </a:t>
            </a:r>
            <a:r>
              <a:rPr lang="en-US" sz="2800" dirty="0" err="1">
                <a:latin typeface="UTM Avo" panose="02040603050506020204" pitchFamily="18" charset="0"/>
              </a:rPr>
              <a:t>mua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hộp</a:t>
            </a:r>
            <a:r>
              <a:rPr lang="en-US" sz="2800" dirty="0">
                <a:latin typeface="UTM Avo" panose="02040603050506020204" pitchFamily="18" charset="0"/>
              </a:rPr>
              <a:t> bánh </a:t>
            </a:r>
            <a:r>
              <a:rPr lang="en-US" sz="2800" dirty="0" err="1">
                <a:latin typeface="UTM Avo" panose="02040603050506020204" pitchFamily="18" charset="0"/>
              </a:rPr>
              <a:t>ngon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biếu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dịp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tết</a:t>
            </a:r>
            <a:r>
              <a:rPr lang="en-US" sz="2800" dirty="0">
                <a:latin typeface="UTM Avo" panose="02040603050506020204" pitchFamily="18" charset="0"/>
              </a:rPr>
              <a:t> Trung </a:t>
            </a:r>
            <a:r>
              <a:rPr lang="en-US" sz="2800" dirty="0" err="1">
                <a:latin typeface="UTM Avo" panose="02040603050506020204" pitchFamily="18" charset="0"/>
              </a:rPr>
              <a:t>thu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endParaRPr lang="vi-VN" sz="2800" dirty="0"/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E6AD13C8-918D-49A2-A710-D4D79D3C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368" y="70656"/>
            <a:ext cx="8473095" cy="136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nghĩa</a:t>
            </a:r>
            <a:endParaRPr lang="en-US" sz="35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Gi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76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FA9D3F-5C30-6199-EB51-82FA214389B4}"/>
              </a:ext>
            </a:extLst>
          </p:cNvPr>
          <p:cNvSpPr txBox="1"/>
          <p:nvPr/>
        </p:nvSpPr>
        <p:spPr>
          <a:xfrm>
            <a:off x="371364" y="1196752"/>
            <a:ext cx="11449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UTM Dinh Tran" panose="02040603050506020204" pitchFamily="18" charset="0"/>
              </a:rPr>
              <a:t>- Theo </a:t>
            </a:r>
            <a:r>
              <a:rPr lang="en-US" sz="8000" dirty="0" err="1">
                <a:latin typeface="UTM Dinh Tran" panose="02040603050506020204" pitchFamily="18" charset="0"/>
              </a:rPr>
              <a:t>em</a:t>
            </a:r>
            <a:r>
              <a:rPr lang="en-US" sz="8000" dirty="0">
                <a:latin typeface="UTM Dinh Tran" panose="02040603050506020204" pitchFamily="18" charset="0"/>
              </a:rPr>
              <a:t>, </a:t>
            </a:r>
            <a:r>
              <a:rPr lang="en-US" sz="8000" dirty="0" err="1">
                <a:latin typeface="UTM Dinh Tran" panose="02040603050506020204" pitchFamily="18" charset="0"/>
              </a:rPr>
              <a:t>chúng</a:t>
            </a:r>
            <a:r>
              <a:rPr lang="en-US" sz="8000" dirty="0">
                <a:latin typeface="UTM Dinh Tran" panose="02040603050506020204" pitchFamily="18" charset="0"/>
              </a:rPr>
              <a:t> ta </a:t>
            </a:r>
            <a:r>
              <a:rPr lang="en-US" sz="8000" dirty="0" err="1">
                <a:latin typeface="UTM Dinh Tran" panose="02040603050506020204" pitchFamily="18" charset="0"/>
              </a:rPr>
              <a:t>có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thể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đổi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vị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trí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của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từ</a:t>
            </a:r>
            <a:r>
              <a:rPr lang="en-US" sz="8000" dirty="0">
                <a:latin typeface="UTM Dinh Tran" panose="02040603050506020204" pitchFamily="18" charset="0"/>
              </a:rPr>
              <a:t>  “</a:t>
            </a:r>
            <a:r>
              <a:rPr lang="en-US" sz="8000" b="1" dirty="0" err="1">
                <a:latin typeface="UTM Dinh Tran" panose="02040603050506020204" pitchFamily="18" charset="0"/>
              </a:rPr>
              <a:t>cho</a:t>
            </a:r>
            <a:r>
              <a:rPr lang="en-US" sz="8000" dirty="0">
                <a:latin typeface="UTM Dinh Tran" panose="02040603050506020204" pitchFamily="18" charset="0"/>
              </a:rPr>
              <a:t>” </a:t>
            </a:r>
            <a:r>
              <a:rPr lang="en-US" sz="8000" dirty="0" err="1">
                <a:latin typeface="UTM Dinh Tran" panose="02040603050506020204" pitchFamily="18" charset="0"/>
              </a:rPr>
              <a:t>và</a:t>
            </a:r>
            <a:r>
              <a:rPr lang="en-US" sz="8000" dirty="0">
                <a:latin typeface="UTM Dinh Tran" panose="02040603050506020204" pitchFamily="18" charset="0"/>
              </a:rPr>
              <a:t> “</a:t>
            </a:r>
            <a:r>
              <a:rPr lang="en-US" sz="8000" b="1" dirty="0" err="1">
                <a:latin typeface="UTM Dinh Tran" panose="02040603050506020204" pitchFamily="18" charset="0"/>
              </a:rPr>
              <a:t>biếu</a:t>
            </a:r>
            <a:r>
              <a:rPr lang="en-US" sz="8000" dirty="0">
                <a:latin typeface="UTM Dinh Tran" panose="02040603050506020204" pitchFamily="18" charset="0"/>
              </a:rPr>
              <a:t>” </a:t>
            </a:r>
            <a:r>
              <a:rPr lang="en-US" sz="8000" dirty="0" err="1">
                <a:latin typeface="UTM Dinh Tran" panose="02040603050506020204" pitchFamily="18" charset="0"/>
              </a:rPr>
              <a:t>trong</a:t>
            </a:r>
            <a:r>
              <a:rPr lang="en-US" sz="8000" dirty="0">
                <a:latin typeface="UTM Dinh Tran" panose="02040603050506020204" pitchFamily="18" charset="0"/>
              </a:rPr>
              <a:t> 2 </a:t>
            </a:r>
            <a:r>
              <a:rPr lang="en-US" sz="8000" dirty="0" err="1">
                <a:latin typeface="UTM Dinh Tran" panose="02040603050506020204" pitchFamily="18" charset="0"/>
              </a:rPr>
              <a:t>câu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trên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không</a:t>
            </a:r>
            <a:r>
              <a:rPr lang="en-US" sz="8000" dirty="0">
                <a:latin typeface="UTM Dinh Tran" panose="02040603050506020204" pitchFamily="18" charset="0"/>
              </a:rPr>
              <a:t>? </a:t>
            </a:r>
            <a:r>
              <a:rPr lang="en-US" sz="8000" dirty="0" err="1">
                <a:latin typeface="UTM Dinh Tran" panose="02040603050506020204" pitchFamily="18" charset="0"/>
              </a:rPr>
              <a:t>Vì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sao</a:t>
            </a:r>
            <a:r>
              <a:rPr lang="en-US" sz="8000" dirty="0">
                <a:latin typeface="UTM Dinh Tran" panose="02040603050506020204" pitchFamily="18" charset="0"/>
              </a:rPr>
              <a:t>?</a:t>
            </a:r>
            <a:endParaRPr lang="vi-VN" sz="8000" dirty="0"/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85494FDE-2DF9-490D-8303-9FDA7B191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368" y="70656"/>
            <a:ext cx="8473095" cy="136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nghĩa</a:t>
            </a:r>
            <a:endParaRPr lang="en-US" sz="35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Gi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81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DF39E4A0-EF48-381A-0B5A-C6B3A5A9F8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33" y="692696"/>
            <a:ext cx="11856640" cy="6118250"/>
          </a:xfrm>
          <a:prstGeom prst="rect">
            <a:avLst/>
          </a:prstGeom>
          <a:noFill/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D57DAE91-58E8-D290-16B8-5E3E0D37E1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263352" y="38246"/>
            <a:ext cx="2404687" cy="1541862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26BAD522-49A8-F4EA-E277-4E2FBF6D9D5B}"/>
              </a:ext>
            </a:extLst>
          </p:cNvPr>
          <p:cNvSpPr txBox="1"/>
          <p:nvPr/>
        </p:nvSpPr>
        <p:spPr>
          <a:xfrm rot="21049605">
            <a:off x="361569" y="849899"/>
            <a:ext cx="2481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947">
              <a:defRPr/>
            </a:pPr>
            <a:r>
              <a:rPr lang="en-US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DD0FE0-A4B2-A47B-FBCF-548D26ACECE5}"/>
              </a:ext>
            </a:extLst>
          </p:cNvPr>
          <p:cNvSpPr txBox="1"/>
          <p:nvPr/>
        </p:nvSpPr>
        <p:spPr>
          <a:xfrm>
            <a:off x="839416" y="1772816"/>
            <a:ext cx="10129551" cy="2955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1.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đồng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nghĩa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nghĩa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nhau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hoặc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nhau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2. Khi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dùng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này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ta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cần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cân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nhắc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lựa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phù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hợp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endParaRPr lang="vi-VN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520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3795</TotalTime>
  <Words>364</Words>
  <Application>Microsoft Office PowerPoint</Application>
  <PresentationFormat>Widescreen</PresentationFormat>
  <Paragraphs>48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Tahoma</vt:lpstr>
      <vt:lpstr>Times New Roman</vt:lpstr>
      <vt:lpstr>UTM Alpine KT</vt:lpstr>
      <vt:lpstr>UTM Avo</vt:lpstr>
      <vt:lpstr>UTM Bustamalaka</vt:lpstr>
      <vt:lpstr>UTM Dinh Tran</vt:lpstr>
      <vt:lpstr>UTM LinotypeZapfino KT</vt:lpstr>
      <vt:lpstr>UTM Ong Do Gia</vt:lpstr>
      <vt:lpstr>UTM Showcard</vt:lpstr>
      <vt:lpstr>VN-NTime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XP-PRO-2011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 de GDNSTLVM</dc:title>
  <dc:creator>quyennt0412</dc:creator>
  <cp:lastModifiedBy>TONI STORE 8</cp:lastModifiedBy>
  <cp:revision>236</cp:revision>
  <dcterms:created xsi:type="dcterms:W3CDTF">2013-10-28T09:13:32Z</dcterms:created>
  <dcterms:modified xsi:type="dcterms:W3CDTF">2025-03-03T05:08:38Z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