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</p:sldMasterIdLst>
  <p:notesMasterIdLst>
    <p:notesMasterId r:id="rId31"/>
  </p:notesMasterIdLst>
  <p:handoutMasterIdLst>
    <p:handoutMasterId r:id="rId32"/>
  </p:handoutMasterIdLst>
  <p:sldIdLst>
    <p:sldId id="344" r:id="rId9"/>
    <p:sldId id="346" r:id="rId10"/>
    <p:sldId id="347" r:id="rId11"/>
    <p:sldId id="348" r:id="rId12"/>
    <p:sldId id="319" r:id="rId13"/>
    <p:sldId id="340" r:id="rId14"/>
    <p:sldId id="345" r:id="rId15"/>
    <p:sldId id="350" r:id="rId16"/>
    <p:sldId id="342" r:id="rId17"/>
    <p:sldId id="352" r:id="rId18"/>
    <p:sldId id="356" r:id="rId19"/>
    <p:sldId id="343" r:id="rId20"/>
    <p:sldId id="338" r:id="rId21"/>
    <p:sldId id="364" r:id="rId22"/>
    <p:sldId id="260" r:id="rId23"/>
    <p:sldId id="365" r:id="rId24"/>
    <p:sldId id="366" r:id="rId25"/>
    <p:sldId id="370" r:id="rId26"/>
    <p:sldId id="373" r:id="rId27"/>
    <p:sldId id="374" r:id="rId28"/>
    <p:sldId id="375" r:id="rId29"/>
    <p:sldId id="37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C"/>
    <a:srgbClr val="FBCA90"/>
    <a:srgbClr val="4F8B8E"/>
    <a:srgbClr val="BBD295"/>
    <a:srgbClr val="E6E6E6"/>
    <a:srgbClr val="B4D495"/>
    <a:srgbClr val="0071BC"/>
    <a:srgbClr val="E82327"/>
    <a:srgbClr val="006C31"/>
    <a:srgbClr val="00B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066" autoAdjust="0"/>
  </p:normalViewPr>
  <p:slideViewPr>
    <p:cSldViewPr snapToGrid="0">
      <p:cViewPr varScale="1">
        <p:scale>
          <a:sx n="85" d="100"/>
          <a:sy n="85" d="100"/>
        </p:scale>
        <p:origin x="144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95B41-E87C-42CB-8397-D36038D2B7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8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0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19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72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62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503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3E9A1-6530-4B98-BB9C-36FFC45BA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0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586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06920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22984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68974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37458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75655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597422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8768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22048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18949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87952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47697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4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FF9228E-AF43-4A53-B499-D89AEEBDF835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56F3A27-D7F9-40F6-B664-0EC3D9D71111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14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274D03E-7DB3-455D-9763-560C1FA093A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8B01C8E-3A11-45CC-A3B6-9C9A5FD616A0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6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157C79F-6FA9-4999-AB20-440761E0EEC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547E45F-70D6-47EA-9904-217FD94E198C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3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EDA531E-919D-4C63-9664-233A9D1C5C4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C5034D-F496-4D14-BBA0-FBD9FEB28993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36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9" y="666749"/>
            <a:ext cx="4292241" cy="639763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9C397BB-0E74-4C08-969E-62CE5634945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1837F17-D462-44D9-B2B8-7F5039C7A44A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53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FC1AD0C-1A45-452D-8B9D-5431AC4D45FA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4A8A7EE-087C-48F3-97C6-C4774606E48E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6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4680D02-A33D-4FCA-8795-040D33CB3B88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C043DA5-F7DD-4AEA-AFC8-E7475F71DE80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20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2"/>
            <a:ext cx="8458200" cy="520700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4" y="609600"/>
            <a:ext cx="3008313" cy="480060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7FE643D-5B70-4BE7-A012-C0FB942697C8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3A03ACE-E0AA-435C-8417-484E90B4D864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7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1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C6BB3DC-F697-428C-94C1-7BBC2EEA32D0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F00BDCD-62E1-47B5-B41D-A3AA449CBED1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41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9B2F098-4D60-4FFE-B077-07A4F58F2E3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5C3F71B-A768-4831-BDEF-4136F508641E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55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597116A-6A4A-4A24-B25E-14760B54D08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E5869C1-FBD6-460F-9C61-806E07AD8F2E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7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97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65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03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8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9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1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29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52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67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0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16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14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52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7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3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97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3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15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39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061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40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502441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591525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222946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84781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89318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88862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11686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935777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863653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21774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49667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26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0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454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13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30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8397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8439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66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8114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65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9776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139007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195204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85305"/>
      </p:ext>
    </p:extLst>
  </p:cSld>
  <p:clrMapOvr>
    <a:masterClrMapping/>
  </p:clrMapOvr>
  <p:transition spd="slow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835552"/>
      </p:ext>
    </p:extLst>
  </p:cSld>
  <p:clrMapOvr>
    <a:masterClrMapping/>
  </p:clrMapOvr>
  <p:transition spd="slow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61842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1607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35262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885388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729888"/>
      </p:ext>
    </p:extLst>
  </p:cSld>
  <p:clrMapOvr>
    <a:masterClrMapping/>
  </p:clrMapOvr>
  <p:transition spd="slow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40034"/>
      </p:ext>
    </p:extLst>
  </p:cSld>
  <p:clrMapOvr>
    <a:masterClrMapping/>
  </p:clrMapOvr>
  <p:transition spd="slow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956122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5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1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E44481C-5CCA-4599-A85C-3FEE8BAF887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27291BD-7766-46EA-8504-F8294C93B641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73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8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9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2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audio" Target="file:///C:\Users\KHC\Downloads\BanTayMe-BaoAn-5160082_hq.mp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" y="1809431"/>
            <a:ext cx="9132406" cy="494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19630" y="1764824"/>
            <a:ext cx="6819522" cy="118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6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8055921" y="3499378"/>
            <a:ext cx="652824" cy="8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02333" y="4154064"/>
            <a:ext cx="600206" cy="43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8334">
            <a:off x="-161357" y="-76984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7"/>
          <p:cNvSpPr>
            <a:spLocks noChangeArrowheads="1"/>
          </p:cNvSpPr>
          <p:nvPr/>
        </p:nvSpPr>
        <p:spPr bwMode="auto">
          <a:xfrm>
            <a:off x="1219206" y="217010"/>
            <a:ext cx="6422055" cy="89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ỦY BAN NHÂN DÂN 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UYỆN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TÂY SƠN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SỐ 2 BÌNH NGHI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088436" y="1123620"/>
            <a:ext cx="3182965" cy="1070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2460231" y="4507342"/>
            <a:ext cx="575680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Nở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Text Box 60"/>
          <p:cNvSpPr txBox="1">
            <a:spLocks noChangeArrowheads="1"/>
          </p:cNvSpPr>
          <p:nvPr/>
        </p:nvSpPr>
        <p:spPr bwMode="auto">
          <a:xfrm>
            <a:off x="3169587" y="5413941"/>
            <a:ext cx="360212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2024-2025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461721" y="3115080"/>
            <a:ext cx="6436384" cy="115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MÔN: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1B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85" name="Picture 66" descr="z1"/>
          <p:cNvPicPr>
            <a:picLocks noChangeAspect="1" noChangeArrowheads="1" noCrop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224">
            <a:off x="354951" y="2456007"/>
            <a:ext cx="1136200" cy="84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1" descr="Humming_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49" y="920418"/>
            <a:ext cx="1377887" cy="9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2" descr="z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31" y="4874855"/>
            <a:ext cx="952481" cy="7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7679">
            <a:off x="6747531" y="274960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5388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43023"/>
              </p:ext>
            </p:extLst>
          </p:nvPr>
        </p:nvGraphicFramePr>
        <p:xfrm>
          <a:off x="2953198" y="3477198"/>
          <a:ext cx="30175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502046" y="3375934"/>
            <a:ext cx="14686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9" y="2241199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" y="116562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29198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3333284" y="4476983"/>
            <a:ext cx="22573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uồn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50850" y="3375935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46" y="3210373"/>
            <a:ext cx="239672" cy="185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08942" y="2241199"/>
            <a:ext cx="4540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uồn</a:t>
            </a: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uồn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26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2024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041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872907"/>
              </p:ext>
            </p:extLst>
          </p:nvPr>
        </p:nvGraphicFramePr>
        <p:xfrm>
          <a:off x="2975878" y="3415593"/>
          <a:ext cx="30175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484638" y="3389941"/>
            <a:ext cx="15541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4" y="1979942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" y="116562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29198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3333284" y="4442212"/>
            <a:ext cx="19228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noProof="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ượ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3284" y="3364961"/>
            <a:ext cx="553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26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2024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4308949" y="4554431"/>
            <a:ext cx="351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03181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08438 -0.120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4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315983" y="5046290"/>
            <a:ext cx="3776907" cy="831996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4" name="Picture 6" descr="'Cô vượn' bất ngờ sinh con dù sống cô đơn một mình trong lồng suốt nhiều năm Ả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0" y="959862"/>
            <a:ext cx="6393029" cy="387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con vượn ngườ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0" y="959862"/>
            <a:ext cx="6393029" cy="387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7" y="1959389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6572" y="2259287"/>
            <a:ext cx="3375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ượn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228566"/>
              </p:ext>
            </p:extLst>
          </p:nvPr>
        </p:nvGraphicFramePr>
        <p:xfrm>
          <a:off x="2733195" y="3402370"/>
          <a:ext cx="384048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3354133" y="333973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v</a:t>
            </a:r>
            <a:endParaRPr lang="en-US" sz="6000" dirty="0"/>
          </a:p>
        </p:txBody>
      </p:sp>
      <p:sp>
        <p:nvSpPr>
          <p:cNvPr id="28" name="Rectangle 27"/>
          <p:cNvSpPr/>
          <p:nvPr/>
        </p:nvSpPr>
        <p:spPr>
          <a:xfrm>
            <a:off x="4834150" y="2925853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6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" y="117136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0067" y="142407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4834150" y="3381244"/>
            <a:ext cx="1462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ươn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5458712" y="3889075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51968" y="4470845"/>
            <a:ext cx="1880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-80" dirty="0" err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spc="-8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ượn</a:t>
            </a:r>
            <a:endParaRPr lang="en-US" sz="6000" spc="-8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592" y="2017999"/>
            <a:ext cx="3661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6610" y="2017998"/>
            <a:ext cx="2733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888400" y="3207869"/>
          <a:ext cx="3108960" cy="848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8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377390" y="3158765"/>
          <a:ext cx="2926080" cy="8801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199342" y="3158765"/>
            <a:ext cx="835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25998" y="3158766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28496" y="3225434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3523" y="3225435"/>
            <a:ext cx="1208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037047" y="2946863"/>
            <a:ext cx="191695" cy="1297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46B92-C358-4915-998E-DFE1E75C356E}"/>
              </a:ext>
            </a:extLst>
          </p:cNvPr>
          <p:cNvSpPr txBox="1"/>
          <p:nvPr/>
        </p:nvSpPr>
        <p:spPr>
          <a:xfrm>
            <a:off x="7406248" y="3569529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5964" y="4220655"/>
            <a:ext cx="186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2106" y="4240695"/>
            <a:ext cx="154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" y="1369041"/>
            <a:ext cx="416995" cy="40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" y="761105"/>
            <a:ext cx="508809" cy="508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37" y="808249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1644" y="1570180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2102" y="1672547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3794" y="167088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uôn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4303" y="1670886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muộn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8454" y="23768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3794" y="237682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uôn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8896" y="2368517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buồn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1865" y="3092370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5768" y="3822877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6104" y="4587962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65387" y="53239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3793" y="307470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uôn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5910" y="3822877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ươn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4596" y="4587962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ươn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4445" y="5324351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ươn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3234" y="3066147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luôn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1363" y="3804952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lượn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0649" y="4587963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mượn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0883" y="5325138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19880D0-05CE-4F1A-AD51-B06FC5AAE84C}"/>
              </a:ext>
            </a:extLst>
          </p:cNvPr>
          <p:cNvCxnSpPr>
            <a:cxnSpLocks/>
          </p:cNvCxnSpPr>
          <p:nvPr/>
        </p:nvCxnSpPr>
        <p:spPr>
          <a:xfrm>
            <a:off x="5397748" y="2532283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7FA2C7-3386-4CD7-849C-292F77BC527C}"/>
              </a:ext>
            </a:extLst>
          </p:cNvPr>
          <p:cNvCxnSpPr>
            <a:cxnSpLocks/>
          </p:cNvCxnSpPr>
          <p:nvPr/>
        </p:nvCxnSpPr>
        <p:spPr>
          <a:xfrm>
            <a:off x="5333646" y="5578875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47359A8-F3F3-45D8-A3F3-83657713C383}"/>
              </a:ext>
            </a:extLst>
          </p:cNvPr>
          <p:cNvSpPr txBox="1"/>
          <p:nvPr/>
        </p:nvSpPr>
        <p:spPr>
          <a:xfrm>
            <a:off x="5309885" y="1688574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E7EFA9-5147-48A8-84E4-E5B6F4316A85}"/>
              </a:ext>
            </a:extLst>
          </p:cNvPr>
          <p:cNvSpPr txBox="1"/>
          <p:nvPr/>
        </p:nvSpPr>
        <p:spPr>
          <a:xfrm>
            <a:off x="5303278" y="3850062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D71B9A-62E3-4AD2-A9CF-929864BE78AC}"/>
              </a:ext>
            </a:extLst>
          </p:cNvPr>
          <p:cNvSpPr txBox="1"/>
          <p:nvPr/>
        </p:nvSpPr>
        <p:spPr>
          <a:xfrm>
            <a:off x="5303278" y="4624697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8" grpId="1"/>
      <p:bldP spid="10" grpId="0"/>
      <p:bldP spid="10" grpId="1"/>
      <p:bldP spid="11" grpId="1"/>
      <p:bldP spid="12" grpId="1"/>
      <p:bldP spid="14" grpId="0"/>
      <p:bldP spid="15" grpId="1"/>
      <p:bldP spid="16" grpId="1"/>
      <p:bldP spid="17" grpId="1"/>
      <p:bldP spid="18" grpId="1"/>
      <p:bldP spid="19" grpId="1"/>
      <p:bldP spid="20" grpId="1"/>
      <p:bldP spid="21" grpId="1"/>
      <p:bldP spid="22" grpId="1"/>
      <p:bldP spid="27" grpId="0"/>
      <p:bldP spid="28" grpId="0"/>
      <p:bldP spid="29" grpId="0"/>
      <p:bldP spid="30" grpId="0"/>
      <p:bldP spid="40" grpId="0" build="allAtOnce"/>
      <p:bldP spid="41" grpId="0" build="allAtOnce"/>
      <p:bldP spid="4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194229D5-9513-45DD-B0BC-F5286C62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2">
            <a:extLst>
              <a:ext uri="{FF2B5EF4-FFF2-40B4-BE49-F238E27FC236}">
                <a16:creationId xmlns:a16="http://schemas.microsoft.com/office/drawing/2014/main" id="{91ADF5DE-2A6F-43CF-94DA-E4DDE05BBC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700" y="3405115"/>
            <a:ext cx="7429500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kern="1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 SỨC</a:t>
            </a:r>
            <a:endParaRPr kumimoji="0" 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4157600" cy="8724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5482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" y="1522267"/>
            <a:ext cx="475475" cy="458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966377"/>
            <a:ext cx="480818" cy="480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055" y="966377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1644" y="1570180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2102" y="1672547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3794" y="167088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4303" y="1670886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muộn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8454" y="23768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3794" y="237682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8896" y="2368517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1865" y="3092370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5768" y="3822877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6104" y="4587962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65387" y="53239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3793" y="307470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5910" y="3822877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4596" y="4587962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4445" y="5324351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3234" y="3066147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1363" y="3804952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0649" y="4587963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0883" y="5325138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19880D0-05CE-4F1A-AD51-B06FC5AAE84C}"/>
              </a:ext>
            </a:extLst>
          </p:cNvPr>
          <p:cNvCxnSpPr>
            <a:cxnSpLocks/>
          </p:cNvCxnSpPr>
          <p:nvPr/>
        </p:nvCxnSpPr>
        <p:spPr>
          <a:xfrm>
            <a:off x="5397748" y="2532283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7FA2C7-3386-4CD7-849C-292F77BC527C}"/>
              </a:ext>
            </a:extLst>
          </p:cNvPr>
          <p:cNvCxnSpPr>
            <a:cxnSpLocks/>
          </p:cNvCxnSpPr>
          <p:nvPr/>
        </p:nvCxnSpPr>
        <p:spPr>
          <a:xfrm>
            <a:off x="5333646" y="5578875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47359A8-F3F3-45D8-A3F3-83657713C383}"/>
              </a:ext>
            </a:extLst>
          </p:cNvPr>
          <p:cNvSpPr txBox="1"/>
          <p:nvPr/>
        </p:nvSpPr>
        <p:spPr>
          <a:xfrm>
            <a:off x="5309885" y="1688574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E7EFA9-5147-48A8-84E4-E5B6F4316A85}"/>
              </a:ext>
            </a:extLst>
          </p:cNvPr>
          <p:cNvSpPr txBox="1"/>
          <p:nvPr/>
        </p:nvSpPr>
        <p:spPr>
          <a:xfrm>
            <a:off x="5303278" y="3850062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D71B9A-62E3-4AD2-A9CF-929864BE78AC}"/>
              </a:ext>
            </a:extLst>
          </p:cNvPr>
          <p:cNvSpPr txBox="1"/>
          <p:nvPr/>
        </p:nvSpPr>
        <p:spPr>
          <a:xfrm>
            <a:off x="5303278" y="4624697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2" y="1523585"/>
            <a:ext cx="448097" cy="432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55" y="1770790"/>
            <a:ext cx="3868641" cy="2852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0" y="836522"/>
            <a:ext cx="490440" cy="490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8687" y="899386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C8718-BD38-4F01-B64F-B0A1B31E2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0" y="1739726"/>
            <a:ext cx="3964869" cy="2874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F5CF7-B4BF-4A11-8DB3-CE8F1C893AB3}"/>
              </a:ext>
            </a:extLst>
          </p:cNvPr>
          <p:cNvSpPr txBox="1"/>
          <p:nvPr/>
        </p:nvSpPr>
        <p:spPr>
          <a:xfrm>
            <a:off x="928687" y="4854157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v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ED770E-70C4-49CB-923B-875B3D669712}"/>
              </a:ext>
            </a:extLst>
          </p:cNvPr>
          <p:cNvSpPr txBox="1"/>
          <p:nvPr/>
        </p:nvSpPr>
        <p:spPr>
          <a:xfrm>
            <a:off x="5602722" y="4887882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91352" y="5377377"/>
            <a:ext cx="815742" cy="10446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flipV="1">
            <a:off x="6355044" y="5386759"/>
            <a:ext cx="873436" cy="389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CF5CF7-B4BF-4A11-8DB3-CE8F1C893AB3}"/>
              </a:ext>
            </a:extLst>
          </p:cNvPr>
          <p:cNvSpPr txBox="1"/>
          <p:nvPr/>
        </p:nvSpPr>
        <p:spPr>
          <a:xfrm>
            <a:off x="2291352" y="4854157"/>
            <a:ext cx="92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ED770E-70C4-49CB-923B-875B3D669712}"/>
              </a:ext>
            </a:extLst>
          </p:cNvPr>
          <p:cNvSpPr txBox="1"/>
          <p:nvPr/>
        </p:nvSpPr>
        <p:spPr>
          <a:xfrm>
            <a:off x="6390272" y="4890878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7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" y="19036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592" y="2017999"/>
            <a:ext cx="3661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6610" y="2017998"/>
            <a:ext cx="2733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888400" y="3207869"/>
          <a:ext cx="3108960" cy="848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8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377390" y="3158765"/>
          <a:ext cx="2926080" cy="8801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199342" y="3158765"/>
            <a:ext cx="835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25998" y="3158766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28496" y="3225434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3523" y="3225435"/>
            <a:ext cx="1208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037047" y="2946863"/>
            <a:ext cx="191695" cy="1297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" y="1087384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30095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46B92-C358-4915-998E-DFE1E75C356E}"/>
              </a:ext>
            </a:extLst>
          </p:cNvPr>
          <p:cNvSpPr txBox="1"/>
          <p:nvPr/>
        </p:nvSpPr>
        <p:spPr>
          <a:xfrm>
            <a:off x="7406248" y="3569529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5964" y="4220655"/>
            <a:ext cx="186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2106" y="4240695"/>
            <a:ext cx="154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4"/>
          <p:cNvSpPr>
            <a:spLocks noChangeArrowheads="1" noChangeShapeType="1" noTextEdit="1"/>
          </p:cNvSpPr>
          <p:nvPr/>
        </p:nvSpPr>
        <p:spPr bwMode="auto">
          <a:xfrm>
            <a:off x="2139554" y="1384698"/>
            <a:ext cx="4214813" cy="2543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950" b="1" i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HLThuphap" panose="00000400000000000000" pitchFamily="2" charset="0"/>
              </a:rPr>
              <a:t> </a:t>
            </a:r>
          </a:p>
        </p:txBody>
      </p:sp>
      <p:sp>
        <p:nvSpPr>
          <p:cNvPr id="13315" name="WordArt 25"/>
          <p:cNvSpPr>
            <a:spLocks noChangeArrowheads="1" noChangeShapeType="1" noTextEdit="1"/>
          </p:cNvSpPr>
          <p:nvPr/>
        </p:nvSpPr>
        <p:spPr bwMode="auto">
          <a:xfrm>
            <a:off x="1864519" y="2984897"/>
            <a:ext cx="5314950" cy="2914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950" b="1" i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HLThuphap" panose="00000400000000000000" pitchFamily="2" charset="0"/>
              </a:rPr>
              <a:t>         </a:t>
            </a:r>
          </a:p>
        </p:txBody>
      </p:sp>
      <p:sp>
        <p:nvSpPr>
          <p:cNvPr id="13316" name="Text Box 20"/>
          <p:cNvSpPr txBox="1">
            <a:spLocks noChangeArrowheads="1"/>
          </p:cNvSpPr>
          <p:nvPr/>
        </p:nvSpPr>
        <p:spPr bwMode="auto">
          <a:xfrm>
            <a:off x="1543050" y="516524"/>
            <a:ext cx="611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rgbClr val="FFFF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15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26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10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2971800" y="1277524"/>
            <a:ext cx="280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192" name="WordArt 24"/>
          <p:cNvSpPr>
            <a:spLocks noChangeArrowheads="1" noChangeShapeType="1" noTextEdit="1"/>
          </p:cNvSpPr>
          <p:nvPr/>
        </p:nvSpPr>
        <p:spPr bwMode="auto">
          <a:xfrm>
            <a:off x="2914650" y="1943100"/>
            <a:ext cx="3200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</p:txBody>
      </p:sp>
      <p:pic>
        <p:nvPicPr>
          <p:cNvPr id="13" name="BanTayMe-BaoAn-5160082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34861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2578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Pa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2578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43050" y="2457451"/>
            <a:ext cx="611505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b="1" dirty="0">
              <a:ln w="24500" cmpd="dbl">
                <a:solidFill>
                  <a:srgbClr val="A5644E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36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" y="1522267"/>
            <a:ext cx="475475" cy="458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966377"/>
            <a:ext cx="480818" cy="480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055" y="966377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1644" y="1570180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2102" y="1672547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3794" y="167088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4303" y="1670886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muộn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8454" y="23768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3794" y="237682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8896" y="2368517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1865" y="3092370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5768" y="3822877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6104" y="4587962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65387" y="53239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3793" y="307470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5910" y="3822877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4596" y="4587962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4445" y="5324351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3234" y="3066147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1363" y="3804952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0649" y="4587963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0883" y="5325138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19880D0-05CE-4F1A-AD51-B06FC5AAE84C}"/>
              </a:ext>
            </a:extLst>
          </p:cNvPr>
          <p:cNvCxnSpPr>
            <a:cxnSpLocks/>
          </p:cNvCxnSpPr>
          <p:nvPr/>
        </p:nvCxnSpPr>
        <p:spPr>
          <a:xfrm>
            <a:off x="5397748" y="2532283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7FA2C7-3386-4CD7-849C-292F77BC527C}"/>
              </a:ext>
            </a:extLst>
          </p:cNvPr>
          <p:cNvCxnSpPr>
            <a:cxnSpLocks/>
          </p:cNvCxnSpPr>
          <p:nvPr/>
        </p:nvCxnSpPr>
        <p:spPr>
          <a:xfrm>
            <a:off x="5333646" y="5578875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47359A8-F3F3-45D8-A3F3-83657713C383}"/>
              </a:ext>
            </a:extLst>
          </p:cNvPr>
          <p:cNvSpPr txBox="1"/>
          <p:nvPr/>
        </p:nvSpPr>
        <p:spPr>
          <a:xfrm>
            <a:off x="5309885" y="1688574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E7EFA9-5147-48A8-84E4-E5B6F4316A85}"/>
              </a:ext>
            </a:extLst>
          </p:cNvPr>
          <p:cNvSpPr txBox="1"/>
          <p:nvPr/>
        </p:nvSpPr>
        <p:spPr>
          <a:xfrm>
            <a:off x="5303278" y="3850062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D71B9A-62E3-4AD2-A9CF-929864BE78AC}"/>
              </a:ext>
            </a:extLst>
          </p:cNvPr>
          <p:cNvSpPr txBox="1"/>
          <p:nvPr/>
        </p:nvSpPr>
        <p:spPr>
          <a:xfrm>
            <a:off x="5303278" y="4624697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2" y="1523585"/>
            <a:ext cx="448097" cy="432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55" y="1770790"/>
            <a:ext cx="3868641" cy="2852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0" y="836522"/>
            <a:ext cx="490440" cy="490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8687" y="899386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C8718-BD38-4F01-B64F-B0A1B31E2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0" y="1739726"/>
            <a:ext cx="3964869" cy="2874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F5CF7-B4BF-4A11-8DB3-CE8F1C893AB3}"/>
              </a:ext>
            </a:extLst>
          </p:cNvPr>
          <p:cNvSpPr txBox="1"/>
          <p:nvPr/>
        </p:nvSpPr>
        <p:spPr>
          <a:xfrm>
            <a:off x="928687" y="4854157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v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ED770E-70C4-49CB-923B-875B3D669712}"/>
              </a:ext>
            </a:extLst>
          </p:cNvPr>
          <p:cNvSpPr txBox="1"/>
          <p:nvPr/>
        </p:nvSpPr>
        <p:spPr>
          <a:xfrm>
            <a:off x="5602722" y="4887882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4" y="983590"/>
            <a:ext cx="8098767" cy="47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104985" y="2915308"/>
            <a:ext cx="7106154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2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j-lt"/>
                <a:cs typeface="Times New Roman"/>
              </a:rPr>
              <a:t>XIN CHÂN THÀNH 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2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j-lt"/>
                <a:cs typeface="Times New Roman"/>
              </a:rPr>
              <a:t>QUÝ THẦY CÔ GIÁO VÀ CÁC EM</a:t>
            </a:r>
            <a:endParaRPr kumimoji="0" lang="en-US" sz="3202" b="1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/>
              <a:ea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4973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tiết học  Bài 25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5050"/>
            <a:ext cx="9144000" cy="4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72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2372294" y="1557128"/>
            <a:ext cx="4127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defRPr/>
            </a:pPr>
            <a:r>
              <a:rPr lang="en-US" altLang="en-US" sz="2800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93, 94    </a:t>
            </a:r>
            <a:r>
              <a:rPr lang="en-US" altLang="en-US" sz="1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1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837" y="1491814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u="sng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58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106939" y="306370"/>
            <a:ext cx="6117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Arial-SGK-TV" pitchFamily="2" charset="0"/>
                <a:cs typeface="Arial-SGK-TV" pitchFamily="2" charset="0"/>
              </a:rPr>
              <a:t>Nghe – nói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9909" y="731873"/>
            <a:ext cx="61348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C7F37-CFA8-44A2-A1CC-BB20F7B91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1623585"/>
            <a:ext cx="3099721" cy="2006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4E9808-E42F-42DA-9768-212B51FD9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4088347"/>
            <a:ext cx="3099721" cy="203777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6623D1-894B-40D5-810D-DBA9FED18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9876"/>
            <a:ext cx="3970728" cy="28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1106939" y="306370"/>
            <a:ext cx="6117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Nghe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–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9909" y="731873"/>
            <a:ext cx="61348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C7F37-CFA8-44A2-A1CC-BB20F7B91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634430"/>
            <a:ext cx="5647837" cy="4133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4E9808-E42F-42DA-9768-212B51FD9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1634430"/>
            <a:ext cx="5647836" cy="413346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623D1-894B-40D5-810D-DBA9FED18E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0" y="1634430"/>
            <a:ext cx="5647838" cy="41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9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743" y="984068"/>
            <a:ext cx="970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 Rounded MT Bold" panose="020B0604020202020204" charset="0"/>
                <a:ea typeface="+mn-ea"/>
                <a:cs typeface="Arial-SGK-TV" pitchFamily="2" charset="0"/>
              </a:rPr>
              <a:t>8E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5132" y="2892528"/>
            <a:ext cx="5453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uôn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vi-VN" sz="9600" b="1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ơn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495645"/>
              </p:ext>
            </p:extLst>
          </p:nvPr>
        </p:nvGraphicFramePr>
        <p:xfrm>
          <a:off x="2965221" y="3004531"/>
          <a:ext cx="30175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545891" y="2969367"/>
            <a:ext cx="14686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uôn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9" y="2241199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" y="116562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29198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3333284" y="4476983"/>
            <a:ext cx="22573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uồn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3284" y="2969367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91" y="2655066"/>
            <a:ext cx="239672" cy="185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26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2024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8E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uôn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411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27129 L -1.11111E-6 4.8148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1" y="510227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huồn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36" name="Picture 12" descr="nhiếp ảnh, Côn trùng, màu vàng, Động vật, Động vật không xương sống, Đóng lên, con chuồn chuồn, Damselfly, Chụp macro, Động v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89" y="776980"/>
            <a:ext cx="5812972" cy="38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mestay, 101+ hình ảnh con chuồn chuồn kim, ớt, ngô, nước mới nhấ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89" y="776980"/>
            <a:ext cx="5812972" cy="38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ình ảnh con chuồn chuồn nướ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89" y="776980"/>
            <a:ext cx="5812972" cy="38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9979</TotalTime>
  <Words>400</Words>
  <Application>Microsoft Office PowerPoint</Application>
  <PresentationFormat>On-screen Show (4:3)</PresentationFormat>
  <Paragraphs>171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.VnArialH</vt:lpstr>
      <vt:lpstr>Arial</vt:lpstr>
      <vt:lpstr>Arial Rounded MT Bold</vt:lpstr>
      <vt:lpstr>Arial-SGK-TV</vt:lpstr>
      <vt:lpstr>Calibri</vt:lpstr>
      <vt:lpstr>Calibri Light</vt:lpstr>
      <vt:lpstr>Franklin Gothic Book</vt:lpstr>
      <vt:lpstr>Franklin Gothic Medium</vt:lpstr>
      <vt:lpstr>Times New Roman</vt:lpstr>
      <vt:lpstr>VNI-HLThuphap</vt:lpstr>
      <vt:lpstr>Wingdings 2</vt:lpstr>
      <vt:lpstr>Office Theme</vt:lpstr>
      <vt:lpstr>2_Office Theme</vt:lpstr>
      <vt:lpstr>Trek</vt:lpstr>
      <vt:lpstr>1_Office Theme</vt:lpstr>
      <vt:lpstr>3_Office Theme</vt:lpstr>
      <vt:lpstr>4_Office Theme</vt:lpstr>
      <vt:lpstr>7_Office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1331</cp:revision>
  <dcterms:created xsi:type="dcterms:W3CDTF">2018-11-09T03:14:06Z</dcterms:created>
  <dcterms:modified xsi:type="dcterms:W3CDTF">2025-03-03T01:49:26Z</dcterms:modified>
</cp:coreProperties>
</file>