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9" r:id="rId4"/>
    <p:sldMasterId id="2147483721" r:id="rId5"/>
    <p:sldMasterId id="2147483733" r:id="rId6"/>
    <p:sldMasterId id="2147483757" r:id="rId7"/>
    <p:sldMasterId id="2147483769" r:id="rId8"/>
  </p:sldMasterIdLst>
  <p:notesMasterIdLst>
    <p:notesMasterId r:id="rId36"/>
  </p:notesMasterIdLst>
  <p:handoutMasterIdLst>
    <p:handoutMasterId r:id="rId37"/>
  </p:handoutMasterIdLst>
  <p:sldIdLst>
    <p:sldId id="344" r:id="rId9"/>
    <p:sldId id="346" r:id="rId10"/>
    <p:sldId id="347" r:id="rId11"/>
    <p:sldId id="348" r:id="rId12"/>
    <p:sldId id="378" r:id="rId13"/>
    <p:sldId id="377" r:id="rId14"/>
    <p:sldId id="379" r:id="rId15"/>
    <p:sldId id="386" r:id="rId16"/>
    <p:sldId id="380" r:id="rId17"/>
    <p:sldId id="383" r:id="rId18"/>
    <p:sldId id="387" r:id="rId19"/>
    <p:sldId id="382" r:id="rId20"/>
    <p:sldId id="384" r:id="rId21"/>
    <p:sldId id="388" r:id="rId22"/>
    <p:sldId id="385" r:id="rId23"/>
    <p:sldId id="389" r:id="rId24"/>
    <p:sldId id="400" r:id="rId25"/>
    <p:sldId id="390" r:id="rId26"/>
    <p:sldId id="395" r:id="rId27"/>
    <p:sldId id="393" r:id="rId28"/>
    <p:sldId id="394" r:id="rId29"/>
    <p:sldId id="392" r:id="rId30"/>
    <p:sldId id="391" r:id="rId31"/>
    <p:sldId id="396" r:id="rId32"/>
    <p:sldId id="397" r:id="rId33"/>
    <p:sldId id="398" r:id="rId34"/>
    <p:sldId id="37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C"/>
    <a:srgbClr val="FBCA90"/>
    <a:srgbClr val="4F8B8E"/>
    <a:srgbClr val="BBD295"/>
    <a:srgbClr val="E6E6E6"/>
    <a:srgbClr val="B4D495"/>
    <a:srgbClr val="0071BC"/>
    <a:srgbClr val="E82327"/>
    <a:srgbClr val="006C31"/>
    <a:srgbClr val="00B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3066" autoAdjust="0"/>
  </p:normalViewPr>
  <p:slideViewPr>
    <p:cSldViewPr snapToGrid="0">
      <p:cViewPr varScale="1">
        <p:scale>
          <a:sx n="85" d="100"/>
          <a:sy n="85" d="100"/>
        </p:scale>
        <p:origin x="144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95B41-E87C-42CB-8397-D36038D2B7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789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30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3E9A1-6530-4B98-BB9C-36FFC45BA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0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635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696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9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068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766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91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236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2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586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06920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22984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368974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37458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575655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597422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8768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22048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118949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87952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047697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4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2">
                    <a:shade val="7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FF9228E-AF43-4A53-B499-D89AEEBDF835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56F3A27-D7F9-40F6-B664-0EC3D9D71111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614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274D03E-7DB3-455D-9763-560C1FA093A6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8B01C8E-3A11-45CC-A3B6-9C9A5FD616A0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76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7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157C79F-6FA9-4999-AB20-440761E0EEC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547E45F-70D6-47EA-9904-217FD94E198C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33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EDA531E-919D-4C63-9664-233A9D1C5C46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C5034D-F496-4D14-BBA0-FBD9FEB28993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36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9" y="666749"/>
            <a:ext cx="4292241" cy="639763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9C397BB-0E74-4C08-969E-62CE56349456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1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1837F17-D462-44D9-B2B8-7F5039C7A44A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753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FC1AD0C-1A45-452D-8B9D-5431AC4D45FA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4A8A7EE-087C-48F3-97C6-C4774606E48E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6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4680D02-A33D-4FCA-8795-040D33CB3B88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C043DA5-F7DD-4AEA-AFC8-E7475F71DE80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20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2"/>
            <a:ext cx="8458200" cy="520700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4" y="609600"/>
            <a:ext cx="3008313" cy="4800600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7FE643D-5B70-4BE7-A012-C0FB942697C8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3A03ACE-E0AA-435C-8417-484E90B4D864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7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1"/>
          </a:xfrm>
        </p:spPr>
        <p:txBody>
          <a:bodyPr lIns="109728" tIns="0"/>
          <a:lstStyle>
            <a:lvl1pPr marL="0" indent="0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C6BB3DC-F697-428C-94C1-7BBC2EEA32D0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F00BDCD-62E1-47B5-B41D-A3AA449CBED1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41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9B2F098-4D60-4FFE-B077-07A4F58F2E3F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5C3F71B-A768-4831-BDEF-4136F508641E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55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597116A-6A4A-4A24-B25E-14760B54D084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E5869C1-FBD6-460F-9C61-806E07AD8F2E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7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97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658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03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8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6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69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1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29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52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67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0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162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14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52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7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53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97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38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15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39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061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401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502441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591525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222946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784781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89318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88862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711686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935777"/>
      </p:ext>
    </p:extLst>
  </p:cSld>
  <p:clrMapOvr>
    <a:masterClrMapping/>
  </p:clrMapOvr>
  <p:transition spd="slow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863653"/>
      </p:ext>
    </p:extLst>
  </p:cSld>
  <p:clrMapOvr>
    <a:masterClrMapping/>
  </p:clrMapOvr>
  <p:transition spd="slow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21774"/>
      </p:ext>
    </p:extLst>
  </p:cSld>
  <p:clrMapOvr>
    <a:masterClrMapping/>
  </p:clrMapOvr>
  <p:transition spd="slow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749667"/>
      </p:ext>
    </p:extLst>
  </p:cSld>
  <p:clrMapOvr>
    <a:masterClrMapping/>
  </p:clrMapOvr>
  <p:transition spd="slow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139007"/>
      </p:ext>
    </p:extLst>
  </p:cSld>
  <p:clrMapOvr>
    <a:masterClrMapping/>
  </p:clrMapOvr>
  <p:transition spd="slow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195204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85305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835552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461842"/>
      </p:ext>
    </p:extLst>
  </p:cSld>
  <p:clrMapOvr>
    <a:masterClrMapping/>
  </p:clrMapOvr>
  <p:transition spd="slow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1607"/>
      </p:ext>
    </p:extLst>
  </p:cSld>
  <p:clrMapOvr>
    <a:masterClrMapping/>
  </p:clrMapOvr>
  <p:transition spd="slow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335262"/>
      </p:ext>
    </p:extLst>
  </p:cSld>
  <p:clrMapOvr>
    <a:masterClrMapping/>
  </p:clrMapOvr>
  <p:transition spd="slow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885388"/>
      </p:ext>
    </p:extLst>
  </p:cSld>
  <p:clrMapOvr>
    <a:masterClrMapping/>
  </p:clrMapOvr>
  <p:transition spd="slow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729888"/>
      </p:ext>
    </p:extLst>
  </p:cSld>
  <p:clrMapOvr>
    <a:masterClrMapping/>
  </p:clrMapOvr>
  <p:transition spd="slow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40034"/>
      </p:ext>
    </p:extLst>
  </p:cSld>
  <p:clrMapOvr>
    <a:masterClrMapping/>
  </p:clrMapOvr>
  <p:transition spd="slow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956122"/>
      </p:ext>
    </p:extLst>
  </p:cSld>
  <p:clrMapOvr>
    <a:masterClrMapping/>
  </p:clrMapOvr>
  <p:transition spd="slow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26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551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0466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5200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945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4785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0631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6722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669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9248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57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9775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7646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5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5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1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E44481C-5CCA-4599-A85C-3FEE8BAF887C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D38E27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27291BD-7766-46EA-8504-F8294C93B641}" type="slidenum">
              <a:rPr lang="en-US" altLang="en-US" smtClean="0">
                <a:latin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73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2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4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8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82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5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audio" Target="file:///C:\Users\KHC\Downloads\BanTayMe-BaoAn-5160082_hq.mp3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" y="1809431"/>
            <a:ext cx="9132406" cy="494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219630" y="1764824"/>
            <a:ext cx="6819522" cy="118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621" tIns="40310" rIns="80621" bIns="403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76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8055921" y="3499378"/>
            <a:ext cx="652824" cy="8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02333" y="4154064"/>
            <a:ext cx="600206" cy="43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8334">
            <a:off x="-161357" y="-76984"/>
            <a:ext cx="2761126" cy="19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7"/>
          <p:cNvSpPr>
            <a:spLocks noChangeArrowheads="1"/>
          </p:cNvSpPr>
          <p:nvPr/>
        </p:nvSpPr>
        <p:spPr bwMode="auto">
          <a:xfrm>
            <a:off x="1219206" y="217010"/>
            <a:ext cx="6422055" cy="89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ỦY BAN NHÂN DÂN 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UYỆN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TÂY SƠN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SỐ 2 BÌNH NGHI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088436" y="1123620"/>
            <a:ext cx="3182965" cy="1070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2460231" y="4507342"/>
            <a:ext cx="575680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Nở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Text Box 60"/>
          <p:cNvSpPr txBox="1">
            <a:spLocks noChangeArrowheads="1"/>
          </p:cNvSpPr>
          <p:nvPr/>
        </p:nvSpPr>
        <p:spPr bwMode="auto">
          <a:xfrm>
            <a:off x="3169587" y="5413941"/>
            <a:ext cx="360212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2024-2025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1461721" y="3115080"/>
            <a:ext cx="6436384" cy="115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621" tIns="40310" rIns="80621" bIns="403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MÔN: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1B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85" name="Picture 66" descr="z1"/>
          <p:cNvPicPr>
            <a:picLocks noChangeAspect="1" noChangeArrowheads="1" noCrop="1"/>
          </p:cNvPicPr>
          <p:nvPr/>
        </p:nvPicPr>
        <p:blipFill>
          <a:blip r:embed="rId6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224">
            <a:off x="354951" y="2456007"/>
            <a:ext cx="1136200" cy="84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1" descr="Humming_bir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49" y="920418"/>
            <a:ext cx="1377887" cy="9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2" descr="z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31" y="4874855"/>
            <a:ext cx="952481" cy="70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7679">
            <a:off x="6747531" y="274960"/>
            <a:ext cx="2761126" cy="19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5388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975878" y="3415593"/>
          <a:ext cx="301752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4484638" y="3389941"/>
            <a:ext cx="14253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uô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4" y="1979942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" y="1165626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129198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3665343" y="4546376"/>
            <a:ext cx="16385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uộ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33284" y="3364961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50D22-7AE9-4AE1-B1FB-696352E52D72}"/>
              </a:ext>
            </a:extLst>
          </p:cNvPr>
          <p:cNvSpPr txBox="1"/>
          <p:nvPr/>
        </p:nvSpPr>
        <p:spPr>
          <a:xfrm>
            <a:off x="4394965" y="4621987"/>
            <a:ext cx="351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iêc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ươc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554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37 L 0.06961 -0.1018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34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529591" y="5102273"/>
            <a:ext cx="4168792" cy="102793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ạch</a:t>
            </a:r>
            <a:r>
              <a:rPr lang="en-US" sz="4000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tuộc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Octopus Kraken Devouring Its Prey, into with Its Powerful Tentacle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53" y="485380"/>
            <a:ext cx="6338532" cy="422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8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7" y="1959389"/>
            <a:ext cx="621740" cy="599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46572" y="2259287"/>
            <a:ext cx="3520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ạch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</a:t>
            </a:r>
            <a:r>
              <a:rPr lang="en-US" sz="6000" noProof="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uộ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733195" y="3402370"/>
          <a:ext cx="3840480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3541649" y="3381244"/>
            <a:ext cx="3978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34150" y="2925853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" y="117136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0067" y="142407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601BA1-6415-4BB4-BF30-4987147256DC}"/>
              </a:ext>
            </a:extLst>
          </p:cNvPr>
          <p:cNvSpPr txBox="1"/>
          <p:nvPr/>
        </p:nvSpPr>
        <p:spPr>
          <a:xfrm>
            <a:off x="4834150" y="3381244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uô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850D22-7AE9-4AE1-B1FB-696352E52D72}"/>
              </a:ext>
            </a:extLst>
          </p:cNvPr>
          <p:cNvSpPr txBox="1"/>
          <p:nvPr/>
        </p:nvSpPr>
        <p:spPr>
          <a:xfrm>
            <a:off x="5372438" y="3868920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89790" y="4503201"/>
            <a:ext cx="15975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-8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spc="-8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uộ</a:t>
            </a:r>
            <a:r>
              <a:rPr kumimoji="0" lang="en-US" sz="6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</a:t>
            </a:r>
            <a:endParaRPr kumimoji="0" lang="en-US" sz="6000" b="0" i="0" u="none" strike="noStrike" kern="1200" cap="none" spc="-8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iêc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ươc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06928"/>
              </p:ext>
            </p:extLst>
          </p:nvPr>
        </p:nvGraphicFramePr>
        <p:xfrm>
          <a:off x="2869426" y="3477198"/>
          <a:ext cx="323232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6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4512850" y="3461319"/>
            <a:ext cx="15888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9" y="2241199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" y="1165626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129198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3397801" y="4492860"/>
            <a:ext cx="22300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60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ước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29565" y="346132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298" y="3153734"/>
            <a:ext cx="234465" cy="1818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4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r>
              <a:rPr lang="en-US" sz="28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ctr" defTabSz="914400">
              <a:defRPr/>
            </a:pPr>
            <a:r>
              <a:rPr lang="en-US" sz="3200" b="1" u="sng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15C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iêc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uôc</a:t>
            </a:r>
            <a:r>
              <a:rPr lang="en-US" sz="32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3200" b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defRPr/>
            </a:pPr>
            <a:endParaRPr lang="en-US" sz="2800" i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570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13 0.22384 L 3.05556E-6 -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529591" y="5102273"/>
            <a:ext cx="4168792" cy="102793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4" name="Picture 2" descr="Ocean Beach Desktop Wallpapers - Wallpaper Ca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62" y="587257"/>
            <a:ext cx="6344049" cy="396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4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447909"/>
              </p:ext>
            </p:extLst>
          </p:nvPr>
        </p:nvGraphicFramePr>
        <p:xfrm>
          <a:off x="2869426" y="3505329"/>
          <a:ext cx="323232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6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4512850" y="3461319"/>
            <a:ext cx="15888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9" y="2241199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" y="1165626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129198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3687944" y="4476982"/>
            <a:ext cx="22300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60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ước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34080" y="3461319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298" y="3135086"/>
            <a:ext cx="234465" cy="1818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42774" y="2119423"/>
            <a:ext cx="3685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ước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4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r>
              <a:rPr lang="en-US" sz="28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ctr" defTabSz="914400">
              <a:defRPr/>
            </a:pPr>
            <a:r>
              <a:rPr lang="en-US" sz="3200" b="1" u="sng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15C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iêc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uôc</a:t>
            </a:r>
            <a:r>
              <a:rPr lang="en-US" sz="32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3200" b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defRPr/>
            </a:pPr>
            <a:endParaRPr lang="en-US" sz="2800" i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553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406" y="1892163"/>
            <a:ext cx="2182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0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ữa</a:t>
            </a:r>
            <a:r>
              <a:rPr lang="en-US" sz="40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tiệc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4267" y="1784441"/>
            <a:ext cx="279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0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ạch</a:t>
            </a:r>
            <a:r>
              <a:rPr lang="en-US" sz="40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000" b="1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uộc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4610" y="1942494"/>
            <a:ext cx="2715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b="1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471429"/>
              </p:ext>
            </p:extLst>
          </p:nvPr>
        </p:nvGraphicFramePr>
        <p:xfrm>
          <a:off x="407135" y="3183040"/>
          <a:ext cx="2468880" cy="735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52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980990"/>
              </p:ext>
            </p:extLst>
          </p:nvPr>
        </p:nvGraphicFramePr>
        <p:xfrm>
          <a:off x="3262126" y="3186801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773262"/>
              </p:ext>
            </p:extLst>
          </p:nvPr>
        </p:nvGraphicFramePr>
        <p:xfrm>
          <a:off x="6204610" y="3172867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827391" y="3165111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80285" y="3161050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45328" y="3172867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56879" y="3163101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64024" y="3163101"/>
            <a:ext cx="1120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ươc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C81378-A561-4361-9777-933B1A1D349B}"/>
              </a:ext>
            </a:extLst>
          </p:cNvPr>
          <p:cNvSpPr/>
          <p:nvPr/>
        </p:nvSpPr>
        <p:spPr>
          <a:xfrm>
            <a:off x="1780285" y="3161050"/>
            <a:ext cx="840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2164849" y="3161050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24F063-11C2-46E6-8A2B-8D1E5A142DB6}"/>
              </a:ext>
            </a:extLst>
          </p:cNvPr>
          <p:cNvSpPr/>
          <p:nvPr/>
        </p:nvSpPr>
        <p:spPr>
          <a:xfrm>
            <a:off x="4575624" y="3181462"/>
            <a:ext cx="10118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47758" y="4197000"/>
            <a:ext cx="982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iệc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74846" y="4197000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uộc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9437" y="4197000"/>
            <a:ext cx="1406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850D22-7AE9-4AE1-B1FB-696352E52D72}"/>
              </a:ext>
            </a:extLst>
          </p:cNvPr>
          <p:cNvSpPr txBox="1"/>
          <p:nvPr/>
        </p:nvSpPr>
        <p:spPr>
          <a:xfrm>
            <a:off x="2030719" y="3460374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850D22-7AE9-4AE1-B1FB-696352E52D72}"/>
              </a:ext>
            </a:extLst>
          </p:cNvPr>
          <p:cNvSpPr txBox="1"/>
          <p:nvPr/>
        </p:nvSpPr>
        <p:spPr>
          <a:xfrm>
            <a:off x="4892614" y="3424423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7793" y="2935375"/>
            <a:ext cx="235086" cy="1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8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5146" y="1800114"/>
            <a:ext cx="77123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iêc  uôc  ươc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0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0" name="Rounded Rectangle 10">
            <a:extLst>
              <a:ext uri="{FF2B5EF4-FFF2-40B4-BE49-F238E27FC236}">
                <a16:creationId xmlns:a16="http://schemas.microsoft.com/office/drawing/2014/main" id="{A429648D-1189-4334-86C9-CD8D70AC3234}"/>
              </a:ext>
            </a:extLst>
          </p:cNvPr>
          <p:cNvSpPr/>
          <p:nvPr/>
        </p:nvSpPr>
        <p:spPr>
          <a:xfrm>
            <a:off x="2227049" y="3965613"/>
            <a:ext cx="2416042" cy="832104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46746127-0EB0-492D-B4C5-75B0E23FEF3B}"/>
              </a:ext>
            </a:extLst>
          </p:cNvPr>
          <p:cNvSpPr/>
          <p:nvPr/>
        </p:nvSpPr>
        <p:spPr>
          <a:xfrm>
            <a:off x="4461011" y="2070147"/>
            <a:ext cx="2688548" cy="827732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729343" y="2067661"/>
            <a:ext cx="2532371" cy="830217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18B7D2F3-1AA5-4751-A017-691902EE9670}"/>
              </a:ext>
            </a:extLst>
          </p:cNvPr>
          <p:cNvSpPr/>
          <p:nvPr/>
        </p:nvSpPr>
        <p:spPr>
          <a:xfrm>
            <a:off x="6098188" y="3965613"/>
            <a:ext cx="2100561" cy="82296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5990" y="2159603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iên thuốc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7145" y="2159603"/>
            <a:ext cx="2116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5290" y="4053927"/>
            <a:ext cx="215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chiếc dép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8801" y="4053926"/>
            <a:ext cx="2039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5811" y="2159603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uốc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47906" y="2159602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0453" y="4053924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iếc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79081" y="4053924"/>
            <a:ext cx="105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5" grpId="0"/>
      <p:bldP spid="10" grpId="0"/>
      <p:bldP spid="11" grpId="0"/>
      <p:bldP spid="12" grpId="0"/>
      <p:bldP spid="6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529590" y="5111603"/>
            <a:ext cx="4168792" cy="102793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iên</a:t>
            </a:r>
            <a:r>
              <a:rPr lang="en-US" sz="4000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8" name="Picture 4" descr="See related image detail. Few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22" y="727788"/>
            <a:ext cx="6195527" cy="41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0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4"/>
          <p:cNvSpPr>
            <a:spLocks noChangeArrowheads="1" noChangeShapeType="1" noTextEdit="1"/>
          </p:cNvSpPr>
          <p:nvPr/>
        </p:nvSpPr>
        <p:spPr bwMode="auto">
          <a:xfrm>
            <a:off x="2139554" y="1384698"/>
            <a:ext cx="4214813" cy="2543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4950" b="1" i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HLThuphap" panose="00000400000000000000" pitchFamily="2" charset="0"/>
              </a:rPr>
              <a:t> </a:t>
            </a:r>
          </a:p>
        </p:txBody>
      </p:sp>
      <p:sp>
        <p:nvSpPr>
          <p:cNvPr id="13315" name="WordArt 25"/>
          <p:cNvSpPr>
            <a:spLocks noChangeArrowheads="1" noChangeShapeType="1" noTextEdit="1"/>
          </p:cNvSpPr>
          <p:nvPr/>
        </p:nvSpPr>
        <p:spPr bwMode="auto">
          <a:xfrm>
            <a:off x="1864519" y="2984897"/>
            <a:ext cx="5314950" cy="2914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4950" b="1" i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HLThuphap" panose="00000400000000000000" pitchFamily="2" charset="0"/>
              </a:rPr>
              <a:t>         </a:t>
            </a:r>
          </a:p>
        </p:txBody>
      </p:sp>
      <p:sp>
        <p:nvSpPr>
          <p:cNvPr id="13316" name="Text Box 20"/>
          <p:cNvSpPr txBox="1">
            <a:spLocks noChangeArrowheads="1"/>
          </p:cNvSpPr>
          <p:nvPr/>
        </p:nvSpPr>
        <p:spPr bwMode="auto">
          <a:xfrm>
            <a:off x="1543050" y="516524"/>
            <a:ext cx="6110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rgbClr val="FFFF00"/>
                </a:solidFill>
                <a:latin typeface=".VnArialH" panose="020B7200000000000000" pitchFamily="34" charset="0"/>
              </a:rPr>
              <a:t> </a:t>
            </a:r>
            <a:r>
              <a:rPr lang="en-US" altLang="en-US" sz="15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18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12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2024</a:t>
            </a:r>
          </a:p>
        </p:txBody>
      </p:sp>
      <p:sp>
        <p:nvSpPr>
          <p:cNvPr id="13317" name="Text Box 20"/>
          <p:cNvSpPr txBox="1">
            <a:spLocks noChangeArrowheads="1"/>
          </p:cNvSpPr>
          <p:nvPr/>
        </p:nvSpPr>
        <p:spPr bwMode="auto">
          <a:xfrm>
            <a:off x="2971800" y="1277524"/>
            <a:ext cx="280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192" name="WordArt 24"/>
          <p:cNvSpPr>
            <a:spLocks noChangeArrowheads="1" noChangeShapeType="1" noTextEdit="1"/>
          </p:cNvSpPr>
          <p:nvPr/>
        </p:nvSpPr>
        <p:spPr bwMode="auto">
          <a:xfrm>
            <a:off x="2914650" y="1943100"/>
            <a:ext cx="32004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</p:txBody>
      </p:sp>
      <p:pic>
        <p:nvPicPr>
          <p:cNvPr id="13" name="BanTayMe-BaoAn-5160082_hq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50" y="34861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2578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Pa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2578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43050" y="2457451"/>
            <a:ext cx="6115050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150" b="1" dirty="0">
              <a:ln w="24500" cmpd="dbl">
                <a:solidFill>
                  <a:srgbClr val="A5644E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36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0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529590" y="5111603"/>
            <a:ext cx="4168792" cy="102793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ây</a:t>
            </a:r>
            <a:r>
              <a:rPr lang="en-US" sz="4000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cước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Dây cước chịu lực 2mm- dây thả diều sáo- bó 2kg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68" y="382555"/>
            <a:ext cx="5047862" cy="44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83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529590" y="5111603"/>
            <a:ext cx="4168792" cy="102793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hiếc</a:t>
            </a:r>
            <a:r>
              <a:rPr lang="en-US" sz="4000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4" name="Picture 2" descr="Dép xỏ ngón biến tấu với phiên bản đặc biệt làm từ tảo b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41" y="769483"/>
            <a:ext cx="616267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6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529590" y="5111603"/>
            <a:ext cx="4168792" cy="102793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ây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đước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098" name="Picture 2" descr="Mangrove Tour of Cartagena, Cartagena de Ind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89" y="485642"/>
            <a:ext cx="6008202" cy="401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7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1E140A7-BDB5-4240-B285-75ADF33E1363}"/>
              </a:ext>
            </a:extLst>
          </p:cNvPr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7" y="983685"/>
            <a:ext cx="2381656" cy="2022160"/>
          </a:xfrm>
          <a:prstGeom prst="rect">
            <a:avLst/>
          </a:prstGeom>
        </p:spPr>
      </p:pic>
      <p:sp>
        <p:nvSpPr>
          <p:cNvPr id="39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1078289" y="3264880"/>
            <a:ext cx="1728795" cy="48857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rạp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xiếc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13" y="3990898"/>
            <a:ext cx="1756880" cy="1756880"/>
          </a:xfrm>
          <a:prstGeom prst="rect">
            <a:avLst/>
          </a:prstGeom>
        </p:spPr>
      </p:pic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2450250" y="5856670"/>
            <a:ext cx="1728795" cy="48857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lược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79" y="1286515"/>
            <a:ext cx="1756880" cy="17568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5084859" y="3302430"/>
            <a:ext cx="1728795" cy="48857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40" y="3791000"/>
            <a:ext cx="2577543" cy="1635841"/>
          </a:xfrm>
          <a:prstGeom prst="rect">
            <a:avLst/>
          </a:prstGeom>
        </p:spPr>
      </p:pic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6014409" y="5856670"/>
            <a:ext cx="1728795" cy="48857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cuốc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26391" y="3753450"/>
            <a:ext cx="668822" cy="0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>
            <a:off x="3273833" y="6345240"/>
            <a:ext cx="668822" cy="0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5524337" y="3753450"/>
            <a:ext cx="668822" cy="0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6856659" y="6345240"/>
            <a:ext cx="668822" cy="0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58342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2" grpId="0" animBg="1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406" y="1892163"/>
            <a:ext cx="2182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ữa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tiệc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4267" y="1784441"/>
            <a:ext cx="279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ạch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uộc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4610" y="1942494"/>
            <a:ext cx="2715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07135" y="3183040"/>
          <a:ext cx="2468880" cy="735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52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3262126" y="3186801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6204610" y="3172867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827391" y="3165111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80285" y="3161050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45328" y="3172867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56879" y="3163101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64024" y="3163101"/>
            <a:ext cx="1120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C81378-A561-4361-9777-933B1A1D349B}"/>
              </a:ext>
            </a:extLst>
          </p:cNvPr>
          <p:cNvSpPr/>
          <p:nvPr/>
        </p:nvSpPr>
        <p:spPr>
          <a:xfrm>
            <a:off x="1780285" y="3161050"/>
            <a:ext cx="840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iêc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2164849" y="3161050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24F063-11C2-46E6-8A2B-8D1E5A142DB6}"/>
              </a:ext>
            </a:extLst>
          </p:cNvPr>
          <p:cNvSpPr/>
          <p:nvPr/>
        </p:nvSpPr>
        <p:spPr>
          <a:xfrm>
            <a:off x="4575624" y="3181462"/>
            <a:ext cx="10118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uôc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47758" y="4197000"/>
            <a:ext cx="982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iệc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74846" y="4197000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uộc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9437" y="4197000"/>
            <a:ext cx="1406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850D22-7AE9-4AE1-B1FB-696352E52D72}"/>
              </a:ext>
            </a:extLst>
          </p:cNvPr>
          <p:cNvSpPr txBox="1"/>
          <p:nvPr/>
        </p:nvSpPr>
        <p:spPr>
          <a:xfrm>
            <a:off x="2030719" y="3460374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850D22-7AE9-4AE1-B1FB-696352E52D72}"/>
              </a:ext>
            </a:extLst>
          </p:cNvPr>
          <p:cNvSpPr txBox="1"/>
          <p:nvPr/>
        </p:nvSpPr>
        <p:spPr>
          <a:xfrm>
            <a:off x="4892614" y="3424423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7793" y="2935375"/>
            <a:ext cx="235086" cy="1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0" name="Rounded Rectangle 10">
            <a:extLst>
              <a:ext uri="{FF2B5EF4-FFF2-40B4-BE49-F238E27FC236}">
                <a16:creationId xmlns:a16="http://schemas.microsoft.com/office/drawing/2014/main" id="{A429648D-1189-4334-86C9-CD8D70AC3234}"/>
              </a:ext>
            </a:extLst>
          </p:cNvPr>
          <p:cNvSpPr/>
          <p:nvPr/>
        </p:nvSpPr>
        <p:spPr>
          <a:xfrm>
            <a:off x="2227049" y="3965613"/>
            <a:ext cx="2416042" cy="832104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46746127-0EB0-492D-B4C5-75B0E23FEF3B}"/>
              </a:ext>
            </a:extLst>
          </p:cNvPr>
          <p:cNvSpPr/>
          <p:nvPr/>
        </p:nvSpPr>
        <p:spPr>
          <a:xfrm>
            <a:off x="4461011" y="2070147"/>
            <a:ext cx="2688548" cy="827732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729343" y="2067661"/>
            <a:ext cx="2532371" cy="830217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18B7D2F3-1AA5-4751-A017-691902EE9670}"/>
              </a:ext>
            </a:extLst>
          </p:cNvPr>
          <p:cNvSpPr/>
          <p:nvPr/>
        </p:nvSpPr>
        <p:spPr>
          <a:xfrm>
            <a:off x="6098188" y="3965613"/>
            <a:ext cx="2100561" cy="82296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5990" y="2159603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iên thuốc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7145" y="2159603"/>
            <a:ext cx="2116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dây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5290" y="4053927"/>
            <a:ext cx="215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chiếc dép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8801" y="4053926"/>
            <a:ext cx="2039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5811" y="2159603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uốc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47906" y="2159602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0453" y="4053924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iếc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79081" y="4053924"/>
            <a:ext cx="105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20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1E140A7-BDB5-4240-B285-75ADF33E1363}"/>
              </a:ext>
            </a:extLst>
          </p:cNvPr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7" y="983685"/>
            <a:ext cx="2381656" cy="2022160"/>
          </a:xfrm>
          <a:prstGeom prst="rect">
            <a:avLst/>
          </a:prstGeom>
        </p:spPr>
      </p:pic>
      <p:sp>
        <p:nvSpPr>
          <p:cNvPr id="39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1078289" y="3264880"/>
            <a:ext cx="1728795" cy="48857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rạp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xiếc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13" y="3990898"/>
            <a:ext cx="1756880" cy="1756880"/>
          </a:xfrm>
          <a:prstGeom prst="rect">
            <a:avLst/>
          </a:prstGeom>
        </p:spPr>
      </p:pic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2450250" y="5856670"/>
            <a:ext cx="1728795" cy="48857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lược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79" y="1286515"/>
            <a:ext cx="1756880" cy="17568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5084859" y="3302430"/>
            <a:ext cx="1728795" cy="48857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40" y="3791000"/>
            <a:ext cx="2577543" cy="1635841"/>
          </a:xfrm>
          <a:prstGeom prst="rect">
            <a:avLst/>
          </a:prstGeom>
        </p:spPr>
      </p:pic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CD1C3C10-EF29-4738-8F71-F5E6252F8C0C}"/>
              </a:ext>
            </a:extLst>
          </p:cNvPr>
          <p:cNvSpPr/>
          <p:nvPr/>
        </p:nvSpPr>
        <p:spPr>
          <a:xfrm>
            <a:off x="6014409" y="5856670"/>
            <a:ext cx="1728795" cy="48857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cuốc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26391" y="3753450"/>
            <a:ext cx="668822" cy="0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>
            <a:off x="3273833" y="6345240"/>
            <a:ext cx="668822" cy="0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5524337" y="3753450"/>
            <a:ext cx="668822" cy="0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6856659" y="6345240"/>
            <a:ext cx="668822" cy="0"/>
          </a:xfrm>
          <a:prstGeom prst="line">
            <a:avLst/>
          </a:prstGeom>
          <a:noFill/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274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94" y="983590"/>
            <a:ext cx="8098767" cy="475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104985" y="2915308"/>
            <a:ext cx="7106154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2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j-lt"/>
                <a:cs typeface="Times New Roman"/>
              </a:rPr>
              <a:t>XIN CHÂN THÀNH CẢM 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2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j-lt"/>
                <a:cs typeface="Times New Roman"/>
              </a:rPr>
              <a:t>QUÝ THẦY CÔ GIÁO VÀ CÁC EM</a:t>
            </a:r>
            <a:endParaRPr kumimoji="0" lang="en-US" sz="3202" b="1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/>
              <a:ea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4973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tiết học  Bài 25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5050"/>
            <a:ext cx="9144000" cy="47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72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2372294" y="1557128"/>
            <a:ext cx="367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defRPr/>
            </a:pPr>
            <a:r>
              <a:rPr lang="en-US" altLang="en-US" sz="2800" b="1" u="sng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   </a:t>
            </a:r>
            <a:r>
              <a:rPr lang="en-US" altLang="en-US" sz="1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1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788" y="1557128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0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u="sng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u="sng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u="sng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58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676AD5-F222-449E-A053-24EBC6518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878205" y="2951703"/>
              <a:ext cx="3610708" cy="960245"/>
              <a:chOff x="1878205" y="2951703"/>
              <a:chExt cx="3610708" cy="960245"/>
            </a:xfrm>
          </p:grpSpPr>
          <p:sp>
            <p:nvSpPr>
              <p:cNvPr id="9" name="Rounded Rectangular Callout 4"/>
              <p:cNvSpPr/>
              <p:nvPr/>
            </p:nvSpPr>
            <p:spPr>
              <a:xfrm>
                <a:off x="1878205" y="2951703"/>
                <a:ext cx="2857081" cy="960245"/>
              </a:xfrm>
              <a:custGeom>
                <a:avLst/>
                <a:gdLst>
                  <a:gd name="connsiteX0" fmla="*/ 0 w 3200400"/>
                  <a:gd name="connsiteY0" fmla="*/ 107464 h 644769"/>
                  <a:gd name="connsiteX1" fmla="*/ 107464 w 3200400"/>
                  <a:gd name="connsiteY1" fmla="*/ 0 h 644769"/>
                  <a:gd name="connsiteX2" fmla="*/ 533400 w 3200400"/>
                  <a:gd name="connsiteY2" fmla="*/ 0 h 644769"/>
                  <a:gd name="connsiteX3" fmla="*/ 533400 w 3200400"/>
                  <a:gd name="connsiteY3" fmla="*/ 0 h 644769"/>
                  <a:gd name="connsiteX4" fmla="*/ 1333500 w 3200400"/>
                  <a:gd name="connsiteY4" fmla="*/ 0 h 644769"/>
                  <a:gd name="connsiteX5" fmla="*/ 3092936 w 3200400"/>
                  <a:gd name="connsiteY5" fmla="*/ 0 h 644769"/>
                  <a:gd name="connsiteX6" fmla="*/ 3200400 w 3200400"/>
                  <a:gd name="connsiteY6" fmla="*/ 107464 h 644769"/>
                  <a:gd name="connsiteX7" fmla="*/ 3200400 w 3200400"/>
                  <a:gd name="connsiteY7" fmla="*/ 376115 h 644769"/>
                  <a:gd name="connsiteX8" fmla="*/ 3200400 w 3200400"/>
                  <a:gd name="connsiteY8" fmla="*/ 376115 h 644769"/>
                  <a:gd name="connsiteX9" fmla="*/ 3200400 w 3200400"/>
                  <a:gd name="connsiteY9" fmla="*/ 537308 h 644769"/>
                  <a:gd name="connsiteX10" fmla="*/ 3200400 w 3200400"/>
                  <a:gd name="connsiteY10" fmla="*/ 537305 h 644769"/>
                  <a:gd name="connsiteX11" fmla="*/ 3092936 w 3200400"/>
                  <a:gd name="connsiteY11" fmla="*/ 644769 h 644769"/>
                  <a:gd name="connsiteX12" fmla="*/ 1333500 w 3200400"/>
                  <a:gd name="connsiteY12" fmla="*/ 644769 h 644769"/>
                  <a:gd name="connsiteX13" fmla="*/ 933461 w 3200400"/>
                  <a:gd name="connsiteY13" fmla="*/ 725365 h 644769"/>
                  <a:gd name="connsiteX14" fmla="*/ 533400 w 3200400"/>
                  <a:gd name="connsiteY14" fmla="*/ 644769 h 644769"/>
                  <a:gd name="connsiteX15" fmla="*/ 107464 w 3200400"/>
                  <a:gd name="connsiteY15" fmla="*/ 644769 h 644769"/>
                  <a:gd name="connsiteX16" fmla="*/ 0 w 3200400"/>
                  <a:gd name="connsiteY16" fmla="*/ 537305 h 644769"/>
                  <a:gd name="connsiteX17" fmla="*/ 0 w 3200400"/>
                  <a:gd name="connsiteY17" fmla="*/ 537308 h 644769"/>
                  <a:gd name="connsiteX18" fmla="*/ 0 w 3200400"/>
                  <a:gd name="connsiteY18" fmla="*/ 376115 h 644769"/>
                  <a:gd name="connsiteX19" fmla="*/ 0 w 3200400"/>
                  <a:gd name="connsiteY19" fmla="*/ 376115 h 644769"/>
                  <a:gd name="connsiteX20" fmla="*/ 0 w 3200400"/>
                  <a:gd name="connsiteY20" fmla="*/ 107464 h 644769"/>
                  <a:gd name="connsiteX0" fmla="*/ 0 w 3200400"/>
                  <a:gd name="connsiteY0" fmla="*/ 107464 h 725365"/>
                  <a:gd name="connsiteX1" fmla="*/ 107464 w 3200400"/>
                  <a:gd name="connsiteY1" fmla="*/ 0 h 725365"/>
                  <a:gd name="connsiteX2" fmla="*/ 533400 w 3200400"/>
                  <a:gd name="connsiteY2" fmla="*/ 0 h 725365"/>
                  <a:gd name="connsiteX3" fmla="*/ 533400 w 3200400"/>
                  <a:gd name="connsiteY3" fmla="*/ 0 h 725365"/>
                  <a:gd name="connsiteX4" fmla="*/ 1333500 w 3200400"/>
                  <a:gd name="connsiteY4" fmla="*/ 0 h 725365"/>
                  <a:gd name="connsiteX5" fmla="*/ 3092936 w 3200400"/>
                  <a:gd name="connsiteY5" fmla="*/ 0 h 725365"/>
                  <a:gd name="connsiteX6" fmla="*/ 3200400 w 3200400"/>
                  <a:gd name="connsiteY6" fmla="*/ 107464 h 725365"/>
                  <a:gd name="connsiteX7" fmla="*/ 3200400 w 3200400"/>
                  <a:gd name="connsiteY7" fmla="*/ 376115 h 725365"/>
                  <a:gd name="connsiteX8" fmla="*/ 3200400 w 3200400"/>
                  <a:gd name="connsiteY8" fmla="*/ 376115 h 725365"/>
                  <a:gd name="connsiteX9" fmla="*/ 3200400 w 3200400"/>
                  <a:gd name="connsiteY9" fmla="*/ 537308 h 725365"/>
                  <a:gd name="connsiteX10" fmla="*/ 3200400 w 3200400"/>
                  <a:gd name="connsiteY10" fmla="*/ 537305 h 725365"/>
                  <a:gd name="connsiteX11" fmla="*/ 3092936 w 3200400"/>
                  <a:gd name="connsiteY11" fmla="*/ 644769 h 725365"/>
                  <a:gd name="connsiteX12" fmla="*/ 1661747 w 3200400"/>
                  <a:gd name="connsiteY12" fmla="*/ 633046 h 725365"/>
                  <a:gd name="connsiteX13" fmla="*/ 933461 w 3200400"/>
                  <a:gd name="connsiteY13" fmla="*/ 725365 h 725365"/>
                  <a:gd name="connsiteX14" fmla="*/ 533400 w 3200400"/>
                  <a:gd name="connsiteY14" fmla="*/ 644769 h 725365"/>
                  <a:gd name="connsiteX15" fmla="*/ 107464 w 3200400"/>
                  <a:gd name="connsiteY15" fmla="*/ 644769 h 725365"/>
                  <a:gd name="connsiteX16" fmla="*/ 0 w 3200400"/>
                  <a:gd name="connsiteY16" fmla="*/ 537305 h 725365"/>
                  <a:gd name="connsiteX17" fmla="*/ 0 w 3200400"/>
                  <a:gd name="connsiteY17" fmla="*/ 537308 h 725365"/>
                  <a:gd name="connsiteX18" fmla="*/ 0 w 3200400"/>
                  <a:gd name="connsiteY18" fmla="*/ 376115 h 725365"/>
                  <a:gd name="connsiteX19" fmla="*/ 0 w 3200400"/>
                  <a:gd name="connsiteY19" fmla="*/ 376115 h 725365"/>
                  <a:gd name="connsiteX20" fmla="*/ 0 w 3200400"/>
                  <a:gd name="connsiteY20" fmla="*/ 107464 h 725365"/>
                  <a:gd name="connsiteX0" fmla="*/ 0 w 3200400"/>
                  <a:gd name="connsiteY0" fmla="*/ 107464 h 725365"/>
                  <a:gd name="connsiteX1" fmla="*/ 107464 w 3200400"/>
                  <a:gd name="connsiteY1" fmla="*/ 0 h 725365"/>
                  <a:gd name="connsiteX2" fmla="*/ 533400 w 3200400"/>
                  <a:gd name="connsiteY2" fmla="*/ 0 h 725365"/>
                  <a:gd name="connsiteX3" fmla="*/ 533400 w 3200400"/>
                  <a:gd name="connsiteY3" fmla="*/ 0 h 725365"/>
                  <a:gd name="connsiteX4" fmla="*/ 1333500 w 3200400"/>
                  <a:gd name="connsiteY4" fmla="*/ 0 h 725365"/>
                  <a:gd name="connsiteX5" fmla="*/ 3092936 w 3200400"/>
                  <a:gd name="connsiteY5" fmla="*/ 0 h 725365"/>
                  <a:gd name="connsiteX6" fmla="*/ 3200400 w 3200400"/>
                  <a:gd name="connsiteY6" fmla="*/ 107464 h 725365"/>
                  <a:gd name="connsiteX7" fmla="*/ 3200400 w 3200400"/>
                  <a:gd name="connsiteY7" fmla="*/ 376115 h 725365"/>
                  <a:gd name="connsiteX8" fmla="*/ 3200400 w 3200400"/>
                  <a:gd name="connsiteY8" fmla="*/ 376115 h 725365"/>
                  <a:gd name="connsiteX9" fmla="*/ 3200400 w 3200400"/>
                  <a:gd name="connsiteY9" fmla="*/ 537308 h 725365"/>
                  <a:gd name="connsiteX10" fmla="*/ 3200400 w 3200400"/>
                  <a:gd name="connsiteY10" fmla="*/ 537305 h 725365"/>
                  <a:gd name="connsiteX11" fmla="*/ 3092936 w 3200400"/>
                  <a:gd name="connsiteY11" fmla="*/ 644769 h 725365"/>
                  <a:gd name="connsiteX12" fmla="*/ 1661747 w 3200400"/>
                  <a:gd name="connsiteY12" fmla="*/ 633046 h 725365"/>
                  <a:gd name="connsiteX13" fmla="*/ 933461 w 3200400"/>
                  <a:gd name="connsiteY13" fmla="*/ 725365 h 725365"/>
                  <a:gd name="connsiteX14" fmla="*/ 1307123 w 3200400"/>
                  <a:gd name="connsiteY14" fmla="*/ 644769 h 725365"/>
                  <a:gd name="connsiteX15" fmla="*/ 107464 w 3200400"/>
                  <a:gd name="connsiteY15" fmla="*/ 644769 h 725365"/>
                  <a:gd name="connsiteX16" fmla="*/ 0 w 3200400"/>
                  <a:gd name="connsiteY16" fmla="*/ 537305 h 725365"/>
                  <a:gd name="connsiteX17" fmla="*/ 0 w 3200400"/>
                  <a:gd name="connsiteY17" fmla="*/ 537308 h 725365"/>
                  <a:gd name="connsiteX18" fmla="*/ 0 w 3200400"/>
                  <a:gd name="connsiteY18" fmla="*/ 376115 h 725365"/>
                  <a:gd name="connsiteX19" fmla="*/ 0 w 3200400"/>
                  <a:gd name="connsiteY19" fmla="*/ 376115 h 725365"/>
                  <a:gd name="connsiteX20" fmla="*/ 0 w 3200400"/>
                  <a:gd name="connsiteY20" fmla="*/ 107464 h 725365"/>
                  <a:gd name="connsiteX0" fmla="*/ 0 w 3200400"/>
                  <a:gd name="connsiteY0" fmla="*/ 107464 h 924657"/>
                  <a:gd name="connsiteX1" fmla="*/ 107464 w 3200400"/>
                  <a:gd name="connsiteY1" fmla="*/ 0 h 924657"/>
                  <a:gd name="connsiteX2" fmla="*/ 533400 w 3200400"/>
                  <a:gd name="connsiteY2" fmla="*/ 0 h 924657"/>
                  <a:gd name="connsiteX3" fmla="*/ 533400 w 3200400"/>
                  <a:gd name="connsiteY3" fmla="*/ 0 h 924657"/>
                  <a:gd name="connsiteX4" fmla="*/ 1333500 w 3200400"/>
                  <a:gd name="connsiteY4" fmla="*/ 0 h 924657"/>
                  <a:gd name="connsiteX5" fmla="*/ 3092936 w 3200400"/>
                  <a:gd name="connsiteY5" fmla="*/ 0 h 924657"/>
                  <a:gd name="connsiteX6" fmla="*/ 3200400 w 3200400"/>
                  <a:gd name="connsiteY6" fmla="*/ 107464 h 924657"/>
                  <a:gd name="connsiteX7" fmla="*/ 3200400 w 3200400"/>
                  <a:gd name="connsiteY7" fmla="*/ 376115 h 924657"/>
                  <a:gd name="connsiteX8" fmla="*/ 3200400 w 3200400"/>
                  <a:gd name="connsiteY8" fmla="*/ 376115 h 924657"/>
                  <a:gd name="connsiteX9" fmla="*/ 3200400 w 3200400"/>
                  <a:gd name="connsiteY9" fmla="*/ 537308 h 924657"/>
                  <a:gd name="connsiteX10" fmla="*/ 3200400 w 3200400"/>
                  <a:gd name="connsiteY10" fmla="*/ 537305 h 924657"/>
                  <a:gd name="connsiteX11" fmla="*/ 3092936 w 3200400"/>
                  <a:gd name="connsiteY11" fmla="*/ 644769 h 924657"/>
                  <a:gd name="connsiteX12" fmla="*/ 1661747 w 3200400"/>
                  <a:gd name="connsiteY12" fmla="*/ 633046 h 924657"/>
                  <a:gd name="connsiteX13" fmla="*/ 1179645 w 3200400"/>
                  <a:gd name="connsiteY13" fmla="*/ 924657 h 924657"/>
                  <a:gd name="connsiteX14" fmla="*/ 1307123 w 3200400"/>
                  <a:gd name="connsiteY14" fmla="*/ 644769 h 924657"/>
                  <a:gd name="connsiteX15" fmla="*/ 107464 w 3200400"/>
                  <a:gd name="connsiteY15" fmla="*/ 644769 h 924657"/>
                  <a:gd name="connsiteX16" fmla="*/ 0 w 3200400"/>
                  <a:gd name="connsiteY16" fmla="*/ 537305 h 924657"/>
                  <a:gd name="connsiteX17" fmla="*/ 0 w 3200400"/>
                  <a:gd name="connsiteY17" fmla="*/ 537308 h 924657"/>
                  <a:gd name="connsiteX18" fmla="*/ 0 w 3200400"/>
                  <a:gd name="connsiteY18" fmla="*/ 376115 h 924657"/>
                  <a:gd name="connsiteX19" fmla="*/ 0 w 3200400"/>
                  <a:gd name="connsiteY19" fmla="*/ 376115 h 924657"/>
                  <a:gd name="connsiteX20" fmla="*/ 0 w 3200400"/>
                  <a:gd name="connsiteY20" fmla="*/ 107464 h 924657"/>
                  <a:gd name="connsiteX0" fmla="*/ 0 w 3200400"/>
                  <a:gd name="connsiteY0" fmla="*/ 107464 h 924657"/>
                  <a:gd name="connsiteX1" fmla="*/ 107464 w 3200400"/>
                  <a:gd name="connsiteY1" fmla="*/ 0 h 924657"/>
                  <a:gd name="connsiteX2" fmla="*/ 533400 w 3200400"/>
                  <a:gd name="connsiteY2" fmla="*/ 0 h 924657"/>
                  <a:gd name="connsiteX3" fmla="*/ 533400 w 3200400"/>
                  <a:gd name="connsiteY3" fmla="*/ 0 h 924657"/>
                  <a:gd name="connsiteX4" fmla="*/ 1333500 w 3200400"/>
                  <a:gd name="connsiteY4" fmla="*/ 0 h 924657"/>
                  <a:gd name="connsiteX5" fmla="*/ 3092936 w 3200400"/>
                  <a:gd name="connsiteY5" fmla="*/ 0 h 924657"/>
                  <a:gd name="connsiteX6" fmla="*/ 3200400 w 3200400"/>
                  <a:gd name="connsiteY6" fmla="*/ 107464 h 924657"/>
                  <a:gd name="connsiteX7" fmla="*/ 3200400 w 3200400"/>
                  <a:gd name="connsiteY7" fmla="*/ 376115 h 924657"/>
                  <a:gd name="connsiteX8" fmla="*/ 3200400 w 3200400"/>
                  <a:gd name="connsiteY8" fmla="*/ 376115 h 924657"/>
                  <a:gd name="connsiteX9" fmla="*/ 3200400 w 3200400"/>
                  <a:gd name="connsiteY9" fmla="*/ 537308 h 924657"/>
                  <a:gd name="connsiteX10" fmla="*/ 3200400 w 3200400"/>
                  <a:gd name="connsiteY10" fmla="*/ 537305 h 924657"/>
                  <a:gd name="connsiteX11" fmla="*/ 3092936 w 3200400"/>
                  <a:gd name="connsiteY11" fmla="*/ 644769 h 924657"/>
                  <a:gd name="connsiteX12" fmla="*/ 1661747 w 3200400"/>
                  <a:gd name="connsiteY12" fmla="*/ 633046 h 924657"/>
                  <a:gd name="connsiteX13" fmla="*/ 1179645 w 3200400"/>
                  <a:gd name="connsiteY13" fmla="*/ 924657 h 924657"/>
                  <a:gd name="connsiteX14" fmla="*/ 1307123 w 3200400"/>
                  <a:gd name="connsiteY14" fmla="*/ 644769 h 924657"/>
                  <a:gd name="connsiteX15" fmla="*/ 107464 w 3200400"/>
                  <a:gd name="connsiteY15" fmla="*/ 644769 h 924657"/>
                  <a:gd name="connsiteX16" fmla="*/ 0 w 3200400"/>
                  <a:gd name="connsiteY16" fmla="*/ 537305 h 924657"/>
                  <a:gd name="connsiteX17" fmla="*/ 0 w 3200400"/>
                  <a:gd name="connsiteY17" fmla="*/ 537308 h 924657"/>
                  <a:gd name="connsiteX18" fmla="*/ 0 w 3200400"/>
                  <a:gd name="connsiteY18" fmla="*/ 376115 h 924657"/>
                  <a:gd name="connsiteX19" fmla="*/ 0 w 3200400"/>
                  <a:gd name="connsiteY19" fmla="*/ 376115 h 924657"/>
                  <a:gd name="connsiteX20" fmla="*/ 0 w 3200400"/>
                  <a:gd name="connsiteY20" fmla="*/ 107464 h 924657"/>
                  <a:gd name="connsiteX0" fmla="*/ 0 w 3200400"/>
                  <a:gd name="connsiteY0" fmla="*/ 107464 h 924657"/>
                  <a:gd name="connsiteX1" fmla="*/ 107464 w 3200400"/>
                  <a:gd name="connsiteY1" fmla="*/ 0 h 924657"/>
                  <a:gd name="connsiteX2" fmla="*/ 533400 w 3200400"/>
                  <a:gd name="connsiteY2" fmla="*/ 0 h 924657"/>
                  <a:gd name="connsiteX3" fmla="*/ 533400 w 3200400"/>
                  <a:gd name="connsiteY3" fmla="*/ 0 h 924657"/>
                  <a:gd name="connsiteX4" fmla="*/ 1333500 w 3200400"/>
                  <a:gd name="connsiteY4" fmla="*/ 0 h 924657"/>
                  <a:gd name="connsiteX5" fmla="*/ 3092936 w 3200400"/>
                  <a:gd name="connsiteY5" fmla="*/ 0 h 924657"/>
                  <a:gd name="connsiteX6" fmla="*/ 3200400 w 3200400"/>
                  <a:gd name="connsiteY6" fmla="*/ 107464 h 924657"/>
                  <a:gd name="connsiteX7" fmla="*/ 3200400 w 3200400"/>
                  <a:gd name="connsiteY7" fmla="*/ 376115 h 924657"/>
                  <a:gd name="connsiteX8" fmla="*/ 3200400 w 3200400"/>
                  <a:gd name="connsiteY8" fmla="*/ 376115 h 924657"/>
                  <a:gd name="connsiteX9" fmla="*/ 3200400 w 3200400"/>
                  <a:gd name="connsiteY9" fmla="*/ 537308 h 924657"/>
                  <a:gd name="connsiteX10" fmla="*/ 3200400 w 3200400"/>
                  <a:gd name="connsiteY10" fmla="*/ 537305 h 924657"/>
                  <a:gd name="connsiteX11" fmla="*/ 3092936 w 3200400"/>
                  <a:gd name="connsiteY11" fmla="*/ 644769 h 924657"/>
                  <a:gd name="connsiteX12" fmla="*/ 1661747 w 3200400"/>
                  <a:gd name="connsiteY12" fmla="*/ 633046 h 924657"/>
                  <a:gd name="connsiteX13" fmla="*/ 1441938 w 3200400"/>
                  <a:gd name="connsiteY13" fmla="*/ 797169 h 924657"/>
                  <a:gd name="connsiteX14" fmla="*/ 1179645 w 3200400"/>
                  <a:gd name="connsiteY14" fmla="*/ 924657 h 924657"/>
                  <a:gd name="connsiteX15" fmla="*/ 1307123 w 3200400"/>
                  <a:gd name="connsiteY15" fmla="*/ 644769 h 924657"/>
                  <a:gd name="connsiteX16" fmla="*/ 107464 w 3200400"/>
                  <a:gd name="connsiteY16" fmla="*/ 644769 h 924657"/>
                  <a:gd name="connsiteX17" fmla="*/ 0 w 3200400"/>
                  <a:gd name="connsiteY17" fmla="*/ 537305 h 924657"/>
                  <a:gd name="connsiteX18" fmla="*/ 0 w 3200400"/>
                  <a:gd name="connsiteY18" fmla="*/ 537308 h 924657"/>
                  <a:gd name="connsiteX19" fmla="*/ 0 w 3200400"/>
                  <a:gd name="connsiteY19" fmla="*/ 376115 h 924657"/>
                  <a:gd name="connsiteX20" fmla="*/ 0 w 3200400"/>
                  <a:gd name="connsiteY20" fmla="*/ 376115 h 924657"/>
                  <a:gd name="connsiteX21" fmla="*/ 0 w 3200400"/>
                  <a:gd name="connsiteY21" fmla="*/ 107464 h 924657"/>
                  <a:gd name="connsiteX0" fmla="*/ 0 w 3200400"/>
                  <a:gd name="connsiteY0" fmla="*/ 107464 h 959826"/>
                  <a:gd name="connsiteX1" fmla="*/ 107464 w 3200400"/>
                  <a:gd name="connsiteY1" fmla="*/ 0 h 959826"/>
                  <a:gd name="connsiteX2" fmla="*/ 533400 w 3200400"/>
                  <a:gd name="connsiteY2" fmla="*/ 0 h 959826"/>
                  <a:gd name="connsiteX3" fmla="*/ 533400 w 3200400"/>
                  <a:gd name="connsiteY3" fmla="*/ 0 h 959826"/>
                  <a:gd name="connsiteX4" fmla="*/ 1333500 w 3200400"/>
                  <a:gd name="connsiteY4" fmla="*/ 0 h 959826"/>
                  <a:gd name="connsiteX5" fmla="*/ 3092936 w 3200400"/>
                  <a:gd name="connsiteY5" fmla="*/ 0 h 959826"/>
                  <a:gd name="connsiteX6" fmla="*/ 3200400 w 3200400"/>
                  <a:gd name="connsiteY6" fmla="*/ 107464 h 959826"/>
                  <a:gd name="connsiteX7" fmla="*/ 3200400 w 3200400"/>
                  <a:gd name="connsiteY7" fmla="*/ 376115 h 959826"/>
                  <a:gd name="connsiteX8" fmla="*/ 3200400 w 3200400"/>
                  <a:gd name="connsiteY8" fmla="*/ 376115 h 959826"/>
                  <a:gd name="connsiteX9" fmla="*/ 3200400 w 3200400"/>
                  <a:gd name="connsiteY9" fmla="*/ 537308 h 959826"/>
                  <a:gd name="connsiteX10" fmla="*/ 3200400 w 3200400"/>
                  <a:gd name="connsiteY10" fmla="*/ 537305 h 959826"/>
                  <a:gd name="connsiteX11" fmla="*/ 3092936 w 3200400"/>
                  <a:gd name="connsiteY11" fmla="*/ 644769 h 959826"/>
                  <a:gd name="connsiteX12" fmla="*/ 1661747 w 3200400"/>
                  <a:gd name="connsiteY12" fmla="*/ 633046 h 959826"/>
                  <a:gd name="connsiteX13" fmla="*/ 1441938 w 3200400"/>
                  <a:gd name="connsiteY13" fmla="*/ 797169 h 959826"/>
                  <a:gd name="connsiteX14" fmla="*/ 1132753 w 3200400"/>
                  <a:gd name="connsiteY14" fmla="*/ 959826 h 959826"/>
                  <a:gd name="connsiteX15" fmla="*/ 1307123 w 3200400"/>
                  <a:gd name="connsiteY15" fmla="*/ 644769 h 959826"/>
                  <a:gd name="connsiteX16" fmla="*/ 107464 w 3200400"/>
                  <a:gd name="connsiteY16" fmla="*/ 644769 h 959826"/>
                  <a:gd name="connsiteX17" fmla="*/ 0 w 3200400"/>
                  <a:gd name="connsiteY17" fmla="*/ 537305 h 959826"/>
                  <a:gd name="connsiteX18" fmla="*/ 0 w 3200400"/>
                  <a:gd name="connsiteY18" fmla="*/ 537308 h 959826"/>
                  <a:gd name="connsiteX19" fmla="*/ 0 w 3200400"/>
                  <a:gd name="connsiteY19" fmla="*/ 376115 h 959826"/>
                  <a:gd name="connsiteX20" fmla="*/ 0 w 3200400"/>
                  <a:gd name="connsiteY20" fmla="*/ 376115 h 959826"/>
                  <a:gd name="connsiteX21" fmla="*/ 0 w 3200400"/>
                  <a:gd name="connsiteY21" fmla="*/ 107464 h 95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00400" h="959826">
                    <a:moveTo>
                      <a:pt x="0" y="107464"/>
                    </a:moveTo>
                    <a:cubicBezTo>
                      <a:pt x="0" y="48113"/>
                      <a:pt x="48113" y="0"/>
                      <a:pt x="107464" y="0"/>
                    </a:cubicBezTo>
                    <a:lnTo>
                      <a:pt x="533400" y="0"/>
                    </a:lnTo>
                    <a:lnTo>
                      <a:pt x="533400" y="0"/>
                    </a:lnTo>
                    <a:lnTo>
                      <a:pt x="1333500" y="0"/>
                    </a:lnTo>
                    <a:lnTo>
                      <a:pt x="3092936" y="0"/>
                    </a:lnTo>
                    <a:cubicBezTo>
                      <a:pt x="3152287" y="0"/>
                      <a:pt x="3200400" y="48113"/>
                      <a:pt x="3200400" y="107464"/>
                    </a:cubicBezTo>
                    <a:lnTo>
                      <a:pt x="3200400" y="376115"/>
                    </a:lnTo>
                    <a:lnTo>
                      <a:pt x="3200400" y="376115"/>
                    </a:lnTo>
                    <a:lnTo>
                      <a:pt x="3200400" y="537308"/>
                    </a:lnTo>
                    <a:lnTo>
                      <a:pt x="3200400" y="537305"/>
                    </a:lnTo>
                    <a:cubicBezTo>
                      <a:pt x="3200400" y="596656"/>
                      <a:pt x="3152287" y="644769"/>
                      <a:pt x="3092936" y="644769"/>
                    </a:cubicBezTo>
                    <a:lnTo>
                      <a:pt x="1661747" y="633046"/>
                    </a:lnTo>
                    <a:cubicBezTo>
                      <a:pt x="1576754" y="683846"/>
                      <a:pt x="1526931" y="746369"/>
                      <a:pt x="1441938" y="797169"/>
                    </a:cubicBezTo>
                    <a:lnTo>
                      <a:pt x="1132753" y="959826"/>
                    </a:lnTo>
                    <a:cubicBezTo>
                      <a:pt x="1222138" y="866530"/>
                      <a:pt x="1264630" y="738065"/>
                      <a:pt x="1307123" y="644769"/>
                    </a:cubicBezTo>
                    <a:lnTo>
                      <a:pt x="107464" y="644769"/>
                    </a:lnTo>
                    <a:cubicBezTo>
                      <a:pt x="48113" y="644769"/>
                      <a:pt x="0" y="596656"/>
                      <a:pt x="0" y="537305"/>
                    </a:cubicBezTo>
                    <a:lnTo>
                      <a:pt x="0" y="537308"/>
                    </a:lnTo>
                    <a:lnTo>
                      <a:pt x="0" y="376115"/>
                    </a:lnTo>
                    <a:lnTo>
                      <a:pt x="0" y="376115"/>
                    </a:lnTo>
                    <a:lnTo>
                      <a:pt x="0" y="107464"/>
                    </a:lnTo>
                    <a:close/>
                  </a:path>
                </a:pathLst>
              </a:custGeom>
              <a:solidFill>
                <a:srgbClr val="FFF752"/>
              </a:solidFill>
              <a:ln>
                <a:solidFill>
                  <a:srgbClr val="FFF7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52861" y="2951703"/>
                <a:ext cx="3336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SGK-TV" pitchFamily="2" charset="0"/>
                    <a:ea typeface="+mn-ea"/>
                    <a:cs typeface="Arial-SGK-TV" pitchFamily="2" charset="0"/>
                  </a:rPr>
                  <a:t>Hôm nay chúng ta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SGK-TV" pitchFamily="2" charset="0"/>
                    <a:ea typeface="+mn-ea"/>
                    <a:cs typeface="Arial-SGK-TV" pitchFamily="2" charset="0"/>
                  </a:rPr>
                  <a:t>tổ chức tiệc dưới nước</a:t>
                </a:r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593961" y="5434495"/>
              <a:ext cx="3118338" cy="567150"/>
              <a:chOff x="3593961" y="5434495"/>
              <a:chExt cx="3118338" cy="567150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3713356" y="5434495"/>
                <a:ext cx="2910468" cy="567150"/>
              </a:xfrm>
              <a:custGeom>
                <a:avLst/>
                <a:gdLst>
                  <a:gd name="connsiteX0" fmla="*/ 0 w 2910468"/>
                  <a:gd name="connsiteY0" fmla="*/ 61557 h 369332"/>
                  <a:gd name="connsiteX1" fmla="*/ 61557 w 2910468"/>
                  <a:gd name="connsiteY1" fmla="*/ 0 h 369332"/>
                  <a:gd name="connsiteX2" fmla="*/ 485078 w 2910468"/>
                  <a:gd name="connsiteY2" fmla="*/ 0 h 369332"/>
                  <a:gd name="connsiteX3" fmla="*/ 1439925 w 2910468"/>
                  <a:gd name="connsiteY3" fmla="*/ -309330 h 369332"/>
                  <a:gd name="connsiteX4" fmla="*/ 1212695 w 2910468"/>
                  <a:gd name="connsiteY4" fmla="*/ 0 h 369332"/>
                  <a:gd name="connsiteX5" fmla="*/ 2848911 w 2910468"/>
                  <a:gd name="connsiteY5" fmla="*/ 0 h 369332"/>
                  <a:gd name="connsiteX6" fmla="*/ 2910468 w 2910468"/>
                  <a:gd name="connsiteY6" fmla="*/ 61557 h 369332"/>
                  <a:gd name="connsiteX7" fmla="*/ 2910468 w 2910468"/>
                  <a:gd name="connsiteY7" fmla="*/ 61555 h 369332"/>
                  <a:gd name="connsiteX8" fmla="*/ 2910468 w 2910468"/>
                  <a:gd name="connsiteY8" fmla="*/ 61555 h 369332"/>
                  <a:gd name="connsiteX9" fmla="*/ 2910468 w 2910468"/>
                  <a:gd name="connsiteY9" fmla="*/ 153888 h 369332"/>
                  <a:gd name="connsiteX10" fmla="*/ 2910468 w 2910468"/>
                  <a:gd name="connsiteY10" fmla="*/ 307775 h 369332"/>
                  <a:gd name="connsiteX11" fmla="*/ 2848911 w 2910468"/>
                  <a:gd name="connsiteY11" fmla="*/ 369332 h 369332"/>
                  <a:gd name="connsiteX12" fmla="*/ 1212695 w 2910468"/>
                  <a:gd name="connsiteY12" fmla="*/ 369332 h 369332"/>
                  <a:gd name="connsiteX13" fmla="*/ 485078 w 2910468"/>
                  <a:gd name="connsiteY13" fmla="*/ 369332 h 369332"/>
                  <a:gd name="connsiteX14" fmla="*/ 485078 w 2910468"/>
                  <a:gd name="connsiteY14" fmla="*/ 369332 h 369332"/>
                  <a:gd name="connsiteX15" fmla="*/ 61557 w 2910468"/>
                  <a:gd name="connsiteY15" fmla="*/ 369332 h 369332"/>
                  <a:gd name="connsiteX16" fmla="*/ 0 w 2910468"/>
                  <a:gd name="connsiteY16" fmla="*/ 307775 h 369332"/>
                  <a:gd name="connsiteX17" fmla="*/ 0 w 2910468"/>
                  <a:gd name="connsiteY17" fmla="*/ 153888 h 369332"/>
                  <a:gd name="connsiteX18" fmla="*/ 0 w 2910468"/>
                  <a:gd name="connsiteY18" fmla="*/ 61555 h 369332"/>
                  <a:gd name="connsiteX19" fmla="*/ 0 w 2910468"/>
                  <a:gd name="connsiteY19" fmla="*/ 61555 h 369332"/>
                  <a:gd name="connsiteX20" fmla="*/ 0 w 2910468"/>
                  <a:gd name="connsiteY20" fmla="*/ 61557 h 369332"/>
                  <a:gd name="connsiteX0" fmla="*/ 0 w 2910468"/>
                  <a:gd name="connsiteY0" fmla="*/ 370887 h 678662"/>
                  <a:gd name="connsiteX1" fmla="*/ 61557 w 2910468"/>
                  <a:gd name="connsiteY1" fmla="*/ 309330 h 678662"/>
                  <a:gd name="connsiteX2" fmla="*/ 975732 w 2910468"/>
                  <a:gd name="connsiteY2" fmla="*/ 287028 h 678662"/>
                  <a:gd name="connsiteX3" fmla="*/ 1439925 w 2910468"/>
                  <a:gd name="connsiteY3" fmla="*/ 0 h 678662"/>
                  <a:gd name="connsiteX4" fmla="*/ 1212695 w 2910468"/>
                  <a:gd name="connsiteY4" fmla="*/ 309330 h 678662"/>
                  <a:gd name="connsiteX5" fmla="*/ 2848911 w 2910468"/>
                  <a:gd name="connsiteY5" fmla="*/ 309330 h 678662"/>
                  <a:gd name="connsiteX6" fmla="*/ 2910468 w 2910468"/>
                  <a:gd name="connsiteY6" fmla="*/ 370887 h 678662"/>
                  <a:gd name="connsiteX7" fmla="*/ 2910468 w 2910468"/>
                  <a:gd name="connsiteY7" fmla="*/ 370885 h 678662"/>
                  <a:gd name="connsiteX8" fmla="*/ 2910468 w 2910468"/>
                  <a:gd name="connsiteY8" fmla="*/ 370885 h 678662"/>
                  <a:gd name="connsiteX9" fmla="*/ 2910468 w 2910468"/>
                  <a:gd name="connsiteY9" fmla="*/ 463218 h 678662"/>
                  <a:gd name="connsiteX10" fmla="*/ 2910468 w 2910468"/>
                  <a:gd name="connsiteY10" fmla="*/ 617105 h 678662"/>
                  <a:gd name="connsiteX11" fmla="*/ 2848911 w 2910468"/>
                  <a:gd name="connsiteY11" fmla="*/ 678662 h 678662"/>
                  <a:gd name="connsiteX12" fmla="*/ 1212695 w 2910468"/>
                  <a:gd name="connsiteY12" fmla="*/ 678662 h 678662"/>
                  <a:gd name="connsiteX13" fmla="*/ 485078 w 2910468"/>
                  <a:gd name="connsiteY13" fmla="*/ 678662 h 678662"/>
                  <a:gd name="connsiteX14" fmla="*/ 485078 w 2910468"/>
                  <a:gd name="connsiteY14" fmla="*/ 678662 h 678662"/>
                  <a:gd name="connsiteX15" fmla="*/ 61557 w 2910468"/>
                  <a:gd name="connsiteY15" fmla="*/ 678662 h 678662"/>
                  <a:gd name="connsiteX16" fmla="*/ 0 w 2910468"/>
                  <a:gd name="connsiteY16" fmla="*/ 617105 h 678662"/>
                  <a:gd name="connsiteX17" fmla="*/ 0 w 2910468"/>
                  <a:gd name="connsiteY17" fmla="*/ 463218 h 678662"/>
                  <a:gd name="connsiteX18" fmla="*/ 0 w 2910468"/>
                  <a:gd name="connsiteY18" fmla="*/ 370885 h 678662"/>
                  <a:gd name="connsiteX19" fmla="*/ 0 w 2910468"/>
                  <a:gd name="connsiteY19" fmla="*/ 370885 h 678662"/>
                  <a:gd name="connsiteX20" fmla="*/ 0 w 2910468"/>
                  <a:gd name="connsiteY20" fmla="*/ 370887 h 678662"/>
                  <a:gd name="connsiteX0" fmla="*/ 0 w 2910468"/>
                  <a:gd name="connsiteY0" fmla="*/ 370887 h 678662"/>
                  <a:gd name="connsiteX1" fmla="*/ 61557 w 2910468"/>
                  <a:gd name="connsiteY1" fmla="*/ 309330 h 678662"/>
                  <a:gd name="connsiteX2" fmla="*/ 975732 w 2910468"/>
                  <a:gd name="connsiteY2" fmla="*/ 287028 h 678662"/>
                  <a:gd name="connsiteX3" fmla="*/ 1439925 w 2910468"/>
                  <a:gd name="connsiteY3" fmla="*/ 0 h 678662"/>
                  <a:gd name="connsiteX4" fmla="*/ 1168090 w 2910468"/>
                  <a:gd name="connsiteY4" fmla="*/ 309330 h 678662"/>
                  <a:gd name="connsiteX5" fmla="*/ 2848911 w 2910468"/>
                  <a:gd name="connsiteY5" fmla="*/ 309330 h 678662"/>
                  <a:gd name="connsiteX6" fmla="*/ 2910468 w 2910468"/>
                  <a:gd name="connsiteY6" fmla="*/ 370887 h 678662"/>
                  <a:gd name="connsiteX7" fmla="*/ 2910468 w 2910468"/>
                  <a:gd name="connsiteY7" fmla="*/ 370885 h 678662"/>
                  <a:gd name="connsiteX8" fmla="*/ 2910468 w 2910468"/>
                  <a:gd name="connsiteY8" fmla="*/ 370885 h 678662"/>
                  <a:gd name="connsiteX9" fmla="*/ 2910468 w 2910468"/>
                  <a:gd name="connsiteY9" fmla="*/ 463218 h 678662"/>
                  <a:gd name="connsiteX10" fmla="*/ 2910468 w 2910468"/>
                  <a:gd name="connsiteY10" fmla="*/ 617105 h 678662"/>
                  <a:gd name="connsiteX11" fmla="*/ 2848911 w 2910468"/>
                  <a:gd name="connsiteY11" fmla="*/ 678662 h 678662"/>
                  <a:gd name="connsiteX12" fmla="*/ 1212695 w 2910468"/>
                  <a:gd name="connsiteY12" fmla="*/ 678662 h 678662"/>
                  <a:gd name="connsiteX13" fmla="*/ 485078 w 2910468"/>
                  <a:gd name="connsiteY13" fmla="*/ 678662 h 678662"/>
                  <a:gd name="connsiteX14" fmla="*/ 485078 w 2910468"/>
                  <a:gd name="connsiteY14" fmla="*/ 678662 h 678662"/>
                  <a:gd name="connsiteX15" fmla="*/ 61557 w 2910468"/>
                  <a:gd name="connsiteY15" fmla="*/ 678662 h 678662"/>
                  <a:gd name="connsiteX16" fmla="*/ 0 w 2910468"/>
                  <a:gd name="connsiteY16" fmla="*/ 617105 h 678662"/>
                  <a:gd name="connsiteX17" fmla="*/ 0 w 2910468"/>
                  <a:gd name="connsiteY17" fmla="*/ 463218 h 678662"/>
                  <a:gd name="connsiteX18" fmla="*/ 0 w 2910468"/>
                  <a:gd name="connsiteY18" fmla="*/ 370885 h 678662"/>
                  <a:gd name="connsiteX19" fmla="*/ 0 w 2910468"/>
                  <a:gd name="connsiteY19" fmla="*/ 370885 h 678662"/>
                  <a:gd name="connsiteX20" fmla="*/ 0 w 2910468"/>
                  <a:gd name="connsiteY20" fmla="*/ 370887 h 678662"/>
                  <a:gd name="connsiteX0" fmla="*/ 0 w 2910468"/>
                  <a:gd name="connsiteY0" fmla="*/ 259375 h 567150"/>
                  <a:gd name="connsiteX1" fmla="*/ 61557 w 2910468"/>
                  <a:gd name="connsiteY1" fmla="*/ 197818 h 567150"/>
                  <a:gd name="connsiteX2" fmla="*/ 975732 w 2910468"/>
                  <a:gd name="connsiteY2" fmla="*/ 175516 h 567150"/>
                  <a:gd name="connsiteX3" fmla="*/ 1317262 w 2910468"/>
                  <a:gd name="connsiteY3" fmla="*/ 0 h 567150"/>
                  <a:gd name="connsiteX4" fmla="*/ 1168090 w 2910468"/>
                  <a:gd name="connsiteY4" fmla="*/ 197818 h 567150"/>
                  <a:gd name="connsiteX5" fmla="*/ 2848911 w 2910468"/>
                  <a:gd name="connsiteY5" fmla="*/ 197818 h 567150"/>
                  <a:gd name="connsiteX6" fmla="*/ 2910468 w 2910468"/>
                  <a:gd name="connsiteY6" fmla="*/ 259375 h 567150"/>
                  <a:gd name="connsiteX7" fmla="*/ 2910468 w 2910468"/>
                  <a:gd name="connsiteY7" fmla="*/ 259373 h 567150"/>
                  <a:gd name="connsiteX8" fmla="*/ 2910468 w 2910468"/>
                  <a:gd name="connsiteY8" fmla="*/ 259373 h 567150"/>
                  <a:gd name="connsiteX9" fmla="*/ 2910468 w 2910468"/>
                  <a:gd name="connsiteY9" fmla="*/ 351706 h 567150"/>
                  <a:gd name="connsiteX10" fmla="*/ 2910468 w 2910468"/>
                  <a:gd name="connsiteY10" fmla="*/ 505593 h 567150"/>
                  <a:gd name="connsiteX11" fmla="*/ 2848911 w 2910468"/>
                  <a:gd name="connsiteY11" fmla="*/ 567150 h 567150"/>
                  <a:gd name="connsiteX12" fmla="*/ 1212695 w 2910468"/>
                  <a:gd name="connsiteY12" fmla="*/ 567150 h 567150"/>
                  <a:gd name="connsiteX13" fmla="*/ 485078 w 2910468"/>
                  <a:gd name="connsiteY13" fmla="*/ 567150 h 567150"/>
                  <a:gd name="connsiteX14" fmla="*/ 485078 w 2910468"/>
                  <a:gd name="connsiteY14" fmla="*/ 567150 h 567150"/>
                  <a:gd name="connsiteX15" fmla="*/ 61557 w 2910468"/>
                  <a:gd name="connsiteY15" fmla="*/ 567150 h 567150"/>
                  <a:gd name="connsiteX16" fmla="*/ 0 w 2910468"/>
                  <a:gd name="connsiteY16" fmla="*/ 505593 h 567150"/>
                  <a:gd name="connsiteX17" fmla="*/ 0 w 2910468"/>
                  <a:gd name="connsiteY17" fmla="*/ 351706 h 567150"/>
                  <a:gd name="connsiteX18" fmla="*/ 0 w 2910468"/>
                  <a:gd name="connsiteY18" fmla="*/ 259373 h 567150"/>
                  <a:gd name="connsiteX19" fmla="*/ 0 w 2910468"/>
                  <a:gd name="connsiteY19" fmla="*/ 259373 h 567150"/>
                  <a:gd name="connsiteX20" fmla="*/ 0 w 2910468"/>
                  <a:gd name="connsiteY20" fmla="*/ 259375 h 56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10468" h="567150">
                    <a:moveTo>
                      <a:pt x="0" y="259375"/>
                    </a:moveTo>
                    <a:cubicBezTo>
                      <a:pt x="0" y="225378"/>
                      <a:pt x="27560" y="197818"/>
                      <a:pt x="61557" y="197818"/>
                    </a:cubicBezTo>
                    <a:lnTo>
                      <a:pt x="975732" y="175516"/>
                    </a:lnTo>
                    <a:lnTo>
                      <a:pt x="1317262" y="0"/>
                    </a:lnTo>
                    <a:lnTo>
                      <a:pt x="1168090" y="197818"/>
                    </a:lnTo>
                    <a:lnTo>
                      <a:pt x="2848911" y="197818"/>
                    </a:lnTo>
                    <a:cubicBezTo>
                      <a:pt x="2882908" y="197818"/>
                      <a:pt x="2910468" y="225378"/>
                      <a:pt x="2910468" y="259375"/>
                    </a:cubicBezTo>
                    <a:lnTo>
                      <a:pt x="2910468" y="259373"/>
                    </a:lnTo>
                    <a:lnTo>
                      <a:pt x="2910468" y="259373"/>
                    </a:lnTo>
                    <a:lnTo>
                      <a:pt x="2910468" y="351706"/>
                    </a:lnTo>
                    <a:lnTo>
                      <a:pt x="2910468" y="505593"/>
                    </a:lnTo>
                    <a:cubicBezTo>
                      <a:pt x="2910468" y="539590"/>
                      <a:pt x="2882908" y="567150"/>
                      <a:pt x="2848911" y="567150"/>
                    </a:cubicBezTo>
                    <a:lnTo>
                      <a:pt x="1212695" y="567150"/>
                    </a:lnTo>
                    <a:lnTo>
                      <a:pt x="485078" y="567150"/>
                    </a:lnTo>
                    <a:lnTo>
                      <a:pt x="485078" y="567150"/>
                    </a:lnTo>
                    <a:lnTo>
                      <a:pt x="61557" y="567150"/>
                    </a:lnTo>
                    <a:cubicBezTo>
                      <a:pt x="27560" y="567150"/>
                      <a:pt x="0" y="539590"/>
                      <a:pt x="0" y="505593"/>
                    </a:cubicBezTo>
                    <a:lnTo>
                      <a:pt x="0" y="351706"/>
                    </a:lnTo>
                    <a:lnTo>
                      <a:pt x="0" y="259373"/>
                    </a:lnTo>
                    <a:lnTo>
                      <a:pt x="0" y="259373"/>
                    </a:lnTo>
                    <a:lnTo>
                      <a:pt x="0" y="259375"/>
                    </a:lnTo>
                    <a:close/>
                  </a:path>
                </a:pathLst>
              </a:custGeom>
              <a:solidFill>
                <a:srgbClr val="FFF752"/>
              </a:solidFill>
              <a:ln>
                <a:solidFill>
                  <a:srgbClr val="FFF7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593961" y="5632313"/>
                <a:ext cx="311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SGK-TV" pitchFamily="2" charset="0"/>
                    <a:ea typeface="+mn-ea"/>
                    <a:cs typeface="Arial-SGK-TV" pitchFamily="2" charset="0"/>
                  </a:rPr>
                  <a:t>Thế à? Có diễn xiếc không?</a:t>
                </a:r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744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Đóng vai các con vật trong tranh.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0952" y="984068"/>
            <a:ext cx="117371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-SGK-TV" pitchFamily="2" charset="0"/>
              </a:rPr>
              <a:t>15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-SGK-TV" pitchFamily="2" charset="0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816" y="3013093"/>
            <a:ext cx="77123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iêc  uôc  ươc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7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975878" y="3415593"/>
          <a:ext cx="301752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4484638" y="3389941"/>
            <a:ext cx="11689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iê</a:t>
            </a:r>
            <a:r>
              <a:rPr lang="en-US" sz="6000" dirty="0" err="1">
                <a:solidFill>
                  <a:srgbClr val="F5822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4" y="1979942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" y="1165626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129198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2B136F-1117-4D7A-9E87-640E6806277B}"/>
              </a:ext>
            </a:extLst>
          </p:cNvPr>
          <p:cNvSpPr/>
          <p:nvPr/>
        </p:nvSpPr>
        <p:spPr>
          <a:xfrm>
            <a:off x="3879599" y="4475990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iệc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33284" y="3364961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50D22-7AE9-4AE1-B1FB-696352E52D72}"/>
              </a:ext>
            </a:extLst>
          </p:cNvPr>
          <p:cNvSpPr txBox="1"/>
          <p:nvPr/>
        </p:nvSpPr>
        <p:spPr>
          <a:xfrm>
            <a:off x="4394965" y="4621987"/>
            <a:ext cx="351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4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4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r>
              <a:rPr lang="en-US" sz="28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ctr" defTabSz="914400">
              <a:defRPr/>
            </a:pPr>
            <a:r>
              <a:rPr lang="en-US" sz="3200" b="1" u="sng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15C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iêc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uôc</a:t>
            </a:r>
            <a:r>
              <a:rPr lang="en-US" sz="32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3200" b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defRPr/>
            </a:pPr>
            <a:endParaRPr lang="en-US" sz="2800" i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08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03698 -0.116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34" grpId="0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529591" y="5102273"/>
            <a:ext cx="4168792" cy="102793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ữa</a:t>
            </a:r>
            <a:r>
              <a:rPr lang="en-US" sz="4000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tiệc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Tổng hợp 59+ về ảnh bữa tiệc sinh nhật - cdgdbentre.ed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30" y="767513"/>
            <a:ext cx="5256180" cy="3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7" y="1959389"/>
            <a:ext cx="621740" cy="599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46572" y="2259287"/>
            <a:ext cx="29658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bữa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iệc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733195" y="3402370"/>
          <a:ext cx="3840480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3541649" y="3381244"/>
            <a:ext cx="3978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34150" y="2925853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" y="117136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0067" y="142407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601BA1-6415-4BB4-BF30-4987147256DC}"/>
              </a:ext>
            </a:extLst>
          </p:cNvPr>
          <p:cNvSpPr txBox="1"/>
          <p:nvPr/>
        </p:nvSpPr>
        <p:spPr>
          <a:xfrm>
            <a:off x="4834150" y="3381244"/>
            <a:ext cx="138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850D22-7AE9-4AE1-B1FB-696352E52D72}"/>
              </a:ext>
            </a:extLst>
          </p:cNvPr>
          <p:cNvSpPr txBox="1"/>
          <p:nvPr/>
        </p:nvSpPr>
        <p:spPr>
          <a:xfrm>
            <a:off x="5372438" y="3868920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31C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89790" y="4503201"/>
            <a:ext cx="13410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-8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spc="-8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iệc</a:t>
            </a:r>
            <a:endParaRPr kumimoji="0" lang="en-US" sz="6000" b="0" i="0" u="none" strike="noStrike" kern="1200" cap="none" spc="-80" normalizeH="0" baseline="0" noProof="0" dirty="0">
              <a:ln>
                <a:noFill/>
              </a:ln>
              <a:solidFill>
                <a:srgbClr val="F7931C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1196" y="263255"/>
            <a:ext cx="7378262" cy="1028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  <a:r>
              <a:rPr kumimoji="0" lang="en-US" sz="24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u="sng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iêc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uôc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ươc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4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10063</TotalTime>
  <Words>351</Words>
  <Application>Microsoft Office PowerPoint</Application>
  <PresentationFormat>On-screen Show (4:3)</PresentationFormat>
  <Paragraphs>148</Paragraphs>
  <Slides>27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.VnArialH</vt:lpstr>
      <vt:lpstr>Arial</vt:lpstr>
      <vt:lpstr>Arial Rounded MT Bold</vt:lpstr>
      <vt:lpstr>Arial-SGK-TV</vt:lpstr>
      <vt:lpstr>Calibri</vt:lpstr>
      <vt:lpstr>Calibri Light</vt:lpstr>
      <vt:lpstr>Franklin Gothic Book</vt:lpstr>
      <vt:lpstr>Franklin Gothic Medium</vt:lpstr>
      <vt:lpstr>Times New Roman</vt:lpstr>
      <vt:lpstr>VNI-HLThuphap</vt:lpstr>
      <vt:lpstr>Wingdings 2</vt:lpstr>
      <vt:lpstr>Office Theme</vt:lpstr>
      <vt:lpstr>2_Office Theme</vt:lpstr>
      <vt:lpstr>Trek</vt:lpstr>
      <vt:lpstr>1_Office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1361</cp:revision>
  <dcterms:created xsi:type="dcterms:W3CDTF">2018-11-09T03:14:06Z</dcterms:created>
  <dcterms:modified xsi:type="dcterms:W3CDTF">2025-03-03T01:37:13Z</dcterms:modified>
</cp:coreProperties>
</file>