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82" r:id="rId4"/>
    <p:sldId id="284" r:id="rId5"/>
    <p:sldId id="285" r:id="rId6"/>
    <p:sldId id="294" r:id="rId7"/>
    <p:sldId id="283" r:id="rId8"/>
    <p:sldId id="286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91" r:id="rId17"/>
    <p:sldId id="302" r:id="rId18"/>
    <p:sldId id="303" r:id="rId19"/>
    <p:sldId id="304" r:id="rId20"/>
    <p:sldId id="281" r:id="rId21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0F6"/>
    <a:srgbClr val="74BE5A"/>
    <a:srgbClr val="8BC976"/>
    <a:srgbClr val="F9A27F"/>
    <a:srgbClr val="F89770"/>
    <a:srgbClr val="FBC1AB"/>
    <a:srgbClr val="807CBA"/>
    <a:srgbClr val="6D68B0"/>
    <a:srgbClr val="A7A4CF"/>
    <a:srgbClr val="0EA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2173-7829-4F94-B5A3-E2664B04F6F4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3000"/>
            <a:ext cx="417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1271C-E8FE-4645-972A-49A35658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B023-C665-4995-84A9-D37B4A6FD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7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2" y="1552332"/>
            <a:ext cx="1217660" cy="1193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93" y="2076429"/>
            <a:ext cx="1217660" cy="4416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3438" y="545922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chữ nhật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6621E-6 L 0.13021 0.318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59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2" y="1552332"/>
            <a:ext cx="1217660" cy="1193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00" y="1522309"/>
            <a:ext cx="1234120" cy="1223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98" y="1604334"/>
            <a:ext cx="614857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3438" y="545922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chữ nhật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63116E-7 L -0.0066 0.312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56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92" y="1552332"/>
            <a:ext cx="1217660" cy="1193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29" y="1627055"/>
            <a:ext cx="1180920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43" y="1518304"/>
            <a:ext cx="1203837" cy="11667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1791" y="545922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557E-6 L -0.11597 0.326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63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04" y="1550915"/>
            <a:ext cx="1337344" cy="13108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48" y="1479190"/>
            <a:ext cx="1193548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1791" y="551256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3013E-6 L -0.28924 0.32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162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04" y="1550915"/>
            <a:ext cx="1337344" cy="13108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21" y="1501910"/>
            <a:ext cx="1184657" cy="1170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73" y="1501911"/>
            <a:ext cx="690385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0597" y="551256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chữ nhật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1267E-6 L -0.40156 0.35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17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8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32522" y="4596236"/>
            <a:ext cx="6678956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32522" y="2737269"/>
            <a:ext cx="6678956" cy="16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53" y="1113291"/>
            <a:ext cx="690385" cy="1193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01" y="1113290"/>
            <a:ext cx="1184657" cy="11708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29" y="1088065"/>
            <a:ext cx="1186438" cy="1170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42" y="1114341"/>
            <a:ext cx="619237" cy="1217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23" y="1131634"/>
            <a:ext cx="1217660" cy="12072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8" y="1137069"/>
            <a:ext cx="1337344" cy="1310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" y="1416185"/>
            <a:ext cx="710080" cy="704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0392" y="3118988"/>
            <a:ext cx="836762" cy="8367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2369" y="5051279"/>
            <a:ext cx="1457864" cy="6901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66025E-7 L 0.26302 0.263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3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8.916E-7 L 0.2684 0.261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3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36978E-6 L 0.05191 0.54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27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8325E-6 L 0.05451 0.547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27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1.73627E-6 L -0.00191 0.2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5767E-6 L -0.01076 0.26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3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3627E-6 L -0.23125 0.555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7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2" y="384810"/>
            <a:ext cx="5035054" cy="52322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bao nhiêu hình vuông?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4" y="1972548"/>
            <a:ext cx="1853729" cy="1859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53" y="2497345"/>
            <a:ext cx="2240974" cy="1178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99" y="2060319"/>
            <a:ext cx="1657561" cy="1642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5336" y="4896430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Có 2 hình vuông.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3347" y="324750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6170" y="316780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7938" y="3062470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</a:t>
            </a:r>
            <a:endParaRPr lang="en-US" sz="4400" b="1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635452" y="1616040"/>
            <a:ext cx="2374803" cy="1089011"/>
          </a:xfrm>
          <a:prstGeom prst="rec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8461" y="384810"/>
            <a:ext cx="6216957" cy="52322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bao nhiêu hình chữ nhật?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6642" y="5287592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Có 3 hình chữ nhật.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7221" y="1187418"/>
            <a:ext cx="1412045" cy="1526912"/>
          </a:xfrm>
          <a:prstGeom prst="rec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0427485">
            <a:off x="1315956" y="3475011"/>
            <a:ext cx="2247935" cy="1095161"/>
          </a:xfrm>
          <a:prstGeom prst="rec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>
            <a:off x="5342407" y="3490571"/>
            <a:ext cx="2667848" cy="1112807"/>
          </a:xfrm>
          <a:prstGeom prst="flowChartInputOutput">
            <a:avLst/>
          </a:prstGeom>
          <a:solidFill>
            <a:srgbClr val="70D0F6"/>
          </a:solidFill>
          <a:ln>
            <a:solidFill>
              <a:srgbClr val="70D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34804" y="208059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9307" y="216054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3488" y="3938282"/>
            <a:ext cx="723451" cy="7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5418" y="4046974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</a:t>
            </a:r>
            <a:endParaRPr lang="en-US" sz="4400" b="1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/>
      <p:bldP spid="8" grpId="0"/>
      <p:bldP spid="11" grpId="0" animBg="1"/>
      <p:bldP spid="11" grpId="1" animBg="1"/>
      <p:bldP spid="15" grpId="0" animBg="1"/>
      <p:bldP spid="15" grpId="1" animBg="1"/>
      <p:bldP spid="15" grpId="2" animBg="1"/>
      <p:bldP spid="12" grpId="0" animBg="1"/>
      <p:bldP spid="12" grpId="1" animBg="1"/>
      <p:bldP spid="2" grpId="0"/>
      <p:bldP spid="10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1" y="419314"/>
            <a:ext cx="7726581" cy="95410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mtClean="0"/>
              <a:t>Tìm </a:t>
            </a:r>
            <a:r>
              <a:rPr lang="vi-VN"/>
              <a:t>hình vuông, hình chữ nhật trên mỗi vật. Nói kết </a:t>
            </a:r>
            <a:r>
              <a:rPr lang="vi-VN" smtClean="0"/>
              <a:t>quả</a:t>
            </a:r>
            <a:r>
              <a:rPr lang="en-US" smtClean="0"/>
              <a:t> </a:t>
            </a:r>
            <a:r>
              <a:rPr lang="vi-VN" smtClean="0"/>
              <a:t>tìm </a:t>
            </a:r>
            <a:r>
              <a:rPr lang="vi-VN"/>
              <a:t>được. 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07" y="2415397"/>
            <a:ext cx="1701035" cy="2842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2" y="2234460"/>
            <a:ext cx="1890973" cy="3126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06" y="3547999"/>
            <a:ext cx="1819634" cy="1778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77" y="3513531"/>
            <a:ext cx="1444987" cy="18478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60928" y="1513229"/>
            <a:ext cx="2786878" cy="976263"/>
            <a:chOff x="1360928" y="1513229"/>
            <a:chExt cx="2786878" cy="976263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1360928" y="1513229"/>
              <a:ext cx="2775643" cy="976263"/>
            </a:xfrm>
            <a:prstGeom prst="wedgeRoundRectCallout">
              <a:avLst>
                <a:gd name="adj1" fmla="val -57098"/>
                <a:gd name="adj2" fmla="val 51285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/’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2163" y="1568158"/>
              <a:ext cx="277564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Chiếc khăn này có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dạng hình vuông.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16207" y="1224952"/>
            <a:ext cx="3118691" cy="1249109"/>
            <a:chOff x="5016207" y="1224952"/>
            <a:chExt cx="3118691" cy="1249109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5016207" y="1224952"/>
              <a:ext cx="3058118" cy="1226828"/>
            </a:xfrm>
            <a:prstGeom prst="wedgeRoundRectCallout">
              <a:avLst>
                <a:gd name="adj1" fmla="val 44703"/>
                <a:gd name="adj2" fmla="val 73083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/’</a:t>
              </a: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9198" y="1273732"/>
              <a:ext cx="3055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Bìa của quyển sách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này có dạng hình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chữ nhật.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1" y="419314"/>
            <a:ext cx="7726581" cy="95410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mtClean="0"/>
              <a:t>Tìm </a:t>
            </a:r>
            <a:r>
              <a:rPr lang="vi-VN"/>
              <a:t>hình vuông, hình chữ nhật trên mỗi vật. Nói kết </a:t>
            </a:r>
            <a:r>
              <a:rPr lang="vi-VN" smtClean="0"/>
              <a:t>quả</a:t>
            </a:r>
            <a:r>
              <a:rPr lang="en-US" smtClean="0"/>
              <a:t> </a:t>
            </a:r>
            <a:r>
              <a:rPr lang="vi-VN" smtClean="0"/>
              <a:t>tìm </a:t>
            </a:r>
            <a:r>
              <a:rPr lang="vi-VN"/>
              <a:t>được. 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476642"/>
            <a:ext cx="7527356" cy="4312282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3" name="Rectangle 2"/>
          <p:cNvSpPr/>
          <p:nvPr/>
        </p:nvSpPr>
        <p:spPr>
          <a:xfrm>
            <a:off x="1017917" y="1820174"/>
            <a:ext cx="2139351" cy="11473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0227" y="2067420"/>
            <a:ext cx="948906" cy="6757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00732" y="1808628"/>
            <a:ext cx="2320505" cy="13486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1491" y="1817255"/>
            <a:ext cx="789317" cy="55500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6133" y="4302323"/>
            <a:ext cx="1194758" cy="10805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1032" y="4500730"/>
            <a:ext cx="860925" cy="77863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5322" y="4224683"/>
            <a:ext cx="2187236" cy="13997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4635" y="2559785"/>
            <a:ext cx="1520844" cy="30646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9"/>
            <a:ext cx="9144000" cy="68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" y="-14221"/>
            <a:ext cx="9084392" cy="679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57445">
            <a:off x="7585513" y="127804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smtClean="0">
                <a:solidFill>
                  <a:schemeClr val="bg1"/>
                </a:solidFill>
              </a:rPr>
              <a:t>!</a:t>
            </a: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3319" y="2413466"/>
            <a:ext cx="5637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nhật, hình vuông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5" y="520750"/>
            <a:ext cx="969641" cy="1161549"/>
          </a:xfrm>
          <a:prstGeom prst="rect">
            <a:avLst/>
          </a:prstGeom>
          <a:solidFill>
            <a:srgbClr val="ED2028"/>
          </a:solidFill>
          <a:ln>
            <a:solidFill>
              <a:srgbClr val="ED2028"/>
            </a:solidFill>
          </a:ln>
        </p:spPr>
      </p:pic>
    </p:spTree>
    <p:extLst>
      <p:ext uri="{BB962C8B-B14F-4D97-AF65-F5344CB8AC3E}">
        <p14:creationId xmlns:p14="http://schemas.microsoft.com/office/powerpoint/2010/main" val="37733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5" y="1380226"/>
            <a:ext cx="6211328" cy="490765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6815" y="1057001"/>
            <a:ext cx="2596551" cy="1755210"/>
          </a:xfrm>
          <a:prstGeom prst="wedgeRoundRectCallout">
            <a:avLst>
              <a:gd name="adj1" fmla="val 48570"/>
              <a:gd name="adj2" fmla="val 7779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/’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8273" y="1108757"/>
            <a:ext cx="2775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Bố mới treo chiếc</a:t>
            </a:r>
            <a:b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đồng hồ hình vuông</a:t>
            </a:r>
            <a:b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mà con thích đó,</a:t>
            </a:r>
            <a:b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cả cái bảng hình</a:t>
            </a:r>
            <a:b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chữ nhật nữa.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5069050" y="2358124"/>
            <a:ext cx="2311879" cy="660185"/>
          </a:xfrm>
          <a:prstGeom prst="wedgeRoundRectCallout">
            <a:avLst>
              <a:gd name="adj1" fmla="val -49191"/>
              <a:gd name="adj2" fmla="val 101912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/’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91520" y="2488161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>
                <a:latin typeface="Arial" panose="020B0604020202020204" pitchFamily="34" charset="0"/>
                <a:cs typeface="Arial" panose="020B0604020202020204" pitchFamily="34" charset="0"/>
              </a:rPr>
              <a:t>Con cảm ơn bố ạ. 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71" y="2267245"/>
            <a:ext cx="1695450" cy="1676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24" y="2992430"/>
            <a:ext cx="2515725" cy="15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93" y="978303"/>
            <a:ext cx="1446054" cy="244553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32648" y="1325488"/>
            <a:ext cx="2993366" cy="17511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174521" y="463089"/>
            <a:ext cx="2242868" cy="641092"/>
            <a:chOff x="2053088" y="463089"/>
            <a:chExt cx="2242868" cy="641092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2053088" y="463089"/>
              <a:ext cx="2242868" cy="641092"/>
            </a:xfrm>
            <a:prstGeom prst="wedgeRoundRectCallout">
              <a:avLst>
                <a:gd name="adj1" fmla="val -77463"/>
                <a:gd name="adj2" fmla="val 71919"/>
                <a:gd name="adj3" fmla="val 1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3873" y="552802"/>
              <a:ext cx="2222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Hình chữ nhật.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6447" y="3559969"/>
            <a:ext cx="4373590" cy="2779837"/>
            <a:chOff x="3476447" y="3551343"/>
            <a:chExt cx="4373590" cy="27798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058" y="3871888"/>
              <a:ext cx="1647979" cy="2459292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532186" y="4312266"/>
              <a:ext cx="2018914" cy="201891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476447" y="3551343"/>
              <a:ext cx="2242868" cy="641092"/>
              <a:chOff x="2053088" y="463089"/>
              <a:chExt cx="2242868" cy="641092"/>
            </a:xfrm>
          </p:grpSpPr>
          <p:sp>
            <p:nvSpPr>
              <p:cNvPr id="34" name="Rounded Rectangular Callout 33"/>
              <p:cNvSpPr/>
              <p:nvPr/>
            </p:nvSpPr>
            <p:spPr>
              <a:xfrm>
                <a:off x="2053088" y="463089"/>
                <a:ext cx="2242868" cy="641092"/>
              </a:xfrm>
              <a:prstGeom prst="wedgeRoundRectCallout">
                <a:avLst>
                  <a:gd name="adj1" fmla="val 87537"/>
                  <a:gd name="adj2" fmla="val 45007"/>
                  <a:gd name="adj3" fmla="val 16667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51833" y="552801"/>
                <a:ext cx="1845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 vuông.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61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" y="586595"/>
            <a:ext cx="7009323" cy="55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" y="90212"/>
            <a:ext cx="8820418" cy="6585500"/>
          </a:xfrm>
          <a:prstGeom prst="roundRect">
            <a:avLst>
              <a:gd name="adj" fmla="val 249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0" cy="6765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56" y="1442796"/>
            <a:ext cx="1217660" cy="1207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55"/>
            <a:ext cx="710080" cy="7041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1791" y="525348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71E-7 L 0.42518 0.28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414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" y="1804805"/>
            <a:ext cx="710080" cy="70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29" y="1545480"/>
            <a:ext cx="1217660" cy="1207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8" y="1528187"/>
            <a:ext cx="619237" cy="1217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1" y="1476149"/>
            <a:ext cx="1337344" cy="1321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34" y="1545480"/>
            <a:ext cx="718107" cy="1222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56" y="1449648"/>
            <a:ext cx="1217660" cy="11935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0597" y="551256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5" y="1501911"/>
            <a:ext cx="1186438" cy="11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8935E-7 L 0.2816 0.305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152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215</Words>
  <Application>Microsoft Office PowerPoint</Application>
  <PresentationFormat>Custom</PresentationFormat>
  <Paragraphs>41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Gothic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194</cp:revision>
  <dcterms:created xsi:type="dcterms:W3CDTF">2018-10-04T02:59:51Z</dcterms:created>
  <dcterms:modified xsi:type="dcterms:W3CDTF">2021-04-25T12:41:09Z</dcterms:modified>
</cp:coreProperties>
</file>