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4"/>
  </p:notesMasterIdLst>
  <p:sldIdLst>
    <p:sldId id="565" r:id="rId4"/>
    <p:sldId id="573" r:id="rId5"/>
    <p:sldId id="256" r:id="rId6"/>
    <p:sldId id="576" r:id="rId7"/>
    <p:sldId id="575" r:id="rId8"/>
    <p:sldId id="567" r:id="rId9"/>
    <p:sldId id="568" r:id="rId10"/>
    <p:sldId id="570" r:id="rId11"/>
    <p:sldId id="566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858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BD156-9A52-472E-8F32-2DF33EA63603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BB11D-69EA-4968-ADC9-DB9FE62D8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16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46B89-F200-43AA-B36B-6A2EF4B500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554D5-2ED0-B3A3-4D4C-E4DA75FE59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CCFDAF-5A96-868D-1EC5-5ADAB4B22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59A376-0A80-90D6-696E-E2B1C25F4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76246-206C-45BD-AE93-B9416A5120D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313C7-5DF4-52FE-3DDA-2D972692C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89C41-CB6E-A169-F1A7-D0D730834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91505-0D5A-4955-A30E-6F59931E9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418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71F51-5670-002F-CE6A-BC923A890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4F7936-1085-E89F-9D97-73DB5FD4D8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B8B2E7-BEE9-8A86-E6E2-439184D28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76246-206C-45BD-AE93-B9416A5120D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7F19F1-548C-E042-7831-21D43B220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F706D-584C-5DE9-A46A-66F12F726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91505-0D5A-4955-A30E-6F59931E9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14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D38AEB-FCA1-4AB7-60F2-6EF209F96B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41EA83-FEF2-D2AA-2871-F240F96A3A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D4DF8-0A53-2F59-668B-5E83F68A1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76246-206C-45BD-AE93-B9416A5120D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09D79-4982-CFAC-4855-F02C2AD06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B2480-445F-28CF-F427-7EECB6D2D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91505-0D5A-4955-A30E-6F59931E9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29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7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03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71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51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7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91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10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6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14CA5-C30B-F617-BD1D-4D1CD3F80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1041C-6A46-2AE9-FAEB-8C439BB557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3B3DA-6E0F-C3D7-17CF-B9843ADB2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76246-206C-45BD-AE93-B9416A5120D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738CE-323E-8860-BEDA-766C0AE09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1A0D9-B8AF-EF67-2EAF-4D4EA8867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91505-0D5A-4955-A30E-6F59931E9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6275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82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8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B01423-D198-4896-B996-AF6CD71AA325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96484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0BA3F-51CF-473C-BBC7-9F80CB3FD932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73035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9DFC9-E0D6-4E70-95EC-EE956DA6257B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16622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EE0E17-1536-48C6-87E3-A861F0C00F04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93534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30A47B-B3AA-4408-B89E-78641CC5715A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92739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D8FA65-B14B-4883-88C7-F7A3A55E9A2F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86504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8BE4F5-A3A4-4A0F-A638-D990D725B4CA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37802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99C05A-73D7-488D-87AE-9FA1D515BA90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798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37437-F96A-7670-9664-FA26C8EFD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95F11E-D6E3-04AC-CF42-439FACB6DE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3BC7C9-2EA9-B809-2110-7E6428CF3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76246-206C-45BD-AE93-B9416A5120D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7ED13-C7DB-8C43-7DF4-337ECE464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A2B68F-1278-76DD-BA4E-79723AA13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91505-0D5A-4955-A30E-6F59931E9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9542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090DF4-68DF-4AAF-98F9-EB3836BAB8B4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88411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28DD1-89CB-4A9B-8160-1008CEEB8C29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38072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A9502-423E-4957-ACD4-EFEAFA456813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9092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1F565-D425-0C49-2CDA-488D566F7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CFF41-E579-D327-1DBF-933C154AB5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CE4D51-9240-BC90-6AFB-FA76DA6CC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442154-053A-4A09-06DF-85924FE9B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76246-206C-45BD-AE93-B9416A5120D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EC8120-611E-ACEB-5DD9-72EC5E7B2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28C654-EEC0-D548-46D7-3950C74F1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91505-0D5A-4955-A30E-6F59931E9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95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739F4-52D7-3EC4-024F-AE1AB13E3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915694-7E2B-566F-187C-629C5FD63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244598-351D-61C6-0B16-FAF8D1B49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BEB944-A7E2-38AC-73A3-598D5219FA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E49DC5-DE36-B55E-90B4-49C932347B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ACD5F1-D374-915A-12A6-F6FDAFD14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76246-206C-45BD-AE93-B9416A5120D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6A57F5-D714-3F1F-89BD-82B2719E4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467914-0043-84F5-A713-AFDD8D2FC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91505-0D5A-4955-A30E-6F59931E9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66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959E4-1163-358E-3DCB-D473ADDD9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61F2FF-4DC3-7289-984B-83F57D149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76246-206C-45BD-AE93-B9416A5120D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320790-96D5-6FA0-9379-8E5A7B45D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692FBE-674D-BB3A-4C20-A351758D1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91505-0D5A-4955-A30E-6F59931E9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66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F2DA06-5660-08D5-D7C7-126F49A14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76246-206C-45BD-AE93-B9416A5120D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44967E-6351-EACF-13C3-127F1478B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CB5237-7323-6D45-3419-D9FAA884F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91505-0D5A-4955-A30E-6F59931E9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33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87437-1D04-7A5F-A2DB-9983CDD4D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E74AD-F757-C679-71D7-7F3F798B4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BD20F2-6BD7-3C20-2DDA-864A6A5FE8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2083E4-004F-FC63-8175-61F89517C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76246-206C-45BD-AE93-B9416A5120D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1CB84A-A753-E8D7-B51B-46AE7ADA1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CB4E36-C27D-A08C-8215-A8904FFEA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91505-0D5A-4955-A30E-6F59931E9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159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076DA-661C-CCEC-B91E-1677C18BD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CB53A6-F016-9286-E1CA-53514B3FFC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8E4591-C0FE-368F-183E-8D69BE868A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05C889-6A03-F4DE-0F8A-1F4C357B6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76246-206C-45BD-AE93-B9416A5120D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D207F7-F957-544E-399B-1E683A96D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8C02A2-8FAB-A8D5-6202-B7B83BB6B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91505-0D5A-4955-A30E-6F59931E9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60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66BE83-3F07-7B54-6CFB-9E1431ADD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3C8B29-776D-D2AE-DCEB-CD6BA1FC5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39CC02-337F-254E-E568-376CD76B36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76246-206C-45BD-AE93-B9416A5120D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F2D0D-5DD9-C1B9-1CB1-76009B6E9A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076B3D-4E86-F028-F8D6-EDAEFAD95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91505-0D5A-4955-A30E-6F59931E9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12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7385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18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VQTvkY9pdao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hoc10.vn/doc-sach/toan-3-tap-2/1/133/16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hyperlink" Target="https://hoc10.vn/doc-sach/toan-3-tap-2/1/133/16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nh dep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688046" y="214445"/>
            <a:ext cx="7518400" cy="5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altLang="en-US" sz="262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/>
                <a:sym typeface="Arial" panose="020B0604020202020204"/>
              </a:rPr>
              <a:t>TRƯỜNG TIỂU HỌC SỐ 2 BÌNH NGHI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470660" y="1630476"/>
            <a:ext cx="9545420" cy="14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4495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Arial" panose="020B0604020202020204"/>
                <a:sym typeface="Arial" panose="020B0604020202020204"/>
              </a:rPr>
              <a:t>CHÀO MỪNG THẦY </a:t>
            </a:r>
            <a:r>
              <a:rPr lang="en-US" sz="4495" b="1" ker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/>
                <a:sym typeface="Arial" panose="020B0604020202020204"/>
              </a:rPr>
              <a:t>CÔ</a:t>
            </a:r>
            <a:endParaRPr kumimoji="0" lang="en-US" sz="4495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Arial" panose="020B0604020202020204"/>
              <a:sym typeface="Arial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4495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Arial" panose="020B0604020202020204"/>
                <a:sym typeface="Arial" panose="020B0604020202020204"/>
              </a:rPr>
              <a:t>VỀ DỰ GIỜ THĂM LỚP 3A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70660" y="3257550"/>
            <a:ext cx="9214485" cy="202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4045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Môn: Toán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4045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Các số trong phạm vi 100 000 ( tiếp theo)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2695" b="1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Giáo</a:t>
            </a:r>
            <a:r>
              <a:rPr kumimoji="0" lang="en-US" sz="2695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695" b="1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viên</a:t>
            </a:r>
            <a:r>
              <a:rPr kumimoji="0" lang="en-US" sz="2695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: Huỳnh Thị Bích Ly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lang="en-US" sz="2695" b="1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1701800" y="2732405"/>
            <a:ext cx="8788400" cy="27381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14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7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XIN CHÂN THÀNH CẢM ƠN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7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QUÝ THẦY GIÁO VÀ CÁC EM</a:t>
            </a:r>
            <a:endParaRPr kumimoji="0" lang="en-US" sz="4270" b="1" i="0" u="none" strike="noStrike" kern="10" cap="none" spc="0" normalizeH="0" baseline="0" noProof="0" dirty="0">
              <a:ln w="19050">
                <a:solidFill>
                  <a:srgbClr val="FFFF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48392-78DF-5C5E-CAE6-647BE54A3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886838-44D6-89C1-A82C-0FB398675A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 title="Karaoke - Em Yêu Trường Em - Âm Nhạc Lớp 3 Bộ Sách Cánh Diều 2022 | Lớp Nhạc Doremi">
            <a:hlinkClick r:id="" action="ppaction://media"/>
            <a:extLst>
              <a:ext uri="{FF2B5EF4-FFF2-40B4-BE49-F238E27FC236}">
                <a16:creationId xmlns:a16="http://schemas.microsoft.com/office/drawing/2014/main" id="{938626E1-5B86-B063-39CB-AE36B566817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225" y="0"/>
            <a:ext cx="12147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96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6B44F-7E9F-796E-AFDA-F4A2D376F5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961C92-31B0-8F5A-758C-F80928DC7B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CA8607-B43A-B6FB-D548-6DC3B3F39F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462" y="2119312"/>
            <a:ext cx="1743075" cy="26193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AA468B-A511-2ACF-F6A0-54917EB8EA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52"/>
            <a:ext cx="12192000" cy="69358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49ED8E-0550-89A7-E41E-A18F4517C74C}"/>
              </a:ext>
            </a:extLst>
          </p:cNvPr>
          <p:cNvSpPr txBox="1"/>
          <p:nvPr/>
        </p:nvSpPr>
        <p:spPr>
          <a:xfrm>
            <a:off x="1439040" y="545323"/>
            <a:ext cx="8092333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 panose="020B0604020202020204"/>
              <a:buNone/>
            </a:pPr>
            <a:r>
              <a:rPr lang="en-US" sz="3200" b="1" kern="0" cap="all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Trò</a:t>
            </a:r>
            <a:r>
              <a:rPr lang="en-US" sz="3200" b="1" kern="0" cap="all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cap="all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chơi</a:t>
            </a:r>
            <a:r>
              <a:rPr lang="en-US" sz="3200" b="1" kern="0" cap="all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 “ĐỐ BẠN, ĐỐ BẠN” </a:t>
            </a:r>
            <a:endParaRPr lang="en-US" sz="3200" b="1" kern="0" cap="all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AE2232F-74BC-19A8-5B60-F512816916CD}"/>
              </a:ext>
            </a:extLst>
          </p:cNvPr>
          <p:cNvSpPr/>
          <p:nvPr/>
        </p:nvSpPr>
        <p:spPr>
          <a:xfrm>
            <a:off x="1267321" y="1853573"/>
            <a:ext cx="4000303" cy="915748"/>
          </a:xfrm>
          <a:prstGeom prst="roundRect">
            <a:avLst/>
          </a:prstGeom>
          <a:solidFill>
            <a:srgbClr val="ED7D31">
              <a:lumMod val="20000"/>
              <a:lumOff val="80000"/>
            </a:srgbClr>
          </a:solidFill>
          <a:ln w="25400" cap="flat" cmpd="sng" algn="ctr">
            <a:solidFill>
              <a:srgbClr val="ED7D31"/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Mười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chín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nghìn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bảy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trăm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tám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mươi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hai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36A2359-0FF3-DDC2-E4FB-7F4A990CF229}"/>
              </a:ext>
            </a:extLst>
          </p:cNvPr>
          <p:cNvSpPr/>
          <p:nvPr/>
        </p:nvSpPr>
        <p:spPr>
          <a:xfrm>
            <a:off x="6870956" y="3091140"/>
            <a:ext cx="4000303" cy="902653"/>
          </a:xfrm>
          <a:prstGeom prst="roundRect">
            <a:avLst/>
          </a:prstGeom>
          <a:solidFill>
            <a:srgbClr val="ED7D31">
              <a:lumMod val="20000"/>
              <a:lumOff val="80000"/>
            </a:srgbClr>
          </a:solidFill>
          <a:ln w="25400" cap="flat" cmpd="sng" algn="ctr">
            <a:solidFill>
              <a:srgbClr val="ED7D31"/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Ba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mươi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mốt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nghìn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sáu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trăm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chín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mươi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lăm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05DECA0-2046-A94C-1ED1-989DEA369009}"/>
              </a:ext>
            </a:extLst>
          </p:cNvPr>
          <p:cNvSpPr/>
          <p:nvPr/>
        </p:nvSpPr>
        <p:spPr>
          <a:xfrm>
            <a:off x="1320740" y="4200040"/>
            <a:ext cx="4000303" cy="459758"/>
          </a:xfrm>
          <a:prstGeom prst="roundRect">
            <a:avLst/>
          </a:prstGeom>
          <a:solidFill>
            <a:srgbClr val="ED7D31">
              <a:lumMod val="20000"/>
              <a:lumOff val="80000"/>
            </a:srgbClr>
          </a:solidFill>
          <a:ln w="25400" cap="flat" cmpd="sng" algn="ctr">
            <a:solidFill>
              <a:srgbClr val="ED7D31"/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Tám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mươi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tư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nghìn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0AD5577-A7B3-DCA1-94A7-96D311938C44}"/>
              </a:ext>
            </a:extLst>
          </p:cNvPr>
          <p:cNvSpPr/>
          <p:nvPr/>
        </p:nvSpPr>
        <p:spPr>
          <a:xfrm>
            <a:off x="6870956" y="5036339"/>
            <a:ext cx="4000303" cy="902653"/>
          </a:xfrm>
          <a:prstGeom prst="roundRect">
            <a:avLst/>
          </a:prstGeom>
          <a:solidFill>
            <a:srgbClr val="ED7D31">
              <a:lumMod val="20000"/>
              <a:lumOff val="80000"/>
            </a:srgbClr>
          </a:solidFill>
          <a:ln w="25400" cap="flat" cmpd="sng" algn="ctr">
            <a:solidFill>
              <a:srgbClr val="ED7D31"/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Bốn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nghìn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một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trăm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linh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ba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C566521C-360F-FE6D-CF0C-BF815B2A4F08}"/>
              </a:ext>
            </a:extLst>
          </p:cNvPr>
          <p:cNvSpPr/>
          <p:nvPr/>
        </p:nvSpPr>
        <p:spPr>
          <a:xfrm flipV="1">
            <a:off x="5666637" y="3211888"/>
            <a:ext cx="521490" cy="390150"/>
          </a:xfrm>
          <a:prstGeom prst="rightArrow">
            <a:avLst/>
          </a:prstGeom>
          <a:solidFill>
            <a:srgbClr val="ED7D31"/>
          </a:solidFill>
          <a:ln w="25400" cap="flat" cmpd="sng" algn="ctr">
            <a:solidFill>
              <a:srgbClr val="ED7D3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E08967EC-4730-5FC3-5D27-3A1080463243}"/>
              </a:ext>
            </a:extLst>
          </p:cNvPr>
          <p:cNvSpPr/>
          <p:nvPr/>
        </p:nvSpPr>
        <p:spPr>
          <a:xfrm flipV="1">
            <a:off x="5666637" y="4171447"/>
            <a:ext cx="521490" cy="390150"/>
          </a:xfrm>
          <a:prstGeom prst="rightArrow">
            <a:avLst/>
          </a:prstGeom>
          <a:solidFill>
            <a:srgbClr val="ED7D31"/>
          </a:solidFill>
          <a:ln w="25400" cap="flat" cmpd="sng" algn="ctr">
            <a:solidFill>
              <a:srgbClr val="ED7D3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7B92DCBF-BB29-A323-5FD6-9A749B5F6A03}"/>
              </a:ext>
            </a:extLst>
          </p:cNvPr>
          <p:cNvSpPr/>
          <p:nvPr/>
        </p:nvSpPr>
        <p:spPr>
          <a:xfrm flipV="1">
            <a:off x="5666637" y="5144542"/>
            <a:ext cx="521490" cy="390150"/>
          </a:xfrm>
          <a:prstGeom prst="rightArrow">
            <a:avLst/>
          </a:prstGeom>
          <a:solidFill>
            <a:srgbClr val="ED7D31"/>
          </a:solidFill>
          <a:ln w="25400" cap="flat" cmpd="sng" algn="ctr">
            <a:solidFill>
              <a:srgbClr val="ED7D3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52FDD9-4F15-D2BE-3317-5FEEF6ACADA3}"/>
              </a:ext>
            </a:extLst>
          </p:cNvPr>
          <p:cNvSpPr txBox="1"/>
          <p:nvPr/>
        </p:nvSpPr>
        <p:spPr>
          <a:xfrm>
            <a:off x="5992181" y="1783847"/>
            <a:ext cx="4525899" cy="654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 panose="020B0604020202020204"/>
              <a:buNone/>
            </a:pPr>
            <a:r>
              <a:rPr lang="en-US" sz="2800" b="1" kern="0" dirty="0">
                <a:solidFill>
                  <a:srgbClr val="002060"/>
                </a:solidFill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  <a:sym typeface="Arial" panose="020B0604020202020204"/>
              </a:rPr>
              <a:t>19 782</a:t>
            </a:r>
            <a:endParaRPr lang="en-US" sz="2800" b="1" kern="0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75F4C9-B31D-D365-12B1-D39304D6051C}"/>
              </a:ext>
            </a:extLst>
          </p:cNvPr>
          <p:cNvSpPr txBox="1"/>
          <p:nvPr/>
        </p:nvSpPr>
        <p:spPr>
          <a:xfrm>
            <a:off x="1679811" y="3204165"/>
            <a:ext cx="26707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US" sz="2800" b="1" kern="0" dirty="0">
                <a:solidFill>
                  <a:srgbClr val="002060"/>
                </a:solidFill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  <a:sym typeface="Arial" panose="020B0604020202020204"/>
              </a:rPr>
              <a:t>31 695</a:t>
            </a:r>
            <a:endParaRPr lang="en-US" sz="2800" b="1" kern="0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3859F5-93CC-B1C4-6F5C-910354F0D518}"/>
              </a:ext>
            </a:extLst>
          </p:cNvPr>
          <p:cNvSpPr txBox="1"/>
          <p:nvPr/>
        </p:nvSpPr>
        <p:spPr>
          <a:xfrm>
            <a:off x="7568014" y="4219130"/>
            <a:ext cx="26061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US" sz="2800" b="1" kern="0" dirty="0">
                <a:solidFill>
                  <a:srgbClr val="002060"/>
                </a:solidFill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  <a:sym typeface="Arial" panose="020B0604020202020204"/>
              </a:rPr>
              <a:t>84 000</a:t>
            </a:r>
            <a:endParaRPr lang="en-US" sz="2800" b="1" kern="0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656192-9613-D9B2-3EC7-CE7A8DC6FC18}"/>
              </a:ext>
            </a:extLst>
          </p:cNvPr>
          <p:cNvSpPr txBox="1"/>
          <p:nvPr/>
        </p:nvSpPr>
        <p:spPr>
          <a:xfrm>
            <a:off x="1805409" y="5169424"/>
            <a:ext cx="24195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US" sz="2800" b="1" kern="0" dirty="0">
                <a:solidFill>
                  <a:srgbClr val="002060"/>
                </a:solidFill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  <a:sym typeface="Arial" panose="020B0604020202020204"/>
              </a:rPr>
              <a:t>4 103</a:t>
            </a:r>
            <a:endParaRPr lang="en-US" sz="2800" b="1" kern="0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CF6F5728-5CD2-E44E-2175-2DF2C0C46178}"/>
              </a:ext>
            </a:extLst>
          </p:cNvPr>
          <p:cNvSpPr/>
          <p:nvPr/>
        </p:nvSpPr>
        <p:spPr>
          <a:xfrm flipV="1">
            <a:off x="5666637" y="2082736"/>
            <a:ext cx="521490" cy="390150"/>
          </a:xfrm>
          <a:prstGeom prst="rightArrow">
            <a:avLst/>
          </a:prstGeom>
          <a:solidFill>
            <a:srgbClr val="ED7D31"/>
          </a:solidFill>
          <a:ln w="25400" cap="flat" cmpd="sng" algn="ctr">
            <a:solidFill>
              <a:srgbClr val="ED7D3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3103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2" grpId="0" animBg="1"/>
      <p:bldP spid="13" grpId="0" animBg="1"/>
      <p:bldP spid="14" grpId="0" animBg="1"/>
      <p:bldP spid="16" grpId="0"/>
      <p:bldP spid="17" grpId="0"/>
      <p:bldP spid="18" grpId="0"/>
      <p:bldP spid="19" grpId="0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9BD252-4ECD-4315-E8EC-71F892BA1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0B071-6F52-9550-A475-71C845D339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CDA809-E540-B758-F9C5-4FC7A7B4F9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BE62A9-BD08-5FED-6E54-9CABC5A14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462" y="2119312"/>
            <a:ext cx="1743075" cy="26193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E300E6-0936-8141-CA40-00BA066519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060" y="3674"/>
            <a:ext cx="12192000" cy="6935821"/>
          </a:xfrm>
          <a:prstGeom prst="rect">
            <a:avLst/>
          </a:prstGeom>
        </p:spPr>
      </p:pic>
      <p:sp>
        <p:nvSpPr>
          <p:cNvPr id="4" name="TextBox 16">
            <a:extLst>
              <a:ext uri="{FF2B5EF4-FFF2-40B4-BE49-F238E27FC236}">
                <a16:creationId xmlns:a16="http://schemas.microsoft.com/office/drawing/2014/main" id="{616BCFDE-A0EA-2FB1-D0FF-E9C740A488B4}"/>
              </a:ext>
            </a:extLst>
          </p:cNvPr>
          <p:cNvSpPr txBox="1"/>
          <p:nvPr/>
        </p:nvSpPr>
        <p:spPr>
          <a:xfrm>
            <a:off x="3341357" y="340211"/>
            <a:ext cx="4758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1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22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01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2025</a:t>
            </a:r>
          </a:p>
        </p:txBody>
      </p:sp>
      <p:sp>
        <p:nvSpPr>
          <p:cNvPr id="5" name="TextBox 16">
            <a:extLst>
              <a:ext uri="{FF2B5EF4-FFF2-40B4-BE49-F238E27FC236}">
                <a16:creationId xmlns:a16="http://schemas.microsoft.com/office/drawing/2014/main" id="{5B4DE2F5-90CC-E3C3-14E8-1CE982B12FAB}"/>
              </a:ext>
            </a:extLst>
          </p:cNvPr>
          <p:cNvSpPr txBox="1"/>
          <p:nvPr/>
        </p:nvSpPr>
        <p:spPr>
          <a:xfrm>
            <a:off x="1181958" y="814716"/>
            <a:ext cx="2706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1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98 ) </a:t>
            </a: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52316C04-E61D-8431-29DF-0021D346E4EF}"/>
              </a:ext>
            </a:extLst>
          </p:cNvPr>
          <p:cNvSpPr txBox="1"/>
          <p:nvPr/>
        </p:nvSpPr>
        <p:spPr>
          <a:xfrm>
            <a:off x="3659416" y="837104"/>
            <a:ext cx="6545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1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phạm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 100 000 (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15BCDBA-34B4-768D-F8BB-EBBF74E6FB7B}"/>
              </a:ext>
            </a:extLst>
          </p:cNvPr>
          <p:cNvGrpSpPr/>
          <p:nvPr/>
        </p:nvGrpSpPr>
        <p:grpSpPr>
          <a:xfrm>
            <a:off x="-144515" y="1477384"/>
            <a:ext cx="8870226" cy="4875530"/>
            <a:chOff x="1895838" y="534878"/>
            <a:chExt cx="8723085" cy="4906735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E5E73239-07B0-C45D-716F-CCB389FCE934}"/>
                </a:ext>
              </a:extLst>
            </p:cNvPr>
            <p:cNvSpPr/>
            <p:nvPr/>
          </p:nvSpPr>
          <p:spPr>
            <a:xfrm>
              <a:off x="8255000" y="3848100"/>
              <a:ext cx="946150" cy="431843"/>
            </a:xfrm>
            <a:prstGeom prst="roundRect">
              <a:avLst/>
            </a:prstGeom>
            <a:solidFill>
              <a:srgbClr val="EAF3E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F60E415-F69B-879C-5648-4CF703841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95838" y="534878"/>
              <a:ext cx="8723085" cy="4906735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2C905D6A-C99B-6C16-8B3E-D0F6FAABDAAE}"/>
              </a:ext>
            </a:extLst>
          </p:cNvPr>
          <p:cNvSpPr/>
          <p:nvPr/>
        </p:nvSpPr>
        <p:spPr>
          <a:xfrm>
            <a:off x="3628145" y="3450021"/>
            <a:ext cx="1072043" cy="39296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89F71D-1651-AD73-49E2-923E756F674C}"/>
              </a:ext>
            </a:extLst>
          </p:cNvPr>
          <p:cNvSpPr/>
          <p:nvPr/>
        </p:nvSpPr>
        <p:spPr>
          <a:xfrm>
            <a:off x="2298656" y="3907874"/>
            <a:ext cx="3660094" cy="3580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DE1FFF-7DC9-AC94-4AFC-39FF73D3C50D}"/>
              </a:ext>
            </a:extLst>
          </p:cNvPr>
          <p:cNvSpPr/>
          <p:nvPr/>
        </p:nvSpPr>
        <p:spPr>
          <a:xfrm flipH="1">
            <a:off x="793093" y="5513762"/>
            <a:ext cx="674128" cy="3551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8180233-45FA-AD31-DC6E-3CF96C5A2956}"/>
              </a:ext>
            </a:extLst>
          </p:cNvPr>
          <p:cNvSpPr/>
          <p:nvPr/>
        </p:nvSpPr>
        <p:spPr>
          <a:xfrm flipH="1">
            <a:off x="1529965" y="5513762"/>
            <a:ext cx="674128" cy="3551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C68885-36A2-22EC-345B-87CE5DEEABB4}"/>
              </a:ext>
            </a:extLst>
          </p:cNvPr>
          <p:cNvSpPr/>
          <p:nvPr/>
        </p:nvSpPr>
        <p:spPr>
          <a:xfrm flipH="1">
            <a:off x="2298656" y="5497464"/>
            <a:ext cx="674128" cy="3551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9CFE80A-F565-50F8-F3B1-96B5B640AF63}"/>
              </a:ext>
            </a:extLst>
          </p:cNvPr>
          <p:cNvSpPr/>
          <p:nvPr/>
        </p:nvSpPr>
        <p:spPr>
          <a:xfrm flipH="1">
            <a:off x="3048863" y="5474626"/>
            <a:ext cx="674128" cy="3723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E29FA13-D192-8AA2-5E46-3B9CDD01B395}"/>
              </a:ext>
            </a:extLst>
          </p:cNvPr>
          <p:cNvSpPr/>
          <p:nvPr/>
        </p:nvSpPr>
        <p:spPr>
          <a:xfrm flipH="1">
            <a:off x="3806604" y="5497464"/>
            <a:ext cx="674128" cy="3551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FEDA0C-9471-BC0F-4D84-2A975C8D6F56}"/>
              </a:ext>
            </a:extLst>
          </p:cNvPr>
          <p:cNvSpPr/>
          <p:nvPr/>
        </p:nvSpPr>
        <p:spPr>
          <a:xfrm>
            <a:off x="4562048" y="4563152"/>
            <a:ext cx="2989783" cy="9085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6">
            <a:extLst>
              <a:ext uri="{FF2B5EF4-FFF2-40B4-BE49-F238E27FC236}">
                <a16:creationId xmlns:a16="http://schemas.microsoft.com/office/drawing/2014/main" id="{9D576E2D-6E77-D8F6-EE89-67A4D1B4E9A5}"/>
              </a:ext>
            </a:extLst>
          </p:cNvPr>
          <p:cNvSpPr txBox="1"/>
          <p:nvPr/>
        </p:nvSpPr>
        <p:spPr>
          <a:xfrm>
            <a:off x="1181958" y="1261848"/>
            <a:ext cx="41745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1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kiến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mới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TextBox 16">
            <a:extLst>
              <a:ext uri="{FF2B5EF4-FFF2-40B4-BE49-F238E27FC236}">
                <a16:creationId xmlns:a16="http://schemas.microsoft.com/office/drawing/2014/main" id="{DD366B79-6A82-116D-495D-FC139CEFA511}"/>
              </a:ext>
            </a:extLst>
          </p:cNvPr>
          <p:cNvSpPr txBox="1"/>
          <p:nvPr/>
        </p:nvSpPr>
        <p:spPr>
          <a:xfrm>
            <a:off x="7687973" y="1832389"/>
            <a:ext cx="407578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1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 LUẬN NHÓM 4</a:t>
            </a:r>
          </a:p>
          <a:p>
            <a:pPr marL="0" marR="0" lvl="0" indent="0" algn="l" defTabSz="6851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……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chục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nghìn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6851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……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nghìn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6851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……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6851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…….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chục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6851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……. k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lập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phương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177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E5F1B6-13FB-1800-A20C-95B3D82270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9A561-D986-1F4D-740F-7381893EAA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E2F2E7-7F48-18F3-89CC-11F0362B31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D2F894-44ED-9C59-DD92-C092C5520A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462" y="2119312"/>
            <a:ext cx="1743075" cy="26193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46F640-5F73-09F0-6A8E-0DE6D6448E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060" y="3674"/>
            <a:ext cx="12192000" cy="6935821"/>
          </a:xfrm>
          <a:prstGeom prst="rect">
            <a:avLst/>
          </a:prstGeom>
        </p:spPr>
      </p:pic>
      <p:sp>
        <p:nvSpPr>
          <p:cNvPr id="4" name="TextBox 16">
            <a:extLst>
              <a:ext uri="{FF2B5EF4-FFF2-40B4-BE49-F238E27FC236}">
                <a16:creationId xmlns:a16="http://schemas.microsoft.com/office/drawing/2014/main" id="{C247626E-120E-9026-2D1A-F913D611CBC5}"/>
              </a:ext>
            </a:extLst>
          </p:cNvPr>
          <p:cNvSpPr txBox="1"/>
          <p:nvPr/>
        </p:nvSpPr>
        <p:spPr>
          <a:xfrm>
            <a:off x="3341357" y="340211"/>
            <a:ext cx="4758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1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22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01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2025</a:t>
            </a:r>
          </a:p>
        </p:txBody>
      </p:sp>
      <p:sp>
        <p:nvSpPr>
          <p:cNvPr id="5" name="TextBox 16">
            <a:extLst>
              <a:ext uri="{FF2B5EF4-FFF2-40B4-BE49-F238E27FC236}">
                <a16:creationId xmlns:a16="http://schemas.microsoft.com/office/drawing/2014/main" id="{8F1CB0DB-6C5A-45A1-450E-92706C981DA9}"/>
              </a:ext>
            </a:extLst>
          </p:cNvPr>
          <p:cNvSpPr txBox="1"/>
          <p:nvPr/>
        </p:nvSpPr>
        <p:spPr>
          <a:xfrm>
            <a:off x="1181958" y="814716"/>
            <a:ext cx="2706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1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98 ) </a:t>
            </a: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55440B74-A1B4-2471-3121-660A4DD178F1}"/>
              </a:ext>
            </a:extLst>
          </p:cNvPr>
          <p:cNvSpPr txBox="1"/>
          <p:nvPr/>
        </p:nvSpPr>
        <p:spPr>
          <a:xfrm>
            <a:off x="3659416" y="837104"/>
            <a:ext cx="6545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1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phạm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 100 000 (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3C3B339-7F01-0241-8978-62172841B017}"/>
              </a:ext>
            </a:extLst>
          </p:cNvPr>
          <p:cNvGrpSpPr/>
          <p:nvPr/>
        </p:nvGrpSpPr>
        <p:grpSpPr>
          <a:xfrm>
            <a:off x="-144515" y="1477384"/>
            <a:ext cx="8870226" cy="4875530"/>
            <a:chOff x="1895838" y="534878"/>
            <a:chExt cx="8723085" cy="4906735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B25F96FE-D095-7940-EB02-BDC55351F262}"/>
                </a:ext>
              </a:extLst>
            </p:cNvPr>
            <p:cNvSpPr/>
            <p:nvPr/>
          </p:nvSpPr>
          <p:spPr>
            <a:xfrm>
              <a:off x="8255000" y="3848100"/>
              <a:ext cx="946150" cy="431843"/>
            </a:xfrm>
            <a:prstGeom prst="roundRect">
              <a:avLst/>
            </a:prstGeom>
            <a:solidFill>
              <a:srgbClr val="EAF3E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75035E6-0E22-8751-D712-00D9C0FD5B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95838" y="534878"/>
              <a:ext cx="8723085" cy="4906735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D1F25610-713F-C5D8-DBB4-A60D9AB0A8C4}"/>
              </a:ext>
            </a:extLst>
          </p:cNvPr>
          <p:cNvSpPr/>
          <p:nvPr/>
        </p:nvSpPr>
        <p:spPr>
          <a:xfrm>
            <a:off x="3628145" y="3450021"/>
            <a:ext cx="1072043" cy="39296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FB1313-021D-E8C1-9758-564106BD8CC2}"/>
              </a:ext>
            </a:extLst>
          </p:cNvPr>
          <p:cNvSpPr/>
          <p:nvPr/>
        </p:nvSpPr>
        <p:spPr>
          <a:xfrm>
            <a:off x="2298656" y="3907874"/>
            <a:ext cx="3660094" cy="3580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50A1C7-5EC6-8378-DA70-8FDCA6F01E56}"/>
              </a:ext>
            </a:extLst>
          </p:cNvPr>
          <p:cNvSpPr/>
          <p:nvPr/>
        </p:nvSpPr>
        <p:spPr>
          <a:xfrm flipH="1">
            <a:off x="824702" y="5513762"/>
            <a:ext cx="674128" cy="3551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B0490B-794F-7C2B-5FB1-1C91DCA05C45}"/>
              </a:ext>
            </a:extLst>
          </p:cNvPr>
          <p:cNvSpPr/>
          <p:nvPr/>
        </p:nvSpPr>
        <p:spPr>
          <a:xfrm flipH="1">
            <a:off x="1572933" y="5516483"/>
            <a:ext cx="674128" cy="3551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615C1E-B5C9-2E76-7189-8B35EC4E3B6C}"/>
              </a:ext>
            </a:extLst>
          </p:cNvPr>
          <p:cNvSpPr/>
          <p:nvPr/>
        </p:nvSpPr>
        <p:spPr>
          <a:xfrm flipH="1">
            <a:off x="2323885" y="5514437"/>
            <a:ext cx="674128" cy="3551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6E39A7-63EC-5981-C6C5-E64A66C694D2}"/>
              </a:ext>
            </a:extLst>
          </p:cNvPr>
          <p:cNvSpPr/>
          <p:nvPr/>
        </p:nvSpPr>
        <p:spPr>
          <a:xfrm flipH="1">
            <a:off x="3031966" y="5488906"/>
            <a:ext cx="674128" cy="3723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8683BFC-5CC1-2333-6A37-E9D430FD808D}"/>
              </a:ext>
            </a:extLst>
          </p:cNvPr>
          <p:cNvSpPr/>
          <p:nvPr/>
        </p:nvSpPr>
        <p:spPr>
          <a:xfrm flipH="1">
            <a:off x="3806604" y="5497464"/>
            <a:ext cx="674128" cy="3551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851005D-FAB3-6835-281F-A4B02B9081CC}"/>
              </a:ext>
            </a:extLst>
          </p:cNvPr>
          <p:cNvSpPr/>
          <p:nvPr/>
        </p:nvSpPr>
        <p:spPr>
          <a:xfrm>
            <a:off x="4562048" y="4563152"/>
            <a:ext cx="2989783" cy="9085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6">
            <a:extLst>
              <a:ext uri="{FF2B5EF4-FFF2-40B4-BE49-F238E27FC236}">
                <a16:creationId xmlns:a16="http://schemas.microsoft.com/office/drawing/2014/main" id="{419BE962-E486-493B-F2D6-B2EA338E79F2}"/>
              </a:ext>
            </a:extLst>
          </p:cNvPr>
          <p:cNvSpPr txBox="1"/>
          <p:nvPr/>
        </p:nvSpPr>
        <p:spPr>
          <a:xfrm>
            <a:off x="1181958" y="1261848"/>
            <a:ext cx="41745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1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kiến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mới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TextBox 16">
            <a:extLst>
              <a:ext uri="{FF2B5EF4-FFF2-40B4-BE49-F238E27FC236}">
                <a16:creationId xmlns:a16="http://schemas.microsoft.com/office/drawing/2014/main" id="{ACF6270B-62B5-2E57-91A7-76FEB13E72DA}"/>
              </a:ext>
            </a:extLst>
          </p:cNvPr>
          <p:cNvSpPr txBox="1"/>
          <p:nvPr/>
        </p:nvSpPr>
        <p:spPr>
          <a:xfrm>
            <a:off x="7687973" y="1832389"/>
            <a:ext cx="407578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1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 LUẬN NHÓM 4</a:t>
            </a:r>
          </a:p>
          <a:p>
            <a:pPr marL="0" marR="0" lvl="0" indent="0" algn="l" defTabSz="6851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……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chục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nghìn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6851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……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nghìn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6851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……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6851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…….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chục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6851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……. k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lập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phương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TextBox 16">
            <a:extLst>
              <a:ext uri="{FF2B5EF4-FFF2-40B4-BE49-F238E27FC236}">
                <a16:creationId xmlns:a16="http://schemas.microsoft.com/office/drawing/2014/main" id="{4166F4A5-4A7F-965A-B500-88632EAA3A93}"/>
              </a:ext>
            </a:extLst>
          </p:cNvPr>
          <p:cNvSpPr txBox="1"/>
          <p:nvPr/>
        </p:nvSpPr>
        <p:spPr>
          <a:xfrm>
            <a:off x="8016145" y="2639706"/>
            <a:ext cx="470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1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3" name="TextBox 16">
            <a:extLst>
              <a:ext uri="{FF2B5EF4-FFF2-40B4-BE49-F238E27FC236}">
                <a16:creationId xmlns:a16="http://schemas.microsoft.com/office/drawing/2014/main" id="{B48A7F60-5A53-3B03-D004-8557FAA74881}"/>
              </a:ext>
            </a:extLst>
          </p:cNvPr>
          <p:cNvSpPr txBox="1"/>
          <p:nvPr/>
        </p:nvSpPr>
        <p:spPr>
          <a:xfrm>
            <a:off x="8032992" y="2217403"/>
            <a:ext cx="470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1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4" name="TextBox 16">
            <a:extLst>
              <a:ext uri="{FF2B5EF4-FFF2-40B4-BE49-F238E27FC236}">
                <a16:creationId xmlns:a16="http://schemas.microsoft.com/office/drawing/2014/main" id="{DC76E107-2EFD-E340-CAD5-DD03FF41A7DD}"/>
              </a:ext>
            </a:extLst>
          </p:cNvPr>
          <p:cNvSpPr txBox="1"/>
          <p:nvPr/>
        </p:nvSpPr>
        <p:spPr>
          <a:xfrm>
            <a:off x="8031506" y="3897644"/>
            <a:ext cx="470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1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5" name="TextBox 16">
            <a:extLst>
              <a:ext uri="{FF2B5EF4-FFF2-40B4-BE49-F238E27FC236}">
                <a16:creationId xmlns:a16="http://schemas.microsoft.com/office/drawing/2014/main" id="{77BB5631-2040-A98E-16D1-BF9F196F1C5D}"/>
              </a:ext>
            </a:extLst>
          </p:cNvPr>
          <p:cNvSpPr txBox="1"/>
          <p:nvPr/>
        </p:nvSpPr>
        <p:spPr>
          <a:xfrm>
            <a:off x="7987071" y="3487729"/>
            <a:ext cx="470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1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6" name="TextBox 16">
            <a:extLst>
              <a:ext uri="{FF2B5EF4-FFF2-40B4-BE49-F238E27FC236}">
                <a16:creationId xmlns:a16="http://schemas.microsoft.com/office/drawing/2014/main" id="{0C923F3F-DB0F-9651-328C-8C3738E38FF1}"/>
              </a:ext>
            </a:extLst>
          </p:cNvPr>
          <p:cNvSpPr txBox="1"/>
          <p:nvPr/>
        </p:nvSpPr>
        <p:spPr>
          <a:xfrm>
            <a:off x="8009905" y="3082420"/>
            <a:ext cx="470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1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6615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2" grpId="0"/>
      <p:bldP spid="2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6F07B8-CB64-BA84-D384-09E85F9024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DDCCE-EED5-CB33-A436-8B455AF90D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C2C697-1A56-2C05-F7C8-83B95E432E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5430AA-CE10-F189-A68A-EC0C68B20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462" y="2119312"/>
            <a:ext cx="1743075" cy="26193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38F232-7613-92C1-BFC6-AE4788AD0A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8" y="0"/>
            <a:ext cx="12192000" cy="6935821"/>
          </a:xfrm>
          <a:prstGeom prst="rect">
            <a:avLst/>
          </a:prstGeom>
        </p:spPr>
      </p:pic>
      <p:sp>
        <p:nvSpPr>
          <p:cNvPr id="4" name="TextBox 16">
            <a:extLst>
              <a:ext uri="{FF2B5EF4-FFF2-40B4-BE49-F238E27FC236}">
                <a16:creationId xmlns:a16="http://schemas.microsoft.com/office/drawing/2014/main" id="{AA48BD88-D718-C703-CC4F-0D8ACB8FB9BC}"/>
              </a:ext>
            </a:extLst>
          </p:cNvPr>
          <p:cNvSpPr txBox="1"/>
          <p:nvPr/>
        </p:nvSpPr>
        <p:spPr>
          <a:xfrm>
            <a:off x="3348176" y="429662"/>
            <a:ext cx="4758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1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22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01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2025</a:t>
            </a:r>
          </a:p>
        </p:txBody>
      </p:sp>
      <p:sp>
        <p:nvSpPr>
          <p:cNvPr id="5" name="TextBox 16">
            <a:extLst>
              <a:ext uri="{FF2B5EF4-FFF2-40B4-BE49-F238E27FC236}">
                <a16:creationId xmlns:a16="http://schemas.microsoft.com/office/drawing/2014/main" id="{60943F2B-7A53-EDF2-B525-F32C46DD76DF}"/>
              </a:ext>
            </a:extLst>
          </p:cNvPr>
          <p:cNvSpPr txBox="1"/>
          <p:nvPr/>
        </p:nvSpPr>
        <p:spPr>
          <a:xfrm>
            <a:off x="1253487" y="1037840"/>
            <a:ext cx="2706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1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98  ) </a:t>
            </a: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BC556624-105C-F389-5C92-B83338C0E76B}"/>
              </a:ext>
            </a:extLst>
          </p:cNvPr>
          <p:cNvSpPr txBox="1"/>
          <p:nvPr/>
        </p:nvSpPr>
        <p:spPr>
          <a:xfrm>
            <a:off x="3742828" y="1080569"/>
            <a:ext cx="6545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1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phạm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 100 000 (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AA5077-F865-ACE1-742A-A1748A2BA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4590" y="2168803"/>
            <a:ext cx="7503556" cy="3747779"/>
          </a:xfrm>
          <a:prstGeom prst="rect">
            <a:avLst/>
          </a:prstGeom>
        </p:spPr>
      </p:pic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36C87A8E-D175-22CC-0869-AD06F43F10C3}"/>
              </a:ext>
            </a:extLst>
          </p:cNvPr>
          <p:cNvSpPr/>
          <p:nvPr/>
        </p:nvSpPr>
        <p:spPr>
          <a:xfrm>
            <a:off x="1030065" y="5625982"/>
            <a:ext cx="10555578" cy="794316"/>
          </a:xfrm>
          <a:prstGeom prst="flowChartAlternateProcess">
            <a:avLst/>
          </a:prstGeom>
          <a:solidFill>
            <a:srgbClr val="DFF4F9"/>
          </a:solidFill>
          <a:ln w="12700" cap="flat" cmpd="sng" algn="ctr">
            <a:solidFill>
              <a:srgbClr val="DFF4F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>
              <a:buFont typeface="Arial" panose="020B0604020202020204"/>
              <a:buNone/>
              <a:defRPr/>
            </a:pPr>
            <a:r>
              <a:rPr lang="en-US" sz="2400" kern="0" noProof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Số                     gồm          chục nghìn          nghìn          trăm          chục          đơn vị</a:t>
            </a:r>
            <a:endParaRPr lang="vi-VN" sz="2400" kern="0" noProof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id="{0711DA4F-EF53-CFAA-964E-5BCD6A0C2725}"/>
              </a:ext>
            </a:extLst>
          </p:cNvPr>
          <p:cNvSpPr txBox="1"/>
          <p:nvPr/>
        </p:nvSpPr>
        <p:spPr>
          <a:xfrm>
            <a:off x="738232" y="2173749"/>
            <a:ext cx="1911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1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1.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09F33DC-3462-7191-BF40-D6A0A14F2397}"/>
              </a:ext>
            </a:extLst>
          </p:cNvPr>
          <p:cNvSpPr/>
          <p:nvPr/>
        </p:nvSpPr>
        <p:spPr>
          <a:xfrm>
            <a:off x="8722062" y="2976663"/>
            <a:ext cx="1074737" cy="291811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 panose="020B0604020202020204"/>
              </a:rPr>
              <a:t>33 166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3EF5C4A-6B9E-7A0C-7C07-AAE367CB8329}"/>
              </a:ext>
            </a:extLst>
          </p:cNvPr>
          <p:cNvSpPr/>
          <p:nvPr/>
        </p:nvSpPr>
        <p:spPr>
          <a:xfrm>
            <a:off x="1784904" y="5866965"/>
            <a:ext cx="973111" cy="338138"/>
          </a:xfrm>
          <a:prstGeom prst="roundRect">
            <a:avLst>
              <a:gd name="adj" fmla="val 3521"/>
            </a:avLst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33 166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621E768-B020-2113-9C72-D9BE5F9AFE86}"/>
              </a:ext>
            </a:extLst>
          </p:cNvPr>
          <p:cNvSpPr/>
          <p:nvPr/>
        </p:nvSpPr>
        <p:spPr>
          <a:xfrm>
            <a:off x="3737770" y="5874598"/>
            <a:ext cx="467300" cy="338138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3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798D9D4-ABF5-51FE-6BEA-D02AF76E3CED}"/>
              </a:ext>
            </a:extLst>
          </p:cNvPr>
          <p:cNvSpPr/>
          <p:nvPr/>
        </p:nvSpPr>
        <p:spPr>
          <a:xfrm>
            <a:off x="5892964" y="5838607"/>
            <a:ext cx="467300" cy="338138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3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19F720E-0B4D-CC6F-8078-CA3EFC57D161}"/>
              </a:ext>
            </a:extLst>
          </p:cNvPr>
          <p:cNvSpPr/>
          <p:nvPr/>
        </p:nvSpPr>
        <p:spPr>
          <a:xfrm>
            <a:off x="7340844" y="5839588"/>
            <a:ext cx="467300" cy="338138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1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9F4A3E2-C673-BAE0-E66E-D927D42330AB}"/>
              </a:ext>
            </a:extLst>
          </p:cNvPr>
          <p:cNvSpPr/>
          <p:nvPr/>
        </p:nvSpPr>
        <p:spPr>
          <a:xfrm>
            <a:off x="8664531" y="5864381"/>
            <a:ext cx="467300" cy="338138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6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E669F01-6B11-E24A-2601-C1C4DBA4B21D}"/>
              </a:ext>
            </a:extLst>
          </p:cNvPr>
          <p:cNvSpPr/>
          <p:nvPr/>
        </p:nvSpPr>
        <p:spPr>
          <a:xfrm>
            <a:off x="10010773" y="5866965"/>
            <a:ext cx="467300" cy="338138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6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E29D9283-5E20-6BFD-9C75-FD1F59FC19C9}"/>
              </a:ext>
            </a:extLst>
          </p:cNvPr>
          <p:cNvSpPr/>
          <p:nvPr/>
        </p:nvSpPr>
        <p:spPr>
          <a:xfrm>
            <a:off x="6259400" y="5200444"/>
            <a:ext cx="467300" cy="338138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 panose="020B0604020202020204"/>
              </a:rPr>
              <a:t>6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BCF59BFB-8BB1-B417-F897-4A1F9ABE49ED}"/>
              </a:ext>
            </a:extLst>
          </p:cNvPr>
          <p:cNvSpPr/>
          <p:nvPr/>
        </p:nvSpPr>
        <p:spPr>
          <a:xfrm>
            <a:off x="7093136" y="5193141"/>
            <a:ext cx="467300" cy="338138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 panose="020B0604020202020204"/>
              </a:rPr>
              <a:t>6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866525E9-5EF6-79C1-CAEA-EF0052F5E885}"/>
              </a:ext>
            </a:extLst>
          </p:cNvPr>
          <p:cNvSpPr/>
          <p:nvPr/>
        </p:nvSpPr>
        <p:spPr>
          <a:xfrm>
            <a:off x="3778843" y="5211954"/>
            <a:ext cx="467300" cy="338138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 panose="020B0604020202020204"/>
              </a:rPr>
              <a:t>3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4377BD1A-420C-E97B-B923-A0F484B36A55}"/>
              </a:ext>
            </a:extLst>
          </p:cNvPr>
          <p:cNvSpPr/>
          <p:nvPr/>
        </p:nvSpPr>
        <p:spPr>
          <a:xfrm>
            <a:off x="4632953" y="5170976"/>
            <a:ext cx="467300" cy="338138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 panose="020B0604020202020204"/>
              </a:rPr>
              <a:t>3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C5FB17AF-2E58-8F91-56CE-31618F3EAA6E}"/>
              </a:ext>
            </a:extLst>
          </p:cNvPr>
          <p:cNvSpPr/>
          <p:nvPr/>
        </p:nvSpPr>
        <p:spPr>
          <a:xfrm>
            <a:off x="5425664" y="5200444"/>
            <a:ext cx="467300" cy="338138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 panose="020B0604020202020204"/>
              </a:rPr>
              <a:t>1</a:t>
            </a:r>
          </a:p>
        </p:txBody>
      </p:sp>
      <p:sp>
        <p:nvSpPr>
          <p:cNvPr id="58" name="TextBox 16">
            <a:extLst>
              <a:ext uri="{FF2B5EF4-FFF2-40B4-BE49-F238E27FC236}">
                <a16:creationId xmlns:a16="http://schemas.microsoft.com/office/drawing/2014/main" id="{3E126EDA-B651-FB24-D0F2-A89B236448AC}"/>
              </a:ext>
            </a:extLst>
          </p:cNvPr>
          <p:cNvSpPr txBox="1"/>
          <p:nvPr/>
        </p:nvSpPr>
        <p:spPr>
          <a:xfrm>
            <a:off x="687599" y="1645583"/>
            <a:ext cx="4334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1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621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D260FC-7FBB-507D-FD63-EA33789FD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00741-11CA-472F-52BD-9F4A61072B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E143CB-3DC2-9EC1-E717-66B4557918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1E48A9-7A45-182F-D661-04053B240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462" y="2119312"/>
            <a:ext cx="1743075" cy="26193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1F7521-1C60-6BD3-0A52-D9CF2B48B1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8" y="0"/>
            <a:ext cx="12192000" cy="6935821"/>
          </a:xfrm>
          <a:prstGeom prst="rect">
            <a:avLst/>
          </a:prstGeom>
        </p:spPr>
      </p:pic>
      <p:sp>
        <p:nvSpPr>
          <p:cNvPr id="4" name="TextBox 16">
            <a:extLst>
              <a:ext uri="{FF2B5EF4-FFF2-40B4-BE49-F238E27FC236}">
                <a16:creationId xmlns:a16="http://schemas.microsoft.com/office/drawing/2014/main" id="{A69E7595-BA86-0F39-173C-F04F3138FAD9}"/>
              </a:ext>
            </a:extLst>
          </p:cNvPr>
          <p:cNvSpPr txBox="1"/>
          <p:nvPr/>
        </p:nvSpPr>
        <p:spPr>
          <a:xfrm>
            <a:off x="3348176" y="429662"/>
            <a:ext cx="4758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1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22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01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2025</a:t>
            </a:r>
          </a:p>
        </p:txBody>
      </p:sp>
      <p:sp>
        <p:nvSpPr>
          <p:cNvPr id="5" name="TextBox 16">
            <a:extLst>
              <a:ext uri="{FF2B5EF4-FFF2-40B4-BE49-F238E27FC236}">
                <a16:creationId xmlns:a16="http://schemas.microsoft.com/office/drawing/2014/main" id="{015C66DF-72A3-F077-037E-2479A960E1FC}"/>
              </a:ext>
            </a:extLst>
          </p:cNvPr>
          <p:cNvSpPr txBox="1"/>
          <p:nvPr/>
        </p:nvSpPr>
        <p:spPr>
          <a:xfrm>
            <a:off x="1253487" y="1037840"/>
            <a:ext cx="2706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1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98  ) </a:t>
            </a: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3DC04296-96F2-35DE-E749-DD089D618839}"/>
              </a:ext>
            </a:extLst>
          </p:cNvPr>
          <p:cNvSpPr txBox="1"/>
          <p:nvPr/>
        </p:nvSpPr>
        <p:spPr>
          <a:xfrm>
            <a:off x="3792427" y="1041981"/>
            <a:ext cx="6545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1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phạm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 100 000 (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)</a:t>
            </a:r>
          </a:p>
        </p:txBody>
      </p:sp>
      <p:sp>
        <p:nvSpPr>
          <p:cNvPr id="8" name="Rectangle: Rounded Corners 7">
            <a:hlinkClick r:id="rId4"/>
            <a:extLst>
              <a:ext uri="{FF2B5EF4-FFF2-40B4-BE49-F238E27FC236}">
                <a16:creationId xmlns:a16="http://schemas.microsoft.com/office/drawing/2014/main" id="{54722B8C-4DD6-A397-2CB7-1E2490BBE73A}"/>
              </a:ext>
            </a:extLst>
          </p:cNvPr>
          <p:cNvSpPr/>
          <p:nvPr/>
        </p:nvSpPr>
        <p:spPr>
          <a:xfrm>
            <a:off x="681164" y="1600200"/>
            <a:ext cx="842836" cy="408284"/>
          </a:xfrm>
          <a:prstGeom prst="roundRect">
            <a:avLst>
              <a:gd name="adj" fmla="val 22233"/>
            </a:avLst>
          </a:prstGeom>
          <a:solidFill>
            <a:srgbClr val="ED7D31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 panose="020B0604020202020204"/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3E9D31-E159-133C-4354-7DCA97FDBE61}"/>
              </a:ext>
            </a:extLst>
          </p:cNvPr>
          <p:cNvSpPr/>
          <p:nvPr/>
        </p:nvSpPr>
        <p:spPr>
          <a:xfrm>
            <a:off x="1665434" y="1619110"/>
            <a:ext cx="65281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Arial" panose="020B0604020202020204"/>
              <a:buNone/>
            </a:pP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Thực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hiện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theo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mẫu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:</a:t>
            </a:r>
            <a:endParaRPr lang="vi-VN" sz="2800" b="1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graphicFrame>
        <p:nvGraphicFramePr>
          <p:cNvPr id="11" name="Table 12">
            <a:extLst>
              <a:ext uri="{FF2B5EF4-FFF2-40B4-BE49-F238E27FC236}">
                <a16:creationId xmlns:a16="http://schemas.microsoft.com/office/drawing/2014/main" id="{81D0AED6-3C7D-EA85-2B96-D6D53C861F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025281"/>
              </p:ext>
            </p:extLst>
          </p:nvPr>
        </p:nvGraphicFramePr>
        <p:xfrm>
          <a:off x="624198" y="2173907"/>
          <a:ext cx="10904707" cy="4394408"/>
        </p:xfrm>
        <a:graphic>
          <a:graphicData uri="http://schemas.openxmlformats.org/drawingml/2006/table">
            <a:tbl>
              <a:tblPr firstRow="1" bandRow="1"/>
              <a:tblGrid>
                <a:gridCol w="941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2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66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66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87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88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097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25075"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err="1">
                          <a:latin typeface="UTM Avo" panose="02040603050506020204" pitchFamily="18" charset="0"/>
                        </a:rPr>
                        <a:t>Hàng</a:t>
                      </a:r>
                      <a:endParaRPr lang="en-US" sz="20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8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381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6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43 652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sáu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7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7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7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7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7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867E2FEC-9BBE-5A24-CC15-5AEC487886C5}"/>
              </a:ext>
            </a:extLst>
          </p:cNvPr>
          <p:cNvSpPr txBox="1"/>
          <p:nvPr/>
        </p:nvSpPr>
        <p:spPr>
          <a:xfrm>
            <a:off x="5722328" y="4499580"/>
            <a:ext cx="6094378" cy="49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mươi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bốn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nghìn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tr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mươi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bốn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2D475B-61A7-EDD5-C1DE-D5B8614F22AC}"/>
              </a:ext>
            </a:extLst>
          </p:cNvPr>
          <p:cNvSpPr txBox="1"/>
          <p:nvPr/>
        </p:nvSpPr>
        <p:spPr>
          <a:xfrm>
            <a:off x="5164204" y="4531157"/>
            <a:ext cx="1125977" cy="49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34 274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F084A4-4AEA-19E2-D374-3989D462C28E}"/>
              </a:ext>
            </a:extLst>
          </p:cNvPr>
          <p:cNvSpPr txBox="1"/>
          <p:nvPr/>
        </p:nvSpPr>
        <p:spPr>
          <a:xfrm>
            <a:off x="5164204" y="5087870"/>
            <a:ext cx="1116248" cy="49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99 602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9F5AF02-B7F7-E45E-4338-05629392012B}"/>
              </a:ext>
            </a:extLst>
          </p:cNvPr>
          <p:cNvSpPr txBox="1"/>
          <p:nvPr/>
        </p:nvSpPr>
        <p:spPr>
          <a:xfrm>
            <a:off x="5068111" y="4016705"/>
            <a:ext cx="1116248" cy="49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65 781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557249-E687-4848-6405-9A8D33EFB4B5}"/>
              </a:ext>
            </a:extLst>
          </p:cNvPr>
          <p:cNvSpPr txBox="1"/>
          <p:nvPr/>
        </p:nvSpPr>
        <p:spPr>
          <a:xfrm>
            <a:off x="5722328" y="3957353"/>
            <a:ext cx="6094378" cy="49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mươi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lăm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nghìn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trăm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mươi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mốt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1AF5017-6ACB-0381-28A7-1B93E0B50CAE}"/>
              </a:ext>
            </a:extLst>
          </p:cNvPr>
          <p:cNvSpPr/>
          <p:nvPr/>
        </p:nvSpPr>
        <p:spPr>
          <a:xfrm>
            <a:off x="6500079" y="5149820"/>
            <a:ext cx="65281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Arial" panose="020B0604020202020204"/>
              <a:buNone/>
            </a:pP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Chín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mươi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chín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nghìn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sáu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trăm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linh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hai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.</a:t>
            </a:r>
            <a:endParaRPr lang="vi-VN" sz="20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EF7BE6C-6A4A-01A2-FB91-801045E70AA4}"/>
              </a:ext>
            </a:extLst>
          </p:cNvPr>
          <p:cNvSpPr txBox="1"/>
          <p:nvPr/>
        </p:nvSpPr>
        <p:spPr>
          <a:xfrm>
            <a:off x="5188798" y="5541249"/>
            <a:ext cx="948002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14 096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96FB43C-DD56-F6EA-475F-9C7A359672C5}"/>
              </a:ext>
            </a:extLst>
          </p:cNvPr>
          <p:cNvSpPr/>
          <p:nvPr/>
        </p:nvSpPr>
        <p:spPr>
          <a:xfrm>
            <a:off x="6500080" y="5637758"/>
            <a:ext cx="65281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Arial" panose="020B0604020202020204"/>
              <a:buNone/>
            </a:pP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Mười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bốn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nghìn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không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trăm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chín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mươi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sáu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.</a:t>
            </a:r>
            <a:endParaRPr lang="vi-VN" sz="20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E58A95-F4D6-03B9-1965-A831CD13A150}"/>
              </a:ext>
            </a:extLst>
          </p:cNvPr>
          <p:cNvSpPr txBox="1"/>
          <p:nvPr/>
        </p:nvSpPr>
        <p:spPr>
          <a:xfrm>
            <a:off x="5188798" y="6059036"/>
            <a:ext cx="1018971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80 315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8458454-C590-E7A2-D4C3-80A7CA0AE795}"/>
              </a:ext>
            </a:extLst>
          </p:cNvPr>
          <p:cNvSpPr/>
          <p:nvPr/>
        </p:nvSpPr>
        <p:spPr>
          <a:xfrm>
            <a:off x="6500078" y="6109875"/>
            <a:ext cx="65281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Arial" panose="020B0604020202020204"/>
              <a:buNone/>
            </a:pP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Tám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mươi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nghìn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ba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trăm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mười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lăm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.</a:t>
            </a:r>
            <a:endParaRPr lang="vi-VN" sz="20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5949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E4B81C-E10D-6F9A-BD99-8FCF615B5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B240B-F2CF-650D-290A-CDC12318C0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04434D-D8EA-AFB9-6D00-0A699AB31C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DB028E-8604-2622-5203-0F406679EC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462" y="2119312"/>
            <a:ext cx="1743075" cy="26193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759301-B487-95A3-3FA3-181B0093AA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8" y="0"/>
            <a:ext cx="12192000" cy="6935821"/>
          </a:xfrm>
          <a:prstGeom prst="rect">
            <a:avLst/>
          </a:prstGeom>
        </p:spPr>
      </p:pic>
      <p:sp>
        <p:nvSpPr>
          <p:cNvPr id="4" name="TextBox 16">
            <a:extLst>
              <a:ext uri="{FF2B5EF4-FFF2-40B4-BE49-F238E27FC236}">
                <a16:creationId xmlns:a16="http://schemas.microsoft.com/office/drawing/2014/main" id="{D8BB2EAC-FF60-FB4C-CD27-B07476490B62}"/>
              </a:ext>
            </a:extLst>
          </p:cNvPr>
          <p:cNvSpPr txBox="1"/>
          <p:nvPr/>
        </p:nvSpPr>
        <p:spPr>
          <a:xfrm>
            <a:off x="3348176" y="429662"/>
            <a:ext cx="4758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1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22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01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2025</a:t>
            </a:r>
          </a:p>
        </p:txBody>
      </p:sp>
      <p:sp>
        <p:nvSpPr>
          <p:cNvPr id="5" name="TextBox 16">
            <a:extLst>
              <a:ext uri="{FF2B5EF4-FFF2-40B4-BE49-F238E27FC236}">
                <a16:creationId xmlns:a16="http://schemas.microsoft.com/office/drawing/2014/main" id="{E2DA0797-D95D-B1A4-95D3-51050D1280F5}"/>
              </a:ext>
            </a:extLst>
          </p:cNvPr>
          <p:cNvSpPr txBox="1"/>
          <p:nvPr/>
        </p:nvSpPr>
        <p:spPr>
          <a:xfrm>
            <a:off x="1253487" y="1037840"/>
            <a:ext cx="2706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1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98  ) </a:t>
            </a: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BD17DDB8-91A0-EA95-8F9B-61A4BCAE511B}"/>
              </a:ext>
            </a:extLst>
          </p:cNvPr>
          <p:cNvSpPr txBox="1"/>
          <p:nvPr/>
        </p:nvSpPr>
        <p:spPr>
          <a:xfrm>
            <a:off x="3963884" y="1060821"/>
            <a:ext cx="6545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1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phạm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 100 000 (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)</a:t>
            </a:r>
          </a:p>
        </p:txBody>
      </p:sp>
      <p:sp>
        <p:nvSpPr>
          <p:cNvPr id="13" name="Rectangle: Rounded Corners 12">
            <a:hlinkClick r:id="rId4"/>
            <a:extLst>
              <a:ext uri="{FF2B5EF4-FFF2-40B4-BE49-F238E27FC236}">
                <a16:creationId xmlns:a16="http://schemas.microsoft.com/office/drawing/2014/main" id="{EF482A72-02B4-ECAC-F562-F84B4C89A760}"/>
              </a:ext>
            </a:extLst>
          </p:cNvPr>
          <p:cNvSpPr/>
          <p:nvPr/>
        </p:nvSpPr>
        <p:spPr>
          <a:xfrm>
            <a:off x="1354324" y="2199561"/>
            <a:ext cx="844444" cy="394843"/>
          </a:xfrm>
          <a:prstGeom prst="roundRect">
            <a:avLst>
              <a:gd name="adj" fmla="val 22233"/>
            </a:avLst>
          </a:prstGeom>
          <a:solidFill>
            <a:srgbClr val="ED7D31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D1DD87-2F45-478E-BD6D-5D70CC7A0A3C}"/>
              </a:ext>
            </a:extLst>
          </p:cNvPr>
          <p:cNvSpPr/>
          <p:nvPr/>
        </p:nvSpPr>
        <p:spPr>
          <a:xfrm>
            <a:off x="2539745" y="2170460"/>
            <a:ext cx="46967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Arial" panose="020B0604020202020204"/>
              <a:buNone/>
            </a:pP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Nói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(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theo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mẫu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)</a:t>
            </a:r>
            <a:endParaRPr lang="vi-VN" sz="2800" b="1" kern="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5201A2C-5531-02F4-7220-BA2DDC28D9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580" y="2490024"/>
            <a:ext cx="9205067" cy="4155334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29CF6CA-401A-D3B7-BF98-8CF9477285C5}"/>
              </a:ext>
            </a:extLst>
          </p:cNvPr>
          <p:cNvSpPr/>
          <p:nvPr/>
        </p:nvSpPr>
        <p:spPr>
          <a:xfrm>
            <a:off x="3103159" y="3687520"/>
            <a:ext cx="385668" cy="338138"/>
          </a:xfrm>
          <a:prstGeom prst="roundRect">
            <a:avLst>
              <a:gd name="adj" fmla="val 0"/>
            </a:avLst>
          </a:prstGeom>
          <a:solidFill>
            <a:srgbClr val="FFFAF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 panose="020B0604020202020204"/>
              </a:rPr>
              <a:t>3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ACBD353-1501-B62D-2755-B071B4692C61}"/>
              </a:ext>
            </a:extLst>
          </p:cNvPr>
          <p:cNvSpPr/>
          <p:nvPr/>
        </p:nvSpPr>
        <p:spPr>
          <a:xfrm>
            <a:off x="6172220" y="4926485"/>
            <a:ext cx="327863" cy="338138"/>
          </a:xfrm>
          <a:prstGeom prst="roundRect">
            <a:avLst>
              <a:gd name="adj" fmla="val 0"/>
            </a:avLst>
          </a:prstGeom>
          <a:solidFill>
            <a:srgbClr val="FFFAF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 panose="020B0604020202020204"/>
              </a:rPr>
              <a:t>4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B09C479-706C-100F-6BA8-7E1F8198C4FC}"/>
              </a:ext>
            </a:extLst>
          </p:cNvPr>
          <p:cNvSpPr/>
          <p:nvPr/>
        </p:nvSpPr>
        <p:spPr>
          <a:xfrm>
            <a:off x="6190469" y="3707659"/>
            <a:ext cx="327863" cy="338138"/>
          </a:xfrm>
          <a:prstGeom prst="roundRect">
            <a:avLst>
              <a:gd name="adj" fmla="val 0"/>
            </a:avLst>
          </a:prstGeom>
          <a:solidFill>
            <a:srgbClr val="FFFAF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 panose="020B0604020202020204"/>
              </a:rPr>
              <a:t>7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E773545-6BAF-E886-AC08-A84F07A3091E}"/>
              </a:ext>
            </a:extLst>
          </p:cNvPr>
          <p:cNvSpPr/>
          <p:nvPr/>
        </p:nvSpPr>
        <p:spPr>
          <a:xfrm>
            <a:off x="7270369" y="3707659"/>
            <a:ext cx="327863" cy="338138"/>
          </a:xfrm>
          <a:prstGeom prst="roundRect">
            <a:avLst>
              <a:gd name="adj" fmla="val 0"/>
            </a:avLst>
          </a:prstGeom>
          <a:solidFill>
            <a:srgbClr val="FFFAF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 panose="020B0604020202020204"/>
              </a:rPr>
              <a:t>1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214D983-A4D3-5938-B037-E39A8FF70C64}"/>
              </a:ext>
            </a:extLst>
          </p:cNvPr>
          <p:cNvSpPr/>
          <p:nvPr/>
        </p:nvSpPr>
        <p:spPr>
          <a:xfrm>
            <a:off x="8428574" y="4942650"/>
            <a:ext cx="327863" cy="338138"/>
          </a:xfrm>
          <a:prstGeom prst="roundRect">
            <a:avLst>
              <a:gd name="adj" fmla="val 0"/>
            </a:avLst>
          </a:prstGeom>
          <a:solidFill>
            <a:srgbClr val="FFFAF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 panose="020B0604020202020204"/>
              </a:rPr>
              <a:t>5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E3CB791-5225-97A8-FA9C-E97BB5A7E97D}"/>
              </a:ext>
            </a:extLst>
          </p:cNvPr>
          <p:cNvSpPr/>
          <p:nvPr/>
        </p:nvSpPr>
        <p:spPr>
          <a:xfrm>
            <a:off x="3111503" y="4328150"/>
            <a:ext cx="385668" cy="338138"/>
          </a:xfrm>
          <a:prstGeom prst="roundRect">
            <a:avLst>
              <a:gd name="adj" fmla="val 0"/>
            </a:avLst>
          </a:prstGeom>
          <a:solidFill>
            <a:srgbClr val="FFFAF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 panose="020B0604020202020204"/>
              </a:rPr>
              <a:t>5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0E97C04-2E3A-CC6B-0EF4-028C078E1939}"/>
              </a:ext>
            </a:extLst>
          </p:cNvPr>
          <p:cNvSpPr/>
          <p:nvPr/>
        </p:nvSpPr>
        <p:spPr>
          <a:xfrm>
            <a:off x="4965054" y="4289630"/>
            <a:ext cx="327863" cy="338138"/>
          </a:xfrm>
          <a:prstGeom prst="roundRect">
            <a:avLst>
              <a:gd name="adj" fmla="val 0"/>
            </a:avLst>
          </a:prstGeom>
          <a:solidFill>
            <a:srgbClr val="FFFAF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 panose="020B0604020202020204"/>
              </a:rPr>
              <a:t>8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006A21BF-5430-FF1C-955E-46A8762842C1}"/>
              </a:ext>
            </a:extLst>
          </p:cNvPr>
          <p:cNvSpPr/>
          <p:nvPr/>
        </p:nvSpPr>
        <p:spPr>
          <a:xfrm>
            <a:off x="6148963" y="4336482"/>
            <a:ext cx="327863" cy="338138"/>
          </a:xfrm>
          <a:prstGeom prst="roundRect">
            <a:avLst>
              <a:gd name="adj" fmla="val 0"/>
            </a:avLst>
          </a:prstGeom>
          <a:solidFill>
            <a:srgbClr val="FFFAF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 panose="020B0604020202020204"/>
              </a:rPr>
              <a:t>0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2DD13A7-0C78-9794-AB36-7BDEDD1CB9AA}"/>
              </a:ext>
            </a:extLst>
          </p:cNvPr>
          <p:cNvSpPr/>
          <p:nvPr/>
        </p:nvSpPr>
        <p:spPr>
          <a:xfrm>
            <a:off x="7236543" y="4322920"/>
            <a:ext cx="327863" cy="338138"/>
          </a:xfrm>
          <a:prstGeom prst="roundRect">
            <a:avLst>
              <a:gd name="adj" fmla="val 0"/>
            </a:avLst>
          </a:prstGeom>
          <a:solidFill>
            <a:srgbClr val="FFFAF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 panose="020B0604020202020204"/>
              </a:rPr>
              <a:t>8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DFB4301-2D2D-D2D7-44CE-D9E5228AF99C}"/>
              </a:ext>
            </a:extLst>
          </p:cNvPr>
          <p:cNvSpPr/>
          <p:nvPr/>
        </p:nvSpPr>
        <p:spPr>
          <a:xfrm>
            <a:off x="8430541" y="4343324"/>
            <a:ext cx="327863" cy="338138"/>
          </a:xfrm>
          <a:prstGeom prst="roundRect">
            <a:avLst>
              <a:gd name="adj" fmla="val 0"/>
            </a:avLst>
          </a:prstGeom>
          <a:solidFill>
            <a:srgbClr val="FFFAF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 panose="020B0604020202020204"/>
              </a:rPr>
              <a:t>9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C2850BF-B4CC-303C-1552-D8D7A3243A3D}"/>
              </a:ext>
            </a:extLst>
          </p:cNvPr>
          <p:cNvSpPr/>
          <p:nvPr/>
        </p:nvSpPr>
        <p:spPr>
          <a:xfrm>
            <a:off x="3101637" y="4884447"/>
            <a:ext cx="385668" cy="338138"/>
          </a:xfrm>
          <a:prstGeom prst="roundRect">
            <a:avLst>
              <a:gd name="adj" fmla="val 0"/>
            </a:avLst>
          </a:prstGeom>
          <a:solidFill>
            <a:srgbClr val="FFFAF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 panose="020B0604020202020204"/>
              </a:rPr>
              <a:t>2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ADF5B77-E449-C86C-0E11-03E233DD3A2B}"/>
              </a:ext>
            </a:extLst>
          </p:cNvPr>
          <p:cNvSpPr/>
          <p:nvPr/>
        </p:nvSpPr>
        <p:spPr>
          <a:xfrm>
            <a:off x="4965053" y="4943818"/>
            <a:ext cx="327863" cy="338138"/>
          </a:xfrm>
          <a:prstGeom prst="roundRect">
            <a:avLst>
              <a:gd name="adj" fmla="val 0"/>
            </a:avLst>
          </a:prstGeom>
          <a:solidFill>
            <a:srgbClr val="FFFAF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 panose="020B0604020202020204"/>
              </a:rPr>
              <a:t>0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4BAC51DF-3CEE-8E16-6AAA-187513EA42C2}"/>
              </a:ext>
            </a:extLst>
          </p:cNvPr>
          <p:cNvSpPr/>
          <p:nvPr/>
        </p:nvSpPr>
        <p:spPr>
          <a:xfrm>
            <a:off x="4965055" y="3696535"/>
            <a:ext cx="327863" cy="338138"/>
          </a:xfrm>
          <a:prstGeom prst="roundRect">
            <a:avLst>
              <a:gd name="adj" fmla="val 0"/>
            </a:avLst>
          </a:prstGeom>
          <a:solidFill>
            <a:srgbClr val="FFFAF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 panose="020B0604020202020204"/>
              </a:rPr>
              <a:t>4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7C7523B6-FF12-6E1C-497F-CCCEB502C2CA}"/>
              </a:ext>
            </a:extLst>
          </p:cNvPr>
          <p:cNvSpPr/>
          <p:nvPr/>
        </p:nvSpPr>
        <p:spPr>
          <a:xfrm>
            <a:off x="7266462" y="4951763"/>
            <a:ext cx="327863" cy="338138"/>
          </a:xfrm>
          <a:prstGeom prst="roundRect">
            <a:avLst>
              <a:gd name="adj" fmla="val 0"/>
            </a:avLst>
          </a:prstGeom>
          <a:solidFill>
            <a:srgbClr val="FFFAF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 panose="020B0604020202020204"/>
              </a:rPr>
              <a:t>0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B8E3BD34-25CB-2A32-D9BD-B791D4BD39B0}"/>
              </a:ext>
            </a:extLst>
          </p:cNvPr>
          <p:cNvSpPr/>
          <p:nvPr/>
        </p:nvSpPr>
        <p:spPr>
          <a:xfrm>
            <a:off x="8382434" y="3696535"/>
            <a:ext cx="374003" cy="338138"/>
          </a:xfrm>
          <a:prstGeom prst="roundRect">
            <a:avLst>
              <a:gd name="adj" fmla="val 0"/>
            </a:avLst>
          </a:prstGeom>
          <a:solidFill>
            <a:srgbClr val="FFFAF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 panose="020B0604020202020204"/>
              </a:rPr>
              <a:t>5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298F56E-CFBD-1423-A99B-C9AB3B3168C5}"/>
              </a:ext>
            </a:extLst>
          </p:cNvPr>
          <p:cNvSpPr/>
          <p:nvPr/>
        </p:nvSpPr>
        <p:spPr>
          <a:xfrm>
            <a:off x="3101637" y="5566568"/>
            <a:ext cx="385668" cy="338138"/>
          </a:xfrm>
          <a:prstGeom prst="roundRect">
            <a:avLst>
              <a:gd name="adj" fmla="val 0"/>
            </a:avLst>
          </a:prstGeom>
          <a:solidFill>
            <a:srgbClr val="FFFAF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 panose="020B0604020202020204"/>
              </a:rPr>
              <a:t>6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52C84D58-CBEA-1EDB-8BA2-65FDDBE60852}"/>
              </a:ext>
            </a:extLst>
          </p:cNvPr>
          <p:cNvSpPr/>
          <p:nvPr/>
        </p:nvSpPr>
        <p:spPr>
          <a:xfrm>
            <a:off x="4965056" y="5613441"/>
            <a:ext cx="327863" cy="338138"/>
          </a:xfrm>
          <a:prstGeom prst="roundRect">
            <a:avLst>
              <a:gd name="adj" fmla="val 0"/>
            </a:avLst>
          </a:prstGeom>
          <a:solidFill>
            <a:srgbClr val="FFFAF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 panose="020B0604020202020204"/>
              </a:rPr>
              <a:t>6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6519CC00-45AF-7EB7-F655-C8527C362730}"/>
              </a:ext>
            </a:extLst>
          </p:cNvPr>
          <p:cNvSpPr/>
          <p:nvPr/>
        </p:nvSpPr>
        <p:spPr>
          <a:xfrm>
            <a:off x="8418339" y="5553020"/>
            <a:ext cx="327863" cy="338138"/>
          </a:xfrm>
          <a:prstGeom prst="roundRect">
            <a:avLst>
              <a:gd name="adj" fmla="val 0"/>
            </a:avLst>
          </a:prstGeom>
          <a:solidFill>
            <a:srgbClr val="FFFAF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 panose="020B0604020202020204"/>
              </a:rPr>
              <a:t>2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62763883-3CBD-1084-6812-7B8878293A83}"/>
              </a:ext>
            </a:extLst>
          </p:cNvPr>
          <p:cNvSpPr/>
          <p:nvPr/>
        </p:nvSpPr>
        <p:spPr>
          <a:xfrm>
            <a:off x="7270370" y="5612533"/>
            <a:ext cx="327863" cy="338138"/>
          </a:xfrm>
          <a:prstGeom prst="roundRect">
            <a:avLst>
              <a:gd name="adj" fmla="val 0"/>
            </a:avLst>
          </a:prstGeom>
          <a:solidFill>
            <a:srgbClr val="FFFAF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 panose="020B0604020202020204"/>
              </a:rPr>
              <a:t>9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C5208AB-D409-97A9-374C-E7D831F7A7BC}"/>
              </a:ext>
            </a:extLst>
          </p:cNvPr>
          <p:cNvSpPr/>
          <p:nvPr/>
        </p:nvSpPr>
        <p:spPr>
          <a:xfrm>
            <a:off x="6169498" y="5553020"/>
            <a:ext cx="327863" cy="338138"/>
          </a:xfrm>
          <a:prstGeom prst="roundRect">
            <a:avLst>
              <a:gd name="adj" fmla="val 0"/>
            </a:avLst>
          </a:prstGeom>
          <a:solidFill>
            <a:srgbClr val="FFFAF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 panose="020B0604020202020204"/>
              </a:rPr>
              <a:t>2</a:t>
            </a:r>
          </a:p>
        </p:txBody>
      </p:sp>
      <p:sp>
        <p:nvSpPr>
          <p:cNvPr id="8" name="TextBox 16">
            <a:extLst>
              <a:ext uri="{FF2B5EF4-FFF2-40B4-BE49-F238E27FC236}">
                <a16:creationId xmlns:a16="http://schemas.microsoft.com/office/drawing/2014/main" id="{D0BDAFDE-16A0-7945-EBED-B3A420148066}"/>
              </a:ext>
            </a:extLst>
          </p:cNvPr>
          <p:cNvSpPr txBox="1"/>
          <p:nvPr/>
        </p:nvSpPr>
        <p:spPr>
          <a:xfrm>
            <a:off x="638960" y="1489626"/>
            <a:ext cx="4402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1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44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6" grpId="0" animBg="1"/>
      <p:bldP spid="17" grpId="0" animBg="1"/>
      <p:bldP spid="18" grpId="0" animBg="1"/>
      <p:bldP spid="19" grpId="0" animBg="1"/>
      <p:bldP spid="20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0B3590-1BF9-7A6A-3CED-46A38C7F2A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0523F-C9F7-F6FE-7D9B-B3B70BB662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F76E99-D1B5-26D2-C6FC-78C1F8CC0C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7564A7-4905-F2C4-0DF7-FCFE4A5256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462" y="2119312"/>
            <a:ext cx="1743075" cy="26193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AA5E17-5C6F-3852-20A1-E42C240BD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8" y="0"/>
            <a:ext cx="12192000" cy="6935821"/>
          </a:xfrm>
          <a:prstGeom prst="rect">
            <a:avLst/>
          </a:prstGeom>
        </p:spPr>
      </p:pic>
      <p:sp>
        <p:nvSpPr>
          <p:cNvPr id="4" name="TextBox 16">
            <a:extLst>
              <a:ext uri="{FF2B5EF4-FFF2-40B4-BE49-F238E27FC236}">
                <a16:creationId xmlns:a16="http://schemas.microsoft.com/office/drawing/2014/main" id="{CC3B2815-B9EA-FA1E-0BE2-588CEC3CF2D8}"/>
              </a:ext>
            </a:extLst>
          </p:cNvPr>
          <p:cNvSpPr txBox="1"/>
          <p:nvPr/>
        </p:nvSpPr>
        <p:spPr>
          <a:xfrm>
            <a:off x="3348176" y="429662"/>
            <a:ext cx="4758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1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22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01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2025</a:t>
            </a:r>
          </a:p>
        </p:txBody>
      </p:sp>
      <p:sp>
        <p:nvSpPr>
          <p:cNvPr id="5" name="TextBox 16">
            <a:extLst>
              <a:ext uri="{FF2B5EF4-FFF2-40B4-BE49-F238E27FC236}">
                <a16:creationId xmlns:a16="http://schemas.microsoft.com/office/drawing/2014/main" id="{F6A76C83-C2D4-6E63-5F05-0607D2C0DD2F}"/>
              </a:ext>
            </a:extLst>
          </p:cNvPr>
          <p:cNvSpPr txBox="1"/>
          <p:nvPr/>
        </p:nvSpPr>
        <p:spPr>
          <a:xfrm>
            <a:off x="1253487" y="1037840"/>
            <a:ext cx="2706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1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98  ) </a:t>
            </a: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0111E1CD-3570-7219-F69B-AF1F3B5FFD94}"/>
              </a:ext>
            </a:extLst>
          </p:cNvPr>
          <p:cNvSpPr txBox="1"/>
          <p:nvPr/>
        </p:nvSpPr>
        <p:spPr>
          <a:xfrm>
            <a:off x="3694878" y="1044729"/>
            <a:ext cx="6545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1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phạm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 100 000 (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EC80B3-804A-B3BF-2419-4EB93C0676D0}"/>
              </a:ext>
            </a:extLst>
          </p:cNvPr>
          <p:cNvSpPr/>
          <p:nvPr/>
        </p:nvSpPr>
        <p:spPr>
          <a:xfrm>
            <a:off x="1271592" y="1935778"/>
            <a:ext cx="1785747" cy="116167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 w="25400" cap="flat" cmpd="sng" algn="ctr">
            <a:solidFill>
              <a:srgbClr val="ED7D3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27 658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77EDA5-D3EB-6B03-8721-BF185FB9F247}"/>
              </a:ext>
            </a:extLst>
          </p:cNvPr>
          <p:cNvSpPr/>
          <p:nvPr/>
        </p:nvSpPr>
        <p:spPr>
          <a:xfrm>
            <a:off x="1217743" y="4234750"/>
            <a:ext cx="1785747" cy="116167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 w="25400" cap="flat" cmpd="sng" algn="ctr">
            <a:solidFill>
              <a:srgbClr val="ED7D3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95 162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B58D42-6323-C4A8-689B-8B13D0A69A7E}"/>
              </a:ext>
            </a:extLst>
          </p:cNvPr>
          <p:cNvSpPr txBox="1"/>
          <p:nvPr/>
        </p:nvSpPr>
        <p:spPr>
          <a:xfrm>
            <a:off x="4746890" y="1836255"/>
            <a:ext cx="5639435" cy="1307537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>
                <a:tab pos="5941060" algn="l"/>
              </a:tabLst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gồm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 2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chục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nghìn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 7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nghìn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 6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trăm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 5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chục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 8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đơn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vị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27B034-CA3C-9EEB-E7A2-B4EA1300F4BC}"/>
              </a:ext>
            </a:extLst>
          </p:cNvPr>
          <p:cNvSpPr txBox="1"/>
          <p:nvPr/>
        </p:nvSpPr>
        <p:spPr>
          <a:xfrm>
            <a:off x="4881242" y="4161817"/>
            <a:ext cx="5638800" cy="1307537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gồm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 9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chục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nghìn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 5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nghìn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 1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trăm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 6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chục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 2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đơn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vị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6C968E5C-C3E8-7D94-3C41-CED10C07A4BA}"/>
              </a:ext>
            </a:extLst>
          </p:cNvPr>
          <p:cNvSpPr/>
          <p:nvPr/>
        </p:nvSpPr>
        <p:spPr>
          <a:xfrm>
            <a:off x="3225288" y="2225089"/>
            <a:ext cx="1113248" cy="370711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A95352AC-4202-8039-825F-B202664B44F1}"/>
              </a:ext>
            </a:extLst>
          </p:cNvPr>
          <p:cNvSpPr/>
          <p:nvPr/>
        </p:nvSpPr>
        <p:spPr>
          <a:xfrm>
            <a:off x="3174844" y="4573269"/>
            <a:ext cx="1163692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267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532</Words>
  <Application>Microsoft Office PowerPoint</Application>
  <PresentationFormat>Widescreen</PresentationFormat>
  <Paragraphs>149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DengXian</vt:lpstr>
      <vt:lpstr>Times New Roman</vt:lpstr>
      <vt:lpstr>UTM Avo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pc</cp:lastModifiedBy>
  <cp:revision>77</cp:revision>
  <dcterms:created xsi:type="dcterms:W3CDTF">2025-01-20T15:56:07Z</dcterms:created>
  <dcterms:modified xsi:type="dcterms:W3CDTF">2025-02-28T01:54:30Z</dcterms:modified>
</cp:coreProperties>
</file>