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97" r:id="rId5"/>
    <p:sldId id="320" r:id="rId6"/>
    <p:sldId id="259" r:id="rId7"/>
    <p:sldId id="299" r:id="rId8"/>
    <p:sldId id="298" r:id="rId9"/>
    <p:sldId id="300" r:id="rId10"/>
    <p:sldId id="260" r:id="rId11"/>
    <p:sldId id="341" r:id="rId12"/>
    <p:sldId id="263" r:id="rId13"/>
    <p:sldId id="281" r:id="rId14"/>
    <p:sldId id="289" r:id="rId15"/>
    <p:sldId id="283" r:id="rId16"/>
    <p:sldId id="302" r:id="rId17"/>
    <p:sldId id="290" r:id="rId18"/>
    <p:sldId id="291" r:id="rId19"/>
    <p:sldId id="294" r:id="rId20"/>
    <p:sldId id="277" r:id="rId21"/>
    <p:sldId id="278" r:id="rId22"/>
    <p:sldId id="282" r:id="rId23"/>
    <p:sldId id="319" r:id="rId24"/>
  </p:sldIdLst>
  <p:sldSz cx="16276638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834" y="84"/>
      </p:cViewPr>
      <p:guideLst>
        <p:guide orient="horz" pos="2880"/>
        <p:guide pos="51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13319E-8957-499E-97B4-F77E4E9441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ED8EA-5AF7-4056-91B3-593662460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ED8EA-5AF7-4056-91B3-593662460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ED8EA-5AF7-4056-91B3-593662460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ED8EA-5AF7-4056-91B3-593662460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74" y="1893712"/>
            <a:ext cx="6917571" cy="13066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748" y="3454400"/>
            <a:ext cx="5696823" cy="1557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71" y="3917245"/>
            <a:ext cx="6917571" cy="1210733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71" y="2583745"/>
            <a:ext cx="6917571" cy="1333500"/>
          </a:xfrm>
        </p:spPr>
        <p:txBody>
          <a:bodyPr anchor="b"/>
          <a:lstStyle>
            <a:lvl1pPr marL="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1pPr>
            <a:lvl2pPr marL="406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0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2192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4pPr>
            <a:lvl5pPr marL="16256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5pPr>
            <a:lvl6pPr marL="20320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6pPr>
            <a:lvl7pPr marL="24384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7pPr>
            <a:lvl8pPr marL="28448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8pPr>
            <a:lvl9pPr marL="32512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916" y="1422401"/>
            <a:ext cx="3594424" cy="4023078"/>
          </a:xfrm>
        </p:spPr>
        <p:txBody>
          <a:bodyPr/>
          <a:lstStyle>
            <a:lvl1pPr>
              <a:defRPr sz="2490"/>
            </a:lvl1pPr>
            <a:lvl2pPr>
              <a:defRPr sz="2135"/>
            </a:lvl2pPr>
            <a:lvl3pPr>
              <a:defRPr sz="178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979" y="1422401"/>
            <a:ext cx="3594424" cy="4023078"/>
          </a:xfrm>
        </p:spPr>
        <p:txBody>
          <a:bodyPr/>
          <a:lstStyle>
            <a:lvl1pPr>
              <a:defRPr sz="2490"/>
            </a:lvl1pPr>
            <a:lvl2pPr>
              <a:defRPr sz="2135"/>
            </a:lvl2pPr>
            <a:lvl3pPr>
              <a:defRPr sz="178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916" y="1364545"/>
            <a:ext cx="3595838" cy="568677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916" y="1933222"/>
            <a:ext cx="3595838" cy="3512256"/>
          </a:xfrm>
        </p:spPr>
        <p:txBody>
          <a:bodyPr/>
          <a:lstStyle>
            <a:lvl1pPr>
              <a:defRPr sz="2135"/>
            </a:lvl1pPr>
            <a:lvl2pPr>
              <a:defRPr sz="1780"/>
            </a:lvl2pPr>
            <a:lvl3pPr>
              <a:defRPr sz="1600"/>
            </a:lvl3pPr>
            <a:lvl4pPr>
              <a:defRPr sz="1420"/>
            </a:lvl4pPr>
            <a:lvl5pPr>
              <a:defRPr sz="1420"/>
            </a:lvl5pPr>
            <a:lvl6pPr>
              <a:defRPr sz="1420"/>
            </a:lvl6pPr>
            <a:lvl7pPr>
              <a:defRPr sz="1420"/>
            </a:lvl7pPr>
            <a:lvl8pPr>
              <a:defRPr sz="1420"/>
            </a:lvl8pPr>
            <a:lvl9pPr>
              <a:defRPr sz="14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153" y="1364545"/>
            <a:ext cx="3597250" cy="568677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153" y="1933222"/>
            <a:ext cx="3597250" cy="3512256"/>
          </a:xfrm>
        </p:spPr>
        <p:txBody>
          <a:bodyPr/>
          <a:lstStyle>
            <a:lvl1pPr>
              <a:defRPr sz="2135"/>
            </a:lvl1pPr>
            <a:lvl2pPr>
              <a:defRPr sz="1780"/>
            </a:lvl2pPr>
            <a:lvl3pPr>
              <a:defRPr sz="1600"/>
            </a:lvl3pPr>
            <a:lvl4pPr>
              <a:defRPr sz="1420"/>
            </a:lvl4pPr>
            <a:lvl5pPr>
              <a:defRPr sz="1420"/>
            </a:lvl5pPr>
            <a:lvl6pPr>
              <a:defRPr sz="1420"/>
            </a:lvl6pPr>
            <a:lvl7pPr>
              <a:defRPr sz="1420"/>
            </a:lvl7pPr>
            <a:lvl8pPr>
              <a:defRPr sz="1420"/>
            </a:lvl8pPr>
            <a:lvl9pPr>
              <a:defRPr sz="14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16" y="242711"/>
            <a:ext cx="2677451" cy="1032933"/>
          </a:xfrm>
        </p:spPr>
        <p:txBody>
          <a:bodyPr anchor="b"/>
          <a:lstStyle>
            <a:lvl1pPr algn="l">
              <a:defRPr sz="17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857" y="242712"/>
            <a:ext cx="4549546" cy="5202767"/>
          </a:xfrm>
        </p:spPr>
        <p:txBody>
          <a:bodyPr/>
          <a:lstStyle>
            <a:lvl1pPr>
              <a:defRPr sz="2845"/>
            </a:lvl1pPr>
            <a:lvl2pPr>
              <a:defRPr sz="2490"/>
            </a:lvl2pPr>
            <a:lvl3pPr>
              <a:defRPr sz="2135"/>
            </a:lvl3pPr>
            <a:lvl4pPr>
              <a:defRPr sz="1780"/>
            </a:lvl4pPr>
            <a:lvl5pPr>
              <a:defRPr sz="1780"/>
            </a:lvl5pPr>
            <a:lvl6pPr>
              <a:defRPr sz="1780"/>
            </a:lvl6pPr>
            <a:lvl7pPr>
              <a:defRPr sz="1780"/>
            </a:lvl7pPr>
            <a:lvl8pPr>
              <a:defRPr sz="1780"/>
            </a:lvl8pPr>
            <a:lvl9pPr>
              <a:defRPr sz="1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916" y="1275645"/>
            <a:ext cx="2677451" cy="4169834"/>
          </a:xfrm>
        </p:spPr>
        <p:txBody>
          <a:bodyPr/>
          <a:lstStyle>
            <a:lvl1pPr marL="0" indent="0">
              <a:buNone/>
              <a:defRPr sz="1245"/>
            </a:lvl1pPr>
            <a:lvl2pPr marL="406400" indent="0">
              <a:buNone/>
              <a:defRPr sz="1065"/>
            </a:lvl2pPr>
            <a:lvl3pPr marL="812800" indent="0">
              <a:buNone/>
              <a:defRPr sz="890"/>
            </a:lvl3pPr>
            <a:lvl4pPr marL="1219200" indent="0">
              <a:buNone/>
              <a:defRPr sz="800"/>
            </a:lvl4pPr>
            <a:lvl5pPr marL="1625600" indent="0">
              <a:buNone/>
              <a:defRPr sz="800"/>
            </a:lvl5pPr>
            <a:lvl6pPr marL="2032000" indent="0">
              <a:buNone/>
              <a:defRPr sz="800"/>
            </a:lvl6pPr>
            <a:lvl7pPr marL="2438400" indent="0">
              <a:buNone/>
              <a:defRPr sz="800"/>
            </a:lvl7pPr>
            <a:lvl8pPr marL="2844800" indent="0">
              <a:buNone/>
              <a:defRPr sz="800"/>
            </a:lvl8pPr>
            <a:lvl9pPr marL="3251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168" y="4267200"/>
            <a:ext cx="4882991" cy="503767"/>
          </a:xfrm>
        </p:spPr>
        <p:txBody>
          <a:bodyPr anchor="b"/>
          <a:lstStyle>
            <a:lvl1pPr algn="l">
              <a:defRPr sz="17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5168" y="544689"/>
            <a:ext cx="4882991" cy="3657600"/>
          </a:xfrm>
        </p:spPr>
        <p:txBody>
          <a:bodyPr/>
          <a:lstStyle>
            <a:lvl1pPr marL="0" indent="0">
              <a:buNone/>
              <a:defRPr sz="2845"/>
            </a:lvl1pPr>
            <a:lvl2pPr marL="406400" indent="0">
              <a:buNone/>
              <a:defRPr sz="2490"/>
            </a:lvl2pPr>
            <a:lvl3pPr marL="812800" indent="0">
              <a:buNone/>
              <a:defRPr sz="2135"/>
            </a:lvl3pPr>
            <a:lvl4pPr marL="1219200" indent="0">
              <a:buNone/>
              <a:defRPr sz="1780"/>
            </a:lvl4pPr>
            <a:lvl5pPr marL="1625600" indent="0">
              <a:buNone/>
              <a:defRPr sz="1780"/>
            </a:lvl5pPr>
            <a:lvl6pPr marL="2032000" indent="0">
              <a:buNone/>
              <a:defRPr sz="1780"/>
            </a:lvl6pPr>
            <a:lvl7pPr marL="2438400" indent="0">
              <a:buNone/>
              <a:defRPr sz="1780"/>
            </a:lvl7pPr>
            <a:lvl8pPr marL="2844800" indent="0">
              <a:buNone/>
              <a:defRPr sz="1780"/>
            </a:lvl8pPr>
            <a:lvl9pPr marL="3251200" indent="0">
              <a:buNone/>
              <a:defRPr sz="17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5168" y="4770967"/>
            <a:ext cx="4882991" cy="715433"/>
          </a:xfrm>
        </p:spPr>
        <p:txBody>
          <a:bodyPr/>
          <a:lstStyle>
            <a:lvl1pPr marL="0" indent="0">
              <a:buNone/>
              <a:defRPr sz="1245"/>
            </a:lvl1pPr>
            <a:lvl2pPr marL="406400" indent="0">
              <a:buNone/>
              <a:defRPr sz="1065"/>
            </a:lvl2pPr>
            <a:lvl3pPr marL="812800" indent="0">
              <a:buNone/>
              <a:defRPr sz="890"/>
            </a:lvl3pPr>
            <a:lvl4pPr marL="1219200" indent="0">
              <a:buNone/>
              <a:defRPr sz="800"/>
            </a:lvl4pPr>
            <a:lvl5pPr marL="1625600" indent="0">
              <a:buNone/>
              <a:defRPr sz="800"/>
            </a:lvl5pPr>
            <a:lvl6pPr marL="2032000" indent="0">
              <a:buNone/>
              <a:defRPr sz="800"/>
            </a:lvl6pPr>
            <a:lvl7pPr marL="2438400" indent="0">
              <a:buNone/>
              <a:defRPr sz="800"/>
            </a:lvl7pPr>
            <a:lvl8pPr marL="2844800" indent="0">
              <a:buNone/>
              <a:defRPr sz="800"/>
            </a:lvl8pPr>
            <a:lvl9pPr marL="3251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281" y="244123"/>
            <a:ext cx="1831122" cy="52013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916" y="244123"/>
            <a:ext cx="5357727" cy="52013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74" y="1893712"/>
            <a:ext cx="6917571" cy="13066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748" y="3454400"/>
            <a:ext cx="5696823" cy="1557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71" y="3917245"/>
            <a:ext cx="6917571" cy="1210733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71" y="2583745"/>
            <a:ext cx="6917571" cy="1333500"/>
          </a:xfrm>
        </p:spPr>
        <p:txBody>
          <a:bodyPr anchor="b"/>
          <a:lstStyle>
            <a:lvl1pPr marL="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1pPr>
            <a:lvl2pPr marL="406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0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2192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4pPr>
            <a:lvl5pPr marL="16256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5pPr>
            <a:lvl6pPr marL="20320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6pPr>
            <a:lvl7pPr marL="24384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7pPr>
            <a:lvl8pPr marL="28448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8pPr>
            <a:lvl9pPr marL="3251200" indent="0">
              <a:buNone/>
              <a:defRPr sz="12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916" y="1422401"/>
            <a:ext cx="3594424" cy="4023078"/>
          </a:xfrm>
        </p:spPr>
        <p:txBody>
          <a:bodyPr/>
          <a:lstStyle>
            <a:lvl1pPr>
              <a:defRPr sz="2490"/>
            </a:lvl1pPr>
            <a:lvl2pPr>
              <a:defRPr sz="2135"/>
            </a:lvl2pPr>
            <a:lvl3pPr>
              <a:defRPr sz="178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979" y="1422401"/>
            <a:ext cx="3594424" cy="4023078"/>
          </a:xfrm>
        </p:spPr>
        <p:txBody>
          <a:bodyPr/>
          <a:lstStyle>
            <a:lvl1pPr>
              <a:defRPr sz="2490"/>
            </a:lvl1pPr>
            <a:lvl2pPr>
              <a:defRPr sz="2135"/>
            </a:lvl2pPr>
            <a:lvl3pPr>
              <a:defRPr sz="178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916" y="1364545"/>
            <a:ext cx="3595838" cy="568677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916" y="1933222"/>
            <a:ext cx="3595838" cy="3512256"/>
          </a:xfrm>
        </p:spPr>
        <p:txBody>
          <a:bodyPr/>
          <a:lstStyle>
            <a:lvl1pPr>
              <a:defRPr sz="2135"/>
            </a:lvl1pPr>
            <a:lvl2pPr>
              <a:defRPr sz="1780"/>
            </a:lvl2pPr>
            <a:lvl3pPr>
              <a:defRPr sz="1600"/>
            </a:lvl3pPr>
            <a:lvl4pPr>
              <a:defRPr sz="1420"/>
            </a:lvl4pPr>
            <a:lvl5pPr>
              <a:defRPr sz="1420"/>
            </a:lvl5pPr>
            <a:lvl6pPr>
              <a:defRPr sz="1420"/>
            </a:lvl6pPr>
            <a:lvl7pPr>
              <a:defRPr sz="1420"/>
            </a:lvl7pPr>
            <a:lvl8pPr>
              <a:defRPr sz="1420"/>
            </a:lvl8pPr>
            <a:lvl9pPr>
              <a:defRPr sz="14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153" y="1364545"/>
            <a:ext cx="3597250" cy="568677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153" y="1933222"/>
            <a:ext cx="3597250" cy="3512256"/>
          </a:xfrm>
        </p:spPr>
        <p:txBody>
          <a:bodyPr/>
          <a:lstStyle>
            <a:lvl1pPr>
              <a:defRPr sz="2135"/>
            </a:lvl1pPr>
            <a:lvl2pPr>
              <a:defRPr sz="1780"/>
            </a:lvl2pPr>
            <a:lvl3pPr>
              <a:defRPr sz="1600"/>
            </a:lvl3pPr>
            <a:lvl4pPr>
              <a:defRPr sz="1420"/>
            </a:lvl4pPr>
            <a:lvl5pPr>
              <a:defRPr sz="1420"/>
            </a:lvl5pPr>
            <a:lvl6pPr>
              <a:defRPr sz="1420"/>
            </a:lvl6pPr>
            <a:lvl7pPr>
              <a:defRPr sz="1420"/>
            </a:lvl7pPr>
            <a:lvl8pPr>
              <a:defRPr sz="1420"/>
            </a:lvl8pPr>
            <a:lvl9pPr>
              <a:defRPr sz="14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16" y="242711"/>
            <a:ext cx="2677451" cy="1032933"/>
          </a:xfrm>
        </p:spPr>
        <p:txBody>
          <a:bodyPr anchor="b"/>
          <a:lstStyle>
            <a:lvl1pPr algn="l">
              <a:defRPr sz="17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857" y="242712"/>
            <a:ext cx="4549546" cy="5202767"/>
          </a:xfrm>
        </p:spPr>
        <p:txBody>
          <a:bodyPr/>
          <a:lstStyle>
            <a:lvl1pPr>
              <a:defRPr sz="2845"/>
            </a:lvl1pPr>
            <a:lvl2pPr>
              <a:defRPr sz="2490"/>
            </a:lvl2pPr>
            <a:lvl3pPr>
              <a:defRPr sz="2135"/>
            </a:lvl3pPr>
            <a:lvl4pPr>
              <a:defRPr sz="1780"/>
            </a:lvl4pPr>
            <a:lvl5pPr>
              <a:defRPr sz="1780"/>
            </a:lvl5pPr>
            <a:lvl6pPr>
              <a:defRPr sz="1780"/>
            </a:lvl6pPr>
            <a:lvl7pPr>
              <a:defRPr sz="1780"/>
            </a:lvl7pPr>
            <a:lvl8pPr>
              <a:defRPr sz="1780"/>
            </a:lvl8pPr>
            <a:lvl9pPr>
              <a:defRPr sz="1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916" y="1275645"/>
            <a:ext cx="2677451" cy="4169834"/>
          </a:xfrm>
        </p:spPr>
        <p:txBody>
          <a:bodyPr/>
          <a:lstStyle>
            <a:lvl1pPr marL="0" indent="0">
              <a:buNone/>
              <a:defRPr sz="1245"/>
            </a:lvl1pPr>
            <a:lvl2pPr marL="406400" indent="0">
              <a:buNone/>
              <a:defRPr sz="1065"/>
            </a:lvl2pPr>
            <a:lvl3pPr marL="812800" indent="0">
              <a:buNone/>
              <a:defRPr sz="890"/>
            </a:lvl3pPr>
            <a:lvl4pPr marL="1219200" indent="0">
              <a:buNone/>
              <a:defRPr sz="800"/>
            </a:lvl4pPr>
            <a:lvl5pPr marL="1625600" indent="0">
              <a:buNone/>
              <a:defRPr sz="800"/>
            </a:lvl5pPr>
            <a:lvl6pPr marL="2032000" indent="0">
              <a:buNone/>
              <a:defRPr sz="800"/>
            </a:lvl6pPr>
            <a:lvl7pPr marL="2438400" indent="0">
              <a:buNone/>
              <a:defRPr sz="800"/>
            </a:lvl7pPr>
            <a:lvl8pPr marL="2844800" indent="0">
              <a:buNone/>
              <a:defRPr sz="800"/>
            </a:lvl8pPr>
            <a:lvl9pPr marL="3251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168" y="4267200"/>
            <a:ext cx="4882991" cy="503767"/>
          </a:xfrm>
        </p:spPr>
        <p:txBody>
          <a:bodyPr anchor="b"/>
          <a:lstStyle>
            <a:lvl1pPr algn="l">
              <a:defRPr sz="17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5168" y="544689"/>
            <a:ext cx="4882991" cy="3657600"/>
          </a:xfrm>
        </p:spPr>
        <p:txBody>
          <a:bodyPr/>
          <a:lstStyle>
            <a:lvl1pPr marL="0" indent="0">
              <a:buNone/>
              <a:defRPr sz="2845"/>
            </a:lvl1pPr>
            <a:lvl2pPr marL="406400" indent="0">
              <a:buNone/>
              <a:defRPr sz="2490"/>
            </a:lvl2pPr>
            <a:lvl3pPr marL="812800" indent="0">
              <a:buNone/>
              <a:defRPr sz="2135"/>
            </a:lvl3pPr>
            <a:lvl4pPr marL="1219200" indent="0">
              <a:buNone/>
              <a:defRPr sz="1780"/>
            </a:lvl4pPr>
            <a:lvl5pPr marL="1625600" indent="0">
              <a:buNone/>
              <a:defRPr sz="1780"/>
            </a:lvl5pPr>
            <a:lvl6pPr marL="2032000" indent="0">
              <a:buNone/>
              <a:defRPr sz="1780"/>
            </a:lvl6pPr>
            <a:lvl7pPr marL="2438400" indent="0">
              <a:buNone/>
              <a:defRPr sz="1780"/>
            </a:lvl7pPr>
            <a:lvl8pPr marL="2844800" indent="0">
              <a:buNone/>
              <a:defRPr sz="1780"/>
            </a:lvl8pPr>
            <a:lvl9pPr marL="3251200" indent="0">
              <a:buNone/>
              <a:defRPr sz="17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5168" y="4770967"/>
            <a:ext cx="4882991" cy="715433"/>
          </a:xfrm>
        </p:spPr>
        <p:txBody>
          <a:bodyPr/>
          <a:lstStyle>
            <a:lvl1pPr marL="0" indent="0">
              <a:buNone/>
              <a:defRPr sz="1245"/>
            </a:lvl1pPr>
            <a:lvl2pPr marL="406400" indent="0">
              <a:buNone/>
              <a:defRPr sz="1065"/>
            </a:lvl2pPr>
            <a:lvl3pPr marL="812800" indent="0">
              <a:buNone/>
              <a:defRPr sz="890"/>
            </a:lvl3pPr>
            <a:lvl4pPr marL="1219200" indent="0">
              <a:buNone/>
              <a:defRPr sz="800"/>
            </a:lvl4pPr>
            <a:lvl5pPr marL="1625600" indent="0">
              <a:buNone/>
              <a:defRPr sz="800"/>
            </a:lvl5pPr>
            <a:lvl6pPr marL="2032000" indent="0">
              <a:buNone/>
              <a:defRPr sz="800"/>
            </a:lvl6pPr>
            <a:lvl7pPr marL="2438400" indent="0">
              <a:buNone/>
              <a:defRPr sz="800"/>
            </a:lvl7pPr>
            <a:lvl8pPr marL="2844800" indent="0">
              <a:buNone/>
              <a:defRPr sz="800"/>
            </a:lvl8pPr>
            <a:lvl9pPr marL="3251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281" y="244123"/>
            <a:ext cx="1831122" cy="52013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916" y="244123"/>
            <a:ext cx="5357727" cy="52013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916" y="244123"/>
            <a:ext cx="7324487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916" y="1422401"/>
            <a:ext cx="7324487" cy="402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916" y="5650089"/>
            <a:ext cx="1898941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0593" y="5650089"/>
            <a:ext cx="2577134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2462" y="5650089"/>
            <a:ext cx="1898941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shield and laurel wreath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579" y="-483725"/>
            <a:ext cx="1457543" cy="1455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2800" rtl="0" eaLnBrk="1" latinLnBrk="0" hangingPunct="1"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defTabSz="812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9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916" y="244123"/>
            <a:ext cx="7324487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916" y="1422401"/>
            <a:ext cx="7324487" cy="402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916" y="5650089"/>
            <a:ext cx="1898941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0593" y="5650089"/>
            <a:ext cx="2577134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2462" y="5650089"/>
            <a:ext cx="1898941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shield and laurel wreath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579" y="-483725"/>
            <a:ext cx="1457543" cy="1455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12800" rtl="0" eaLnBrk="1" latinLnBrk="0" hangingPunct="1"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defTabSz="812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9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00" indent="-203200" algn="l" defTabSz="812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https://www.youtube.com/embed/tfdgjOQOQo0?feature=oembed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2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2.sv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openxmlformats.org/officeDocument/2006/relationships/audio" Target="../media/audio2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2.png"/><Relationship Id="rId1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2.svg"/><Relationship Id="rId12" Type="http://schemas.openxmlformats.org/officeDocument/2006/relationships/image" Target="../media/image21.png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4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92" y="6542328"/>
            <a:ext cx="2917296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23641" y="1182759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200">
              <a:spcBef>
                <a:spcPct val="50000"/>
              </a:spcBef>
            </a:pPr>
            <a:r>
              <a:rPr lang="en-US" altLang="en-US" sz="3495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TRƯỜNG TIỂU HỌC SỐ 2 BÌNH NGHI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396787" y="3886491"/>
            <a:ext cx="1215248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 defTabSz="1219200" eaLnBrk="1" fontAlgn="auto" hangingPunct="1">
              <a:lnSpc>
                <a:spcPct val="150000"/>
              </a:lnSpc>
              <a:defRPr/>
            </a:pP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53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53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73 ) </a:t>
            </a:r>
          </a:p>
          <a:p>
            <a:pPr indent="0" algn="ctr" defTabSz="1219200" eaLnBrk="1" fontAlgn="auto" hangingPunct="1">
              <a:lnSpc>
                <a:spcPct val="150000"/>
              </a:lnSpc>
              <a:defRPr/>
            </a:pP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53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53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3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53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595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 defTabSz="1219200" eaLnBrk="1" fontAlgn="auto" hangingPunct="1">
              <a:lnSpc>
                <a:spcPct val="150000"/>
              </a:lnSpc>
              <a:defRPr/>
            </a:pPr>
            <a:r>
              <a:rPr lang="en-US" sz="35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5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5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5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5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59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</a:p>
          <a:p>
            <a:pPr indent="0" algn="ctr" defTabSz="1219200" eaLnBrk="1" fontAlgn="auto" hangingPunct="1">
              <a:lnSpc>
                <a:spcPct val="150000"/>
              </a:lnSpc>
              <a:spcBef>
                <a:spcPts val="1795"/>
              </a:spcBef>
              <a:defRPr/>
            </a:pPr>
            <a:endParaRPr lang="en-US" sz="3595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890650" y="2286014"/>
            <a:ext cx="11456609" cy="198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200" eaLnBrk="1" hangingPunct="1">
              <a:defRPr/>
            </a:pPr>
            <a:r>
              <a:rPr lang="en-US" sz="599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</a:p>
          <a:p>
            <a:pPr algn="ctr" defTabSz="1219200" eaLnBrk="1" hangingPunct="1">
              <a:defRPr/>
            </a:pPr>
            <a:r>
              <a:rPr lang="en-US" sz="599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 3A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308424">
            <a:off x="13457255" y="5293457"/>
            <a:ext cx="1161277" cy="15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661115" y="6717779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107" y="-103967"/>
            <a:ext cx="1380961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5382260" y="1905000"/>
            <a:ext cx="7175500" cy="10160"/>
          </a:xfrm>
          <a:prstGeom prst="lin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077572" y="93121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TAM GIÁC.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HÌNH TỨ GIÁC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53" t="20833" r="24453" b="40000"/>
          <a:stretch>
            <a:fillRect/>
          </a:stretch>
        </p:blipFill>
        <p:spPr>
          <a:xfrm>
            <a:off x="2270919" y="2216020"/>
            <a:ext cx="12954000" cy="6244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1719" y="407410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46919" y="164004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kiến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mới</a:t>
            </a:r>
            <a:endParaRPr lang="en-US" sz="28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7623" r="68148" b="44559"/>
          <a:stretch>
            <a:fillRect/>
          </a:stretch>
        </p:blipFill>
        <p:spPr bwMode="auto">
          <a:xfrm>
            <a:off x="2042319" y="4876886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6715" r="66288" b="51222"/>
          <a:stretch>
            <a:fillRect/>
          </a:stretch>
        </p:blipFill>
        <p:spPr bwMode="auto">
          <a:xfrm>
            <a:off x="1900980" y="2328578"/>
            <a:ext cx="416887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0291" r="10498" b="83285"/>
          <a:stretch>
            <a:fillRect/>
          </a:stretch>
        </p:blipFill>
        <p:spPr bwMode="auto">
          <a:xfrm>
            <a:off x="6385719" y="1855238"/>
            <a:ext cx="8915400" cy="4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5681" r="10498" b="76046"/>
          <a:stretch>
            <a:fillRect/>
          </a:stretch>
        </p:blipFill>
        <p:spPr bwMode="auto">
          <a:xfrm>
            <a:off x="6538119" y="2252378"/>
            <a:ext cx="891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1886" r="10498" b="70875"/>
          <a:stretch>
            <a:fillRect/>
          </a:stretch>
        </p:blipFill>
        <p:spPr bwMode="auto">
          <a:xfrm>
            <a:off x="6538119" y="2709578"/>
            <a:ext cx="891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8092" r="10498" b="64670"/>
          <a:stretch>
            <a:fillRect/>
          </a:stretch>
        </p:blipFill>
        <p:spPr bwMode="auto">
          <a:xfrm>
            <a:off x="6538119" y="3166778"/>
            <a:ext cx="891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35329" r="10498" b="58467"/>
          <a:stretch>
            <a:fillRect/>
          </a:stretch>
        </p:blipFill>
        <p:spPr bwMode="auto">
          <a:xfrm>
            <a:off x="6538119" y="3776378"/>
            <a:ext cx="891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41198" r="11243" b="52598"/>
          <a:stretch>
            <a:fillRect/>
          </a:stretch>
        </p:blipFill>
        <p:spPr bwMode="auto">
          <a:xfrm>
            <a:off x="6461919" y="4233578"/>
            <a:ext cx="891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8898" r="68148" b="83284"/>
          <a:stretch>
            <a:fillRect/>
          </a:stretch>
        </p:blipFill>
        <p:spPr bwMode="auto">
          <a:xfrm>
            <a:off x="2118519" y="1524120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57053" r="66288" b="7325"/>
          <a:stretch>
            <a:fillRect/>
          </a:stretch>
        </p:blipFill>
        <p:spPr bwMode="auto">
          <a:xfrm>
            <a:off x="1421113" y="5514562"/>
            <a:ext cx="4742164" cy="30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49815" r="13287" b="43979"/>
          <a:stretch>
            <a:fillRect/>
          </a:stretch>
        </p:blipFill>
        <p:spPr bwMode="auto">
          <a:xfrm>
            <a:off x="6461919" y="5334000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57055" r="13287" b="36739"/>
          <a:stretch>
            <a:fillRect/>
          </a:stretch>
        </p:blipFill>
        <p:spPr bwMode="auto">
          <a:xfrm>
            <a:off x="6690519" y="58248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2684" r="13287" b="31110"/>
          <a:stretch>
            <a:fillRect/>
          </a:stretch>
        </p:blipFill>
        <p:spPr bwMode="auto">
          <a:xfrm>
            <a:off x="6690519" y="62058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4638" r="13287" b="19733"/>
          <a:stretch>
            <a:fillRect/>
          </a:stretch>
        </p:blipFill>
        <p:spPr bwMode="auto">
          <a:xfrm>
            <a:off x="6690519" y="7120222"/>
            <a:ext cx="8458200" cy="4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9343" r="13287" b="24450"/>
          <a:stretch>
            <a:fillRect/>
          </a:stretch>
        </p:blipFill>
        <p:spPr bwMode="auto">
          <a:xfrm>
            <a:off x="6690519" y="66630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9932" r="13287" b="13861"/>
          <a:stretch>
            <a:fillRect/>
          </a:stretch>
        </p:blipFill>
        <p:spPr bwMode="auto">
          <a:xfrm>
            <a:off x="6690519" y="75774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loigiaihay.com/picture/2022/0718/image-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85894" r="13287" b="8355"/>
          <a:stretch>
            <a:fillRect/>
          </a:stretch>
        </p:blipFill>
        <p:spPr bwMode="auto">
          <a:xfrm>
            <a:off x="6690519" y="8110822"/>
            <a:ext cx="8458200" cy="4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427730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077572" y="93121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GIÁC- HÌNH TỨ GIÁC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5156" t="30000" r="23281" b="42500"/>
          <a:stretch>
            <a:fillRect/>
          </a:stretch>
        </p:blipFill>
        <p:spPr>
          <a:xfrm>
            <a:off x="2118519" y="2590800"/>
            <a:ext cx="13411971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5519" y="407410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077572" y="93121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GIÁC. HÌNH TỨ GIÁC</a:t>
            </a:r>
          </a:p>
        </p:txBody>
      </p:sp>
      <p:sp>
        <p:nvSpPr>
          <p:cNvPr id="6" name="Title 9"/>
          <p:cNvSpPr txBox="1"/>
          <p:nvPr/>
        </p:nvSpPr>
        <p:spPr>
          <a:xfrm>
            <a:off x="-624681" y="2209800"/>
            <a:ext cx="14648974" cy="985552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>
            <a:lvl1pPr algn="ctr" defTabSz="1452245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 Nêu tên hình và các đỉnh, cạnh, góc có trong mỗi hình dưới đây: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576" y="1679064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2664" y="470910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077572" y="93121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GIÁC. HÌNH TỨ GIÁC</a:t>
            </a:r>
          </a:p>
        </p:txBody>
      </p:sp>
      <p:sp>
        <p:nvSpPr>
          <p:cNvPr id="6" name="Title 9"/>
          <p:cNvSpPr txBox="1"/>
          <p:nvPr/>
        </p:nvSpPr>
        <p:spPr>
          <a:xfrm>
            <a:off x="-624681" y="2209800"/>
            <a:ext cx="14648974" cy="985552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>
            <a:lvl1pPr algn="ctr" defTabSz="1452245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9976" y="2964934"/>
            <a:ext cx="6825343" cy="531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1, 2, 3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-75328" y="16508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23407" y="3548349"/>
          <a:ext cx="3894137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4248150" imgH="2619375" progId="Paint.Picture">
                  <p:embed/>
                </p:oleObj>
              </mc:Choice>
              <mc:Fallback>
                <p:oleObj name="Bitmap Image" r:id="rId4" imgW="4248150" imgH="2619375" progId="Paint.Picture">
                  <p:embed/>
                  <p:pic>
                    <p:nvPicPr>
                      <p:cNvPr id="0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407" y="3548349"/>
                        <a:ext cx="3894137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4172" t="34569" r="24159" b="46485"/>
          <a:stretch>
            <a:fillRect/>
          </a:stretch>
        </p:blipFill>
        <p:spPr>
          <a:xfrm>
            <a:off x="2222813" y="5791200"/>
            <a:ext cx="3291473" cy="2810242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699806" y="3110053"/>
            <a:ext cx="6825343" cy="531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4, 5, 6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5156" t="31592" r="58290" b="45688"/>
          <a:stretch>
            <a:fillRect/>
          </a:stretch>
        </p:blipFill>
        <p:spPr>
          <a:xfrm>
            <a:off x="10195560" y="3581400"/>
            <a:ext cx="3810000" cy="287210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214156" y="6395189"/>
          <a:ext cx="4954063" cy="203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7" imgW="4600575" imgH="1885950" progId="PBrush">
                  <p:embed/>
                </p:oleObj>
              </mc:Choice>
              <mc:Fallback>
                <p:oleObj name="Bitmap Image" r:id="rId7" imgW="4600575" imgH="1885950" progId="PBrush">
                  <p:embed/>
                  <p:pic>
                    <p:nvPicPr>
                      <p:cNvPr id="0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4156" y="6395189"/>
                        <a:ext cx="4954063" cy="2030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7300119" y="3014888"/>
            <a:ext cx="0" cy="5265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47119" y="2356603"/>
          <a:ext cx="3894137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4248150" imgH="2619375" progId="Paint.Picture">
                  <p:embed/>
                </p:oleObj>
              </mc:Choice>
              <mc:Fallback>
                <p:oleObj name="Bitmap Image" r:id="rId4" imgW="4248150" imgH="2619375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7119" y="2356603"/>
                        <a:ext cx="3894137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554065" y="2714352"/>
            <a:ext cx="68777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tam giác KIL:</a:t>
            </a:r>
          </a:p>
          <a:p>
            <a:pPr lvl="0"/>
            <a:r>
              <a:rPr lang="vi-VN" sz="2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+ 3 đỉnh là: K, I, L</a:t>
            </a:r>
          </a:p>
          <a:p>
            <a:pPr lvl="0"/>
            <a:r>
              <a:rPr lang="vi-VN" sz="2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+ 3 cạnh là: KI, IL, LK</a:t>
            </a:r>
          </a:p>
          <a:p>
            <a:pPr lvl="0"/>
            <a:r>
              <a:rPr lang="vi-VN" sz="2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+ 3 góc là: Góc đỉnh K, cạnh KI và KL</a:t>
            </a:r>
          </a:p>
          <a:p>
            <a:pPr lvl="0"/>
            <a:r>
              <a:rPr lang="vi-VN" sz="2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  Góc đỉnh I, cạnh IK và IL</a:t>
            </a:r>
          </a:p>
          <a:p>
            <a:pPr lvl="0"/>
            <a:r>
              <a:rPr lang="vi-VN" sz="2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  Góc đỉnh L, cạnh LI và LK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175919" y="903274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GIÁC. HÌNH TỨ GIÁC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1719" y="404235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837962" y="1604026"/>
            <a:ext cx="14648974" cy="985552"/>
          </a:xfrm>
        </p:spPr>
        <p:txBody>
          <a:bodyPr>
            <a:normAutofit/>
          </a:bodyPr>
          <a:lstStyle/>
          <a:p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64172" t="34569" r="24159" b="46485"/>
          <a:stretch>
            <a:fillRect/>
          </a:stretch>
        </p:blipFill>
        <p:spPr>
          <a:xfrm>
            <a:off x="2222813" y="5587247"/>
            <a:ext cx="3291473" cy="30141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76039" y="5712095"/>
            <a:ext cx="717262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</a:rPr>
              <a:t>- Hình tứ giác QMNP:</a:t>
            </a:r>
          </a:p>
          <a:p>
            <a:r>
              <a:rPr lang="vi-VN" sz="26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</a:rPr>
              <a:t>+ 4 đỉnh là: Q, M, N, P</a:t>
            </a:r>
          </a:p>
          <a:p>
            <a:r>
              <a:rPr lang="vi-VN" sz="26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</a:rPr>
              <a:t>+ 4 cạnh là: QM, MN, NP, PQ</a:t>
            </a:r>
          </a:p>
          <a:p>
            <a:r>
              <a:rPr lang="vi-VN" sz="26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</a:rPr>
              <a:t>+ 4 góc là: Góc đỉnh Q, cạnh QM và QP</a:t>
            </a:r>
          </a:p>
          <a:p>
            <a:r>
              <a:rPr lang="vi-VN" sz="26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</a:rPr>
              <a:t>                   Góc đỉnh M, cạnh MN và MQ</a:t>
            </a:r>
          </a:p>
          <a:p>
            <a:r>
              <a:rPr lang="vi-VN" sz="26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</a:rPr>
              <a:t>                   Góc đỉnh N, cạnh NM và NP</a:t>
            </a:r>
          </a:p>
          <a:p>
            <a:r>
              <a:rPr lang="vi-VN" sz="26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</a:rPr>
              <a:t>                   Góc đỉnh P, cạnh PN và PQ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22456" y="2401906"/>
            <a:ext cx="753586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 Hình tứ giác ADCB:</a:t>
            </a:r>
          </a:p>
          <a:p>
            <a:pPr lvl="0"/>
            <a:r>
              <a:rPr lang="vi-VN" sz="2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+ 4 đỉnh là A, D, C, B</a:t>
            </a:r>
          </a:p>
          <a:p>
            <a:pPr lvl="0"/>
            <a:r>
              <a:rPr lang="vi-VN" sz="2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+ 4 cạnh là AD, DC, CB, BA</a:t>
            </a:r>
          </a:p>
          <a:p>
            <a:pPr lvl="0"/>
            <a:r>
              <a:rPr lang="vi-VN" sz="2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+ 4 góc là: Góc đỉnh A, cạnh AD và AB</a:t>
            </a:r>
          </a:p>
          <a:p>
            <a:pPr lvl="0"/>
            <a:r>
              <a:rPr lang="vi-VN" sz="2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                  Góc đỉnh D, cạnh DA và DC</a:t>
            </a:r>
          </a:p>
          <a:p>
            <a:pPr lvl="0"/>
            <a:r>
              <a:rPr lang="vi-VN" sz="2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                  Góc đỉnh C, cạnh CD và CB</a:t>
            </a:r>
          </a:p>
          <a:p>
            <a:pPr lvl="0"/>
            <a:r>
              <a:rPr lang="vi-VN" sz="2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                  Góc đỉnh B, cạnh BC và  BA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5156" t="31592" r="58290" b="45688"/>
          <a:stretch>
            <a:fillRect/>
          </a:stretch>
        </p:blipFill>
        <p:spPr>
          <a:xfrm>
            <a:off x="2575719" y="2233492"/>
            <a:ext cx="3810000" cy="3187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5519" y="456940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175919" y="1059484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GIÁC.HÌNH TỨ GIÁC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71392" y="6019800"/>
          <a:ext cx="4954063" cy="203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5" imgW="4600575" imgH="1885950" progId="PBrush">
                  <p:embed/>
                </p:oleObj>
              </mc:Choice>
              <mc:Fallback>
                <p:oleObj name="Bitmap Image" r:id="rId5" imgW="4600575" imgH="1885950" progId="PBrush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1392" y="6019800"/>
                        <a:ext cx="4954063" cy="2030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62933" y="5895079"/>
            <a:ext cx="75635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Hình tam giác GEH:</a:t>
            </a:r>
          </a:p>
          <a:p>
            <a:pPr lvl="0"/>
            <a:r>
              <a:rPr lang="vi-VN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+ 3 đỉnh là: G, E, H</a:t>
            </a:r>
          </a:p>
          <a:p>
            <a:pPr lvl="0"/>
            <a:r>
              <a:rPr lang="vi-VN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+ 3 cạnh là: GE, EH, HG</a:t>
            </a:r>
          </a:p>
          <a:p>
            <a:pPr lvl="0"/>
            <a:r>
              <a:rPr lang="vi-VN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+ 3 góc là: Góc đỉnh G, cạnh GE, GH</a:t>
            </a:r>
          </a:p>
          <a:p>
            <a:pPr lvl="0"/>
            <a:r>
              <a:rPr lang="vi-VN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                  Góc đỉnh E, cạnh EG, EH</a:t>
            </a:r>
          </a:p>
          <a:p>
            <a:pPr lvl="0"/>
            <a:r>
              <a:rPr lang="vi-VN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                  Góc đỉnh H, cạnh HE, HG</a:t>
            </a:r>
          </a:p>
        </p:txBody>
      </p:sp>
      <p:sp>
        <p:nvSpPr>
          <p:cNvPr id="9" name="Title 9"/>
          <p:cNvSpPr txBox="1"/>
          <p:nvPr/>
        </p:nvSpPr>
        <p:spPr>
          <a:xfrm>
            <a:off x="-853281" y="1530806"/>
            <a:ext cx="14648974" cy="985552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>
            <a:lvl1pPr algn="ctr" defTabSz="1452245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119" y="10802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7984" y="1662159"/>
            <a:ext cx="1280260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b="1" dirty="0"/>
          </a:p>
        </p:txBody>
      </p:sp>
      <p:pic>
        <p:nvPicPr>
          <p:cNvPr id="14338" name="Picture 2" descr="https://img.loigiaihay.com/picture/2022/0323/bai-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" y="2118360"/>
            <a:ext cx="1422781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18519" y="7010342"/>
            <a:ext cx="12802605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Dùng ê ke để kiểm tra và nêu tên góc vuông, góc không vuông trong mỗi hình trên.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7917" y="6400777"/>
            <a:ext cx="2973122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ABC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0919" y="6248455"/>
            <a:ext cx="3029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 GHIE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62519" y="6348707"/>
            <a:ext cx="30812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 LMNK</a:t>
            </a:r>
            <a:endParaRPr lang="vi-VN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5519" y="456940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175919" y="903274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GIÁC. HÌNH TỨ GIÁC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79117" y="1535067"/>
            <a:ext cx="964349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u="sng" dirty="0" err="1">
                <a:latin typeface="Times New Roman" panose="02020603050405020304" pitchFamily="18" charset="0"/>
              </a:rPr>
              <a:t>Bài</a:t>
            </a:r>
            <a:r>
              <a:rPr lang="en-US" sz="2600" b="1" u="sng" dirty="0">
                <a:latin typeface="Times New Roman" panose="02020603050405020304" pitchFamily="18" charset="0"/>
              </a:rPr>
              <a:t> 2</a:t>
            </a:r>
            <a:r>
              <a:rPr lang="en-US" sz="2600" b="1" dirty="0">
                <a:latin typeface="Times New Roman" panose="02020603050405020304" pitchFamily="18" charset="0"/>
              </a:rPr>
              <a:t>: Quan </a:t>
            </a:r>
            <a:r>
              <a:rPr lang="en-US" sz="2600" b="1" dirty="0" err="1">
                <a:latin typeface="Times New Roman" panose="02020603050405020304" pitchFamily="18" charset="0"/>
              </a:rPr>
              <a:t>sát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vẽ</a:t>
            </a:r>
            <a:r>
              <a:rPr lang="en-US" sz="2600" b="1" dirty="0">
                <a:latin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4338" name="Picture 2" descr="https://img.loigiaihay.com/picture/2022/0323/bai-2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6" b="-146"/>
          <a:stretch>
            <a:fillRect/>
          </a:stretch>
        </p:blipFill>
        <p:spPr bwMode="auto">
          <a:xfrm>
            <a:off x="1280160" y="2971800"/>
            <a:ext cx="382016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4786" y="1772028"/>
            <a:ext cx="964349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u="sng" dirty="0" err="1">
                <a:latin typeface="Times New Roman" panose="02020603050405020304" pitchFamily="18" charset="0"/>
              </a:rPr>
              <a:t>Bài</a:t>
            </a:r>
            <a:r>
              <a:rPr lang="en-US" sz="2600" b="1" u="sng" dirty="0">
                <a:latin typeface="Times New Roman" panose="02020603050405020304" pitchFamily="18" charset="0"/>
              </a:rPr>
              <a:t> 2</a:t>
            </a:r>
            <a:r>
              <a:rPr lang="en-US" sz="2600" b="1" dirty="0">
                <a:latin typeface="Times New Roman" panose="02020603050405020304" pitchFamily="18" charset="0"/>
              </a:rPr>
              <a:t>: Quan </a:t>
            </a:r>
            <a:r>
              <a:rPr lang="en-US" sz="2600" b="1" dirty="0" err="1">
                <a:latin typeface="Times New Roman" panose="02020603050405020304" pitchFamily="18" charset="0"/>
              </a:rPr>
              <a:t>sát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vẽ</a:t>
            </a:r>
            <a:r>
              <a:rPr lang="en-US" sz="2600" b="1" dirty="0">
                <a:latin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6119" y="2601700"/>
            <a:ext cx="12802605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Dùng ê ke để kiểm tra và nêu tên góc vuông, góc không vuông trong mỗi hình trên.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1719" y="391535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175919" y="903274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GIÁC- HÌNH TỨ GIÁC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56325" y="7010483"/>
            <a:ext cx="762972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ABC</a:t>
            </a:r>
            <a:endParaRPr lang="vi-VN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Góc vuông đỉnh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Góc không vuông đỉnh: B, C.</a:t>
            </a:r>
            <a:r>
              <a:rPr lang="en-US" alt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s://img.loigiaihay.com/picture/2022/0323/bai-2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34157" b="8756"/>
          <a:stretch>
            <a:fillRect/>
          </a:stretch>
        </p:blipFill>
        <p:spPr bwMode="auto">
          <a:xfrm>
            <a:off x="5776119" y="3238687"/>
            <a:ext cx="3124200" cy="18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447550" y="5089032"/>
            <a:ext cx="6019800" cy="1830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 GHIE: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Góc 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đỉnh : E, H</a:t>
            </a:r>
          </a:p>
          <a:p>
            <a:pPr>
              <a:lnSpc>
                <a:spcPct val="150000"/>
              </a:lnSpc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Góc không vuông đỉnh : G, I</a:t>
            </a:r>
            <a:r>
              <a:rPr lang="en-US" alt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" descr="https://img.loigiaihay.com/picture/2022/0323/bai-2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3" t="11394" b="13231"/>
          <a:stretch>
            <a:fillRect/>
          </a:stretch>
        </p:blipFill>
        <p:spPr bwMode="auto">
          <a:xfrm>
            <a:off x="11121390" y="3310255"/>
            <a:ext cx="3566160" cy="19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500519" y="5105400"/>
            <a:ext cx="8109664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 LMNK: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Góc vuông đỉnh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K.</a:t>
            </a:r>
          </a:p>
          <a:p>
            <a:pPr>
              <a:lnSpc>
                <a:spcPct val="150000"/>
              </a:lnSpc>
            </a:pP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Góc không vuông đỉnh : L, M, N.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5119" y="1828800"/>
            <a:ext cx="137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cạnh của hình tam giác, hình tứ giác sau rồi viết số đo (theo mẫu):</a:t>
            </a:r>
          </a:p>
        </p:txBody>
      </p:sp>
      <p:pic>
        <p:nvPicPr>
          <p:cNvPr id="19458" name="Picture 2" descr="https://img.loigiaihay.com/picture/2022/0323/bai-3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33" y="2352040"/>
            <a:ext cx="12618022" cy="42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5519" y="404235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175919" y="903274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GIÁC. HÌNH TỨ GIÁC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32619" y="6553200"/>
            <a:ext cx="8305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ABC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 = 4 cm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BC = 5 cm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 = 3 cm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071519" y="6400621"/>
            <a:ext cx="8305800" cy="229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MNPQ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MN = 25 mm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NP = 20 mm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PQ  = 40 mm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QM = 30 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4453" t="30903" r="25156" b="34167"/>
          <a:stretch>
            <a:fillRect/>
          </a:stretch>
        </p:blipFill>
        <p:spPr>
          <a:xfrm>
            <a:off x="594250" y="2817462"/>
            <a:ext cx="12809465" cy="43685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1719" y="7239000"/>
            <a:ext cx="20777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que tính.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519" y="7243246"/>
            <a:ext cx="19216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2. </a:t>
            </a:r>
          </a:p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que tính.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76119" y="7243246"/>
            <a:ext cx="20777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algn="ctr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que tính.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09505" y="7243445"/>
            <a:ext cx="160172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algn="ctr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que tính.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981815" y="7206615"/>
            <a:ext cx="3509010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 có11 que tính.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14461" y="7467471"/>
            <a:ext cx="747218" cy="53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=&gt;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795731" y="6095967"/>
            <a:ext cx="3834953" cy="984885"/>
            <a:chOff x="12304366" y="6114382"/>
            <a:chExt cx="3834953" cy="98488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56011" t="57368" r="31192" b="34980"/>
            <a:stretch>
              <a:fillRect/>
            </a:stretch>
          </p:blipFill>
          <p:spPr>
            <a:xfrm>
              <a:off x="12304366" y="6114382"/>
              <a:ext cx="3348048" cy="984885"/>
            </a:xfrm>
            <a:prstGeom prst="rect">
              <a:avLst/>
            </a:prstGeom>
          </p:spPr>
        </p:pic>
        <p:sp>
          <p:nvSpPr>
            <p:cNvPr id="8" name="Isosceles Triangle 7"/>
            <p:cNvSpPr/>
            <p:nvPr/>
          </p:nvSpPr>
          <p:spPr>
            <a:xfrm>
              <a:off x="14996319" y="6263924"/>
              <a:ext cx="1143000" cy="685800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487684" y="6245509"/>
            <a:ext cx="1143000" cy="685800"/>
            <a:chOff x="14487684" y="6245509"/>
            <a:chExt cx="1143000" cy="685800"/>
          </a:xfrm>
        </p:grpSpPr>
        <p:cxnSp>
          <p:nvCxnSpPr>
            <p:cNvPr id="15" name="Straight Connector 14"/>
            <p:cNvCxnSpPr>
              <a:stCxn id="8" idx="0"/>
              <a:endCxn id="8" idx="4"/>
            </p:cNvCxnSpPr>
            <p:nvPr/>
          </p:nvCxnSpPr>
          <p:spPr>
            <a:xfrm>
              <a:off x="15059184" y="6245509"/>
              <a:ext cx="571500" cy="685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2"/>
              <a:endCxn id="8" idx="4"/>
            </p:cNvCxnSpPr>
            <p:nvPr/>
          </p:nvCxnSpPr>
          <p:spPr>
            <a:xfrm>
              <a:off x="14487684" y="6931309"/>
              <a:ext cx="1143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785519" y="404235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119" y="927841"/>
            <a:ext cx="2555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73)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75919" y="903274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HÌNH TAM GIÁC. HÌNH TỨ GIÁC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3060" y="2236810"/>
            <a:ext cx="137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? 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-75328" y="16508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39" y="1083309"/>
            <a:ext cx="14020800" cy="17674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3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title="KARAOKE (DỄ HỌC 2024): NHỊP ĐIỆU VUI - LỚP 3 - SÁCH CÁNH DIỀU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4613" y="2555240"/>
            <a:ext cx="10024533" cy="5505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6256000" cy="9144000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136987" y="2370667"/>
            <a:ext cx="11717867" cy="3650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4"/>
              </a:avLst>
            </a:prstTxWarp>
          </a:bodyPr>
          <a:lstStyle/>
          <a:p>
            <a:pPr algn="ctr"/>
            <a:r>
              <a:rPr lang="vi-VN" sz="5695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</a:p>
          <a:p>
            <a:pPr algn="ctr"/>
            <a:r>
              <a:rPr lang="vi-VN" sz="5695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695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11954">
            <a:off x="2011510" y="-981703"/>
            <a:ext cx="12856977" cy="10893366"/>
          </a:xfrm>
          <a:custGeom>
            <a:avLst/>
            <a:gdLst/>
            <a:ahLst/>
            <a:cxnLst/>
            <a:rect l="l" t="t" r="r" b="b"/>
            <a:pathLst>
              <a:path w="14464099" h="12255037">
                <a:moveTo>
                  <a:pt x="0" y="0"/>
                </a:moveTo>
                <a:lnTo>
                  <a:pt x="14464099" y="0"/>
                </a:lnTo>
                <a:lnTo>
                  <a:pt x="14464099" y="12255037"/>
                </a:lnTo>
                <a:lnTo>
                  <a:pt x="0" y="12255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98441" y="1091668"/>
            <a:ext cx="13817697" cy="6960665"/>
          </a:xfrm>
          <a:custGeom>
            <a:avLst/>
            <a:gdLst/>
            <a:ahLst/>
            <a:cxnLst/>
            <a:rect l="l" t="t" r="r" b="b"/>
            <a:pathLst>
              <a:path w="15544909" h="7830748">
                <a:moveTo>
                  <a:pt x="0" y="0"/>
                </a:moveTo>
                <a:lnTo>
                  <a:pt x="15544910" y="0"/>
                </a:lnTo>
                <a:lnTo>
                  <a:pt x="15544910" y="7830748"/>
                </a:lnTo>
                <a:lnTo>
                  <a:pt x="0" y="7830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 rot="-1617254">
            <a:off x="13936771" y="6408575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 6"/>
          <p:cNvSpPr/>
          <p:nvPr/>
        </p:nvSpPr>
        <p:spPr>
          <a:xfrm rot="-1634560">
            <a:off x="-330570" y="101279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5" y="0"/>
                </a:lnTo>
                <a:lnTo>
                  <a:pt x="4121875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13675" y="3494035"/>
            <a:ext cx="238011" cy="23801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7222" y="7306315"/>
            <a:ext cx="238011" cy="2380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0634" y="7991589"/>
            <a:ext cx="238011" cy="2380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48018" y="8348605"/>
            <a:ext cx="238011" cy="23801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577155" y="676389"/>
            <a:ext cx="238011" cy="23801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680408" y="622291"/>
            <a:ext cx="238011" cy="2380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TextBox 5"/>
          <p:cNvSpPr txBox="1"/>
          <p:nvPr/>
        </p:nvSpPr>
        <p:spPr>
          <a:xfrm>
            <a:off x="1909541" y="3995818"/>
            <a:ext cx="12628027" cy="211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12800">
              <a:lnSpc>
                <a:spcPts val="16405"/>
              </a:lnSpc>
            </a:pPr>
            <a:r>
              <a:rPr lang="en-US" sz="15930" dirty="0">
                <a:solidFill>
                  <a:prstClr val="white"/>
                </a:solidFill>
                <a:latin typeface="#9Slide07 Cadena" panose="02000503000000020004" pitchFamily="2" charset="0"/>
                <a:ea typeface="Wedges"/>
                <a:cs typeface="Wedges"/>
                <a:sym typeface="Wedges"/>
              </a:rPr>
              <a:t>BABY THREE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927256" y="4202998"/>
            <a:ext cx="12628027" cy="211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12800">
              <a:lnSpc>
                <a:spcPts val="16405"/>
              </a:lnSpc>
            </a:pPr>
            <a:r>
              <a:rPr lang="en-US" sz="15930" dirty="0">
                <a:ln w="76200">
                  <a:solidFill>
                    <a:srgbClr val="FFBCBC"/>
                  </a:solidFill>
                </a:ln>
                <a:solidFill>
                  <a:prstClr val="white"/>
                </a:solidFill>
                <a:latin typeface="#9Slide07 Cadena" panose="02000503000000020004" pitchFamily="2" charset="0"/>
                <a:ea typeface="Wedges"/>
                <a:cs typeface="Wedges"/>
                <a:sym typeface="Wedges"/>
              </a:rPr>
              <a:t>BABY THREE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rcRect l="24879" t="5290" r="35209" b="9676"/>
          <a:stretch>
            <a:fillRect/>
          </a:stretch>
        </p:blipFill>
        <p:spPr>
          <a:xfrm>
            <a:off x="5353279" y="1637546"/>
            <a:ext cx="5469933" cy="3036792"/>
          </a:xfrm>
          <a:prstGeom prst="rect">
            <a:avLst/>
          </a:prstGeom>
        </p:spPr>
      </p:pic>
      <p:pic>
        <p:nvPicPr>
          <p:cNvPr id="49" name="Picture 48" descr="A group of cartoon characters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t="2587" r="67039" b="70743"/>
          <a:stretch>
            <a:fillRect/>
          </a:stretch>
        </p:blipFill>
        <p:spPr>
          <a:xfrm rot="811375">
            <a:off x="158313" y="-277940"/>
            <a:ext cx="2032000" cy="2438400"/>
          </a:xfrm>
          <a:prstGeom prst="rect">
            <a:avLst/>
          </a:prstGeom>
        </p:spPr>
      </p:pic>
      <p:pic>
        <p:nvPicPr>
          <p:cNvPr id="50" name="Picture 49" descr="A group of cartoon characters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31098" r="62870" b="45211"/>
          <a:stretch>
            <a:fillRect/>
          </a:stretch>
        </p:blipFill>
        <p:spPr>
          <a:xfrm rot="19833124">
            <a:off x="10799227" y="1938942"/>
            <a:ext cx="2860419" cy="2166064"/>
          </a:xfrm>
          <a:prstGeom prst="rect">
            <a:avLst/>
          </a:prstGeom>
        </p:spPr>
      </p:pic>
      <p:pic>
        <p:nvPicPr>
          <p:cNvPr id="51" name="Picture 50" descr="A group of cartoon characters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4" t="57850" r="40649" b="16306"/>
          <a:stretch>
            <a:fillRect/>
          </a:stretch>
        </p:blipFill>
        <p:spPr>
          <a:xfrm>
            <a:off x="13084080" y="5486350"/>
            <a:ext cx="2854126" cy="3657650"/>
          </a:xfrm>
          <a:prstGeom prst="rect">
            <a:avLst/>
          </a:prstGeom>
        </p:spPr>
      </p:pic>
      <p:pic>
        <p:nvPicPr>
          <p:cNvPr id="52" name="Picture 51" descr="A group of cartoon characters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4" t="4661" r="13157" b="73114"/>
          <a:stretch>
            <a:fillRect/>
          </a:stretch>
        </p:blipFill>
        <p:spPr>
          <a:xfrm rot="873100">
            <a:off x="141482" y="6080884"/>
            <a:ext cx="2937973" cy="3016232"/>
          </a:xfrm>
          <a:prstGeom prst="rect">
            <a:avLst/>
          </a:prstGeom>
        </p:spPr>
      </p:pic>
      <p:pic>
        <p:nvPicPr>
          <p:cNvPr id="53" name="Picture 52" descr="A group of cartoon characters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3" t="31962" r="39898" b="45813"/>
          <a:stretch>
            <a:fillRect/>
          </a:stretch>
        </p:blipFill>
        <p:spPr>
          <a:xfrm>
            <a:off x="13946204" y="-123913"/>
            <a:ext cx="1979278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11954">
            <a:off x="2011510" y="-981703"/>
            <a:ext cx="12856977" cy="10893366"/>
          </a:xfrm>
          <a:custGeom>
            <a:avLst/>
            <a:gdLst/>
            <a:ahLst/>
            <a:cxnLst/>
            <a:rect l="l" t="t" r="r" b="b"/>
            <a:pathLst>
              <a:path w="14464099" h="12255037">
                <a:moveTo>
                  <a:pt x="0" y="0"/>
                </a:moveTo>
                <a:lnTo>
                  <a:pt x="14464099" y="0"/>
                </a:lnTo>
                <a:lnTo>
                  <a:pt x="14464099" y="12255037"/>
                </a:lnTo>
                <a:lnTo>
                  <a:pt x="0" y="12255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12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1617254">
            <a:off x="13936771" y="6408575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12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1634560">
            <a:off x="-330570" y="101279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5" y="0"/>
                </a:lnTo>
                <a:lnTo>
                  <a:pt x="4121875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12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13675" y="3494035"/>
            <a:ext cx="238011" cy="23801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marL="0" marR="0" lvl="0" indent="0" algn="l" defTabSz="812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marL="0" marR="0" lvl="0" indent="0" algn="ctr" defTabSz="812800" rtl="0" eaLnBrk="1" fontAlgn="auto" latinLnBrk="0" hangingPunct="1">
                <a:lnSpc>
                  <a:spcPts val="2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7222" y="7306315"/>
            <a:ext cx="238011" cy="2380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marL="0" marR="0" lvl="0" indent="0" algn="l" defTabSz="812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marL="0" marR="0" lvl="0" indent="0" algn="ctr" defTabSz="812800" rtl="0" eaLnBrk="1" fontAlgn="auto" latinLnBrk="0" hangingPunct="1">
                <a:lnSpc>
                  <a:spcPts val="2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0634" y="7991589"/>
            <a:ext cx="238011" cy="2380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marL="0" marR="0" lvl="0" indent="0" algn="l" defTabSz="812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marL="0" marR="0" lvl="0" indent="0" algn="ctr" defTabSz="812800" rtl="0" eaLnBrk="1" fontAlgn="auto" latinLnBrk="0" hangingPunct="1">
                <a:lnSpc>
                  <a:spcPts val="2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48018" y="8348605"/>
            <a:ext cx="238011" cy="23801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marL="0" marR="0" lvl="0" indent="0" algn="l" defTabSz="812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marL="0" marR="0" lvl="0" indent="0" algn="ctr" defTabSz="812800" rtl="0" eaLnBrk="1" fontAlgn="auto" latinLnBrk="0" hangingPunct="1">
                <a:lnSpc>
                  <a:spcPts val="2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577155" y="676389"/>
            <a:ext cx="238011" cy="23801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marL="0" marR="0" lvl="0" indent="0" algn="l" defTabSz="812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marL="0" marR="0" lvl="0" indent="0" algn="ctr" defTabSz="812800" rtl="0" eaLnBrk="1" fontAlgn="auto" latinLnBrk="0" hangingPunct="1">
                <a:lnSpc>
                  <a:spcPts val="2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680408" y="622291"/>
            <a:ext cx="238011" cy="2380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marL="0" marR="0" lvl="0" indent="0" algn="l" defTabSz="812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marL="0" marR="0" lvl="0" indent="0" algn="ctr" defTabSz="812800" rtl="0" eaLnBrk="1" fontAlgn="auto" latinLnBrk="0" hangingPunct="1">
                <a:lnSpc>
                  <a:spcPts val="2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530704" y="3256024"/>
            <a:ext cx="238011" cy="23801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marL="0" marR="0" lvl="0" indent="0" algn="l" defTabSz="812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marL="0" marR="0" lvl="0" indent="0" algn="ctr" defTabSz="812800" rtl="0" eaLnBrk="1" fontAlgn="auto" latinLnBrk="0" hangingPunct="1">
                <a:lnSpc>
                  <a:spcPts val="2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rcRect l="32554" t="27781" r="31682" b="8499"/>
          <a:stretch>
            <a:fillRect/>
          </a:stretch>
        </p:blipFill>
        <p:spPr>
          <a:xfrm>
            <a:off x="5515482" y="304801"/>
            <a:ext cx="4517758" cy="1436477"/>
          </a:xfrm>
          <a:prstGeom prst="rect">
            <a:avLst/>
          </a:prstGeom>
        </p:spPr>
      </p:pic>
      <p:pic>
        <p:nvPicPr>
          <p:cNvPr id="89" name="Picture 88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1007" y="2361906"/>
            <a:ext cx="2015919" cy="3061812"/>
          </a:xfrm>
          <a:prstGeom prst="rect">
            <a:avLst/>
          </a:prstGeom>
        </p:spPr>
      </p:pic>
      <p:pic>
        <p:nvPicPr>
          <p:cNvPr id="95" name="Picture 94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869" y="2438585"/>
            <a:ext cx="2010500" cy="3061812"/>
          </a:xfrm>
          <a:prstGeom prst="rect">
            <a:avLst/>
          </a:prstGeom>
        </p:spPr>
      </p:pic>
      <p:pic>
        <p:nvPicPr>
          <p:cNvPr id="101" name="Picture 100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19601" y="2438527"/>
            <a:ext cx="2010500" cy="3067231"/>
          </a:xfrm>
          <a:prstGeom prst="rect">
            <a:avLst/>
          </a:prstGeom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400949" y="1544841"/>
            <a:ext cx="1627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1452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34560">
            <a:off x="-62961" y="-55664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>
              <a:defRPr/>
            </a:pPr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17532" y="2338097"/>
            <a:ext cx="238011" cy="2380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5714" y="5843707"/>
            <a:ext cx="238011" cy="2380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0634" y="7991589"/>
            <a:ext cx="238011" cy="2380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31466" y="6750159"/>
            <a:ext cx="238011" cy="2380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77155" y="676389"/>
            <a:ext cx="238011" cy="2380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80408" y="622291"/>
            <a:ext cx="238011" cy="2380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616086" y="5090799"/>
            <a:ext cx="238011" cy="23801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 rot="-1617254">
            <a:off x="-1414411" y="7093160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3"/>
                </a:lnTo>
                <a:lnTo>
                  <a:pt x="0" y="3325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>
              <a:defRPr/>
            </a:pPr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424705" y="622291"/>
            <a:ext cx="13243296" cy="3332716"/>
            <a:chOff x="0" y="0"/>
            <a:chExt cx="3229844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29844" cy="812800"/>
            </a:xfrm>
            <a:custGeom>
              <a:avLst/>
              <a:gdLst/>
              <a:ahLst/>
              <a:cxnLst/>
              <a:rect l="l" t="t" r="r" b="b"/>
              <a:pathLst>
                <a:path w="3229844" h="812800">
                  <a:moveTo>
                    <a:pt x="26501" y="0"/>
                  </a:moveTo>
                  <a:lnTo>
                    <a:pt x="3203342" y="0"/>
                  </a:lnTo>
                  <a:cubicBezTo>
                    <a:pt x="3210371" y="0"/>
                    <a:pt x="3217112" y="2792"/>
                    <a:pt x="3222082" y="7762"/>
                  </a:cubicBezTo>
                  <a:cubicBezTo>
                    <a:pt x="3227052" y="12732"/>
                    <a:pt x="3229844" y="19473"/>
                    <a:pt x="3229844" y="26501"/>
                  </a:cubicBezTo>
                  <a:lnTo>
                    <a:pt x="3229844" y="786299"/>
                  </a:lnTo>
                  <a:cubicBezTo>
                    <a:pt x="3229844" y="793327"/>
                    <a:pt x="3227052" y="800068"/>
                    <a:pt x="3222082" y="805038"/>
                  </a:cubicBezTo>
                  <a:cubicBezTo>
                    <a:pt x="3217112" y="810008"/>
                    <a:pt x="3210371" y="812800"/>
                    <a:pt x="3203342" y="812800"/>
                  </a:cubicBezTo>
                  <a:lnTo>
                    <a:pt x="26501" y="812800"/>
                  </a:lnTo>
                  <a:cubicBezTo>
                    <a:pt x="19473" y="812800"/>
                    <a:pt x="12732" y="810008"/>
                    <a:pt x="7762" y="805038"/>
                  </a:cubicBezTo>
                  <a:cubicBezTo>
                    <a:pt x="2792" y="800068"/>
                    <a:pt x="0" y="793327"/>
                    <a:pt x="0" y="786299"/>
                  </a:cubicBezTo>
                  <a:lnTo>
                    <a:pt x="0" y="26501"/>
                  </a:lnTo>
                  <a:cubicBezTo>
                    <a:pt x="0" y="19473"/>
                    <a:pt x="2792" y="12732"/>
                    <a:pt x="7762" y="7762"/>
                  </a:cubicBezTo>
                  <a:cubicBezTo>
                    <a:pt x="12732" y="2792"/>
                    <a:pt x="19473" y="0"/>
                    <a:pt x="26501" y="0"/>
                  </a:cubicBezTo>
                  <a:close/>
                </a:path>
              </a:pathLst>
            </a:custGeom>
            <a:solidFill>
              <a:srgbClr val="FFD1D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3229844" cy="869950"/>
            </a:xfrm>
            <a:prstGeom prst="rect">
              <a:avLst/>
            </a:prstGeom>
          </p:spPr>
          <p:txBody>
            <a:bodyPr lIns="54860" tIns="54860" rIns="54860" bIns="54860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11533" y="773191"/>
            <a:ext cx="12869640" cy="3030916"/>
            <a:chOff x="0" y="0"/>
            <a:chExt cx="3138715" cy="7391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38715" cy="739196"/>
            </a:xfrm>
            <a:custGeom>
              <a:avLst/>
              <a:gdLst/>
              <a:ahLst/>
              <a:cxnLst/>
              <a:rect l="l" t="t" r="r" b="b"/>
              <a:pathLst>
                <a:path w="3138715" h="739196">
                  <a:moveTo>
                    <a:pt x="27271" y="0"/>
                  </a:moveTo>
                  <a:lnTo>
                    <a:pt x="3111444" y="0"/>
                  </a:lnTo>
                  <a:cubicBezTo>
                    <a:pt x="3126505" y="0"/>
                    <a:pt x="3138715" y="12210"/>
                    <a:pt x="3138715" y="27271"/>
                  </a:cubicBezTo>
                  <a:lnTo>
                    <a:pt x="3138715" y="711925"/>
                  </a:lnTo>
                  <a:cubicBezTo>
                    <a:pt x="3138715" y="719157"/>
                    <a:pt x="3135842" y="726094"/>
                    <a:pt x="3130727" y="731208"/>
                  </a:cubicBezTo>
                  <a:cubicBezTo>
                    <a:pt x="3125613" y="736322"/>
                    <a:pt x="3118676" y="739196"/>
                    <a:pt x="3111444" y="739196"/>
                  </a:cubicBezTo>
                  <a:lnTo>
                    <a:pt x="27271" y="739196"/>
                  </a:lnTo>
                  <a:cubicBezTo>
                    <a:pt x="12210" y="739196"/>
                    <a:pt x="0" y="726986"/>
                    <a:pt x="0" y="711925"/>
                  </a:cubicBezTo>
                  <a:lnTo>
                    <a:pt x="0" y="27271"/>
                  </a:lnTo>
                  <a:cubicBezTo>
                    <a:pt x="0" y="12210"/>
                    <a:pt x="12210" y="0"/>
                    <a:pt x="2727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CE8686"/>
              </a:solidFill>
              <a:prstDash val="lgDash"/>
              <a:round/>
            </a:ln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3138715" cy="796346"/>
            </a:xfrm>
            <a:prstGeom prst="rect">
              <a:avLst/>
            </a:prstGeom>
          </p:spPr>
          <p:txBody>
            <a:bodyPr lIns="54860" tIns="54860" rIns="54860" bIns="54860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 rot="2127279" flipH="1">
            <a:off x="1175040" y="2418281"/>
            <a:ext cx="1330625" cy="1948444"/>
          </a:xfrm>
          <a:custGeom>
            <a:avLst/>
            <a:gdLst/>
            <a:ahLst/>
            <a:cxnLst/>
            <a:rect l="l" t="t" r="r" b="b"/>
            <a:pathLst>
              <a:path w="1496953" h="2191999">
                <a:moveTo>
                  <a:pt x="1496953" y="0"/>
                </a:moveTo>
                <a:lnTo>
                  <a:pt x="0" y="0"/>
                </a:lnTo>
                <a:lnTo>
                  <a:pt x="0" y="2192000"/>
                </a:lnTo>
                <a:lnTo>
                  <a:pt x="1496953" y="2192000"/>
                </a:lnTo>
                <a:lnTo>
                  <a:pt x="14969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812800">
              <a:defRPr/>
            </a:pPr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0450473" y="6017105"/>
            <a:ext cx="6643197" cy="4186980"/>
            <a:chOff x="0" y="0"/>
            <a:chExt cx="9964796" cy="6280469"/>
          </a:xfrm>
        </p:grpSpPr>
        <p:sp>
          <p:nvSpPr>
            <p:cNvPr id="33" name="Freeform 33"/>
            <p:cNvSpPr/>
            <p:nvPr/>
          </p:nvSpPr>
          <p:spPr>
            <a:xfrm rot="-1105828" flipH="1">
              <a:off x="3324437" y="841503"/>
              <a:ext cx="6069259" cy="4597464"/>
            </a:xfrm>
            <a:custGeom>
              <a:avLst/>
              <a:gdLst/>
              <a:ahLst/>
              <a:cxnLst/>
              <a:rect l="l" t="t" r="r" b="b"/>
              <a:pathLst>
                <a:path w="6069259" h="4597464">
                  <a:moveTo>
                    <a:pt x="6069259" y="0"/>
                  </a:moveTo>
                  <a:lnTo>
                    <a:pt x="0" y="0"/>
                  </a:lnTo>
                  <a:lnTo>
                    <a:pt x="0" y="4597463"/>
                  </a:lnTo>
                  <a:lnTo>
                    <a:pt x="6069259" y="4597463"/>
                  </a:lnTo>
                  <a:lnTo>
                    <a:pt x="606925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2104342" y="2773995"/>
              <a:ext cx="1858431" cy="3506474"/>
            </a:xfrm>
            <a:custGeom>
              <a:avLst/>
              <a:gdLst/>
              <a:ahLst/>
              <a:cxnLst/>
              <a:rect l="l" t="t" r="r" b="b"/>
              <a:pathLst>
                <a:path w="1858431" h="3506474">
                  <a:moveTo>
                    <a:pt x="0" y="0"/>
                  </a:moveTo>
                  <a:lnTo>
                    <a:pt x="1858431" y="0"/>
                  </a:lnTo>
                  <a:lnTo>
                    <a:pt x="1858431" y="3506474"/>
                  </a:lnTo>
                  <a:lnTo>
                    <a:pt x="0" y="3506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 rot="-1241090">
              <a:off x="437591" y="2754229"/>
              <a:ext cx="1453781" cy="2742983"/>
            </a:xfrm>
            <a:custGeom>
              <a:avLst/>
              <a:gdLst/>
              <a:ahLst/>
              <a:cxnLst/>
              <a:rect l="l" t="t" r="r" b="b"/>
              <a:pathLst>
                <a:path w="1453781" h="2742983">
                  <a:moveTo>
                    <a:pt x="0" y="0"/>
                  </a:moveTo>
                  <a:lnTo>
                    <a:pt x="1453781" y="0"/>
                  </a:lnTo>
                  <a:lnTo>
                    <a:pt x="1453781" y="2742983"/>
                  </a:lnTo>
                  <a:lnTo>
                    <a:pt x="0" y="274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12800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422896" y="1025619"/>
            <a:ext cx="11978005" cy="2430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2800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a"/>
          <p:cNvGrpSpPr/>
          <p:nvPr/>
        </p:nvGrpSpPr>
        <p:grpSpPr>
          <a:xfrm>
            <a:off x="1808359" y="4330130"/>
            <a:ext cx="4991025" cy="2026757"/>
            <a:chOff x="2022795" y="4871396"/>
            <a:chExt cx="5614903" cy="22801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22795" y="4871396"/>
              <a:ext cx="5614903" cy="2280102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572001" y="5299003"/>
              <a:ext cx="2279832" cy="93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8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R</a:t>
              </a:r>
            </a:p>
            <a:p>
              <a:pPr defTabSz="8128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RT, RS</a:t>
              </a:r>
            </a:p>
          </p:txBody>
        </p:sp>
      </p:grpSp>
      <p:grpSp>
        <p:nvGrpSpPr>
          <p:cNvPr id="102" name="C"/>
          <p:cNvGrpSpPr/>
          <p:nvPr/>
        </p:nvGrpSpPr>
        <p:grpSpPr>
          <a:xfrm>
            <a:off x="1840352" y="6435275"/>
            <a:ext cx="4991025" cy="2026757"/>
            <a:chOff x="2058787" y="7239684"/>
            <a:chExt cx="5614903" cy="2280102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58787" y="7239684"/>
              <a:ext cx="5614903" cy="2280102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4537120" y="7727810"/>
              <a:ext cx="2234314" cy="93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8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S</a:t>
              </a:r>
            </a:p>
            <a:p>
              <a:pPr defTabSz="8128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ST, SR</a:t>
              </a:r>
            </a:p>
          </p:txBody>
        </p:sp>
      </p:grpSp>
      <p:grpSp>
        <p:nvGrpSpPr>
          <p:cNvPr id="103" name="B"/>
          <p:cNvGrpSpPr/>
          <p:nvPr/>
        </p:nvGrpSpPr>
        <p:grpSpPr>
          <a:xfrm>
            <a:off x="9053415" y="4319373"/>
            <a:ext cx="4806774" cy="2026757"/>
            <a:chOff x="10173482" y="4859294"/>
            <a:chExt cx="5407621" cy="2280102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73482" y="4859294"/>
              <a:ext cx="5407621" cy="2280102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12257614" y="5636949"/>
              <a:ext cx="2285314" cy="93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8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T</a:t>
              </a:r>
            </a:p>
            <a:p>
              <a:pPr defTabSz="8128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TS, TR</a:t>
              </a:r>
            </a:p>
          </p:txBody>
        </p:sp>
      </p:grpSp>
      <p:grpSp>
        <p:nvGrpSpPr>
          <p:cNvPr id="104" name="D"/>
          <p:cNvGrpSpPr/>
          <p:nvPr/>
        </p:nvGrpSpPr>
        <p:grpSpPr>
          <a:xfrm>
            <a:off x="9039486" y="6423342"/>
            <a:ext cx="4806774" cy="2026757"/>
            <a:chOff x="10157812" y="7226260"/>
            <a:chExt cx="5407621" cy="228010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157812" y="7226260"/>
              <a:ext cx="5407621" cy="2280102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12847110" y="7727810"/>
              <a:ext cx="2311426" cy="93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8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S</a:t>
              </a:r>
            </a:p>
            <a:p>
              <a:pPr defTabSz="8128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TR, RS</a:t>
              </a:r>
            </a:p>
          </p:txBody>
        </p:sp>
      </p:grpSp>
      <p:pic>
        <p:nvPicPr>
          <p:cNvPr id="106" name="Picture 105" descr="A pink and white circle with a house in the middle&#10;&#10;Description automatically generated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9613" r="10840"/>
          <a:stretch>
            <a:fillRect/>
          </a:stretch>
        </p:blipFill>
        <p:spPr>
          <a:xfrm>
            <a:off x="15141805" y="321582"/>
            <a:ext cx="807572" cy="94762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t="4892" r="15131" b="9882"/>
          <a:stretch>
            <a:fillRect/>
          </a:stretch>
        </p:blipFill>
        <p:spPr>
          <a:xfrm>
            <a:off x="7114292" y="2005781"/>
            <a:ext cx="7517532" cy="7204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21965" y="1632360"/>
            <a:ext cx="41910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odresult-828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11954">
            <a:off x="2011510" y="-981703"/>
            <a:ext cx="12856977" cy="10893366"/>
          </a:xfrm>
          <a:custGeom>
            <a:avLst/>
            <a:gdLst/>
            <a:ahLst/>
            <a:cxnLst/>
            <a:rect l="l" t="t" r="r" b="b"/>
            <a:pathLst>
              <a:path w="14464099" h="12255037">
                <a:moveTo>
                  <a:pt x="0" y="0"/>
                </a:moveTo>
                <a:lnTo>
                  <a:pt x="14464099" y="0"/>
                </a:lnTo>
                <a:lnTo>
                  <a:pt x="14464099" y="12255037"/>
                </a:lnTo>
                <a:lnTo>
                  <a:pt x="0" y="12255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 rot="-1617254">
            <a:off x="13936771" y="6408575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 6"/>
          <p:cNvSpPr/>
          <p:nvPr/>
        </p:nvSpPr>
        <p:spPr>
          <a:xfrm rot="-1634560">
            <a:off x="-330570" y="101279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5" y="0"/>
                </a:lnTo>
                <a:lnTo>
                  <a:pt x="4121875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13675" y="3494035"/>
            <a:ext cx="238011" cy="23801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7222" y="7306315"/>
            <a:ext cx="238011" cy="2380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0634" y="7991589"/>
            <a:ext cx="238011" cy="2380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48018" y="8348605"/>
            <a:ext cx="238011" cy="23801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577155" y="676389"/>
            <a:ext cx="238011" cy="23801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680408" y="622291"/>
            <a:ext cx="238011" cy="2380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530704" y="3256024"/>
            <a:ext cx="238011" cy="23801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rcRect l="32554" t="27781" r="31682" b="8499"/>
          <a:stretch>
            <a:fillRect/>
          </a:stretch>
        </p:blipFill>
        <p:spPr>
          <a:xfrm>
            <a:off x="5515482" y="304801"/>
            <a:ext cx="4517758" cy="1436477"/>
          </a:xfrm>
          <a:prstGeom prst="rect">
            <a:avLst/>
          </a:prstGeom>
        </p:spPr>
      </p:pic>
      <p:pic>
        <p:nvPicPr>
          <p:cNvPr id="89" name="Picture 88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207" y="2514306"/>
            <a:ext cx="2015919" cy="3061812"/>
          </a:xfrm>
          <a:prstGeom prst="rect">
            <a:avLst/>
          </a:prstGeom>
        </p:spPr>
      </p:pic>
      <p:pic>
        <p:nvPicPr>
          <p:cNvPr id="95" name="Picture 94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7669" y="2590985"/>
            <a:ext cx="2010500" cy="3061812"/>
          </a:xfrm>
          <a:prstGeom prst="rect">
            <a:avLst/>
          </a:prstGeom>
        </p:spPr>
      </p:pic>
      <p:pic>
        <p:nvPicPr>
          <p:cNvPr id="101" name="Picture 100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5441" y="2743327"/>
            <a:ext cx="2010500" cy="3067231"/>
          </a:xfrm>
          <a:prstGeom prst="rect">
            <a:avLst/>
          </a:prstGeom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400949" y="1544841"/>
            <a:ext cx="1627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34560">
            <a:off x="-62961" y="-55664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17532" y="2338097"/>
            <a:ext cx="238011" cy="2380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5714" y="5843707"/>
            <a:ext cx="238011" cy="2380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0634" y="7991589"/>
            <a:ext cx="238011" cy="2380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31466" y="6750159"/>
            <a:ext cx="238011" cy="2380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77155" y="676389"/>
            <a:ext cx="238011" cy="2380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80408" y="622291"/>
            <a:ext cx="238011" cy="2380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616086" y="5090799"/>
            <a:ext cx="238011" cy="23801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 rot="-1617254">
            <a:off x="-1414411" y="7093160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3"/>
                </a:lnTo>
                <a:lnTo>
                  <a:pt x="0" y="3325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424705" y="622291"/>
            <a:ext cx="13243296" cy="3332716"/>
            <a:chOff x="0" y="0"/>
            <a:chExt cx="3229844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29844" cy="812800"/>
            </a:xfrm>
            <a:custGeom>
              <a:avLst/>
              <a:gdLst/>
              <a:ahLst/>
              <a:cxnLst/>
              <a:rect l="l" t="t" r="r" b="b"/>
              <a:pathLst>
                <a:path w="3229844" h="812800">
                  <a:moveTo>
                    <a:pt x="26501" y="0"/>
                  </a:moveTo>
                  <a:lnTo>
                    <a:pt x="3203342" y="0"/>
                  </a:lnTo>
                  <a:cubicBezTo>
                    <a:pt x="3210371" y="0"/>
                    <a:pt x="3217112" y="2792"/>
                    <a:pt x="3222082" y="7762"/>
                  </a:cubicBezTo>
                  <a:cubicBezTo>
                    <a:pt x="3227052" y="12732"/>
                    <a:pt x="3229844" y="19473"/>
                    <a:pt x="3229844" y="26501"/>
                  </a:cubicBezTo>
                  <a:lnTo>
                    <a:pt x="3229844" y="786299"/>
                  </a:lnTo>
                  <a:cubicBezTo>
                    <a:pt x="3229844" y="793327"/>
                    <a:pt x="3227052" y="800068"/>
                    <a:pt x="3222082" y="805038"/>
                  </a:cubicBezTo>
                  <a:cubicBezTo>
                    <a:pt x="3217112" y="810008"/>
                    <a:pt x="3210371" y="812800"/>
                    <a:pt x="3203342" y="812800"/>
                  </a:cubicBezTo>
                  <a:lnTo>
                    <a:pt x="26501" y="812800"/>
                  </a:lnTo>
                  <a:cubicBezTo>
                    <a:pt x="19473" y="812800"/>
                    <a:pt x="12732" y="810008"/>
                    <a:pt x="7762" y="805038"/>
                  </a:cubicBezTo>
                  <a:cubicBezTo>
                    <a:pt x="2792" y="800068"/>
                    <a:pt x="0" y="793327"/>
                    <a:pt x="0" y="786299"/>
                  </a:cubicBezTo>
                  <a:lnTo>
                    <a:pt x="0" y="26501"/>
                  </a:lnTo>
                  <a:cubicBezTo>
                    <a:pt x="0" y="19473"/>
                    <a:pt x="2792" y="12732"/>
                    <a:pt x="7762" y="7762"/>
                  </a:cubicBezTo>
                  <a:cubicBezTo>
                    <a:pt x="12732" y="2792"/>
                    <a:pt x="19473" y="0"/>
                    <a:pt x="26501" y="0"/>
                  </a:cubicBezTo>
                  <a:close/>
                </a:path>
              </a:pathLst>
            </a:custGeom>
            <a:solidFill>
              <a:srgbClr val="FFD1D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3229844" cy="869950"/>
            </a:xfrm>
            <a:prstGeom prst="rect">
              <a:avLst/>
            </a:prstGeom>
          </p:spPr>
          <p:txBody>
            <a:bodyPr lIns="54860" tIns="54860" rIns="54860" bIns="54860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11533" y="773191"/>
            <a:ext cx="12869640" cy="3030916"/>
            <a:chOff x="0" y="0"/>
            <a:chExt cx="3138715" cy="7391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38715" cy="739196"/>
            </a:xfrm>
            <a:custGeom>
              <a:avLst/>
              <a:gdLst/>
              <a:ahLst/>
              <a:cxnLst/>
              <a:rect l="l" t="t" r="r" b="b"/>
              <a:pathLst>
                <a:path w="3138715" h="739196">
                  <a:moveTo>
                    <a:pt x="27271" y="0"/>
                  </a:moveTo>
                  <a:lnTo>
                    <a:pt x="3111444" y="0"/>
                  </a:lnTo>
                  <a:cubicBezTo>
                    <a:pt x="3126505" y="0"/>
                    <a:pt x="3138715" y="12210"/>
                    <a:pt x="3138715" y="27271"/>
                  </a:cubicBezTo>
                  <a:lnTo>
                    <a:pt x="3138715" y="711925"/>
                  </a:lnTo>
                  <a:cubicBezTo>
                    <a:pt x="3138715" y="719157"/>
                    <a:pt x="3135842" y="726094"/>
                    <a:pt x="3130727" y="731208"/>
                  </a:cubicBezTo>
                  <a:cubicBezTo>
                    <a:pt x="3125613" y="736322"/>
                    <a:pt x="3118676" y="739196"/>
                    <a:pt x="3111444" y="739196"/>
                  </a:cubicBezTo>
                  <a:lnTo>
                    <a:pt x="27271" y="739196"/>
                  </a:lnTo>
                  <a:cubicBezTo>
                    <a:pt x="12210" y="739196"/>
                    <a:pt x="0" y="726986"/>
                    <a:pt x="0" y="711925"/>
                  </a:cubicBezTo>
                  <a:lnTo>
                    <a:pt x="0" y="27271"/>
                  </a:lnTo>
                  <a:cubicBezTo>
                    <a:pt x="0" y="12210"/>
                    <a:pt x="12210" y="0"/>
                    <a:pt x="2727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CE8686"/>
              </a:solidFill>
              <a:prstDash val="lgDash"/>
              <a:round/>
            </a:ln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3138715" cy="796346"/>
            </a:xfrm>
            <a:prstGeom prst="rect">
              <a:avLst/>
            </a:prstGeom>
          </p:spPr>
          <p:txBody>
            <a:bodyPr lIns="54860" tIns="54860" rIns="54860" bIns="54860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 rot="2127279" flipH="1">
            <a:off x="1175040" y="2418281"/>
            <a:ext cx="1330625" cy="1948444"/>
          </a:xfrm>
          <a:custGeom>
            <a:avLst/>
            <a:gdLst/>
            <a:ahLst/>
            <a:cxnLst/>
            <a:rect l="l" t="t" r="r" b="b"/>
            <a:pathLst>
              <a:path w="1496953" h="2191999">
                <a:moveTo>
                  <a:pt x="1496953" y="0"/>
                </a:moveTo>
                <a:lnTo>
                  <a:pt x="0" y="0"/>
                </a:lnTo>
                <a:lnTo>
                  <a:pt x="0" y="2192000"/>
                </a:lnTo>
                <a:lnTo>
                  <a:pt x="1496953" y="2192000"/>
                </a:lnTo>
                <a:lnTo>
                  <a:pt x="14969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0450473" y="6017105"/>
            <a:ext cx="6643197" cy="4186980"/>
            <a:chOff x="0" y="0"/>
            <a:chExt cx="9964796" cy="6280469"/>
          </a:xfrm>
        </p:grpSpPr>
        <p:sp>
          <p:nvSpPr>
            <p:cNvPr id="33" name="Freeform 33"/>
            <p:cNvSpPr/>
            <p:nvPr/>
          </p:nvSpPr>
          <p:spPr>
            <a:xfrm rot="-1105828" flipH="1">
              <a:off x="3324437" y="841503"/>
              <a:ext cx="6069259" cy="4597464"/>
            </a:xfrm>
            <a:custGeom>
              <a:avLst/>
              <a:gdLst/>
              <a:ahLst/>
              <a:cxnLst/>
              <a:rect l="l" t="t" r="r" b="b"/>
              <a:pathLst>
                <a:path w="6069259" h="4597464">
                  <a:moveTo>
                    <a:pt x="6069259" y="0"/>
                  </a:moveTo>
                  <a:lnTo>
                    <a:pt x="0" y="0"/>
                  </a:lnTo>
                  <a:lnTo>
                    <a:pt x="0" y="4597463"/>
                  </a:lnTo>
                  <a:lnTo>
                    <a:pt x="6069259" y="4597463"/>
                  </a:lnTo>
                  <a:lnTo>
                    <a:pt x="606925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2104342" y="2773995"/>
              <a:ext cx="1858431" cy="3506474"/>
            </a:xfrm>
            <a:custGeom>
              <a:avLst/>
              <a:gdLst/>
              <a:ahLst/>
              <a:cxnLst/>
              <a:rect l="l" t="t" r="r" b="b"/>
              <a:pathLst>
                <a:path w="1858431" h="3506474">
                  <a:moveTo>
                    <a:pt x="0" y="0"/>
                  </a:moveTo>
                  <a:lnTo>
                    <a:pt x="1858431" y="0"/>
                  </a:lnTo>
                  <a:lnTo>
                    <a:pt x="1858431" y="3506474"/>
                  </a:lnTo>
                  <a:lnTo>
                    <a:pt x="0" y="3506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 rot="-1241090">
              <a:off x="437591" y="2754229"/>
              <a:ext cx="1453781" cy="2742983"/>
            </a:xfrm>
            <a:custGeom>
              <a:avLst/>
              <a:gdLst/>
              <a:ahLst/>
              <a:cxnLst/>
              <a:rect l="l" t="t" r="r" b="b"/>
              <a:pathLst>
                <a:path w="1453781" h="2742983">
                  <a:moveTo>
                    <a:pt x="0" y="0"/>
                  </a:moveTo>
                  <a:lnTo>
                    <a:pt x="1453781" y="0"/>
                  </a:lnTo>
                  <a:lnTo>
                    <a:pt x="1453781" y="2742983"/>
                  </a:lnTo>
                  <a:lnTo>
                    <a:pt x="0" y="274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840230" y="939800"/>
            <a:ext cx="12006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80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a"/>
          <p:cNvGrpSpPr/>
          <p:nvPr/>
        </p:nvGrpSpPr>
        <p:grpSpPr>
          <a:xfrm>
            <a:off x="1808359" y="4330130"/>
            <a:ext cx="4991025" cy="2026757"/>
            <a:chOff x="2022795" y="4871396"/>
            <a:chExt cx="5614903" cy="22801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22795" y="4871396"/>
              <a:ext cx="5614903" cy="2280102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572001" y="5299003"/>
              <a:ext cx="808274" cy="158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800"/>
              <a:r>
                <a:rPr lang="en-US" sz="8535" dirty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</a:p>
          </p:txBody>
        </p:sp>
      </p:grpSp>
      <p:grpSp>
        <p:nvGrpSpPr>
          <p:cNvPr id="102" name="C"/>
          <p:cNvGrpSpPr/>
          <p:nvPr/>
        </p:nvGrpSpPr>
        <p:grpSpPr>
          <a:xfrm>
            <a:off x="1840352" y="6435275"/>
            <a:ext cx="4991025" cy="2026757"/>
            <a:chOff x="2058787" y="7239684"/>
            <a:chExt cx="5614903" cy="2280102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58787" y="7239684"/>
              <a:ext cx="5614903" cy="2280102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4537120" y="7727810"/>
              <a:ext cx="1260922" cy="158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800"/>
              <a:r>
                <a:rPr lang="en-US" sz="8535" dirty="0">
                  <a:solidFill>
                    <a:prstClr val="black"/>
                  </a:solidFill>
                  <a:latin typeface="Calibri" panose="020F0502020204030204"/>
                </a:rPr>
                <a:t>M</a:t>
              </a:r>
            </a:p>
          </p:txBody>
        </p:sp>
      </p:grpSp>
      <p:grpSp>
        <p:nvGrpSpPr>
          <p:cNvPr id="103" name="B"/>
          <p:cNvGrpSpPr/>
          <p:nvPr/>
        </p:nvGrpSpPr>
        <p:grpSpPr>
          <a:xfrm>
            <a:off x="9053415" y="4319373"/>
            <a:ext cx="4806774" cy="2026757"/>
            <a:chOff x="10173482" y="4859294"/>
            <a:chExt cx="5407621" cy="2280102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73482" y="4859294"/>
              <a:ext cx="5407621" cy="2280102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12881991" y="5299003"/>
              <a:ext cx="844342" cy="158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800"/>
              <a:r>
                <a:rPr lang="en-US" sz="8535" dirty="0">
                  <a:solidFill>
                    <a:prstClr val="black"/>
                  </a:solidFill>
                  <a:latin typeface="Calibri" panose="020F0502020204030204"/>
                </a:rPr>
                <a:t>P</a:t>
              </a:r>
            </a:p>
          </p:txBody>
        </p:sp>
      </p:grpSp>
      <p:grpSp>
        <p:nvGrpSpPr>
          <p:cNvPr id="104" name="D"/>
          <p:cNvGrpSpPr/>
          <p:nvPr/>
        </p:nvGrpSpPr>
        <p:grpSpPr>
          <a:xfrm>
            <a:off x="9039486" y="6423342"/>
            <a:ext cx="4806774" cy="2026757"/>
            <a:chOff x="10157812" y="7226260"/>
            <a:chExt cx="5407621" cy="228010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157812" y="7226260"/>
              <a:ext cx="5407621" cy="2280102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12847110" y="7727810"/>
              <a:ext cx="774010" cy="158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800"/>
              <a:r>
                <a:rPr lang="en-US" sz="8535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</a:p>
          </p:txBody>
        </p:sp>
      </p:grpSp>
      <p:pic>
        <p:nvPicPr>
          <p:cNvPr id="106" name="Picture 105" descr="A pink and white circle with a house in the middle&#10;&#10;Description automatically generated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9613" r="10840"/>
          <a:stretch>
            <a:fillRect/>
          </a:stretch>
        </p:blipFill>
        <p:spPr>
          <a:xfrm>
            <a:off x="15141805" y="321582"/>
            <a:ext cx="807572" cy="94762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0322" r="14928" b="9244"/>
          <a:stretch>
            <a:fillRect/>
          </a:stretch>
        </p:blipFill>
        <p:spPr>
          <a:xfrm>
            <a:off x="729335" y="3471198"/>
            <a:ext cx="7110908" cy="60944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3973" y="1548597"/>
            <a:ext cx="4987494" cy="196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result-828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11954">
            <a:off x="2011510" y="-981703"/>
            <a:ext cx="12856977" cy="10893366"/>
          </a:xfrm>
          <a:custGeom>
            <a:avLst/>
            <a:gdLst/>
            <a:ahLst/>
            <a:cxnLst/>
            <a:rect l="l" t="t" r="r" b="b"/>
            <a:pathLst>
              <a:path w="14464099" h="12255037">
                <a:moveTo>
                  <a:pt x="0" y="0"/>
                </a:moveTo>
                <a:lnTo>
                  <a:pt x="14464099" y="0"/>
                </a:lnTo>
                <a:lnTo>
                  <a:pt x="14464099" y="12255037"/>
                </a:lnTo>
                <a:lnTo>
                  <a:pt x="0" y="12255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 rot="-1617254">
            <a:off x="13936771" y="6408575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 6"/>
          <p:cNvSpPr/>
          <p:nvPr/>
        </p:nvSpPr>
        <p:spPr>
          <a:xfrm rot="-1634560">
            <a:off x="-330570" y="101279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5" y="0"/>
                </a:lnTo>
                <a:lnTo>
                  <a:pt x="4121875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12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13675" y="3494035"/>
            <a:ext cx="238011" cy="23801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7222" y="7306315"/>
            <a:ext cx="238011" cy="2380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0634" y="7991589"/>
            <a:ext cx="238011" cy="2380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48018" y="8348605"/>
            <a:ext cx="238011" cy="23801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577155" y="676389"/>
            <a:ext cx="238011" cy="23801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680408" y="622291"/>
            <a:ext cx="238011" cy="2380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530704" y="3256024"/>
            <a:ext cx="238011" cy="23801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pPr defTabSz="812800"/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rcRect l="32554" t="27781" r="31682" b="8499"/>
          <a:stretch>
            <a:fillRect/>
          </a:stretch>
        </p:blipFill>
        <p:spPr>
          <a:xfrm>
            <a:off x="5515482" y="304801"/>
            <a:ext cx="4517758" cy="1436477"/>
          </a:xfrm>
          <a:prstGeom prst="rect">
            <a:avLst/>
          </a:prstGeom>
        </p:spPr>
      </p:pic>
      <p:pic>
        <p:nvPicPr>
          <p:cNvPr id="89" name="Picture 88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1007" y="2438106"/>
            <a:ext cx="2015919" cy="3061812"/>
          </a:xfrm>
          <a:prstGeom prst="rect">
            <a:avLst/>
          </a:prstGeom>
        </p:spPr>
      </p:pic>
      <p:pic>
        <p:nvPicPr>
          <p:cNvPr id="95" name="Picture 94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7669" y="2438585"/>
            <a:ext cx="2010500" cy="3061812"/>
          </a:xfrm>
          <a:prstGeom prst="rect">
            <a:avLst/>
          </a:prstGeom>
        </p:spPr>
      </p:pic>
      <p:pic>
        <p:nvPicPr>
          <p:cNvPr id="101" name="Picture 100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4201" y="2286127"/>
            <a:ext cx="2010500" cy="3067231"/>
          </a:xfrm>
          <a:prstGeom prst="rect">
            <a:avLst/>
          </a:prstGeom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400949" y="1544841"/>
            <a:ext cx="1627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34560">
            <a:off x="-62961" y="-55664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4"/>
                </a:lnTo>
                <a:lnTo>
                  <a:pt x="0" y="3325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580"/>
          </a:p>
        </p:txBody>
      </p:sp>
      <p:grpSp>
        <p:nvGrpSpPr>
          <p:cNvPr id="3" name="Group 3"/>
          <p:cNvGrpSpPr/>
          <p:nvPr/>
        </p:nvGrpSpPr>
        <p:grpSpPr>
          <a:xfrm>
            <a:off x="417532" y="2338097"/>
            <a:ext cx="238011" cy="2380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5714" y="5843707"/>
            <a:ext cx="238011" cy="2380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0634" y="7991589"/>
            <a:ext cx="238011" cy="2380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31466" y="6750159"/>
            <a:ext cx="238011" cy="2380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77155" y="676389"/>
            <a:ext cx="238011" cy="2380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80408" y="622291"/>
            <a:ext cx="238011" cy="2380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616086" y="5090799"/>
            <a:ext cx="238011" cy="23801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 rot="-1617254">
            <a:off x="-1414411" y="7093160"/>
            <a:ext cx="3663889" cy="2956128"/>
          </a:xfrm>
          <a:custGeom>
            <a:avLst/>
            <a:gdLst/>
            <a:ahLst/>
            <a:cxnLst/>
            <a:rect l="l" t="t" r="r" b="b"/>
            <a:pathLst>
              <a:path w="4121875" h="3325644">
                <a:moveTo>
                  <a:pt x="0" y="0"/>
                </a:moveTo>
                <a:lnTo>
                  <a:pt x="4121874" y="0"/>
                </a:lnTo>
                <a:lnTo>
                  <a:pt x="4121874" y="3325643"/>
                </a:lnTo>
                <a:lnTo>
                  <a:pt x="0" y="3325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580"/>
          </a:p>
        </p:txBody>
      </p:sp>
      <p:grpSp>
        <p:nvGrpSpPr>
          <p:cNvPr id="25" name="Group 25"/>
          <p:cNvGrpSpPr/>
          <p:nvPr/>
        </p:nvGrpSpPr>
        <p:grpSpPr>
          <a:xfrm>
            <a:off x="1424705" y="622291"/>
            <a:ext cx="13243296" cy="3332716"/>
            <a:chOff x="0" y="0"/>
            <a:chExt cx="3229844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29844" cy="812800"/>
            </a:xfrm>
            <a:custGeom>
              <a:avLst/>
              <a:gdLst/>
              <a:ahLst/>
              <a:cxnLst/>
              <a:rect l="l" t="t" r="r" b="b"/>
              <a:pathLst>
                <a:path w="3229844" h="812800">
                  <a:moveTo>
                    <a:pt x="26501" y="0"/>
                  </a:moveTo>
                  <a:lnTo>
                    <a:pt x="3203342" y="0"/>
                  </a:lnTo>
                  <a:cubicBezTo>
                    <a:pt x="3210371" y="0"/>
                    <a:pt x="3217112" y="2792"/>
                    <a:pt x="3222082" y="7762"/>
                  </a:cubicBezTo>
                  <a:cubicBezTo>
                    <a:pt x="3227052" y="12732"/>
                    <a:pt x="3229844" y="19473"/>
                    <a:pt x="3229844" y="26501"/>
                  </a:cubicBezTo>
                  <a:lnTo>
                    <a:pt x="3229844" y="786299"/>
                  </a:lnTo>
                  <a:cubicBezTo>
                    <a:pt x="3229844" y="793327"/>
                    <a:pt x="3227052" y="800068"/>
                    <a:pt x="3222082" y="805038"/>
                  </a:cubicBezTo>
                  <a:cubicBezTo>
                    <a:pt x="3217112" y="810008"/>
                    <a:pt x="3210371" y="812800"/>
                    <a:pt x="3203342" y="812800"/>
                  </a:cubicBezTo>
                  <a:lnTo>
                    <a:pt x="26501" y="812800"/>
                  </a:lnTo>
                  <a:cubicBezTo>
                    <a:pt x="19473" y="812800"/>
                    <a:pt x="12732" y="810008"/>
                    <a:pt x="7762" y="805038"/>
                  </a:cubicBezTo>
                  <a:cubicBezTo>
                    <a:pt x="2792" y="800068"/>
                    <a:pt x="0" y="793327"/>
                    <a:pt x="0" y="786299"/>
                  </a:cubicBezTo>
                  <a:lnTo>
                    <a:pt x="0" y="26501"/>
                  </a:lnTo>
                  <a:cubicBezTo>
                    <a:pt x="0" y="19473"/>
                    <a:pt x="2792" y="12732"/>
                    <a:pt x="7762" y="7762"/>
                  </a:cubicBezTo>
                  <a:cubicBezTo>
                    <a:pt x="12732" y="2792"/>
                    <a:pt x="19473" y="0"/>
                    <a:pt x="26501" y="0"/>
                  </a:cubicBezTo>
                  <a:close/>
                </a:path>
              </a:pathLst>
            </a:custGeom>
            <a:solidFill>
              <a:srgbClr val="FFD1D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3229844" cy="869950"/>
            </a:xfrm>
            <a:prstGeom prst="rect">
              <a:avLst/>
            </a:prstGeom>
          </p:spPr>
          <p:txBody>
            <a:bodyPr lIns="54860" tIns="54860" rIns="54860" bIns="54860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24636" y="599977"/>
            <a:ext cx="12869640" cy="3030916"/>
            <a:chOff x="0" y="0"/>
            <a:chExt cx="3138715" cy="7391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38715" cy="739196"/>
            </a:xfrm>
            <a:custGeom>
              <a:avLst/>
              <a:gdLst/>
              <a:ahLst/>
              <a:cxnLst/>
              <a:rect l="l" t="t" r="r" b="b"/>
              <a:pathLst>
                <a:path w="3138715" h="739196">
                  <a:moveTo>
                    <a:pt x="27271" y="0"/>
                  </a:moveTo>
                  <a:lnTo>
                    <a:pt x="3111444" y="0"/>
                  </a:lnTo>
                  <a:cubicBezTo>
                    <a:pt x="3126505" y="0"/>
                    <a:pt x="3138715" y="12210"/>
                    <a:pt x="3138715" y="27271"/>
                  </a:cubicBezTo>
                  <a:lnTo>
                    <a:pt x="3138715" y="711925"/>
                  </a:lnTo>
                  <a:cubicBezTo>
                    <a:pt x="3138715" y="719157"/>
                    <a:pt x="3135842" y="726094"/>
                    <a:pt x="3130727" y="731208"/>
                  </a:cubicBezTo>
                  <a:cubicBezTo>
                    <a:pt x="3125613" y="736322"/>
                    <a:pt x="3118676" y="739196"/>
                    <a:pt x="3111444" y="739196"/>
                  </a:cubicBezTo>
                  <a:lnTo>
                    <a:pt x="27271" y="739196"/>
                  </a:lnTo>
                  <a:cubicBezTo>
                    <a:pt x="12210" y="739196"/>
                    <a:pt x="0" y="726986"/>
                    <a:pt x="0" y="711925"/>
                  </a:cubicBezTo>
                  <a:lnTo>
                    <a:pt x="0" y="27271"/>
                  </a:lnTo>
                  <a:cubicBezTo>
                    <a:pt x="0" y="12210"/>
                    <a:pt x="12210" y="0"/>
                    <a:pt x="2727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CE8686"/>
              </a:solidFill>
              <a:prstDash val="lgDash"/>
              <a:round/>
            </a:ln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3138715" cy="796346"/>
            </a:xfrm>
            <a:prstGeom prst="rect">
              <a:avLst/>
            </a:prstGeom>
          </p:spPr>
          <p:txBody>
            <a:bodyPr lIns="54860" tIns="54860" rIns="54860" bIns="54860" rtlCol="0" anchor="ctr"/>
            <a:lstStyle/>
            <a:p>
              <a:pPr algn="ctr" defTabSz="812800">
                <a:lnSpc>
                  <a:spcPts val="2365"/>
                </a:lnSpc>
                <a:defRPr/>
              </a:pPr>
              <a:endParaRPr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 rot="2127279" flipH="1">
            <a:off x="1175040" y="2418281"/>
            <a:ext cx="1330625" cy="1948444"/>
          </a:xfrm>
          <a:custGeom>
            <a:avLst/>
            <a:gdLst/>
            <a:ahLst/>
            <a:cxnLst/>
            <a:rect l="l" t="t" r="r" b="b"/>
            <a:pathLst>
              <a:path w="1496953" h="2191999">
                <a:moveTo>
                  <a:pt x="1496953" y="0"/>
                </a:moveTo>
                <a:lnTo>
                  <a:pt x="0" y="0"/>
                </a:lnTo>
                <a:lnTo>
                  <a:pt x="0" y="2192000"/>
                </a:lnTo>
                <a:lnTo>
                  <a:pt x="1496953" y="2192000"/>
                </a:lnTo>
                <a:lnTo>
                  <a:pt x="14969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2580"/>
          </a:p>
        </p:txBody>
      </p:sp>
      <p:grpSp>
        <p:nvGrpSpPr>
          <p:cNvPr id="32" name="Group 32"/>
          <p:cNvGrpSpPr/>
          <p:nvPr/>
        </p:nvGrpSpPr>
        <p:grpSpPr>
          <a:xfrm>
            <a:off x="10450473" y="6017105"/>
            <a:ext cx="6643197" cy="4186980"/>
            <a:chOff x="0" y="0"/>
            <a:chExt cx="9964796" cy="6280469"/>
          </a:xfrm>
        </p:grpSpPr>
        <p:sp>
          <p:nvSpPr>
            <p:cNvPr id="33" name="Freeform 33"/>
            <p:cNvSpPr/>
            <p:nvPr/>
          </p:nvSpPr>
          <p:spPr>
            <a:xfrm rot="-1105828" flipH="1">
              <a:off x="3324437" y="841503"/>
              <a:ext cx="6069259" cy="4597464"/>
            </a:xfrm>
            <a:custGeom>
              <a:avLst/>
              <a:gdLst/>
              <a:ahLst/>
              <a:cxnLst/>
              <a:rect l="l" t="t" r="r" b="b"/>
              <a:pathLst>
                <a:path w="6069259" h="4597464">
                  <a:moveTo>
                    <a:pt x="6069259" y="0"/>
                  </a:moveTo>
                  <a:lnTo>
                    <a:pt x="0" y="0"/>
                  </a:lnTo>
                  <a:lnTo>
                    <a:pt x="0" y="4597463"/>
                  </a:lnTo>
                  <a:lnTo>
                    <a:pt x="6069259" y="4597463"/>
                  </a:lnTo>
                  <a:lnTo>
                    <a:pt x="606925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104342" y="2773995"/>
              <a:ext cx="1858431" cy="3506474"/>
            </a:xfrm>
            <a:custGeom>
              <a:avLst/>
              <a:gdLst/>
              <a:ahLst/>
              <a:cxnLst/>
              <a:rect l="l" t="t" r="r" b="b"/>
              <a:pathLst>
                <a:path w="1858431" h="3506474">
                  <a:moveTo>
                    <a:pt x="0" y="0"/>
                  </a:moveTo>
                  <a:lnTo>
                    <a:pt x="1858431" y="0"/>
                  </a:lnTo>
                  <a:lnTo>
                    <a:pt x="1858431" y="3506474"/>
                  </a:lnTo>
                  <a:lnTo>
                    <a:pt x="0" y="3506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580"/>
            </a:p>
          </p:txBody>
        </p:sp>
        <p:sp>
          <p:nvSpPr>
            <p:cNvPr id="35" name="Freeform 35"/>
            <p:cNvSpPr/>
            <p:nvPr/>
          </p:nvSpPr>
          <p:spPr>
            <a:xfrm rot="-1241090">
              <a:off x="437591" y="2754229"/>
              <a:ext cx="1453781" cy="2742983"/>
            </a:xfrm>
            <a:custGeom>
              <a:avLst/>
              <a:gdLst/>
              <a:ahLst/>
              <a:cxnLst/>
              <a:rect l="l" t="t" r="r" b="b"/>
              <a:pathLst>
                <a:path w="1453781" h="2742983">
                  <a:moveTo>
                    <a:pt x="0" y="0"/>
                  </a:moveTo>
                  <a:lnTo>
                    <a:pt x="1453781" y="0"/>
                  </a:lnTo>
                  <a:lnTo>
                    <a:pt x="1453781" y="2742983"/>
                  </a:lnTo>
                  <a:lnTo>
                    <a:pt x="0" y="274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58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497605" y="937296"/>
            <a:ext cx="1174611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a"/>
          <p:cNvGrpSpPr/>
          <p:nvPr/>
        </p:nvGrpSpPr>
        <p:grpSpPr>
          <a:xfrm>
            <a:off x="1808359" y="4330130"/>
            <a:ext cx="4991025" cy="2026757"/>
            <a:chOff x="2022795" y="4871396"/>
            <a:chExt cx="5614903" cy="22801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22795" y="4871396"/>
              <a:ext cx="5614903" cy="2280102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081687" y="5489443"/>
              <a:ext cx="3026430" cy="93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H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IH, IK</a:t>
              </a:r>
            </a:p>
          </p:txBody>
        </p:sp>
      </p:grpSp>
      <p:grpSp>
        <p:nvGrpSpPr>
          <p:cNvPr id="102" name="C"/>
          <p:cNvGrpSpPr/>
          <p:nvPr/>
        </p:nvGrpSpPr>
        <p:grpSpPr>
          <a:xfrm>
            <a:off x="1840352" y="6435275"/>
            <a:ext cx="4991025" cy="2026757"/>
            <a:chOff x="2058787" y="7239684"/>
            <a:chExt cx="5614903" cy="2280102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58787" y="7239684"/>
              <a:ext cx="5614903" cy="2280102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4537120" y="7727810"/>
              <a:ext cx="3026430" cy="93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K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KI, KH</a:t>
              </a:r>
            </a:p>
          </p:txBody>
        </p:sp>
      </p:grpSp>
      <p:grpSp>
        <p:nvGrpSpPr>
          <p:cNvPr id="103" name="B"/>
          <p:cNvGrpSpPr/>
          <p:nvPr/>
        </p:nvGrpSpPr>
        <p:grpSpPr>
          <a:xfrm>
            <a:off x="9053415" y="4319373"/>
            <a:ext cx="4806774" cy="2026757"/>
            <a:chOff x="10173482" y="4859294"/>
            <a:chExt cx="5407621" cy="2280102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73482" y="4859294"/>
              <a:ext cx="5407621" cy="2280102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12054553" y="5492073"/>
              <a:ext cx="2892980" cy="93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I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KI, KH</a:t>
              </a:r>
            </a:p>
          </p:txBody>
        </p:sp>
      </p:grpSp>
      <p:grpSp>
        <p:nvGrpSpPr>
          <p:cNvPr id="104" name="D"/>
          <p:cNvGrpSpPr/>
          <p:nvPr/>
        </p:nvGrpSpPr>
        <p:grpSpPr>
          <a:xfrm>
            <a:off x="9039485" y="6423342"/>
            <a:ext cx="4806774" cy="2026757"/>
            <a:chOff x="10157812" y="7226260"/>
            <a:chExt cx="5407621" cy="228010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157812" y="7226260"/>
              <a:ext cx="5407621" cy="2280102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12191524" y="7772175"/>
              <a:ext cx="2892980" cy="93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I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IK, IH</a:t>
              </a:r>
            </a:p>
          </p:txBody>
        </p:sp>
      </p:grpSp>
      <p:pic>
        <p:nvPicPr>
          <p:cNvPr id="106" name="Picture 105" descr="A pink and white circle with a house in the middle&#10;&#10;Description automatically generated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9613" r="10840"/>
          <a:stretch>
            <a:fillRect/>
          </a:stretch>
        </p:blipFill>
        <p:spPr>
          <a:xfrm>
            <a:off x="15141805" y="321582"/>
            <a:ext cx="807572" cy="94762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6480" r="12653" b="13790"/>
          <a:stretch>
            <a:fillRect/>
          </a:stretch>
        </p:blipFill>
        <p:spPr>
          <a:xfrm>
            <a:off x="-395452" y="2917732"/>
            <a:ext cx="7898906" cy="62568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52360" y="1922780"/>
            <a:ext cx="6572250" cy="160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odresult-828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2347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Custom</PresentationFormat>
  <Paragraphs>177</Paragraphs>
  <Slides>20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#9Slide07 Cadena</vt:lpstr>
      <vt:lpstr>Aptos</vt:lpstr>
      <vt:lpstr>Arial</vt:lpstr>
      <vt:lpstr>Calibri</vt:lpstr>
      <vt:lpstr>Calibri Light</vt:lpstr>
      <vt:lpstr>OpenSans</vt:lpstr>
      <vt:lpstr>Times New Roman</vt:lpstr>
      <vt:lpstr>Wedges</vt:lpstr>
      <vt:lpstr>Office Theme</vt:lpstr>
      <vt:lpstr>1_Office Theme</vt:lpstr>
      <vt:lpstr>2_Office Theme</vt:lpstr>
      <vt:lpstr>3_Office Theme</vt:lpstr>
      <vt:lpstr>Bitmap Image</vt:lpstr>
      <vt:lpstr>PowerPoint Presentation</vt:lpstr>
      <vt:lpstr> Khởi động   Vận động hát - múa theo bài hát: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Nêu tên hình và các đỉnh, cạnh, góc có trong mỗi hình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908</cp:revision>
  <dcterms:created xsi:type="dcterms:W3CDTF">2022-07-10T01:37:00Z</dcterms:created>
  <dcterms:modified xsi:type="dcterms:W3CDTF">2025-02-28T01:39:50Z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27C1C7F706D6446C9D43E17D32C7B52E_12</vt:lpwstr>
  </property>
  <property fmtid="{D5CDD505-2E9C-101B-9397-08002B2CF9AE}" pid="3" name="KSOProductBuildVer">
    <vt:lpwstr>1033-12.2.0.19307</vt:lpwstr>
  </property>
</Properties>
</file>