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3" r:id="rId2"/>
    <p:sldMasterId id="2147483685" r:id="rId3"/>
    <p:sldMasterId id="2147483698" r:id="rId4"/>
    <p:sldMasterId id="2147483711" r:id="rId5"/>
  </p:sldMasterIdLst>
  <p:notesMasterIdLst>
    <p:notesMasterId r:id="rId26"/>
  </p:notesMasterIdLst>
  <p:sldIdLst>
    <p:sldId id="340" r:id="rId6"/>
    <p:sldId id="342" r:id="rId7"/>
    <p:sldId id="343" r:id="rId8"/>
    <p:sldId id="266" r:id="rId9"/>
    <p:sldId id="348" r:id="rId10"/>
    <p:sldId id="349" r:id="rId11"/>
    <p:sldId id="354" r:id="rId12"/>
    <p:sldId id="347" r:id="rId13"/>
    <p:sldId id="338" r:id="rId14"/>
    <p:sldId id="351" r:id="rId15"/>
    <p:sldId id="350" r:id="rId16"/>
    <p:sldId id="353" r:id="rId17"/>
    <p:sldId id="356" r:id="rId18"/>
    <p:sldId id="355" r:id="rId19"/>
    <p:sldId id="336" r:id="rId20"/>
    <p:sldId id="359" r:id="rId21"/>
    <p:sldId id="261" r:id="rId22"/>
    <p:sldId id="357" r:id="rId23"/>
    <p:sldId id="360" r:id="rId24"/>
    <p:sldId id="341" r:id="rId25"/>
  </p:sldIdLst>
  <p:sldSz cx="9144000" cy="6858000" type="screen4x3"/>
  <p:notesSz cx="6858000" cy="9144000"/>
  <p:embeddedFontLst>
    <p:embeddedFont>
      <p:font typeface="HP001 5 hàng" pitchFamily="34" charset="0"/>
      <p:regular r:id="rId27"/>
      <p:bold r:id="rId28"/>
    </p:embeddedFont>
    <p:embeddedFont>
      <p:font typeface="Arial-SGK-TV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alibri Light" pitchFamily="34" charset="0"/>
      <p:regular r:id="rId37"/>
      <p:italic r:id="rId38"/>
    </p:embeddedFont>
    <p:embeddedFont>
      <p:font typeface="Arial Rounded MT Bold" pitchFamily="3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C"/>
    <a:srgbClr val="C6EAFA"/>
    <a:srgbClr val="FDD09E"/>
    <a:srgbClr val="FFFFFF"/>
    <a:srgbClr val="D3EAD4"/>
    <a:srgbClr val="1D90D0"/>
    <a:srgbClr val="0CAE4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626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DFB0-C2C5-4BF1-B54B-D28454E1B1F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80EF-8C96-4E40-A55B-397D51B9F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C780-82DB-43EE-A9DB-2CAFA355B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1990-2DB2-4BFB-80B0-444C3F023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6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C846-AD2B-43D9-BAA1-679589C6B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5BE1-14EB-47FF-B359-1A0D535CB6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7ACE-B9B5-48F0-8E5E-99E9EF23F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8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661C-1C03-457D-8BB9-2C7578781B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2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B1CB-839F-4F18-AD90-ECA2D8BE6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3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07A7-10F7-4438-B443-1FB093FD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BCCF-3B30-4472-808E-658262864F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7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F960-2212-4DD2-9BA7-4FB7C0B18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6518-8496-4765-B288-64A56041C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6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689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97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6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1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2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46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42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6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51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0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020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8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83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2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73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04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07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7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7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3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58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199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824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4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84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9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1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08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64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26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65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02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/>
                </a:solidFill>
              </a:rPr>
              <a:pPr/>
              <a:t>10/20/2023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D1C9C-595A-42EE-93F9-7F1E326EC7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51054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Xin chào mừng thầy, cô và các em học sinh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16166" y="2571750"/>
            <a:ext cx="4480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 smtClean="0">
                <a:latin typeface="Times New Roman" pitchFamily="18" charset="0"/>
              </a:rPr>
              <a:t>Tiếng</a:t>
            </a:r>
            <a:r>
              <a:rPr lang="en-US" sz="3600" b="1" u="sng" dirty="0" smtClean="0"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</a:rPr>
              <a:t>Việt</a:t>
            </a:r>
            <a:r>
              <a:rPr lang="en-US" sz="3600" b="1" u="sng" dirty="0" smtClean="0">
                <a:latin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89)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3352807"/>
            <a:ext cx="5257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3" presetID="3" presetClass="emph" presetSubtype="1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1" presetID="3" presetClass="emph" presetSubtype="6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1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AC52F3-E267-4C77-8800-8B7BF9E6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9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1145" y="3127038"/>
            <a:ext cx="1797269" cy="6779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89232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295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01500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5061" y="1567959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" y="114998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7634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870252" y="4495407"/>
            <a:ext cx="1467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6000" b="1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7680" y="293782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187" y="247615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8C: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53517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3372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 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4" y="1923040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" y="97656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102919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744124" y="4479641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6000" b="1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8850" y="2969361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113" y="299233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8C: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AC52F3-E267-4C77-8800-8B7BF9E6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9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90441" y="3952310"/>
            <a:ext cx="1797269" cy="6779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58781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3372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 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4" y="232226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5913" y="1507173"/>
            <a:ext cx="3177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8" y="120866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461375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633762" y="4416577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6000" b="1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8850" y="2969361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405" y="277255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8C: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47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999" y="1867377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3342" y="1867377"/>
            <a:ext cx="251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5464" y="1867378"/>
            <a:ext cx="275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75872"/>
              </p:ext>
            </p:extLst>
          </p:nvPr>
        </p:nvGraphicFramePr>
        <p:xfrm>
          <a:off x="379017" y="3194111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243759" y="3194111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060045" y="3184806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06449" y="3150903"/>
            <a:ext cx="697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23363" y="314437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>
            <a:off x="3622055" y="313506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-SGK-TV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4294" y="315090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dirty="0"/>
          </a:p>
        </p:txBody>
      </p:sp>
      <p:sp>
        <p:nvSpPr>
          <p:cNvPr id="27" name="Rectangle 26"/>
          <p:cNvSpPr/>
          <p:nvPr/>
        </p:nvSpPr>
        <p:spPr>
          <a:xfrm>
            <a:off x="6451173" y="3101095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gi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7490864" y="313506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dirty="0"/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993908" y="2915255"/>
            <a:ext cx="137160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263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2725" y="917617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3087" y="4396818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08077" y="4365285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9954" y="4365285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263" y="276900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8C: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1"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56917"/>
              </p:ext>
            </p:extLst>
          </p:nvPr>
        </p:nvGraphicFramePr>
        <p:xfrm>
          <a:off x="1421644" y="1570180"/>
          <a:ext cx="6300712" cy="436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9986" y="16725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444" y="16716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1363" y="1661466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kèn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8210" y="23768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3768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9216" y="236851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hẹn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765" y="3091195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3731" y="38339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8210" y="46117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3175" y="530296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ph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3168" y="30857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8228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5203" y="458796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un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1342" y="53251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un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2122" y="306589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93304" y="381457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nhện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1363" y="4581596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vun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3304" y="530829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303426" y="1894693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DA7A597-473B-4D1D-8F1D-AC4CE5764A07}"/>
              </a:ext>
            </a:extLst>
          </p:cNvPr>
          <p:cNvSpPr txBox="1"/>
          <p:nvPr/>
        </p:nvSpPr>
        <p:spPr>
          <a:xfrm>
            <a:off x="5187824" y="380106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13336BB-4718-4CFD-8979-DCAE0EB70313}"/>
              </a:ext>
            </a:extLst>
          </p:cNvPr>
          <p:cNvSpPr txBox="1"/>
          <p:nvPr/>
        </p:nvSpPr>
        <p:spPr>
          <a:xfrm>
            <a:off x="5215437" y="239399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A87A401A-4334-4AF4-9E0F-6B21F2DDAAAA}"/>
              </a:ext>
            </a:extLst>
          </p:cNvPr>
          <p:cNvCxnSpPr>
            <a:cxnSpLocks/>
          </p:cNvCxnSpPr>
          <p:nvPr/>
        </p:nvCxnSpPr>
        <p:spPr>
          <a:xfrm>
            <a:off x="5248718" y="5544599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  <p:bldP spid="10" grpId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42" grpId="0" build="allAtOnce"/>
      <p:bldP spid="4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00" y="1950731"/>
            <a:ext cx="3583120" cy="3187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1725068"/>
            <a:ext cx="625584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01" y="1414700"/>
            <a:ext cx="4001860" cy="3545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1" y="886313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6201" y="953035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F7B5B9-E9BB-4D08-9859-C8BDCF599D0E}"/>
              </a:ext>
            </a:extLst>
          </p:cNvPr>
          <p:cNvSpPr txBox="1"/>
          <p:nvPr/>
        </p:nvSpPr>
        <p:spPr>
          <a:xfrm>
            <a:off x="1111297" y="5146985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đan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len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03B9C-B5CE-45B2-9F80-B8614B71F8AE}"/>
              </a:ext>
            </a:extLst>
          </p:cNvPr>
          <p:cNvSpPr txBox="1"/>
          <p:nvPr/>
        </p:nvSpPr>
        <p:spPr>
          <a:xfrm>
            <a:off x="5234708" y="5146985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bún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riêu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946201" y="293120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8C: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59058" y="5631301"/>
            <a:ext cx="36749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90340" y="5631301"/>
            <a:ext cx="36749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47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999" y="1867377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4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3342" y="1867377"/>
            <a:ext cx="251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5464" y="1867378"/>
            <a:ext cx="275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09745"/>
              </p:ext>
            </p:extLst>
          </p:nvPr>
        </p:nvGraphicFramePr>
        <p:xfrm>
          <a:off x="347485" y="3194111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243759" y="3194111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060045" y="3184806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06449" y="3150903"/>
            <a:ext cx="697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07597" y="314437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22055" y="313506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4294" y="315090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03875" y="3116861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90864" y="313506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dirty="0">
              <a:solidFill>
                <a:prstClr val="black"/>
              </a:solidFill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993908" y="2915255"/>
            <a:ext cx="137160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263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2725" y="917617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8853" y="4365286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08077" y="4365285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9954" y="4365285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263" y="276900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8C: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pPr lvl="1"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9" y="947091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290" y="1073445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80030"/>
              </p:ext>
            </p:extLst>
          </p:nvPr>
        </p:nvGraphicFramePr>
        <p:xfrm>
          <a:off x="1371888" y="1719313"/>
          <a:ext cx="6300712" cy="3373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20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73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3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9986" y="16725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444" y="16716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1363" y="1661466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kèn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725" y="22045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1341" y="22462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9216" y="224624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hẹn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7479" y="278929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3731" y="33835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2612" y="392358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5098" y="45083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ph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3168" y="27988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3698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3443" y="392358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un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8853" y="450835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un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1363" y="284151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66328" y="3374066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nhện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8338" y="3953468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vun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6328" y="453824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303426" y="1894693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DA7A597-473B-4D1D-8F1D-AC4CE5764A07}"/>
              </a:ext>
            </a:extLst>
          </p:cNvPr>
          <p:cNvSpPr txBox="1"/>
          <p:nvPr/>
        </p:nvSpPr>
        <p:spPr>
          <a:xfrm>
            <a:off x="5223756" y="3369807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13336BB-4718-4CFD-8979-DCAE0EB70313}"/>
              </a:ext>
            </a:extLst>
          </p:cNvPr>
          <p:cNvSpPr txBox="1"/>
          <p:nvPr/>
        </p:nvSpPr>
        <p:spPr>
          <a:xfrm>
            <a:off x="5215437" y="2254135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A87A401A-4334-4AF4-9E0F-6B21F2DDAAAA}"/>
              </a:ext>
            </a:extLst>
          </p:cNvPr>
          <p:cNvCxnSpPr>
            <a:cxnSpLocks/>
          </p:cNvCxnSpPr>
          <p:nvPr/>
        </p:nvCxnSpPr>
        <p:spPr>
          <a:xfrm>
            <a:off x="5298601" y="4762050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3113" y="44720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8C: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1220" y="5520433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đan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len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203B9C-B5CE-45B2-9F80-B8614B71F8AE}"/>
              </a:ext>
            </a:extLst>
          </p:cNvPr>
          <p:cNvSpPr txBox="1"/>
          <p:nvPr/>
        </p:nvSpPr>
        <p:spPr>
          <a:xfrm>
            <a:off x="5056810" y="5520433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bún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riêu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2" y="1636732"/>
            <a:ext cx="625583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9291" y="2078461"/>
            <a:ext cx="2784144" cy="19106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5136" y="2078460"/>
            <a:ext cx="2784144" cy="19106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960" y="4130566"/>
            <a:ext cx="3821373" cy="1772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lay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F:\NĂM HỌC 23-24\New folder\tải xuống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24" y="1608082"/>
            <a:ext cx="3061567" cy="238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NĂM HỌC 23-24\New folder\tải xuống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80" y="4002333"/>
            <a:ext cx="4130566" cy="220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:\NĂM HỌC 23-24\New folder\tải xuống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57" y="1594896"/>
            <a:ext cx="3174988" cy="2535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2320119" y="163773"/>
            <a:ext cx="4531057" cy="1113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Arial-SGK-TV" charset="0"/>
                <a:cs typeface="Arial-SGK-TV" charset="0"/>
              </a:rPr>
              <a:t>KHỞI ĐỘNG</a:t>
            </a:r>
            <a:endParaRPr lang="en-US" sz="3600" dirty="0">
              <a:solidFill>
                <a:prstClr val="white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91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01738" y="3036888"/>
            <a:ext cx="67738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HP001 5 hàng" pitchFamily="34" charset="0"/>
              </a:rPr>
              <a:t>Cảm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ơn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thầy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cô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đã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chú</a:t>
            </a:r>
            <a:r>
              <a:rPr lang="en-US" sz="3200" b="1" dirty="0">
                <a:latin typeface="HP001 5 hàng" pitchFamily="34" charset="0"/>
              </a:rPr>
              <a:t> ý </a:t>
            </a:r>
            <a:r>
              <a:rPr lang="en-US" sz="3200" b="1" dirty="0" err="1">
                <a:latin typeface="HP001 5 hàng" pitchFamily="34" charset="0"/>
              </a:rPr>
              <a:t>lắng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nghe</a:t>
            </a:r>
            <a:endParaRPr lang="en-US" sz="3200" b="1" dirty="0">
              <a:latin typeface="HP001 5 hàng" pitchFamily="34" charset="0"/>
            </a:endParaRPr>
          </a:p>
          <a:p>
            <a:pPr algn="ctr"/>
            <a:r>
              <a:rPr lang="en-US" sz="3200" b="1" dirty="0" err="1">
                <a:latin typeface="HP001 5 hàng" pitchFamily="34" charset="0"/>
              </a:rPr>
              <a:t>Chúc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các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em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học</a:t>
            </a:r>
            <a:r>
              <a:rPr lang="en-US" sz="3200" b="1" dirty="0">
                <a:latin typeface="HP001 5 hàng" pitchFamily="34" charset="0"/>
              </a:rPr>
              <a:t> </a:t>
            </a:r>
            <a:r>
              <a:rPr lang="en-US" sz="3200" b="1" dirty="0" err="1">
                <a:latin typeface="HP001 5 hàng" pitchFamily="34" charset="0"/>
              </a:rPr>
              <a:t>tốt</a:t>
            </a:r>
            <a:r>
              <a:rPr lang="en-US" sz="3200" b="1" dirty="0">
                <a:latin typeface="HP001 5 hàng" pitchFamily="34" charset="0"/>
              </a:rPr>
              <a:t>!</a:t>
            </a:r>
          </a:p>
        </p:txBody>
      </p:sp>
      <p:pic>
        <p:nvPicPr>
          <p:cNvPr id="78852" name="Picture 8" descr="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19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9" descr="1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0" descr="tumblr_m5gspumedh1rx3htoo1_10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Box 9"/>
          <p:cNvSpPr txBox="1">
            <a:spLocks noChangeArrowheads="1"/>
          </p:cNvSpPr>
          <p:nvPr/>
        </p:nvSpPr>
        <p:spPr bwMode="auto">
          <a:xfrm>
            <a:off x="1066800" y="492125"/>
            <a:ext cx="7086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lvl="0" eaLnBrk="1" hangingPunct="1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8C: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36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36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91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566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984068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8C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63251"/>
            <a:ext cx="9144000" cy="526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4731" y="1225130"/>
            <a:ext cx="1797270" cy="84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89)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AC52F3-E267-4C77-8800-8B7BF9E6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0" y="82527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825273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F874F401-4A2B-4AD0-B0C9-F42FE986BABC}"/>
              </a:ext>
            </a:extLst>
          </p:cNvPr>
          <p:cNvSpPr/>
          <p:nvPr/>
        </p:nvSpPr>
        <p:spPr>
          <a:xfrm>
            <a:off x="420255" y="1926941"/>
            <a:ext cx="4904509" cy="1862278"/>
          </a:xfrm>
          <a:custGeom>
            <a:avLst/>
            <a:gdLst>
              <a:gd name="connsiteX0" fmla="*/ 0 w 4747491"/>
              <a:gd name="connsiteY0" fmla="*/ 106220 h 637309"/>
              <a:gd name="connsiteX1" fmla="*/ 106220 w 4747491"/>
              <a:gd name="connsiteY1" fmla="*/ 0 h 637309"/>
              <a:gd name="connsiteX2" fmla="*/ 791249 w 4747491"/>
              <a:gd name="connsiteY2" fmla="*/ 0 h 637309"/>
              <a:gd name="connsiteX3" fmla="*/ 791249 w 4747491"/>
              <a:gd name="connsiteY3" fmla="*/ 0 h 637309"/>
              <a:gd name="connsiteX4" fmla="*/ 1978121 w 4747491"/>
              <a:gd name="connsiteY4" fmla="*/ 0 h 637309"/>
              <a:gd name="connsiteX5" fmla="*/ 4641271 w 4747491"/>
              <a:gd name="connsiteY5" fmla="*/ 0 h 637309"/>
              <a:gd name="connsiteX6" fmla="*/ 4747491 w 4747491"/>
              <a:gd name="connsiteY6" fmla="*/ 106220 h 637309"/>
              <a:gd name="connsiteX7" fmla="*/ 4747491 w 4747491"/>
              <a:gd name="connsiteY7" fmla="*/ 371764 h 637309"/>
              <a:gd name="connsiteX8" fmla="*/ 4747491 w 4747491"/>
              <a:gd name="connsiteY8" fmla="*/ 371764 h 637309"/>
              <a:gd name="connsiteX9" fmla="*/ 4747491 w 4747491"/>
              <a:gd name="connsiteY9" fmla="*/ 531091 h 637309"/>
              <a:gd name="connsiteX10" fmla="*/ 4747491 w 4747491"/>
              <a:gd name="connsiteY10" fmla="*/ 531089 h 637309"/>
              <a:gd name="connsiteX11" fmla="*/ 4641271 w 4747491"/>
              <a:gd name="connsiteY11" fmla="*/ 637309 h 637309"/>
              <a:gd name="connsiteX12" fmla="*/ 1978121 w 4747491"/>
              <a:gd name="connsiteY12" fmla="*/ 637309 h 637309"/>
              <a:gd name="connsiteX13" fmla="*/ 2160536 w 4747491"/>
              <a:gd name="connsiteY13" fmla="*/ 1271151 h 637309"/>
              <a:gd name="connsiteX14" fmla="*/ 791249 w 4747491"/>
              <a:gd name="connsiteY14" fmla="*/ 637309 h 637309"/>
              <a:gd name="connsiteX15" fmla="*/ 106220 w 4747491"/>
              <a:gd name="connsiteY15" fmla="*/ 637309 h 637309"/>
              <a:gd name="connsiteX16" fmla="*/ 0 w 4747491"/>
              <a:gd name="connsiteY16" fmla="*/ 531089 h 637309"/>
              <a:gd name="connsiteX17" fmla="*/ 0 w 4747491"/>
              <a:gd name="connsiteY17" fmla="*/ 531091 h 637309"/>
              <a:gd name="connsiteX18" fmla="*/ 0 w 4747491"/>
              <a:gd name="connsiteY18" fmla="*/ 371764 h 637309"/>
              <a:gd name="connsiteX19" fmla="*/ 0 w 4747491"/>
              <a:gd name="connsiteY19" fmla="*/ 371764 h 637309"/>
              <a:gd name="connsiteX20" fmla="*/ 0 w 4747491"/>
              <a:gd name="connsiteY20" fmla="*/ 106220 h 637309"/>
              <a:gd name="connsiteX0" fmla="*/ 0 w 4747491"/>
              <a:gd name="connsiteY0" fmla="*/ 106220 h 1271151"/>
              <a:gd name="connsiteX1" fmla="*/ 106220 w 4747491"/>
              <a:gd name="connsiteY1" fmla="*/ 0 h 1271151"/>
              <a:gd name="connsiteX2" fmla="*/ 791249 w 4747491"/>
              <a:gd name="connsiteY2" fmla="*/ 0 h 1271151"/>
              <a:gd name="connsiteX3" fmla="*/ 791249 w 4747491"/>
              <a:gd name="connsiteY3" fmla="*/ 0 h 1271151"/>
              <a:gd name="connsiteX4" fmla="*/ 1978121 w 4747491"/>
              <a:gd name="connsiteY4" fmla="*/ 0 h 1271151"/>
              <a:gd name="connsiteX5" fmla="*/ 4641271 w 4747491"/>
              <a:gd name="connsiteY5" fmla="*/ 0 h 1271151"/>
              <a:gd name="connsiteX6" fmla="*/ 4747491 w 4747491"/>
              <a:gd name="connsiteY6" fmla="*/ 106220 h 1271151"/>
              <a:gd name="connsiteX7" fmla="*/ 4747491 w 4747491"/>
              <a:gd name="connsiteY7" fmla="*/ 371764 h 1271151"/>
              <a:gd name="connsiteX8" fmla="*/ 4747491 w 4747491"/>
              <a:gd name="connsiteY8" fmla="*/ 371764 h 1271151"/>
              <a:gd name="connsiteX9" fmla="*/ 4747491 w 4747491"/>
              <a:gd name="connsiteY9" fmla="*/ 531091 h 1271151"/>
              <a:gd name="connsiteX10" fmla="*/ 4747491 w 4747491"/>
              <a:gd name="connsiteY10" fmla="*/ 531089 h 1271151"/>
              <a:gd name="connsiteX11" fmla="*/ 4641271 w 4747491"/>
              <a:gd name="connsiteY11" fmla="*/ 637309 h 1271151"/>
              <a:gd name="connsiteX12" fmla="*/ 1211503 w 4747491"/>
              <a:gd name="connsiteY12" fmla="*/ 637309 h 1271151"/>
              <a:gd name="connsiteX13" fmla="*/ 2160536 w 4747491"/>
              <a:gd name="connsiteY13" fmla="*/ 1271151 h 1271151"/>
              <a:gd name="connsiteX14" fmla="*/ 791249 w 4747491"/>
              <a:gd name="connsiteY14" fmla="*/ 637309 h 1271151"/>
              <a:gd name="connsiteX15" fmla="*/ 106220 w 4747491"/>
              <a:gd name="connsiteY15" fmla="*/ 637309 h 1271151"/>
              <a:gd name="connsiteX16" fmla="*/ 0 w 4747491"/>
              <a:gd name="connsiteY16" fmla="*/ 531089 h 1271151"/>
              <a:gd name="connsiteX17" fmla="*/ 0 w 4747491"/>
              <a:gd name="connsiteY17" fmla="*/ 531091 h 1271151"/>
              <a:gd name="connsiteX18" fmla="*/ 0 w 4747491"/>
              <a:gd name="connsiteY18" fmla="*/ 371764 h 1271151"/>
              <a:gd name="connsiteX19" fmla="*/ 0 w 4747491"/>
              <a:gd name="connsiteY19" fmla="*/ 371764 h 1271151"/>
              <a:gd name="connsiteX20" fmla="*/ 0 w 4747491"/>
              <a:gd name="connsiteY20" fmla="*/ 106220 h 1271151"/>
              <a:gd name="connsiteX0" fmla="*/ 0 w 4747491"/>
              <a:gd name="connsiteY0" fmla="*/ 106220 h 1465115"/>
              <a:gd name="connsiteX1" fmla="*/ 106220 w 4747491"/>
              <a:gd name="connsiteY1" fmla="*/ 0 h 1465115"/>
              <a:gd name="connsiteX2" fmla="*/ 791249 w 4747491"/>
              <a:gd name="connsiteY2" fmla="*/ 0 h 1465115"/>
              <a:gd name="connsiteX3" fmla="*/ 791249 w 4747491"/>
              <a:gd name="connsiteY3" fmla="*/ 0 h 1465115"/>
              <a:gd name="connsiteX4" fmla="*/ 1978121 w 4747491"/>
              <a:gd name="connsiteY4" fmla="*/ 0 h 1465115"/>
              <a:gd name="connsiteX5" fmla="*/ 4641271 w 4747491"/>
              <a:gd name="connsiteY5" fmla="*/ 0 h 1465115"/>
              <a:gd name="connsiteX6" fmla="*/ 4747491 w 4747491"/>
              <a:gd name="connsiteY6" fmla="*/ 106220 h 1465115"/>
              <a:gd name="connsiteX7" fmla="*/ 4747491 w 4747491"/>
              <a:gd name="connsiteY7" fmla="*/ 371764 h 1465115"/>
              <a:gd name="connsiteX8" fmla="*/ 4747491 w 4747491"/>
              <a:gd name="connsiteY8" fmla="*/ 371764 h 1465115"/>
              <a:gd name="connsiteX9" fmla="*/ 4747491 w 4747491"/>
              <a:gd name="connsiteY9" fmla="*/ 531091 h 1465115"/>
              <a:gd name="connsiteX10" fmla="*/ 4747491 w 4747491"/>
              <a:gd name="connsiteY10" fmla="*/ 531089 h 1465115"/>
              <a:gd name="connsiteX11" fmla="*/ 4641271 w 4747491"/>
              <a:gd name="connsiteY11" fmla="*/ 637309 h 1465115"/>
              <a:gd name="connsiteX12" fmla="*/ 1211503 w 4747491"/>
              <a:gd name="connsiteY12" fmla="*/ 637309 h 1465115"/>
              <a:gd name="connsiteX13" fmla="*/ 1928079 w 4747491"/>
              <a:gd name="connsiteY13" fmla="*/ 1465115 h 1465115"/>
              <a:gd name="connsiteX14" fmla="*/ 791249 w 4747491"/>
              <a:gd name="connsiteY14" fmla="*/ 637309 h 1465115"/>
              <a:gd name="connsiteX15" fmla="*/ 106220 w 4747491"/>
              <a:gd name="connsiteY15" fmla="*/ 637309 h 1465115"/>
              <a:gd name="connsiteX16" fmla="*/ 0 w 4747491"/>
              <a:gd name="connsiteY16" fmla="*/ 531089 h 1465115"/>
              <a:gd name="connsiteX17" fmla="*/ 0 w 4747491"/>
              <a:gd name="connsiteY17" fmla="*/ 531091 h 1465115"/>
              <a:gd name="connsiteX18" fmla="*/ 0 w 4747491"/>
              <a:gd name="connsiteY18" fmla="*/ 371764 h 1465115"/>
              <a:gd name="connsiteX19" fmla="*/ 0 w 4747491"/>
              <a:gd name="connsiteY19" fmla="*/ 371764 h 1465115"/>
              <a:gd name="connsiteX20" fmla="*/ 0 w 4747491"/>
              <a:gd name="connsiteY20" fmla="*/ 106220 h 1465115"/>
              <a:gd name="connsiteX0" fmla="*/ 0 w 4747491"/>
              <a:gd name="connsiteY0" fmla="*/ 106220 h 1862278"/>
              <a:gd name="connsiteX1" fmla="*/ 106220 w 4747491"/>
              <a:gd name="connsiteY1" fmla="*/ 0 h 1862278"/>
              <a:gd name="connsiteX2" fmla="*/ 791249 w 4747491"/>
              <a:gd name="connsiteY2" fmla="*/ 0 h 1862278"/>
              <a:gd name="connsiteX3" fmla="*/ 791249 w 4747491"/>
              <a:gd name="connsiteY3" fmla="*/ 0 h 1862278"/>
              <a:gd name="connsiteX4" fmla="*/ 1978121 w 4747491"/>
              <a:gd name="connsiteY4" fmla="*/ 0 h 1862278"/>
              <a:gd name="connsiteX5" fmla="*/ 4641271 w 4747491"/>
              <a:gd name="connsiteY5" fmla="*/ 0 h 1862278"/>
              <a:gd name="connsiteX6" fmla="*/ 4747491 w 4747491"/>
              <a:gd name="connsiteY6" fmla="*/ 106220 h 1862278"/>
              <a:gd name="connsiteX7" fmla="*/ 4747491 w 4747491"/>
              <a:gd name="connsiteY7" fmla="*/ 371764 h 1862278"/>
              <a:gd name="connsiteX8" fmla="*/ 4747491 w 4747491"/>
              <a:gd name="connsiteY8" fmla="*/ 371764 h 1862278"/>
              <a:gd name="connsiteX9" fmla="*/ 4747491 w 4747491"/>
              <a:gd name="connsiteY9" fmla="*/ 531091 h 1862278"/>
              <a:gd name="connsiteX10" fmla="*/ 4747491 w 4747491"/>
              <a:gd name="connsiteY10" fmla="*/ 531089 h 1862278"/>
              <a:gd name="connsiteX11" fmla="*/ 4641271 w 4747491"/>
              <a:gd name="connsiteY11" fmla="*/ 637309 h 1862278"/>
              <a:gd name="connsiteX12" fmla="*/ 1211503 w 4747491"/>
              <a:gd name="connsiteY12" fmla="*/ 637309 h 1862278"/>
              <a:gd name="connsiteX13" fmla="*/ 1615156 w 4747491"/>
              <a:gd name="connsiteY13" fmla="*/ 1862278 h 1862278"/>
              <a:gd name="connsiteX14" fmla="*/ 791249 w 4747491"/>
              <a:gd name="connsiteY14" fmla="*/ 637309 h 1862278"/>
              <a:gd name="connsiteX15" fmla="*/ 106220 w 4747491"/>
              <a:gd name="connsiteY15" fmla="*/ 637309 h 1862278"/>
              <a:gd name="connsiteX16" fmla="*/ 0 w 4747491"/>
              <a:gd name="connsiteY16" fmla="*/ 531089 h 1862278"/>
              <a:gd name="connsiteX17" fmla="*/ 0 w 4747491"/>
              <a:gd name="connsiteY17" fmla="*/ 531091 h 1862278"/>
              <a:gd name="connsiteX18" fmla="*/ 0 w 4747491"/>
              <a:gd name="connsiteY18" fmla="*/ 371764 h 1862278"/>
              <a:gd name="connsiteX19" fmla="*/ 0 w 4747491"/>
              <a:gd name="connsiteY19" fmla="*/ 371764 h 1862278"/>
              <a:gd name="connsiteX20" fmla="*/ 0 w 4747491"/>
              <a:gd name="connsiteY20" fmla="*/ 106220 h 18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47491" h="1862278">
                <a:moveTo>
                  <a:pt x="0" y="106220"/>
                </a:moveTo>
                <a:cubicBezTo>
                  <a:pt x="0" y="47556"/>
                  <a:pt x="47556" y="0"/>
                  <a:pt x="106220" y="0"/>
                </a:cubicBezTo>
                <a:lnTo>
                  <a:pt x="791249" y="0"/>
                </a:lnTo>
                <a:lnTo>
                  <a:pt x="791249" y="0"/>
                </a:lnTo>
                <a:lnTo>
                  <a:pt x="1978121" y="0"/>
                </a:lnTo>
                <a:lnTo>
                  <a:pt x="4641271" y="0"/>
                </a:lnTo>
                <a:cubicBezTo>
                  <a:pt x="4699935" y="0"/>
                  <a:pt x="4747491" y="47556"/>
                  <a:pt x="4747491" y="106220"/>
                </a:cubicBezTo>
                <a:lnTo>
                  <a:pt x="4747491" y="371764"/>
                </a:lnTo>
                <a:lnTo>
                  <a:pt x="4747491" y="371764"/>
                </a:lnTo>
                <a:lnTo>
                  <a:pt x="4747491" y="531091"/>
                </a:lnTo>
                <a:lnTo>
                  <a:pt x="4747491" y="531089"/>
                </a:lnTo>
                <a:cubicBezTo>
                  <a:pt x="4747491" y="589753"/>
                  <a:pt x="4699935" y="637309"/>
                  <a:pt x="4641271" y="637309"/>
                </a:cubicBezTo>
                <a:lnTo>
                  <a:pt x="1211503" y="637309"/>
                </a:lnTo>
                <a:lnTo>
                  <a:pt x="1615156" y="1862278"/>
                </a:lnTo>
                <a:lnTo>
                  <a:pt x="791249" y="637309"/>
                </a:lnTo>
                <a:lnTo>
                  <a:pt x="106220" y="637309"/>
                </a:lnTo>
                <a:cubicBezTo>
                  <a:pt x="47556" y="637309"/>
                  <a:pt x="0" y="589753"/>
                  <a:pt x="0" y="531089"/>
                </a:cubicBezTo>
                <a:lnTo>
                  <a:pt x="0" y="531091"/>
                </a:lnTo>
                <a:lnTo>
                  <a:pt x="0" y="371764"/>
                </a:lnTo>
                <a:lnTo>
                  <a:pt x="0" y="371764"/>
                </a:lnTo>
                <a:lnTo>
                  <a:pt x="0" y="106220"/>
                </a:lnTo>
                <a:close/>
              </a:path>
            </a:pathLst>
          </a:custGeom>
          <a:solidFill>
            <a:srgbClr val="FD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A81FDE-781C-4E2D-99EB-E54909DB0901}"/>
              </a:ext>
            </a:extLst>
          </p:cNvPr>
          <p:cNvSpPr/>
          <p:nvPr/>
        </p:nvSpPr>
        <p:spPr>
          <a:xfrm>
            <a:off x="665394" y="2018651"/>
            <a:ext cx="4589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, ai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C0EE34EF-BF46-4B0A-9C97-BE4A7AE023A1}"/>
              </a:ext>
            </a:extLst>
          </p:cNvPr>
          <p:cNvSpPr/>
          <p:nvPr/>
        </p:nvSpPr>
        <p:spPr>
          <a:xfrm>
            <a:off x="2935571" y="2951611"/>
            <a:ext cx="2271767" cy="837608"/>
          </a:xfrm>
          <a:prstGeom prst="wedgeRoundRectCallout">
            <a:avLst>
              <a:gd name="adj1" fmla="val 52265"/>
              <a:gd name="adj2" fmla="val 70504"/>
              <a:gd name="adj3" fmla="val 16667"/>
            </a:avLst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sên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giun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7393" y="403178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b="1" smtClean="0">
                <a:latin typeface="Arial-SGK-TV" pitchFamily="2" charset="0"/>
                <a:cs typeface="Arial-SGK-TV" pitchFamily="2" charset="0"/>
              </a:rPr>
              <a:t>on sên</a:t>
            </a:r>
            <a:endParaRPr lang="en-US" sz="28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3507" y="2564877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-SGK-TV" pitchFamily="2" charset="0"/>
                <a:cs typeface="Arial-SGK-TV" pitchFamily="2" charset="0"/>
              </a:rPr>
              <a:t>dế mèn</a:t>
            </a:r>
            <a:endParaRPr lang="en-US" sz="28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9280" y="450238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b="1" smtClean="0">
                <a:latin typeface="Arial-SGK-TV" pitchFamily="2" charset="0"/>
                <a:cs typeface="Arial-SGK-TV" pitchFamily="2" charset="0"/>
              </a:rPr>
              <a:t>on giun</a:t>
            </a:r>
            <a:endParaRPr lang="en-US" sz="28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3848" y="-1"/>
            <a:ext cx="5896304" cy="526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  <p:bldP spid="7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984068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8C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689" y="2885905"/>
            <a:ext cx="5926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en </a:t>
            </a:r>
            <a:r>
              <a:rPr lang="en-US" sz="9600" b="1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9600" b="1" dirty="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 un</a:t>
            </a:r>
            <a:endParaRPr lang="en-US" sz="96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26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82849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241199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" y="116562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91974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696826" y="4621535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6000" b="1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8850" y="2969361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2840995"/>
            <a:ext cx="59120" cy="1283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1645" y="700624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</a:t>
            </a:r>
            <a:r>
              <a:rPr lang="en-US" sz="4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4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AC52F3-E267-4C77-8800-8B7BF9E6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9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3889" y="2307231"/>
            <a:ext cx="1797269" cy="6779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62337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24119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5467" y="1507173"/>
            <a:ext cx="2877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" y="116562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91974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712592" y="4621535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6000" b="1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8850" y="2969361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2840995"/>
            <a:ext cx="59120" cy="1283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8024" y="478448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8C: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86341"/>
              </p:ext>
            </p:extLst>
          </p:nvPr>
        </p:nvGraphicFramePr>
        <p:xfrm>
          <a:off x="3063240" y="3019993"/>
          <a:ext cx="30175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1295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01500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" y="114998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7634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3901784" y="4621535"/>
            <a:ext cx="1467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6000" b="1" dirty="0">
              <a:solidFill>
                <a:srgbClr val="F793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7680" y="293782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-SGK-TV" pitchFamily="2" charset="0"/>
                <a:cs typeface="Arial-SGK-TV" pitchFamily="2" charset="0"/>
              </a:rPr>
              <a:t>s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187" y="247615"/>
            <a:ext cx="7378262" cy="10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8C: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en    </a:t>
            </a:r>
            <a:r>
              <a:rPr lang="en-US" sz="36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36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   un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2423</TotalTime>
  <Words>421</Words>
  <Application>Microsoft Office PowerPoint</Application>
  <PresentationFormat>On-screen Show (4:3)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HP001 5 hàng</vt:lpstr>
      <vt:lpstr>Times New Roman</vt:lpstr>
      <vt:lpstr>Arial-SGK-TV</vt:lpstr>
      <vt:lpstr>Calibri</vt:lpstr>
      <vt:lpstr>Calibri Light</vt:lpstr>
      <vt:lpstr>Arial Rounded MT Bold</vt:lpstr>
      <vt:lpstr>Office Theme</vt:lpstr>
      <vt:lpstr>Default Design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User</cp:lastModifiedBy>
  <cp:revision>113</cp:revision>
  <dcterms:created xsi:type="dcterms:W3CDTF">2019-12-10T02:20:27Z</dcterms:created>
  <dcterms:modified xsi:type="dcterms:W3CDTF">2023-10-20T08:43:30Z</dcterms:modified>
</cp:coreProperties>
</file>