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3" r:id="rId2"/>
    <p:sldMasterId id="2147483685" r:id="rId3"/>
    <p:sldMasterId id="2147483698" r:id="rId4"/>
    <p:sldMasterId id="2147483724" r:id="rId5"/>
    <p:sldMasterId id="2147483739" r:id="rId6"/>
    <p:sldMasterId id="2147483754" r:id="rId7"/>
  </p:sldMasterIdLst>
  <p:notesMasterIdLst>
    <p:notesMasterId r:id="rId28"/>
  </p:notesMasterIdLst>
  <p:sldIdLst>
    <p:sldId id="340" r:id="rId8"/>
    <p:sldId id="342" r:id="rId9"/>
    <p:sldId id="364" r:id="rId10"/>
    <p:sldId id="362" r:id="rId11"/>
    <p:sldId id="365" r:id="rId12"/>
    <p:sldId id="349" r:id="rId13"/>
    <p:sldId id="354" r:id="rId14"/>
    <p:sldId id="347" r:id="rId15"/>
    <p:sldId id="338" r:id="rId16"/>
    <p:sldId id="351" r:id="rId17"/>
    <p:sldId id="350" r:id="rId18"/>
    <p:sldId id="336" r:id="rId19"/>
    <p:sldId id="363" r:id="rId20"/>
    <p:sldId id="367" r:id="rId21"/>
    <p:sldId id="368" r:id="rId22"/>
    <p:sldId id="369" r:id="rId23"/>
    <p:sldId id="371" r:id="rId24"/>
    <p:sldId id="366" r:id="rId25"/>
    <p:sldId id="370" r:id="rId26"/>
    <p:sldId id="341" r:id="rId27"/>
  </p:sldIdLst>
  <p:sldSz cx="9144000" cy="6858000" type="screen4x3"/>
  <p:notesSz cx="6858000" cy="9144000"/>
  <p:embeddedFontLst>
    <p:embeddedFont>
      <p:font typeface="HP001 5 hàng" pitchFamily="34" charset="0"/>
      <p:regular r:id="rId29"/>
      <p:bold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Arial-SGK-TV" charset="0"/>
      <p:regular r:id="rId35"/>
      <p:bold r:id="rId36"/>
      <p:italic r:id="rId37"/>
      <p:boldItalic r:id="rId38"/>
    </p:embeddedFont>
    <p:embeddedFont>
      <p:font typeface="Arial Rounded MT Bold" pitchFamily="34" charset="0"/>
      <p:regular r:id="rId39"/>
    </p:embeddedFont>
    <p:embeddedFont>
      <p:font typeface="Calibri Light" pitchFamily="34" charset="0"/>
      <p:regular r:id="rId40"/>
      <p: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C"/>
    <a:srgbClr val="C6EAFA"/>
    <a:srgbClr val="FDD09E"/>
    <a:srgbClr val="FFFFFF"/>
    <a:srgbClr val="D3EAD4"/>
    <a:srgbClr val="1D90D0"/>
    <a:srgbClr val="0CAE4C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108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FDFB0-C2C5-4BF1-B54B-D28454E1B1F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80EF-8C96-4E40-A55B-397D51B9F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3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1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0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3C780-82DB-43EE-A9DB-2CAFA355B4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0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1990-2DB2-4BFB-80B0-444C3F0231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6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4C846-AD2B-43D9-BAA1-679589C6B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93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95BE1-14EB-47FF-B359-1A0D535CB6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8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7ACE-B9B5-48F0-8E5E-99E9EF23F9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8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661C-1C03-457D-8BB9-2C7578781B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52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B1CB-839F-4F18-AD90-ECA2D8BE6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34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A07A7-10F7-4438-B443-1FB093FDE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8BCCF-3B30-4472-808E-658262864F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76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DF960-2212-4DD2-9BA7-4FB7C0B18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01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6518-8496-4765-B288-64A56041C2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63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689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797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86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2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13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2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2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46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42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36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51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0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020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78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83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72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73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04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07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72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71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32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58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33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87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5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63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10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322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62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55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180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3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57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6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668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29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1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74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88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176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933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58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339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2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994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4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990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6672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38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219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778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85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4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039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974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064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893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67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06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2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/>
                </a:solidFill>
              </a:rPr>
              <a:pPr/>
              <a:t>11/9/2023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7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9D1C9C-595A-42EE-93F9-7F1E326EC70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3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0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4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8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4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8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590800" y="1143000"/>
            <a:ext cx="5105400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Xin chào mừng thầy, cô và các em học sinh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16166" y="2571750"/>
            <a:ext cx="44800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 err="1" smtClean="0">
                <a:latin typeface="Times New Roman" pitchFamily="18" charset="0"/>
              </a:rPr>
              <a:t>Tiếng</a:t>
            </a:r>
            <a:r>
              <a:rPr lang="en-US" sz="3600" b="1" u="sng" dirty="0" smtClean="0"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</a:rPr>
              <a:t>Việt</a:t>
            </a:r>
            <a:r>
              <a:rPr lang="en-US" sz="3600" b="1" u="sng" dirty="0" smtClean="0">
                <a:latin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(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117)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3352807"/>
            <a:ext cx="5257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Uyên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3" presetID="3" presetClass="emph" presetSubtype="1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21" presetID="3" presetClass="emph" presetSubtype="6" accel="50000" decel="50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1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ĂM HỌC 23-24\New folder\LƯỚT VÁ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" y="867103"/>
            <a:ext cx="3815256" cy="463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:\NĂM HỌC 23-24\New folder\VÁN GÔ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59" y="867103"/>
            <a:ext cx="3499943" cy="4635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Punched Tape 2"/>
          <p:cNvSpPr/>
          <p:nvPr/>
        </p:nvSpPr>
        <p:spPr>
          <a:xfrm>
            <a:off x="1545020" y="5502167"/>
            <a:ext cx="2554013" cy="993226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2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ướt</a:t>
            </a:r>
            <a:r>
              <a:rPr lang="en-US" sz="32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ván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50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42661"/>
              </p:ext>
            </p:extLst>
          </p:nvPr>
        </p:nvGraphicFramePr>
        <p:xfrm>
          <a:off x="3299730" y="3019993"/>
          <a:ext cx="30175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783910" y="2969362"/>
            <a:ext cx="1460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ươt</a:t>
            </a:r>
            <a:r>
              <a:rPr lang="en-US" sz="60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9" y="201500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2359" y="1567959"/>
            <a:ext cx="3316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ướt</a:t>
            </a:r>
            <a:r>
              <a:rPr lang="en-US" sz="60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ván</a:t>
            </a:r>
            <a:r>
              <a:rPr lang="en-US" sz="6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4" y="1149985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27634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154040" y="4495407"/>
            <a:ext cx="1436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ướt</a:t>
            </a:r>
            <a:endParaRPr lang="en-US" sz="6000" dirty="0">
              <a:solidFill>
                <a:srgbClr val="F7931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1830" y="2937829"/>
            <a:ext cx="356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6187" y="247615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00827" y="2776314"/>
            <a:ext cx="103145" cy="1615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2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479"/>
            <a:ext cx="621740" cy="599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5670" y="1869848"/>
            <a:ext cx="3065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uột</a:t>
            </a:r>
            <a:r>
              <a:rPr lang="en-US" sz="48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nhắt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8663" y="1869848"/>
            <a:ext cx="2525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ướt</a:t>
            </a:r>
            <a:r>
              <a:rPr lang="en-US" sz="48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ván</a:t>
            </a:r>
            <a:r>
              <a:rPr lang="en-US" sz="48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526139"/>
              </p:ext>
            </p:extLst>
          </p:nvPr>
        </p:nvGraphicFramePr>
        <p:xfrm>
          <a:off x="1348300" y="3101095"/>
          <a:ext cx="256032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94849"/>
              </p:ext>
            </p:extLst>
          </p:nvPr>
        </p:nvGraphicFramePr>
        <p:xfrm>
          <a:off x="5470633" y="3091808"/>
          <a:ext cx="2345244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2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654641" y="3062714"/>
            <a:ext cx="835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30549" y="3062716"/>
            <a:ext cx="104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4800" dirty="0"/>
          </a:p>
        </p:txBody>
      </p:sp>
      <p:sp>
        <p:nvSpPr>
          <p:cNvPr id="27" name="Rectangle 26"/>
          <p:cNvSpPr/>
          <p:nvPr/>
        </p:nvSpPr>
        <p:spPr>
          <a:xfrm>
            <a:off x="5920757" y="3062715"/>
            <a:ext cx="320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Arial-SGK-TV" pitchFamily="2" charset="0"/>
                <a:cs typeface="Arial-SGK-TV" pitchFamily="2" charset="0"/>
              </a:rPr>
              <a:t>l</a:t>
            </a:r>
            <a:endParaRPr lang="en-US" sz="4800" dirty="0"/>
          </a:p>
        </p:txBody>
      </p:sp>
      <p:sp>
        <p:nvSpPr>
          <p:cNvPr id="28" name="Rectangle 27"/>
          <p:cNvSpPr/>
          <p:nvPr/>
        </p:nvSpPr>
        <p:spPr>
          <a:xfrm>
            <a:off x="6669954" y="3046579"/>
            <a:ext cx="10374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4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263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72725" y="917617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84003" y="4207630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uột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28582" y="4207630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ướt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25243" y="116811"/>
            <a:ext cx="7378262" cy="145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3314749" y="3972908"/>
            <a:ext cx="45719" cy="709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267519" y="2857946"/>
            <a:ext cx="110551" cy="1571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3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0" y="1849901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973269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8772" y="1131155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484563" y="2586116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ầu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</a:t>
            </a:r>
            <a:r>
              <a:rPr lang="en-US" sz="3000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ượt</a:t>
            </a:r>
            <a:endParaRPr lang="en-US" sz="3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125243" y="2578353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r</a:t>
            </a:r>
            <a:r>
              <a:rPr lang="en-US" sz="300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ượt </a:t>
            </a:r>
            <a:r>
              <a:rPr lang="en-US" sz="300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đuổi</a:t>
            </a:r>
            <a:endParaRPr lang="en-US" sz="300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60420" y="436008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000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uốt</a:t>
            </a:r>
            <a:r>
              <a:rPr lang="en-US" sz="3000" dirty="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giá</a:t>
            </a:r>
            <a:endParaRPr lang="en-US" sz="3000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5243" y="116811"/>
            <a:ext cx="7378262" cy="145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585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 descr="F:\NĂM HỌC 23-24\New folder\rượt đuổ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1765738"/>
            <a:ext cx="7894584" cy="40832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125243" y="116811"/>
            <a:ext cx="7378262" cy="145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54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 descr="F:\NĂM HỌC 23-24\New folder\cầu trượ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94" y="1291026"/>
            <a:ext cx="7267634" cy="48575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125243" y="116811"/>
            <a:ext cx="7378262" cy="117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2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 descr="F:\NĂM HỌC 23-24\New folder\buốt giá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94" y="1466193"/>
            <a:ext cx="7204572" cy="47927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125243" y="116811"/>
            <a:ext cx="7378262" cy="117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2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9" y="1592778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831375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8772" y="957729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484563" y="2184807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ầu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</a:t>
            </a:r>
            <a:r>
              <a:rPr lang="en-US" sz="3000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ượt</a:t>
            </a:r>
            <a:endParaRPr lang="en-US" sz="3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40794" y="2161715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r</a:t>
            </a:r>
            <a:r>
              <a:rPr lang="en-US" sz="300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ượt </a:t>
            </a:r>
            <a:r>
              <a:rPr lang="en-US" sz="300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đuổi</a:t>
            </a:r>
            <a:endParaRPr lang="en-US" sz="300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60420" y="401405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000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uốt</a:t>
            </a:r>
            <a:r>
              <a:rPr lang="en-US" sz="3000" dirty="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giá</a:t>
            </a:r>
            <a:endParaRPr lang="en-US" sz="3000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5243" y="116811"/>
            <a:ext cx="7378262" cy="145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97" y="3313002"/>
            <a:ext cx="3140216" cy="2258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1" y="3515710"/>
            <a:ext cx="2826312" cy="20098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59" y="1128428"/>
            <a:ext cx="3197422" cy="218457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14104" y="5525538"/>
            <a:ext cx="1443020" cy="6386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43219" y="3313002"/>
            <a:ext cx="1437602" cy="6386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7" y="1560399"/>
            <a:ext cx="621792" cy="599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6" y="510906"/>
            <a:ext cx="706933" cy="714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6939" y="768035"/>
            <a:ext cx="91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 smtClean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44146" y="5525538"/>
            <a:ext cx="1443020" cy="6386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uốt chỉ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17988" y="6038038"/>
            <a:ext cx="4649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18815" y="6038038"/>
            <a:ext cx="37837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70968" y="2993688"/>
            <a:ext cx="4649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25243" y="116811"/>
            <a:ext cx="7378262" cy="117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102646" y="3799335"/>
            <a:ext cx="4649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9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479"/>
            <a:ext cx="621740" cy="599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5670" y="1869848"/>
            <a:ext cx="3065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uột</a:t>
            </a:r>
            <a:r>
              <a:rPr lang="en-US" sz="48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nhắt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8663" y="1869848"/>
            <a:ext cx="2525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ướt</a:t>
            </a:r>
            <a:r>
              <a:rPr lang="en-US" sz="48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ván</a:t>
            </a:r>
            <a:r>
              <a:rPr lang="en-US" sz="48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684848"/>
              </p:ext>
            </p:extLst>
          </p:nvPr>
        </p:nvGraphicFramePr>
        <p:xfrm>
          <a:off x="1450389" y="2841289"/>
          <a:ext cx="256032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786925"/>
              </p:ext>
            </p:extLst>
          </p:nvPr>
        </p:nvGraphicFramePr>
        <p:xfrm>
          <a:off x="5497330" y="2857055"/>
          <a:ext cx="2345244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2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728741" y="2779305"/>
            <a:ext cx="835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</a:t>
            </a:r>
            <a:endParaRPr lang="en-US" sz="48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16471" y="2811207"/>
            <a:ext cx="104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05810" y="2841621"/>
            <a:ext cx="320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23390" y="2795065"/>
            <a:ext cx="10374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263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72725" y="917617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95090" y="3610302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uột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1646" y="3610301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ướt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25243" y="116811"/>
            <a:ext cx="7378262" cy="145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393579" y="3657588"/>
            <a:ext cx="45719" cy="709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204452" y="2601302"/>
            <a:ext cx="75340" cy="1772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39031" y="4614720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r</a:t>
            </a:r>
            <a:r>
              <a:rPr lang="en-US" sz="300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ượt </a:t>
            </a:r>
            <a:r>
              <a:rPr lang="en-US" sz="300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đuổi</a:t>
            </a:r>
            <a:endParaRPr lang="en-US" sz="300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06708" y="4614720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ầu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</a:t>
            </a:r>
            <a:r>
              <a:rPr lang="en-US" sz="3000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ượt</a:t>
            </a:r>
            <a:endParaRPr lang="en-US" sz="3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39930" y="4614720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000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uốt</a:t>
            </a:r>
            <a:r>
              <a:rPr lang="en-US" sz="3000" dirty="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giá</a:t>
            </a:r>
            <a:endParaRPr lang="en-US" sz="3000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1740" y="5576416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tuốt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lúa</a:t>
            </a:r>
            <a:endParaRPr lang="en-US" sz="3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206708" y="5576416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vượt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endParaRPr lang="en-US" sz="3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739930" y="5570218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suốt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chỉ</a:t>
            </a:r>
            <a:endParaRPr lang="en-US" sz="3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9291" y="2078461"/>
            <a:ext cx="2784144" cy="19106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sz="6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6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5136" y="2078460"/>
            <a:ext cx="2784144" cy="19106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6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hời</a:t>
            </a:r>
            <a:r>
              <a:rPr lang="en-US" sz="6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4959" y="4130566"/>
            <a:ext cx="3821373" cy="17728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ứt</a:t>
            </a:r>
            <a:r>
              <a:rPr lang="en-US" sz="6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ạo</a:t>
            </a:r>
            <a:r>
              <a:rPr lang="en-US" sz="6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lứt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F:\NĂM HỌC 23-24\New folder\tải xuống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79" y="1843272"/>
            <a:ext cx="3061567" cy="2145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:\NĂM HỌC 23-24\New folder\tải xuống (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64" y="3989150"/>
            <a:ext cx="4130566" cy="1914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:\NĂM HỌC 23-24\New folder\tải xuống (4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45" y="1843270"/>
            <a:ext cx="3174988" cy="21458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2320119" y="163773"/>
            <a:ext cx="4531057" cy="1113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  <a:latin typeface="Arial-SGK-TV" charset="0"/>
                <a:cs typeface="Arial-SGK-TV" charset="0"/>
              </a:rPr>
              <a:t>KHỞI ĐỘNG</a:t>
            </a:r>
            <a:endParaRPr lang="en-US" sz="3600" dirty="0">
              <a:solidFill>
                <a:prstClr val="white"/>
              </a:solidFill>
              <a:latin typeface="Arial-SGK-TV" charset="0"/>
              <a:cs typeface="Arial-SGK-TV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3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91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01738" y="3036888"/>
            <a:ext cx="67738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HP001 5 hàng" pitchFamily="34" charset="0"/>
              </a:rPr>
              <a:t>Cảm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ơn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thầy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cô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đã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chú</a:t>
            </a:r>
            <a:r>
              <a:rPr lang="en-US" sz="3200" b="1" dirty="0">
                <a:latin typeface="HP001 5 hàng" pitchFamily="34" charset="0"/>
              </a:rPr>
              <a:t> ý </a:t>
            </a:r>
            <a:r>
              <a:rPr lang="en-US" sz="3200" b="1" dirty="0" err="1">
                <a:latin typeface="HP001 5 hàng" pitchFamily="34" charset="0"/>
              </a:rPr>
              <a:t>lắng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nghe</a:t>
            </a:r>
            <a:endParaRPr lang="en-US" sz="3200" b="1" dirty="0">
              <a:latin typeface="HP001 5 hàng" pitchFamily="34" charset="0"/>
            </a:endParaRPr>
          </a:p>
          <a:p>
            <a:pPr algn="ctr"/>
            <a:r>
              <a:rPr lang="en-US" sz="3200" b="1" dirty="0" err="1">
                <a:latin typeface="HP001 5 hàng" pitchFamily="34" charset="0"/>
              </a:rPr>
              <a:t>Chúc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các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em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học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tốt</a:t>
            </a:r>
            <a:r>
              <a:rPr lang="en-US" sz="3200" b="1" dirty="0">
                <a:latin typeface="HP001 5 hàng" pitchFamily="34" charset="0"/>
              </a:rPr>
              <a:t>!</a:t>
            </a:r>
          </a:p>
        </p:txBody>
      </p:sp>
      <p:pic>
        <p:nvPicPr>
          <p:cNvPr id="78852" name="Picture 8" descr="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19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9" descr="1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0" descr="tumblr_m5gspumedh1rx3htoo1_100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1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25243" y="432121"/>
            <a:ext cx="7378262" cy="117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2566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2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9386" y="984068"/>
            <a:ext cx="11368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endParaRPr lang="en-US" sz="4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10E</a:t>
            </a:r>
            <a:endParaRPr lang="en-US" sz="4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63251"/>
            <a:ext cx="9144000" cy="526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4731" y="1225130"/>
            <a:ext cx="2349062" cy="8413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117)</a:t>
            </a:r>
            <a:endParaRPr lang="en-US" sz="3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0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6" y="1337801"/>
            <a:ext cx="7702147" cy="5018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Đóng</a:t>
            </a:r>
            <a:r>
              <a:rPr lang="en-US" sz="24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vai</a:t>
            </a:r>
            <a:r>
              <a:rPr lang="en-US" sz="24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4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17473" y="1382738"/>
            <a:ext cx="2327564" cy="2257426"/>
            <a:chOff x="4717473" y="1382738"/>
            <a:chExt cx="2327564" cy="2257426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4717473" y="1382738"/>
              <a:ext cx="2327564" cy="2257426"/>
            </a:xfrm>
            <a:custGeom>
              <a:avLst/>
              <a:gdLst>
                <a:gd name="connsiteX0" fmla="*/ 0 w 2327564"/>
                <a:gd name="connsiteY0" fmla="*/ 155867 h 935182"/>
                <a:gd name="connsiteX1" fmla="*/ 155867 w 2327564"/>
                <a:gd name="connsiteY1" fmla="*/ 0 h 935182"/>
                <a:gd name="connsiteX2" fmla="*/ 387927 w 2327564"/>
                <a:gd name="connsiteY2" fmla="*/ 0 h 935182"/>
                <a:gd name="connsiteX3" fmla="*/ 387927 w 2327564"/>
                <a:gd name="connsiteY3" fmla="*/ 0 h 935182"/>
                <a:gd name="connsiteX4" fmla="*/ 969818 w 2327564"/>
                <a:gd name="connsiteY4" fmla="*/ 0 h 935182"/>
                <a:gd name="connsiteX5" fmla="*/ 2171697 w 2327564"/>
                <a:gd name="connsiteY5" fmla="*/ 0 h 935182"/>
                <a:gd name="connsiteX6" fmla="*/ 2327564 w 2327564"/>
                <a:gd name="connsiteY6" fmla="*/ 155867 h 935182"/>
                <a:gd name="connsiteX7" fmla="*/ 2327564 w 2327564"/>
                <a:gd name="connsiteY7" fmla="*/ 545523 h 935182"/>
                <a:gd name="connsiteX8" fmla="*/ 2327564 w 2327564"/>
                <a:gd name="connsiteY8" fmla="*/ 545523 h 935182"/>
                <a:gd name="connsiteX9" fmla="*/ 2327564 w 2327564"/>
                <a:gd name="connsiteY9" fmla="*/ 779318 h 935182"/>
                <a:gd name="connsiteX10" fmla="*/ 2327564 w 2327564"/>
                <a:gd name="connsiteY10" fmla="*/ 779315 h 935182"/>
                <a:gd name="connsiteX11" fmla="*/ 2171697 w 2327564"/>
                <a:gd name="connsiteY11" fmla="*/ 935182 h 935182"/>
                <a:gd name="connsiteX12" fmla="*/ 969818 w 2327564"/>
                <a:gd name="connsiteY12" fmla="*/ 935182 h 935182"/>
                <a:gd name="connsiteX13" fmla="*/ 55419 w 2327564"/>
                <a:gd name="connsiteY13" fmla="*/ 2257426 h 935182"/>
                <a:gd name="connsiteX14" fmla="*/ 387927 w 2327564"/>
                <a:gd name="connsiteY14" fmla="*/ 935182 h 935182"/>
                <a:gd name="connsiteX15" fmla="*/ 155867 w 2327564"/>
                <a:gd name="connsiteY15" fmla="*/ 935182 h 935182"/>
                <a:gd name="connsiteX16" fmla="*/ 0 w 2327564"/>
                <a:gd name="connsiteY16" fmla="*/ 779315 h 935182"/>
                <a:gd name="connsiteX17" fmla="*/ 0 w 2327564"/>
                <a:gd name="connsiteY17" fmla="*/ 779318 h 935182"/>
                <a:gd name="connsiteX18" fmla="*/ 0 w 2327564"/>
                <a:gd name="connsiteY18" fmla="*/ 545523 h 935182"/>
                <a:gd name="connsiteX19" fmla="*/ 0 w 2327564"/>
                <a:gd name="connsiteY19" fmla="*/ 545523 h 935182"/>
                <a:gd name="connsiteX20" fmla="*/ 0 w 2327564"/>
                <a:gd name="connsiteY20" fmla="*/ 155867 h 935182"/>
                <a:gd name="connsiteX0" fmla="*/ 0 w 2327564"/>
                <a:gd name="connsiteY0" fmla="*/ 155867 h 2257426"/>
                <a:gd name="connsiteX1" fmla="*/ 155867 w 2327564"/>
                <a:gd name="connsiteY1" fmla="*/ 0 h 2257426"/>
                <a:gd name="connsiteX2" fmla="*/ 387927 w 2327564"/>
                <a:gd name="connsiteY2" fmla="*/ 0 h 2257426"/>
                <a:gd name="connsiteX3" fmla="*/ 387927 w 2327564"/>
                <a:gd name="connsiteY3" fmla="*/ 0 h 2257426"/>
                <a:gd name="connsiteX4" fmla="*/ 969818 w 2327564"/>
                <a:gd name="connsiteY4" fmla="*/ 0 h 2257426"/>
                <a:gd name="connsiteX5" fmla="*/ 2171697 w 2327564"/>
                <a:gd name="connsiteY5" fmla="*/ 0 h 2257426"/>
                <a:gd name="connsiteX6" fmla="*/ 2327564 w 2327564"/>
                <a:gd name="connsiteY6" fmla="*/ 155867 h 2257426"/>
                <a:gd name="connsiteX7" fmla="*/ 2327564 w 2327564"/>
                <a:gd name="connsiteY7" fmla="*/ 545523 h 2257426"/>
                <a:gd name="connsiteX8" fmla="*/ 2327564 w 2327564"/>
                <a:gd name="connsiteY8" fmla="*/ 545523 h 2257426"/>
                <a:gd name="connsiteX9" fmla="*/ 2327564 w 2327564"/>
                <a:gd name="connsiteY9" fmla="*/ 779318 h 2257426"/>
                <a:gd name="connsiteX10" fmla="*/ 2327564 w 2327564"/>
                <a:gd name="connsiteY10" fmla="*/ 779315 h 2257426"/>
                <a:gd name="connsiteX11" fmla="*/ 2171697 w 2327564"/>
                <a:gd name="connsiteY11" fmla="*/ 935182 h 2257426"/>
                <a:gd name="connsiteX12" fmla="*/ 541193 w 2327564"/>
                <a:gd name="connsiteY12" fmla="*/ 935182 h 2257426"/>
                <a:gd name="connsiteX13" fmla="*/ 55419 w 2327564"/>
                <a:gd name="connsiteY13" fmla="*/ 2257426 h 2257426"/>
                <a:gd name="connsiteX14" fmla="*/ 387927 w 2327564"/>
                <a:gd name="connsiteY14" fmla="*/ 935182 h 2257426"/>
                <a:gd name="connsiteX15" fmla="*/ 155867 w 2327564"/>
                <a:gd name="connsiteY15" fmla="*/ 935182 h 2257426"/>
                <a:gd name="connsiteX16" fmla="*/ 0 w 2327564"/>
                <a:gd name="connsiteY16" fmla="*/ 779315 h 2257426"/>
                <a:gd name="connsiteX17" fmla="*/ 0 w 2327564"/>
                <a:gd name="connsiteY17" fmla="*/ 779318 h 2257426"/>
                <a:gd name="connsiteX18" fmla="*/ 0 w 2327564"/>
                <a:gd name="connsiteY18" fmla="*/ 545523 h 2257426"/>
                <a:gd name="connsiteX19" fmla="*/ 0 w 2327564"/>
                <a:gd name="connsiteY19" fmla="*/ 545523 h 2257426"/>
                <a:gd name="connsiteX20" fmla="*/ 0 w 2327564"/>
                <a:gd name="connsiteY20" fmla="*/ 155867 h 225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27564" h="2257426">
                  <a:moveTo>
                    <a:pt x="0" y="155867"/>
                  </a:moveTo>
                  <a:cubicBezTo>
                    <a:pt x="0" y="69784"/>
                    <a:pt x="69784" y="0"/>
                    <a:pt x="155867" y="0"/>
                  </a:cubicBezTo>
                  <a:lnTo>
                    <a:pt x="387927" y="0"/>
                  </a:lnTo>
                  <a:lnTo>
                    <a:pt x="387927" y="0"/>
                  </a:lnTo>
                  <a:lnTo>
                    <a:pt x="969818" y="0"/>
                  </a:lnTo>
                  <a:lnTo>
                    <a:pt x="2171697" y="0"/>
                  </a:lnTo>
                  <a:cubicBezTo>
                    <a:pt x="2257780" y="0"/>
                    <a:pt x="2327564" y="69784"/>
                    <a:pt x="2327564" y="155867"/>
                  </a:cubicBezTo>
                  <a:lnTo>
                    <a:pt x="2327564" y="545523"/>
                  </a:lnTo>
                  <a:lnTo>
                    <a:pt x="2327564" y="545523"/>
                  </a:lnTo>
                  <a:lnTo>
                    <a:pt x="2327564" y="779318"/>
                  </a:lnTo>
                  <a:lnTo>
                    <a:pt x="2327564" y="779315"/>
                  </a:lnTo>
                  <a:cubicBezTo>
                    <a:pt x="2327564" y="865398"/>
                    <a:pt x="2257780" y="935182"/>
                    <a:pt x="2171697" y="935182"/>
                  </a:cubicBezTo>
                  <a:lnTo>
                    <a:pt x="541193" y="935182"/>
                  </a:lnTo>
                  <a:lnTo>
                    <a:pt x="55419" y="2257426"/>
                  </a:lnTo>
                  <a:lnTo>
                    <a:pt x="387927" y="935182"/>
                  </a:lnTo>
                  <a:lnTo>
                    <a:pt x="155867" y="935182"/>
                  </a:lnTo>
                  <a:cubicBezTo>
                    <a:pt x="69784" y="935182"/>
                    <a:pt x="0" y="865398"/>
                    <a:pt x="0" y="779315"/>
                  </a:cubicBezTo>
                  <a:lnTo>
                    <a:pt x="0" y="779318"/>
                  </a:lnTo>
                  <a:lnTo>
                    <a:pt x="0" y="545523"/>
                  </a:lnTo>
                  <a:lnTo>
                    <a:pt x="0" y="545523"/>
                  </a:lnTo>
                  <a:lnTo>
                    <a:pt x="0" y="155867"/>
                  </a:lnTo>
                  <a:close/>
                </a:path>
              </a:pathLst>
            </a:cu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6736" y="1430363"/>
              <a:ext cx="21916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Trời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đất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ơi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!</a:t>
              </a:r>
            </a:p>
            <a:p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Cá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dữ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nuốt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tôi</a:t>
              </a:r>
              <a:r>
                <a:rPr lang="en-US" sz="2400" i="1" dirty="0" smtClean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!</a:t>
              </a:r>
              <a:endParaRPr lang="en-US" sz="2400" i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64921" y="1337801"/>
            <a:ext cx="2538845" cy="1440325"/>
            <a:chOff x="1964921" y="1337801"/>
            <a:chExt cx="2538845" cy="1440325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2184400" y="1337801"/>
              <a:ext cx="2105659" cy="1440325"/>
            </a:xfrm>
            <a:custGeom>
              <a:avLst/>
              <a:gdLst>
                <a:gd name="connsiteX0" fmla="*/ 0 w 2105659"/>
                <a:gd name="connsiteY0" fmla="*/ 153930 h 923559"/>
                <a:gd name="connsiteX1" fmla="*/ 153930 w 2105659"/>
                <a:gd name="connsiteY1" fmla="*/ 0 h 923559"/>
                <a:gd name="connsiteX2" fmla="*/ 1228301 w 2105659"/>
                <a:gd name="connsiteY2" fmla="*/ 0 h 923559"/>
                <a:gd name="connsiteX3" fmla="*/ 1228301 w 2105659"/>
                <a:gd name="connsiteY3" fmla="*/ 0 h 923559"/>
                <a:gd name="connsiteX4" fmla="*/ 1754716 w 2105659"/>
                <a:gd name="connsiteY4" fmla="*/ 0 h 923559"/>
                <a:gd name="connsiteX5" fmla="*/ 1951729 w 2105659"/>
                <a:gd name="connsiteY5" fmla="*/ 0 h 923559"/>
                <a:gd name="connsiteX6" fmla="*/ 2105659 w 2105659"/>
                <a:gd name="connsiteY6" fmla="*/ 153930 h 923559"/>
                <a:gd name="connsiteX7" fmla="*/ 2105659 w 2105659"/>
                <a:gd name="connsiteY7" fmla="*/ 538743 h 923559"/>
                <a:gd name="connsiteX8" fmla="*/ 2105659 w 2105659"/>
                <a:gd name="connsiteY8" fmla="*/ 538743 h 923559"/>
                <a:gd name="connsiteX9" fmla="*/ 2105659 w 2105659"/>
                <a:gd name="connsiteY9" fmla="*/ 769633 h 923559"/>
                <a:gd name="connsiteX10" fmla="*/ 2105659 w 2105659"/>
                <a:gd name="connsiteY10" fmla="*/ 769629 h 923559"/>
                <a:gd name="connsiteX11" fmla="*/ 1951729 w 2105659"/>
                <a:gd name="connsiteY11" fmla="*/ 923559 h 923559"/>
                <a:gd name="connsiteX12" fmla="*/ 1754716 w 2105659"/>
                <a:gd name="connsiteY12" fmla="*/ 923559 h 923559"/>
                <a:gd name="connsiteX13" fmla="*/ 1236464 w 2105659"/>
                <a:gd name="connsiteY13" fmla="*/ 1356505 h 923559"/>
                <a:gd name="connsiteX14" fmla="*/ 1228301 w 2105659"/>
                <a:gd name="connsiteY14" fmla="*/ 923559 h 923559"/>
                <a:gd name="connsiteX15" fmla="*/ 153930 w 2105659"/>
                <a:gd name="connsiteY15" fmla="*/ 923559 h 923559"/>
                <a:gd name="connsiteX16" fmla="*/ 0 w 2105659"/>
                <a:gd name="connsiteY16" fmla="*/ 769629 h 923559"/>
                <a:gd name="connsiteX17" fmla="*/ 0 w 2105659"/>
                <a:gd name="connsiteY17" fmla="*/ 769633 h 923559"/>
                <a:gd name="connsiteX18" fmla="*/ 0 w 2105659"/>
                <a:gd name="connsiteY18" fmla="*/ 538743 h 923559"/>
                <a:gd name="connsiteX19" fmla="*/ 0 w 2105659"/>
                <a:gd name="connsiteY19" fmla="*/ 538743 h 923559"/>
                <a:gd name="connsiteX20" fmla="*/ 0 w 2105659"/>
                <a:gd name="connsiteY20" fmla="*/ 153930 h 923559"/>
                <a:gd name="connsiteX0" fmla="*/ 0 w 2105659"/>
                <a:gd name="connsiteY0" fmla="*/ 153930 h 1356505"/>
                <a:gd name="connsiteX1" fmla="*/ 153930 w 2105659"/>
                <a:gd name="connsiteY1" fmla="*/ 0 h 1356505"/>
                <a:gd name="connsiteX2" fmla="*/ 1228301 w 2105659"/>
                <a:gd name="connsiteY2" fmla="*/ 0 h 1356505"/>
                <a:gd name="connsiteX3" fmla="*/ 1228301 w 2105659"/>
                <a:gd name="connsiteY3" fmla="*/ 0 h 1356505"/>
                <a:gd name="connsiteX4" fmla="*/ 1754716 w 2105659"/>
                <a:gd name="connsiteY4" fmla="*/ 0 h 1356505"/>
                <a:gd name="connsiteX5" fmla="*/ 1951729 w 2105659"/>
                <a:gd name="connsiteY5" fmla="*/ 0 h 1356505"/>
                <a:gd name="connsiteX6" fmla="*/ 2105659 w 2105659"/>
                <a:gd name="connsiteY6" fmla="*/ 153930 h 1356505"/>
                <a:gd name="connsiteX7" fmla="*/ 2105659 w 2105659"/>
                <a:gd name="connsiteY7" fmla="*/ 538743 h 1356505"/>
                <a:gd name="connsiteX8" fmla="*/ 2105659 w 2105659"/>
                <a:gd name="connsiteY8" fmla="*/ 538743 h 1356505"/>
                <a:gd name="connsiteX9" fmla="*/ 2105659 w 2105659"/>
                <a:gd name="connsiteY9" fmla="*/ 769633 h 1356505"/>
                <a:gd name="connsiteX10" fmla="*/ 2105659 w 2105659"/>
                <a:gd name="connsiteY10" fmla="*/ 769629 h 1356505"/>
                <a:gd name="connsiteX11" fmla="*/ 1951729 w 2105659"/>
                <a:gd name="connsiteY11" fmla="*/ 923559 h 1356505"/>
                <a:gd name="connsiteX12" fmla="*/ 1754716 w 2105659"/>
                <a:gd name="connsiteY12" fmla="*/ 923559 h 1356505"/>
                <a:gd name="connsiteX13" fmla="*/ 1236464 w 2105659"/>
                <a:gd name="connsiteY13" fmla="*/ 1356505 h 1356505"/>
                <a:gd name="connsiteX14" fmla="*/ 1571201 w 2105659"/>
                <a:gd name="connsiteY14" fmla="*/ 915939 h 1356505"/>
                <a:gd name="connsiteX15" fmla="*/ 153930 w 2105659"/>
                <a:gd name="connsiteY15" fmla="*/ 923559 h 1356505"/>
                <a:gd name="connsiteX16" fmla="*/ 0 w 2105659"/>
                <a:gd name="connsiteY16" fmla="*/ 769629 h 1356505"/>
                <a:gd name="connsiteX17" fmla="*/ 0 w 2105659"/>
                <a:gd name="connsiteY17" fmla="*/ 769633 h 1356505"/>
                <a:gd name="connsiteX18" fmla="*/ 0 w 2105659"/>
                <a:gd name="connsiteY18" fmla="*/ 538743 h 1356505"/>
                <a:gd name="connsiteX19" fmla="*/ 0 w 2105659"/>
                <a:gd name="connsiteY19" fmla="*/ 538743 h 1356505"/>
                <a:gd name="connsiteX20" fmla="*/ 0 w 2105659"/>
                <a:gd name="connsiteY20" fmla="*/ 153930 h 1356505"/>
                <a:gd name="connsiteX0" fmla="*/ 0 w 2105659"/>
                <a:gd name="connsiteY0" fmla="*/ 153930 h 1440325"/>
                <a:gd name="connsiteX1" fmla="*/ 153930 w 2105659"/>
                <a:gd name="connsiteY1" fmla="*/ 0 h 1440325"/>
                <a:gd name="connsiteX2" fmla="*/ 1228301 w 2105659"/>
                <a:gd name="connsiteY2" fmla="*/ 0 h 1440325"/>
                <a:gd name="connsiteX3" fmla="*/ 1228301 w 2105659"/>
                <a:gd name="connsiteY3" fmla="*/ 0 h 1440325"/>
                <a:gd name="connsiteX4" fmla="*/ 1754716 w 2105659"/>
                <a:gd name="connsiteY4" fmla="*/ 0 h 1440325"/>
                <a:gd name="connsiteX5" fmla="*/ 1951729 w 2105659"/>
                <a:gd name="connsiteY5" fmla="*/ 0 h 1440325"/>
                <a:gd name="connsiteX6" fmla="*/ 2105659 w 2105659"/>
                <a:gd name="connsiteY6" fmla="*/ 153930 h 1440325"/>
                <a:gd name="connsiteX7" fmla="*/ 2105659 w 2105659"/>
                <a:gd name="connsiteY7" fmla="*/ 538743 h 1440325"/>
                <a:gd name="connsiteX8" fmla="*/ 2105659 w 2105659"/>
                <a:gd name="connsiteY8" fmla="*/ 538743 h 1440325"/>
                <a:gd name="connsiteX9" fmla="*/ 2105659 w 2105659"/>
                <a:gd name="connsiteY9" fmla="*/ 769633 h 1440325"/>
                <a:gd name="connsiteX10" fmla="*/ 2105659 w 2105659"/>
                <a:gd name="connsiteY10" fmla="*/ 769629 h 1440325"/>
                <a:gd name="connsiteX11" fmla="*/ 1951729 w 2105659"/>
                <a:gd name="connsiteY11" fmla="*/ 923559 h 1440325"/>
                <a:gd name="connsiteX12" fmla="*/ 1754716 w 2105659"/>
                <a:gd name="connsiteY12" fmla="*/ 923559 h 1440325"/>
                <a:gd name="connsiteX13" fmla="*/ 1533644 w 2105659"/>
                <a:gd name="connsiteY13" fmla="*/ 1440325 h 1440325"/>
                <a:gd name="connsiteX14" fmla="*/ 1571201 w 2105659"/>
                <a:gd name="connsiteY14" fmla="*/ 915939 h 1440325"/>
                <a:gd name="connsiteX15" fmla="*/ 153930 w 2105659"/>
                <a:gd name="connsiteY15" fmla="*/ 923559 h 1440325"/>
                <a:gd name="connsiteX16" fmla="*/ 0 w 2105659"/>
                <a:gd name="connsiteY16" fmla="*/ 769629 h 1440325"/>
                <a:gd name="connsiteX17" fmla="*/ 0 w 2105659"/>
                <a:gd name="connsiteY17" fmla="*/ 769633 h 1440325"/>
                <a:gd name="connsiteX18" fmla="*/ 0 w 2105659"/>
                <a:gd name="connsiteY18" fmla="*/ 538743 h 1440325"/>
                <a:gd name="connsiteX19" fmla="*/ 0 w 2105659"/>
                <a:gd name="connsiteY19" fmla="*/ 538743 h 1440325"/>
                <a:gd name="connsiteX20" fmla="*/ 0 w 2105659"/>
                <a:gd name="connsiteY20" fmla="*/ 153930 h 1440325"/>
                <a:gd name="connsiteX0" fmla="*/ 0 w 2105659"/>
                <a:gd name="connsiteY0" fmla="*/ 153930 h 1440325"/>
                <a:gd name="connsiteX1" fmla="*/ 153930 w 2105659"/>
                <a:gd name="connsiteY1" fmla="*/ 0 h 1440325"/>
                <a:gd name="connsiteX2" fmla="*/ 1228301 w 2105659"/>
                <a:gd name="connsiteY2" fmla="*/ 0 h 1440325"/>
                <a:gd name="connsiteX3" fmla="*/ 1228301 w 2105659"/>
                <a:gd name="connsiteY3" fmla="*/ 0 h 1440325"/>
                <a:gd name="connsiteX4" fmla="*/ 1754716 w 2105659"/>
                <a:gd name="connsiteY4" fmla="*/ 0 h 1440325"/>
                <a:gd name="connsiteX5" fmla="*/ 1951729 w 2105659"/>
                <a:gd name="connsiteY5" fmla="*/ 0 h 1440325"/>
                <a:gd name="connsiteX6" fmla="*/ 2105659 w 2105659"/>
                <a:gd name="connsiteY6" fmla="*/ 153930 h 1440325"/>
                <a:gd name="connsiteX7" fmla="*/ 2105659 w 2105659"/>
                <a:gd name="connsiteY7" fmla="*/ 538743 h 1440325"/>
                <a:gd name="connsiteX8" fmla="*/ 2105659 w 2105659"/>
                <a:gd name="connsiteY8" fmla="*/ 538743 h 1440325"/>
                <a:gd name="connsiteX9" fmla="*/ 2105659 w 2105659"/>
                <a:gd name="connsiteY9" fmla="*/ 769633 h 1440325"/>
                <a:gd name="connsiteX10" fmla="*/ 2105659 w 2105659"/>
                <a:gd name="connsiteY10" fmla="*/ 769629 h 1440325"/>
                <a:gd name="connsiteX11" fmla="*/ 1951729 w 2105659"/>
                <a:gd name="connsiteY11" fmla="*/ 923559 h 1440325"/>
                <a:gd name="connsiteX12" fmla="*/ 1754716 w 2105659"/>
                <a:gd name="connsiteY12" fmla="*/ 923559 h 1440325"/>
                <a:gd name="connsiteX13" fmla="*/ 1533644 w 2105659"/>
                <a:gd name="connsiteY13" fmla="*/ 1440325 h 1440325"/>
                <a:gd name="connsiteX14" fmla="*/ 1555961 w 2105659"/>
                <a:gd name="connsiteY14" fmla="*/ 923559 h 1440325"/>
                <a:gd name="connsiteX15" fmla="*/ 153930 w 2105659"/>
                <a:gd name="connsiteY15" fmla="*/ 923559 h 1440325"/>
                <a:gd name="connsiteX16" fmla="*/ 0 w 2105659"/>
                <a:gd name="connsiteY16" fmla="*/ 769629 h 1440325"/>
                <a:gd name="connsiteX17" fmla="*/ 0 w 2105659"/>
                <a:gd name="connsiteY17" fmla="*/ 769633 h 1440325"/>
                <a:gd name="connsiteX18" fmla="*/ 0 w 2105659"/>
                <a:gd name="connsiteY18" fmla="*/ 538743 h 1440325"/>
                <a:gd name="connsiteX19" fmla="*/ 0 w 2105659"/>
                <a:gd name="connsiteY19" fmla="*/ 538743 h 1440325"/>
                <a:gd name="connsiteX20" fmla="*/ 0 w 2105659"/>
                <a:gd name="connsiteY20" fmla="*/ 153930 h 144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5659" h="1440325">
                  <a:moveTo>
                    <a:pt x="0" y="153930"/>
                  </a:moveTo>
                  <a:cubicBezTo>
                    <a:pt x="0" y="68917"/>
                    <a:pt x="68917" y="0"/>
                    <a:pt x="153930" y="0"/>
                  </a:cubicBezTo>
                  <a:lnTo>
                    <a:pt x="1228301" y="0"/>
                  </a:lnTo>
                  <a:lnTo>
                    <a:pt x="1228301" y="0"/>
                  </a:lnTo>
                  <a:lnTo>
                    <a:pt x="1754716" y="0"/>
                  </a:lnTo>
                  <a:lnTo>
                    <a:pt x="1951729" y="0"/>
                  </a:lnTo>
                  <a:cubicBezTo>
                    <a:pt x="2036742" y="0"/>
                    <a:pt x="2105659" y="68917"/>
                    <a:pt x="2105659" y="153930"/>
                  </a:cubicBezTo>
                  <a:lnTo>
                    <a:pt x="2105659" y="538743"/>
                  </a:lnTo>
                  <a:lnTo>
                    <a:pt x="2105659" y="538743"/>
                  </a:lnTo>
                  <a:lnTo>
                    <a:pt x="2105659" y="769633"/>
                  </a:lnTo>
                  <a:lnTo>
                    <a:pt x="2105659" y="769629"/>
                  </a:lnTo>
                  <a:cubicBezTo>
                    <a:pt x="2105659" y="854642"/>
                    <a:pt x="2036742" y="923559"/>
                    <a:pt x="1951729" y="923559"/>
                  </a:cubicBezTo>
                  <a:lnTo>
                    <a:pt x="1754716" y="923559"/>
                  </a:lnTo>
                  <a:lnTo>
                    <a:pt x="1533644" y="1440325"/>
                  </a:lnTo>
                  <a:lnTo>
                    <a:pt x="1555961" y="923559"/>
                  </a:lnTo>
                  <a:lnTo>
                    <a:pt x="153930" y="923559"/>
                  </a:lnTo>
                  <a:cubicBezTo>
                    <a:pt x="68917" y="923559"/>
                    <a:pt x="0" y="854642"/>
                    <a:pt x="0" y="769629"/>
                  </a:cubicBezTo>
                  <a:lnTo>
                    <a:pt x="0" y="769633"/>
                  </a:lnTo>
                  <a:lnTo>
                    <a:pt x="0" y="538743"/>
                  </a:lnTo>
                  <a:lnTo>
                    <a:pt x="0" y="538743"/>
                  </a:lnTo>
                  <a:lnTo>
                    <a:pt x="0" y="153930"/>
                  </a:lnTo>
                  <a:close/>
                </a:path>
              </a:pathLst>
            </a:custGeom>
            <a:solidFill>
              <a:srgbClr val="C6E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64921" y="1382738"/>
              <a:ext cx="25388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Lướt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ván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thôi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!</a:t>
              </a:r>
            </a:p>
            <a:p>
              <a:pPr algn="ctr"/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Chuột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nhắt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ơi</a:t>
              </a:r>
              <a:r>
                <a:rPr lang="en-US" sz="2400" i="1" dirty="0">
                  <a:solidFill>
                    <a:prstClr val="black"/>
                  </a:solidFill>
                  <a:latin typeface="Arial-SGK-TV" pitchFamily="2" charset="0"/>
                  <a:cs typeface="Arial-SGK-TV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81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3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4779" y="952895"/>
            <a:ext cx="11368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10E</a:t>
            </a:r>
            <a:endParaRPr lang="en-US" sz="4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1629" y="2801468"/>
            <a:ext cx="51411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9600" b="1" dirty="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9600" b="1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9600" b="1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1426" y="241214"/>
            <a:ext cx="6417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</p:txBody>
      </p:sp>
    </p:spTree>
    <p:extLst>
      <p:ext uri="{BB962C8B-B14F-4D97-AF65-F5344CB8AC3E}">
        <p14:creationId xmlns:p14="http://schemas.microsoft.com/office/powerpoint/2010/main" val="255775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82849"/>
              </p:ext>
            </p:extLst>
          </p:nvPr>
        </p:nvGraphicFramePr>
        <p:xfrm>
          <a:off x="3063240" y="3019993"/>
          <a:ext cx="30175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760506" y="2969362"/>
            <a:ext cx="12538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9" y="2241199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1" y="116562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291974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3696826" y="4621535"/>
            <a:ext cx="2066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uột</a:t>
            </a:r>
            <a:endParaRPr lang="en-US" sz="6000" dirty="0">
              <a:solidFill>
                <a:srgbClr val="F7931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88850" y="2969361"/>
            <a:ext cx="997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</a:t>
            </a:r>
            <a:endParaRPr lang="en-US" sz="6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1645" y="700624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10E</a:t>
            </a:r>
            <a:r>
              <a:rPr lang="en-US" sz="44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endParaRPr lang="en-US" sz="4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33642" y="3985025"/>
            <a:ext cx="78879" cy="806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3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ĂM HỌC 23-24\New folder\CHUỘT HOẠT HÌN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97" y="1213945"/>
            <a:ext cx="3425825" cy="422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:\NĂM HỌC 23-24\New folder\chuột nhắ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22" y="1450428"/>
            <a:ext cx="3394995" cy="3626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owchart: Punched Tape 1"/>
          <p:cNvSpPr/>
          <p:nvPr/>
        </p:nvSpPr>
        <p:spPr>
          <a:xfrm>
            <a:off x="4871425" y="5297213"/>
            <a:ext cx="3026979" cy="993229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32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uột</a:t>
            </a:r>
            <a:r>
              <a:rPr lang="en-US" sz="3200" b="1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nhắt</a:t>
            </a:r>
            <a:r>
              <a:rPr lang="en-US" sz="3200" b="1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32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62337"/>
              </p:ext>
            </p:extLst>
          </p:nvPr>
        </p:nvGraphicFramePr>
        <p:xfrm>
          <a:off x="3063240" y="3019993"/>
          <a:ext cx="30175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760506" y="2969362"/>
            <a:ext cx="12538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9" y="2241199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4032" y="1507173"/>
            <a:ext cx="4124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uột</a:t>
            </a:r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nhắt</a:t>
            </a:r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1" y="116562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291974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3712592" y="4621535"/>
            <a:ext cx="2066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uột</a:t>
            </a:r>
            <a:endParaRPr lang="en-US" sz="6000" dirty="0">
              <a:solidFill>
                <a:srgbClr val="F7931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88850" y="2969361"/>
            <a:ext cx="997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</a:t>
            </a:r>
            <a:endParaRPr lang="en-US" sz="6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8024" y="478448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pPr lvl="0" algn="ctr"/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33642" y="3985025"/>
            <a:ext cx="78879" cy="806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873781"/>
              </p:ext>
            </p:extLst>
          </p:nvPr>
        </p:nvGraphicFramePr>
        <p:xfrm>
          <a:off x="3255609" y="3019993"/>
          <a:ext cx="30175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760506" y="2969362"/>
            <a:ext cx="1460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ươt</a:t>
            </a:r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9" y="2015004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4" y="1149985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27634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3901784" y="4621535"/>
            <a:ext cx="1436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ướt</a:t>
            </a:r>
            <a:endParaRPr lang="en-US" sz="6000" dirty="0">
              <a:solidFill>
                <a:srgbClr val="F7931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67234" y="2937829"/>
            <a:ext cx="356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-SGK-TV" pitchFamily="2" charset="0"/>
                <a:cs typeface="Arial-SGK-TV" pitchFamily="2" charset="0"/>
              </a:rPr>
              <a:t>l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6187" y="247615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pPr lvl="0"/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4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10E:</a:t>
            </a:r>
            <a:r>
              <a:rPr lang="en-US" sz="4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>
              <a:solidFill>
                <a:prstClr val="white"/>
              </a:solidFill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490815" y="2824488"/>
            <a:ext cx="157656" cy="1133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06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2664</TotalTime>
  <Words>380</Words>
  <Application>Microsoft Office PowerPoint</Application>
  <PresentationFormat>On-screen Show (4:3)</PresentationFormat>
  <Paragraphs>117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Times New Roman</vt:lpstr>
      <vt:lpstr>HP001 5 hàng</vt:lpstr>
      <vt:lpstr>Calibri</vt:lpstr>
      <vt:lpstr>Arial-SGK-TV</vt:lpstr>
      <vt:lpstr>Arial Rounded MT Bold</vt:lpstr>
      <vt:lpstr>Calibri Light</vt:lpstr>
      <vt:lpstr>Office Theme</vt:lpstr>
      <vt:lpstr>Default Design</vt:lpstr>
      <vt:lpstr>1_Office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Windows User</cp:lastModifiedBy>
  <cp:revision>130</cp:revision>
  <dcterms:created xsi:type="dcterms:W3CDTF">2019-12-10T02:20:27Z</dcterms:created>
  <dcterms:modified xsi:type="dcterms:W3CDTF">2023-11-09T08:36:23Z</dcterms:modified>
</cp:coreProperties>
</file>