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324" r:id="rId3"/>
    <p:sldId id="323" r:id="rId4"/>
    <p:sldId id="320" r:id="rId5"/>
    <p:sldId id="261" r:id="rId6"/>
    <p:sldId id="272" r:id="rId7"/>
    <p:sldId id="318" r:id="rId8"/>
    <p:sldId id="325" r:id="rId9"/>
    <p:sldId id="330" r:id="rId10"/>
    <p:sldId id="331" r:id="rId11"/>
    <p:sldId id="326" r:id="rId12"/>
    <p:sldId id="327" r:id="rId13"/>
    <p:sldId id="319" r:id="rId14"/>
    <p:sldId id="329" r:id="rId15"/>
    <p:sldId id="332" r:id="rId16"/>
    <p:sldId id="33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1"/>
    <a:srgbClr val="B2DEB6"/>
    <a:srgbClr val="F9CFE2"/>
    <a:srgbClr val="E2ECAE"/>
    <a:srgbClr val="D3EAD3"/>
    <a:srgbClr val="009F4F"/>
    <a:srgbClr val="128ACE"/>
    <a:srgbClr val="1A90D0"/>
    <a:srgbClr val="C9E8A6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5" autoAdjust="0"/>
    <p:restoredTop sz="94595" autoAdjust="0"/>
  </p:normalViewPr>
  <p:slideViewPr>
    <p:cSldViewPr snapToGrid="0">
      <p:cViewPr varScale="1">
        <p:scale>
          <a:sx n="70" d="100"/>
          <a:sy n="70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2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23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47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4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47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64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77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24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72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0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40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4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7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94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94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1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4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404593" y="1706838"/>
            <a:ext cx="5105400" cy="4343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Xin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chào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mừng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thầy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,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cô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và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các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em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học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sinh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717276" y="2734318"/>
            <a:ext cx="44800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u="sng" dirty="0" err="1" smtClean="0">
                <a:solidFill>
                  <a:srgbClr val="000000"/>
                </a:solidFill>
                <a:latin typeface="Times New Roman" pitchFamily="18" charset="0"/>
              </a:rPr>
              <a:t>Tiếng</a:t>
            </a:r>
            <a:r>
              <a:rPr lang="en-US" sz="3600" b="1" u="sng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000000"/>
                </a:solidFill>
                <a:latin typeface="Times New Roman" pitchFamily="18" charset="0"/>
              </a:rPr>
              <a:t>Việt</a:t>
            </a:r>
            <a:r>
              <a:rPr lang="en-US" sz="3600" b="1" u="sng" dirty="0" smtClean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(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331)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71223" y="3192"/>
            <a:ext cx="66068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Tiểu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</a:rPr>
              <a:t> 2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Nghi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7133" y="4598252"/>
            <a:ext cx="6490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36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600" b="1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Uyên</a:t>
            </a:r>
            <a:endParaRPr lang="en-US" sz="36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11817" y="5432546"/>
            <a:ext cx="6490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2023 - 2024</a:t>
            </a:r>
            <a:endParaRPr lang="en-US" sz="36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42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3" presetClass="emph" presetSubtype="10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3" presetClass="emph" presetSubtype="6" accel="50000" decel="5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1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1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40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800"/>
                            </p:stCondLst>
                            <p:childTnLst>
                              <p:par>
                                <p:cTn id="28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2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200"/>
                            </p:stCondLst>
                            <p:childTnLst>
                              <p:par>
                                <p:cTn id="38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200"/>
                            </p:stCondLst>
                            <p:childTnLst>
                              <p:par>
                                <p:cTn id="43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199" y="406578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7746" y="687169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32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32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chơi</a:t>
            </a:r>
            <a:endParaRPr lang="en-US" sz="32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1219389"/>
            <a:ext cx="3305817" cy="1570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4477584"/>
            <a:ext cx="2899289" cy="1741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2" y="2747597"/>
            <a:ext cx="3001193" cy="17299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6836" y="1325705"/>
            <a:ext cx="386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Trống báo giờ ra chơi</a:t>
            </a:r>
            <a:b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Từng đàn chim áo trắng</a:t>
            </a:r>
            <a:b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Xếp sách vở mau thôi</a:t>
            </a:r>
            <a:b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Ùa ra ngoài sân nắng. </a:t>
            </a:r>
            <a:endParaRPr lang="en-US" sz="2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7636" y="2984415"/>
            <a:ext cx="4156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gái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nhịp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nhàng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ái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Chao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nghiêng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bàng</a:t>
            </a:r>
            <a:r>
              <a:rPr lang="vi-VN" sz="24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2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8388" y="4554075"/>
            <a:ext cx="3816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Đằng kia những bạn trai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Đá cầu bay vun vút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Dưới nắng hồng ban mai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Niềm vui dâng náo nức... </a:t>
            </a:r>
            <a:endParaRPr lang="en-US" sz="2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7396" y="6188391"/>
            <a:ext cx="3962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Theo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Nguyễn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Lãm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Thắng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814" y="1321439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1.</a:t>
            </a:r>
            <a:endParaRPr lang="en-US" sz="200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9799" y="2989247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2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00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4673" y="4571454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3.</a:t>
            </a:r>
            <a:endParaRPr lang="en-US" sz="2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4" y="881094"/>
            <a:ext cx="582763" cy="4907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73606" y="864883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8530" y="998494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8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8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chơi</a:t>
            </a:r>
            <a:endParaRPr lang="en-US" sz="28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62" y="1618936"/>
            <a:ext cx="3305817" cy="1570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65" y="4571454"/>
            <a:ext cx="2899289" cy="1741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2" y="2989247"/>
            <a:ext cx="3001193" cy="14883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6836" y="1419587"/>
            <a:ext cx="386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Trống báo giờ ra chơi</a:t>
            </a:r>
            <a:b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Từng đàn chim áo trắng</a:t>
            </a:r>
            <a:b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Xếp sách vở mau thôi</a:t>
            </a:r>
            <a:b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Ùa ra ngoài sân nắng. </a:t>
            </a:r>
            <a:endParaRPr lang="en-US" sz="2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7665" y="3163125"/>
            <a:ext cx="4156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gái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nhịp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nhàng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ái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Chao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nghiêng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bàng</a:t>
            </a:r>
            <a:r>
              <a:rPr lang="vi-VN" sz="24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2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8388" y="4554075"/>
            <a:ext cx="3816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Đằng kia những bạn trai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Đá cầu bay vun vút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Dưới nắng hồng ban mai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Niềm vui dâng náo nức... </a:t>
            </a:r>
            <a:endParaRPr lang="en-US" sz="2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7396" y="6188391"/>
            <a:ext cx="3962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Theo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Nguyễn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Lãm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Thắng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266" y="1521494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1.</a:t>
            </a:r>
            <a:endParaRPr lang="en-US" sz="200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9770" y="3189302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4673" y="4571454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3.</a:t>
            </a:r>
            <a:endParaRPr lang="en-US" sz="2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17876" y="-73836"/>
            <a:ext cx="5906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</a:p>
          <a:p>
            <a:pPr lvl="0" algn="ctr"/>
            <a:r>
              <a:rPr lang="en-US" sz="24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2400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 28C: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13006" y="3535477"/>
            <a:ext cx="1737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14932" y="4273352"/>
            <a:ext cx="888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Chao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65924" y="4934064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vun vút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0" y="887108"/>
            <a:ext cx="686667" cy="58446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14388" y="104566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7745" y="1004651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chơi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74" y="1657201"/>
            <a:ext cx="3305817" cy="1570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29" y="4469873"/>
            <a:ext cx="2899289" cy="1741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9" y="3058760"/>
            <a:ext cx="3001193" cy="17299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4388" y="1630476"/>
            <a:ext cx="386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Arial-SGK-TV" pitchFamily="2" charset="0"/>
                <a:cs typeface="Arial-SGK-TV" pitchFamily="2" charset="0"/>
              </a:rPr>
              <a:t>Trống báo giờ ra chơi</a:t>
            </a:r>
            <a:br>
              <a:rPr lang="vi-VN" sz="2000" dirty="0">
                <a:latin typeface="Arial-SGK-TV" pitchFamily="2" charset="0"/>
                <a:cs typeface="Arial-SGK-TV" pitchFamily="2" charset="0"/>
              </a:rPr>
            </a:br>
            <a:r>
              <a:rPr lang="vi-VN" sz="2000" dirty="0">
                <a:latin typeface="Arial-SGK-TV" pitchFamily="2" charset="0"/>
                <a:cs typeface="Arial-SGK-TV" pitchFamily="2" charset="0"/>
              </a:rPr>
              <a:t>Từng đàn chim áo trắng</a:t>
            </a:r>
            <a:br>
              <a:rPr lang="vi-VN" sz="2000" dirty="0">
                <a:latin typeface="Arial-SGK-TV" pitchFamily="2" charset="0"/>
                <a:cs typeface="Arial-SGK-TV" pitchFamily="2" charset="0"/>
              </a:rPr>
            </a:br>
            <a:r>
              <a:rPr lang="vi-VN" sz="2000" dirty="0">
                <a:latin typeface="Arial-SGK-TV" pitchFamily="2" charset="0"/>
                <a:cs typeface="Arial-SGK-TV" pitchFamily="2" charset="0"/>
              </a:rPr>
              <a:t>Xếp sách vở mau thôi</a:t>
            </a:r>
            <a:br>
              <a:rPr lang="vi-VN" sz="2000" dirty="0">
                <a:latin typeface="Arial-SGK-TV" pitchFamily="2" charset="0"/>
                <a:cs typeface="Arial-SGK-TV" pitchFamily="2" charset="0"/>
              </a:rPr>
            </a:br>
            <a:r>
              <a:rPr lang="vi-VN" sz="2000" dirty="0">
                <a:latin typeface="Arial-SGK-TV" pitchFamily="2" charset="0"/>
                <a:cs typeface="Arial-SGK-TV" pitchFamily="2" charset="0"/>
              </a:rPr>
              <a:t>Ùa ra ngoài sân nắng. 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5188" y="3262033"/>
            <a:ext cx="386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gái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000" dirty="0">
                <a:latin typeface="Arial-SGK-TV" pitchFamily="2" charset="0"/>
                <a:cs typeface="Arial-SGK-TV" pitchFamily="2" charset="0"/>
              </a:rPr>
            </a:b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nhịp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nhàng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000" dirty="0">
                <a:latin typeface="Arial-SGK-TV" pitchFamily="2" charset="0"/>
                <a:cs typeface="Arial-SGK-TV" pitchFamily="2" charset="0"/>
              </a:rPr>
            </a:b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đều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ái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000" dirty="0">
                <a:latin typeface="Arial-SGK-TV" pitchFamily="2" charset="0"/>
                <a:cs typeface="Arial-SGK-TV" pitchFamily="2" charset="0"/>
              </a:rPr>
            </a:br>
            <a:r>
              <a:rPr lang="en-US" sz="2000" dirty="0">
                <a:latin typeface="Arial-SGK-TV" pitchFamily="2" charset="0"/>
                <a:cs typeface="Arial-SGK-TV" pitchFamily="2" charset="0"/>
              </a:rPr>
              <a:t>Chao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nghiêng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bàng</a:t>
            </a:r>
            <a:r>
              <a:rPr lang="vi-VN" sz="2000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1492" y="4801276"/>
            <a:ext cx="3186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/>
              <a:t>Đằng kia những bạn trai</a:t>
            </a:r>
            <a:br>
              <a:rPr lang="vi-VN" sz="2000"/>
            </a:br>
            <a:r>
              <a:rPr lang="vi-VN" sz="2000"/>
              <a:t>Đá cầu bay vun vút</a:t>
            </a:r>
            <a:br>
              <a:rPr lang="vi-VN" sz="2000"/>
            </a:br>
            <a:r>
              <a:rPr lang="vi-VN" sz="2000"/>
              <a:t>Dưới nắng hồng ban mai</a:t>
            </a:r>
            <a:br>
              <a:rPr lang="vi-VN" sz="2000"/>
            </a:br>
            <a:r>
              <a:rPr lang="vi-VN" sz="2000"/>
              <a:t>Niềm vui dâng náo nức... 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7396" y="6188391"/>
            <a:ext cx="2684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</a:t>
            </a:r>
            <a:r>
              <a:rPr lang="en-US" i="1"/>
              <a:t>Theo </a:t>
            </a:r>
            <a:r>
              <a:rPr lang="en-US"/>
              <a:t>Nguyễn Lãm Thắng)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413" y="1627147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1.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7322" y="3257542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200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0522" y="4799246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3.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4047" y="-105975"/>
            <a:ext cx="5906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</a:p>
          <a:p>
            <a:pPr lvl="0" algn="ctr"/>
            <a:r>
              <a:rPr lang="en-US" sz="24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2400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 28C: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1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55" y="1320434"/>
            <a:ext cx="8098767" cy="475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3"/>
          <p:cNvSpPr>
            <a:spLocks noChangeArrowheads="1" noChangeShapeType="1" noTextEdit="1"/>
          </p:cNvSpPr>
          <p:nvPr/>
        </p:nvSpPr>
        <p:spPr bwMode="auto">
          <a:xfrm>
            <a:off x="1161851" y="3047437"/>
            <a:ext cx="7106154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ea typeface="+mj-lt"/>
                <a:cs typeface="Times New Roman"/>
              </a:rPr>
              <a:t>XIN CHÂN THÀNH CẢM ƠN </a:t>
            </a:r>
          </a:p>
          <a:p>
            <a:pPr algn="ctr"/>
            <a:r>
              <a:rPr lang="vi-VN" sz="32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ea typeface="+mj-lt"/>
                <a:cs typeface="Times New Roman"/>
              </a:rPr>
              <a:t>QUÝ THẦY CÔ GIÁO VÀ CÁC EM</a:t>
            </a:r>
            <a:endParaRPr lang="en-US" sz="3202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9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i trường em yêu . ÂM nhạc Lớp 1 mới ( Tài liệu học tậ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9144000" cy="650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1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55" y="1320434"/>
            <a:ext cx="8098767" cy="475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3"/>
          <p:cNvSpPr>
            <a:spLocks noChangeArrowheads="1" noChangeShapeType="1" noTextEdit="1"/>
          </p:cNvSpPr>
          <p:nvPr/>
        </p:nvSpPr>
        <p:spPr bwMode="auto">
          <a:xfrm>
            <a:off x="1161851" y="3047437"/>
            <a:ext cx="7106154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ea typeface="+mj-lt"/>
                <a:cs typeface="Times New Roman"/>
              </a:rPr>
              <a:t>XIN CHÂN THÀNH CẢM ƠN </a:t>
            </a:r>
          </a:p>
          <a:p>
            <a:pPr algn="ctr"/>
            <a:r>
              <a:rPr lang="vi-VN" sz="32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ea typeface="+mj-lt"/>
                <a:cs typeface="Times New Roman"/>
              </a:rPr>
              <a:t>QUÝ THẦY CÔ GIÁO VÀ CÁC EM</a:t>
            </a:r>
            <a:endParaRPr lang="en-US" sz="3202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7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_ Tập thể dục buổi sáng (3) - Trim - Cop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0953" y="984068"/>
            <a:ext cx="1173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28C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119" y="3126322"/>
            <a:ext cx="8029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72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72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endParaRPr lang="en-US" sz="7200" b="1" dirty="0">
              <a:solidFill>
                <a:srgbClr val="F3702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4041" y="29961"/>
            <a:ext cx="6412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</a:p>
        </p:txBody>
      </p:sp>
    </p:spTree>
    <p:extLst>
      <p:ext uri="{BB962C8B-B14F-4D97-AF65-F5344CB8AC3E}">
        <p14:creationId xmlns:p14="http://schemas.microsoft.com/office/powerpoint/2010/main" val="12205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9" y="733638"/>
            <a:ext cx="714375" cy="546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1039090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044" y="1511069"/>
            <a:ext cx="725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44" y="2433467"/>
            <a:ext cx="4735609" cy="409016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95657" y="2089653"/>
            <a:ext cx="3398774" cy="960582"/>
          </a:xfrm>
          <a:prstGeom prst="wedgeRoundRectCallout">
            <a:avLst>
              <a:gd name="adj1" fmla="val 35948"/>
              <a:gd name="adj2" fmla="val 77583"/>
              <a:gd name="adj3" fmla="val 16667"/>
            </a:avLst>
          </a:prstGeom>
          <a:solidFill>
            <a:srgbClr val="F9CFE2"/>
          </a:solidFill>
          <a:ln>
            <a:solidFill>
              <a:srgbClr val="F9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Giờ ra chơi cậu </a:t>
            </a:r>
            <a:r>
              <a:rPr lang="vi-VN" sz="2400" i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thường</a:t>
            </a:r>
            <a:r>
              <a:rPr lang="en-US" sz="2400" i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i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chơi </a:t>
            </a:r>
            <a:r>
              <a:rPr lang="vi-VN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với ai ?</a:t>
            </a:r>
            <a:r>
              <a:rPr lang="vi-VN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366325" y="2089653"/>
            <a:ext cx="3066473" cy="960582"/>
          </a:xfrm>
          <a:prstGeom prst="wedgeRoundRectCallout">
            <a:avLst>
              <a:gd name="adj1" fmla="val -49209"/>
              <a:gd name="adj2" fmla="val 88462"/>
              <a:gd name="adj3" fmla="val 16667"/>
            </a:avLst>
          </a:prstGeom>
          <a:solidFill>
            <a:srgbClr val="B2DEB6"/>
          </a:solidFill>
          <a:ln>
            <a:solidFill>
              <a:srgbClr val="B2D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Cậu thích chơi trò gì</a:t>
            </a:r>
            <a:br>
              <a:rPr lang="vi-VN" sz="2400" i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i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vào giờ ra chơi ?</a:t>
            </a:r>
            <a:r>
              <a:rPr lang="vi-VN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044" y="41141"/>
            <a:ext cx="5906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</a:p>
          <a:p>
            <a:pPr lvl="0" algn="ctr"/>
            <a:r>
              <a:rPr lang="en-US" sz="24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2400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 28C: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3" y="1160060"/>
            <a:ext cx="714375" cy="6035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35477" y="137287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5817" y="1376912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chơi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22" y="1838577"/>
            <a:ext cx="3971362" cy="1886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37" y="4044019"/>
            <a:ext cx="3971362" cy="238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3" y="2388358"/>
            <a:ext cx="3971363" cy="19726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95043" y="-12118"/>
            <a:ext cx="59066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</a:p>
          <a:p>
            <a:pPr lvl="0" algn="ctr"/>
            <a:r>
              <a:rPr lang="en-US" sz="28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2800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u="sng" dirty="0" smtClean="0">
                <a:latin typeface="Times New Roman" pitchFamily="18" charset="0"/>
                <a:cs typeface="Times New Roman" pitchFamily="18" charset="0"/>
              </a:rPr>
              <a:t> 28C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38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0579" y="880110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chơi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5" y="1224127"/>
            <a:ext cx="3305817" cy="1570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29" y="4469873"/>
            <a:ext cx="2899289" cy="1741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2" y="2747597"/>
            <a:ext cx="3001193" cy="17299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8283" y="1325705"/>
            <a:ext cx="386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Arial-SGK-TV" pitchFamily="2" charset="0"/>
                <a:cs typeface="Arial-SGK-TV" pitchFamily="2" charset="0"/>
              </a:rPr>
              <a:t>Trống báo giờ ra chơi</a:t>
            </a:r>
            <a:br>
              <a:rPr lang="vi-VN" sz="2000">
                <a:latin typeface="Arial-SGK-TV" pitchFamily="2" charset="0"/>
                <a:cs typeface="Arial-SGK-TV" pitchFamily="2" charset="0"/>
              </a:rPr>
            </a:br>
            <a:r>
              <a:rPr lang="vi-VN" sz="2000">
                <a:latin typeface="Arial-SGK-TV" pitchFamily="2" charset="0"/>
                <a:cs typeface="Arial-SGK-TV" pitchFamily="2" charset="0"/>
              </a:rPr>
              <a:t>Từng đàn chim áo trắng</a:t>
            </a:r>
            <a:br>
              <a:rPr lang="vi-VN" sz="2000">
                <a:latin typeface="Arial-SGK-TV" pitchFamily="2" charset="0"/>
                <a:cs typeface="Arial-SGK-TV" pitchFamily="2" charset="0"/>
              </a:rPr>
            </a:br>
            <a:r>
              <a:rPr lang="vi-VN" sz="2000">
                <a:latin typeface="Arial-SGK-TV" pitchFamily="2" charset="0"/>
                <a:cs typeface="Arial-SGK-TV" pitchFamily="2" charset="0"/>
              </a:rPr>
              <a:t>Xếp sách vở mau thôi</a:t>
            </a:r>
            <a:br>
              <a:rPr lang="vi-VN" sz="2000">
                <a:latin typeface="Arial-SGK-TV" pitchFamily="2" charset="0"/>
                <a:cs typeface="Arial-SGK-TV" pitchFamily="2" charset="0"/>
              </a:rPr>
            </a:br>
            <a:r>
              <a:rPr lang="vi-VN" sz="2000">
                <a:latin typeface="Arial-SGK-TV" pitchFamily="2" charset="0"/>
                <a:cs typeface="Arial-SGK-TV" pitchFamily="2" charset="0"/>
              </a:rPr>
              <a:t>Ùa ra ngoài sân nắng. 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7636" y="2984415"/>
            <a:ext cx="386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-SGK-TV" pitchFamily="2" charset="0"/>
                <a:cs typeface="Arial-SGK-TV" pitchFamily="2" charset="0"/>
              </a:rPr>
              <a:t>Chỗ này những bạn gái</a:t>
            </a:r>
            <a:br>
              <a:rPr lang="en-US" sz="2000">
                <a:latin typeface="Arial-SGK-TV" pitchFamily="2" charset="0"/>
                <a:cs typeface="Arial-SGK-TV" pitchFamily="2" charset="0"/>
              </a:rPr>
            </a:br>
            <a:r>
              <a:rPr lang="en-US" sz="2000">
                <a:latin typeface="Arial-SGK-TV" pitchFamily="2" charset="0"/>
                <a:cs typeface="Arial-SGK-TV" pitchFamily="2" charset="0"/>
              </a:rPr>
              <a:t>Vui nhảy dây nhịp nhàng</a:t>
            </a:r>
            <a:br>
              <a:rPr lang="en-US" sz="2000">
                <a:latin typeface="Arial-SGK-TV" pitchFamily="2" charset="0"/>
                <a:cs typeface="Arial-SGK-TV" pitchFamily="2" charset="0"/>
              </a:rPr>
            </a:br>
            <a:r>
              <a:rPr lang="en-US" sz="2000">
                <a:latin typeface="Arial-SGK-TV" pitchFamily="2" charset="0"/>
                <a:cs typeface="Arial-SGK-TV" pitchFamily="2" charset="0"/>
              </a:rPr>
              <a:t>Vòng quay đều êm ái</a:t>
            </a:r>
            <a:br>
              <a:rPr lang="en-US" sz="2000">
                <a:latin typeface="Arial-SGK-TV" pitchFamily="2" charset="0"/>
                <a:cs typeface="Arial-SGK-TV" pitchFamily="2" charset="0"/>
              </a:rPr>
            </a:br>
            <a:r>
              <a:rPr lang="en-US" sz="2000">
                <a:latin typeface="Arial-SGK-TV" pitchFamily="2" charset="0"/>
                <a:cs typeface="Arial-SGK-TV" pitchFamily="2" charset="0"/>
              </a:rPr>
              <a:t>Chao nghiêng cánh lá </a:t>
            </a:r>
            <a:r>
              <a:rPr lang="en-US" sz="2000" smtClean="0">
                <a:latin typeface="Arial-SGK-TV" pitchFamily="2" charset="0"/>
                <a:cs typeface="Arial-SGK-TV" pitchFamily="2" charset="0"/>
              </a:rPr>
              <a:t>bàng</a:t>
            </a:r>
            <a:r>
              <a:rPr lang="vi-VN" sz="200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1492" y="4801276"/>
            <a:ext cx="3186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/>
              <a:t>Đằng kia những bạn trai</a:t>
            </a:r>
            <a:br>
              <a:rPr lang="vi-VN" sz="2000"/>
            </a:br>
            <a:r>
              <a:rPr lang="vi-VN" sz="2000"/>
              <a:t>Đá cầu bay vun vút</a:t>
            </a:r>
            <a:br>
              <a:rPr lang="vi-VN" sz="2000"/>
            </a:br>
            <a:r>
              <a:rPr lang="vi-VN" sz="2000"/>
              <a:t>Dưới nắng hồng ban mai</a:t>
            </a:r>
            <a:br>
              <a:rPr lang="vi-VN" sz="2000"/>
            </a:br>
            <a:r>
              <a:rPr lang="vi-VN" sz="2000"/>
              <a:t>Niềm vui dâng náo nức... 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7396" y="6188391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i="1" dirty="0">
                <a:latin typeface="Arial-SGK-TV" pitchFamily="2" charset="0"/>
                <a:cs typeface="Arial-SGK-TV" pitchFamily="2" charset="0"/>
              </a:rPr>
              <a:t>Theo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Nguyễn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Lãm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Thắng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814" y="1321439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1.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9799" y="2989247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200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0522" y="4799246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3.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5043" y="-12118"/>
            <a:ext cx="59066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</a:p>
          <a:p>
            <a:pPr lvl="0" algn="ctr"/>
            <a:r>
              <a:rPr lang="en-US" sz="20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2000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u="sng" dirty="0" smtClean="0">
                <a:latin typeface="Times New Roman" pitchFamily="18" charset="0"/>
                <a:cs typeface="Times New Roman" pitchFamily="18" charset="0"/>
              </a:rPr>
              <a:t> 28C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60165" y="2399605"/>
            <a:ext cx="192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ân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nắng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0396" y="4264136"/>
            <a:ext cx="188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nức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8565" y="3656021"/>
            <a:ext cx="1768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un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vút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3426" y="1435872"/>
            <a:ext cx="5628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LUYỆN ĐỌC TỪ</a:t>
            </a:r>
            <a:endParaRPr lang="en-US" sz="4400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95044" y="41141"/>
            <a:ext cx="5906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</a:p>
          <a:p>
            <a:pPr lvl="0" algn="ctr"/>
            <a:r>
              <a:rPr lang="en-US" sz="24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2400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 28C: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1349" y="2406694"/>
            <a:ext cx="625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7783" y="3664691"/>
            <a:ext cx="649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5015" y="3656020"/>
            <a:ext cx="556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9025" y="4263641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ức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0279" y="3079916"/>
            <a:ext cx="3169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chao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nghiêng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5999" y="3075492"/>
            <a:ext cx="973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iêng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5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9" grpId="0"/>
      <p:bldP spid="2" grpId="0"/>
      <p:bldP spid="5" grpId="0"/>
      <p:bldP spid="6" grpId="0"/>
      <p:bldP spid="11" grpId="0"/>
      <p:bldP spid="1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64776" y="1051152"/>
            <a:ext cx="6237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NGẮT NHỊP</a:t>
            </a:r>
            <a:endParaRPr lang="en-US" sz="4400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7289" y="2179658"/>
            <a:ext cx="4572000" cy="228370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3970" algn="just">
              <a:lnSpc>
                <a:spcPct val="115000"/>
              </a:lnSpc>
              <a:spcAft>
                <a:spcPts val="0"/>
              </a:spcAft>
            </a:pPr>
            <a:r>
              <a:rPr lang="vi-VN" sz="3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Trống </a:t>
            </a:r>
            <a:r>
              <a:rPr lang="vi-VN" sz="32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báo </a:t>
            </a:r>
            <a:r>
              <a:rPr lang="vi-VN" sz="3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giờ ra </a:t>
            </a:r>
            <a:r>
              <a:rPr lang="vi-VN" sz="32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chơi</a:t>
            </a:r>
            <a:endParaRPr lang="en-US" sz="3200" dirty="0">
              <a:ea typeface="Calibri"/>
              <a:cs typeface="Times New Roman"/>
            </a:endParaRPr>
          </a:p>
          <a:p>
            <a:pPr indent="13970" algn="just">
              <a:lnSpc>
                <a:spcPct val="115000"/>
              </a:lnSpc>
              <a:spcAft>
                <a:spcPts val="0"/>
              </a:spcAft>
            </a:pPr>
            <a:r>
              <a:rPr lang="vi-VN" sz="3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Từng đàn </a:t>
            </a:r>
            <a:r>
              <a:rPr lang="vi-VN" sz="32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chim </a:t>
            </a:r>
            <a:r>
              <a:rPr lang="vi-VN" sz="3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áo </a:t>
            </a:r>
            <a:r>
              <a:rPr lang="vi-VN" sz="32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trắng</a:t>
            </a:r>
            <a:endParaRPr lang="en-US" sz="32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2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Xếp sách vở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mau thôi</a:t>
            </a:r>
            <a:endParaRPr lang="en-US" sz="3200" dirty="0" smtClean="0">
              <a:ea typeface="Calibri"/>
              <a:cs typeface="Times New Roman"/>
            </a:endParaRPr>
          </a:p>
          <a:p>
            <a:r>
              <a:rPr lang="vi-VN" sz="3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Ùa ra </a:t>
            </a:r>
            <a:r>
              <a:rPr lang="vi-VN" sz="3200" i="1" dirty="0">
                <a:solidFill>
                  <a:srgbClr val="000000"/>
                </a:solidFill>
                <a:latin typeface="Times New Roman"/>
                <a:ea typeface="Times New Roman"/>
              </a:rPr>
              <a:t>ngoài sân nắng</a:t>
            </a:r>
            <a:r>
              <a:rPr lang="vi-VN" sz="3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991367" y="2374711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950424" y="3485281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18914" y="2958121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100550" y="4003893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209732" y="4003893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4640238" y="1473142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46814" y="1810983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46814" y="2111234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433360" y="2143632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46814" y="1067097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5504" y="2707360"/>
            <a:ext cx="4156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gái</a:t>
            </a:r>
            <a:r>
              <a:rPr lang="en-US" sz="24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nhịp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nhàng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ái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Chao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nghiêng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bàng</a:t>
            </a:r>
            <a:r>
              <a:rPr lang="vi-VN" sz="24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2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722125" y="4554075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418161" y="3519486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854889" y="3139705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318914" y="3887977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428096" y="3913636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42670" y="4522502"/>
            <a:ext cx="3816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Đằng kia những bạn trai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Đá cầu bay vun vút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Dưới nắng hồng ban mai</a:t>
            </a:r>
            <a:br>
              <a:rPr lang="vi-VN" sz="2400" dirty="0">
                <a:solidFill>
                  <a:prstClr val="black"/>
                </a:solidFill>
              </a:rPr>
            </a:br>
            <a:r>
              <a:rPr lang="vi-VN" sz="2400" dirty="0">
                <a:solidFill>
                  <a:prstClr val="black"/>
                </a:solidFill>
              </a:rPr>
              <a:t>Niềm vui dâng náo nức... </a:t>
            </a:r>
            <a:endParaRPr lang="en-US" sz="2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704763" y="2771935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114800" y="4953209"/>
            <a:ext cx="191070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858602" y="5306414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872251" y="5606665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940480" y="5632326"/>
            <a:ext cx="218364" cy="30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52273" y="6092162"/>
            <a:ext cx="3962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Theo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Nguyễn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Lãm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Thắng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20357" y="988563"/>
            <a:ext cx="386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Trống báo giờ ra chơi</a:t>
            </a:r>
            <a:b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Từng đàn chim áo trắng</a:t>
            </a:r>
            <a:b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Xếp sách vở mau thôi</a:t>
            </a:r>
            <a:b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</a:br>
            <a:r>
              <a:rPr lang="vi-VN" sz="2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Ùa ra ngoài sân nắng. </a:t>
            </a:r>
            <a:endParaRPr lang="en-US" sz="2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6338" y="383835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32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32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chơi</a:t>
            </a:r>
            <a:endParaRPr lang="en-US" sz="32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3240</TotalTime>
  <Words>409</Words>
  <Application>Microsoft Office PowerPoint</Application>
  <PresentationFormat>On-screen Show (4:3)</PresentationFormat>
  <Paragraphs>101</Paragraphs>
  <Slides>15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Windows User</cp:lastModifiedBy>
  <cp:revision>188</cp:revision>
  <dcterms:created xsi:type="dcterms:W3CDTF">2019-11-27T07:37:57Z</dcterms:created>
  <dcterms:modified xsi:type="dcterms:W3CDTF">2024-03-26T21:35:50Z</dcterms:modified>
</cp:coreProperties>
</file>