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80" r:id="rId3"/>
    <p:sldMasterId id="2147483792" r:id="rId4"/>
    <p:sldMasterId id="2147483804" r:id="rId5"/>
    <p:sldMasterId id="2147483816" r:id="rId6"/>
    <p:sldMasterId id="2147483828" r:id="rId7"/>
    <p:sldMasterId id="2147483840" r:id="rId8"/>
    <p:sldMasterId id="2147483852" r:id="rId9"/>
    <p:sldMasterId id="2147483864" r:id="rId10"/>
  </p:sldMasterIdLst>
  <p:notesMasterIdLst>
    <p:notesMasterId r:id="rId30"/>
  </p:notesMasterIdLst>
  <p:handoutMasterIdLst>
    <p:handoutMasterId r:id="rId31"/>
  </p:handoutMasterIdLst>
  <p:sldIdLst>
    <p:sldId id="323" r:id="rId11"/>
    <p:sldId id="322" r:id="rId12"/>
    <p:sldId id="412" r:id="rId13"/>
    <p:sldId id="371" r:id="rId14"/>
    <p:sldId id="373" r:id="rId15"/>
    <p:sldId id="324" r:id="rId16"/>
    <p:sldId id="310" r:id="rId17"/>
    <p:sldId id="286" r:id="rId18"/>
    <p:sldId id="299" r:id="rId19"/>
    <p:sldId id="300" r:id="rId20"/>
    <p:sldId id="321" r:id="rId21"/>
    <p:sldId id="303" r:id="rId22"/>
    <p:sldId id="369" r:id="rId23"/>
    <p:sldId id="307" r:id="rId24"/>
    <p:sldId id="306" r:id="rId25"/>
    <p:sldId id="368" r:id="rId26"/>
    <p:sldId id="326" r:id="rId27"/>
    <p:sldId id="370" r:id="rId28"/>
    <p:sldId id="293" r:id="rId29"/>
  </p:sldIdLst>
  <p:sldSz cx="9144000" cy="5143500" type="screen16x9"/>
  <p:notesSz cx="6858000" cy="9144000"/>
  <p:defaultTextStyle>
    <a:defPPr>
      <a:defRPr lang="en-US"/>
    </a:defPPr>
    <a:lvl1pPr marL="0" algn="l" defTabSz="9139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95" algn="l" defTabSz="9139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90" algn="l" defTabSz="9139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85" algn="l" defTabSz="9139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80" algn="l" defTabSz="9139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975" algn="l" defTabSz="9139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70" algn="l" defTabSz="9139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965" algn="l" defTabSz="9139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961" algn="l" defTabSz="9139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06" y="7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2371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E1DD6-4AC9-474D-AC2F-BFFA2A2DFB7A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3A837-44D5-4F07-84CD-97E79D2E1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17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BAF40-7717-4B97-BD38-789267D1390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4BF50-95AB-4CF4-94F3-A68C6D7EC7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95" algn="l" defTabSz="9139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90" algn="l" defTabSz="9139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85" algn="l" defTabSz="9139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80" algn="l" defTabSz="9139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75" algn="l" defTabSz="9139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70" algn="l" defTabSz="9139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65" algn="l" defTabSz="9139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61" algn="l" defTabSz="9139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2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BF50-95AB-4CF4-94F3-A68C6D7EC72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4BF50-95AB-4CF4-94F3-A68C6D7EC7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8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82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5" indent="0" algn="ctr">
              <a:buNone/>
              <a:defRPr sz="2000"/>
            </a:lvl2pPr>
            <a:lvl3pPr marL="913990" indent="0" algn="ctr">
              <a:buNone/>
              <a:defRPr sz="1800"/>
            </a:lvl3pPr>
            <a:lvl4pPr marL="1370985" indent="0" algn="ctr">
              <a:buNone/>
              <a:defRPr sz="1600"/>
            </a:lvl4pPr>
            <a:lvl5pPr marL="1827980" indent="0" algn="ctr">
              <a:buNone/>
              <a:defRPr sz="1600"/>
            </a:lvl5pPr>
            <a:lvl6pPr marL="2284975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5" indent="0" algn="ctr">
              <a:buNone/>
              <a:defRPr sz="1600"/>
            </a:lvl8pPr>
            <a:lvl9pPr marL="365596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4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46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2" y="1447947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0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7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8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6310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5478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1" y="1282330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1" y="3442124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5074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3958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4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4" y="1260872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4" y="1878806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8933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6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8" y="27391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84" y="27391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208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9723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4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4150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95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7" indent="0">
              <a:buNone/>
              <a:defRPr sz="1500"/>
            </a:lvl4pPr>
            <a:lvl5pPr marL="1371463" indent="0">
              <a:buNone/>
              <a:defRPr sz="1500"/>
            </a:lvl5pPr>
            <a:lvl6pPr marL="1714328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4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808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2771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6734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3089"/>
            <a:ext cx="9144000" cy="514502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419533" y="27"/>
            <a:ext cx="4701472" cy="435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2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7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20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9144000" cy="5143500"/>
          </a:xfrm>
          <a:prstGeom prst="rect">
            <a:avLst/>
          </a:prstGeom>
        </p:spPr>
      </p:pic>
      <p:sp>
        <p:nvSpPr>
          <p:cNvPr id="11" name="文本框 2"/>
          <p:cNvSpPr txBox="1"/>
          <p:nvPr userDrawn="1"/>
        </p:nvSpPr>
        <p:spPr>
          <a:xfrm>
            <a:off x="194140" y="412708"/>
            <a:ext cx="2465430" cy="294304"/>
          </a:xfrm>
          <a:prstGeom prst="rect">
            <a:avLst/>
          </a:prstGeom>
          <a:noFill/>
        </p:spPr>
        <p:txBody>
          <a:bodyPr wrap="square" lIns="51428" tIns="25714" rIns="51428" bIns="25714" rtlCol="0">
            <a:spAutoFit/>
          </a:bodyPr>
          <a:lstStyle/>
          <a:p>
            <a:pPr algn="ctr"/>
            <a:r>
              <a:rPr lang="zh-CN" altLang="en-US" sz="1575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点击输入标题内容</a:t>
            </a:r>
          </a:p>
        </p:txBody>
      </p:sp>
    </p:spTree>
    <p:extLst>
      <p:ext uri="{BB962C8B-B14F-4D97-AF65-F5344CB8AC3E}">
        <p14:creationId xmlns:p14="http://schemas.microsoft.com/office/powerpoint/2010/main" val="37125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2" y="1447947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9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8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5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22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3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68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37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5" indent="0">
              <a:buNone/>
              <a:defRPr sz="2000" b="1"/>
            </a:lvl2pPr>
            <a:lvl3pPr marL="913990" indent="0">
              <a:buNone/>
              <a:defRPr sz="1800" b="1"/>
            </a:lvl3pPr>
            <a:lvl4pPr marL="1370985" indent="0">
              <a:buNone/>
              <a:defRPr sz="1600" b="1"/>
            </a:lvl4pPr>
            <a:lvl5pPr marL="1827980" indent="0">
              <a:buNone/>
              <a:defRPr sz="1600" b="1"/>
            </a:lvl5pPr>
            <a:lvl6pPr marL="2284975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5" indent="0">
              <a:buNone/>
              <a:defRPr sz="2000" b="1"/>
            </a:lvl2pPr>
            <a:lvl3pPr marL="913990" indent="0">
              <a:buNone/>
              <a:defRPr sz="1800" b="1"/>
            </a:lvl3pPr>
            <a:lvl4pPr marL="1370985" indent="0">
              <a:buNone/>
              <a:defRPr sz="1600" b="1"/>
            </a:lvl4pPr>
            <a:lvl5pPr marL="1827980" indent="0">
              <a:buNone/>
              <a:defRPr sz="1600" b="1"/>
            </a:lvl5pPr>
            <a:lvl6pPr marL="2284975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92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63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73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41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5" indent="0">
              <a:buNone/>
              <a:defRPr sz="1200"/>
            </a:lvl2pPr>
            <a:lvl3pPr marL="913990" indent="0">
              <a:buNone/>
              <a:defRPr sz="1000"/>
            </a:lvl3pPr>
            <a:lvl4pPr marL="1370985" indent="0">
              <a:buNone/>
              <a:defRPr sz="900"/>
            </a:lvl4pPr>
            <a:lvl5pPr marL="1827980" indent="0">
              <a:buNone/>
              <a:defRPr sz="900"/>
            </a:lvl5pPr>
            <a:lvl6pPr marL="2284975" indent="0">
              <a:buNone/>
              <a:defRPr sz="900"/>
            </a:lvl6pPr>
            <a:lvl7pPr marL="2741970" indent="0">
              <a:buNone/>
              <a:defRPr sz="900"/>
            </a:lvl7pPr>
            <a:lvl8pPr marL="3198965" indent="0">
              <a:buNone/>
              <a:defRPr sz="900"/>
            </a:lvl8pPr>
            <a:lvl9pPr marL="36559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2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25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0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5" indent="0">
              <a:buNone/>
              <a:defRPr sz="2800"/>
            </a:lvl2pPr>
            <a:lvl3pPr marL="913990" indent="0">
              <a:buNone/>
              <a:defRPr sz="2400"/>
            </a:lvl3pPr>
            <a:lvl4pPr marL="1370985" indent="0">
              <a:buNone/>
              <a:defRPr sz="2000"/>
            </a:lvl4pPr>
            <a:lvl5pPr marL="1827980" indent="0">
              <a:buNone/>
              <a:defRPr sz="2000"/>
            </a:lvl5pPr>
            <a:lvl6pPr marL="2284975" indent="0">
              <a:buNone/>
              <a:defRPr sz="2000"/>
            </a:lvl6pPr>
            <a:lvl7pPr marL="2741970" indent="0">
              <a:buNone/>
              <a:defRPr sz="2000"/>
            </a:lvl7pPr>
            <a:lvl8pPr marL="3198965" indent="0">
              <a:buNone/>
              <a:defRPr sz="2000"/>
            </a:lvl8pPr>
            <a:lvl9pPr marL="3655961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6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5" indent="0">
              <a:buNone/>
              <a:defRPr sz="1200"/>
            </a:lvl2pPr>
            <a:lvl3pPr marL="913990" indent="0">
              <a:buNone/>
              <a:defRPr sz="1000"/>
            </a:lvl3pPr>
            <a:lvl4pPr marL="1370985" indent="0">
              <a:buNone/>
              <a:defRPr sz="900"/>
            </a:lvl4pPr>
            <a:lvl5pPr marL="1827980" indent="0">
              <a:buNone/>
              <a:defRPr sz="900"/>
            </a:lvl5pPr>
            <a:lvl6pPr marL="2284975" indent="0">
              <a:buNone/>
              <a:defRPr sz="900"/>
            </a:lvl6pPr>
            <a:lvl7pPr marL="2741970" indent="0">
              <a:buNone/>
              <a:defRPr sz="900"/>
            </a:lvl7pPr>
            <a:lvl8pPr marL="3198965" indent="0">
              <a:buNone/>
              <a:defRPr sz="900"/>
            </a:lvl8pPr>
            <a:lvl9pPr marL="36559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00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32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3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3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99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03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95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93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84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5" indent="0">
              <a:buNone/>
              <a:defRPr sz="2000" b="1"/>
            </a:lvl2pPr>
            <a:lvl3pPr marL="913990" indent="0">
              <a:buNone/>
              <a:defRPr sz="1800" b="1"/>
            </a:lvl3pPr>
            <a:lvl4pPr marL="1370985" indent="0">
              <a:buNone/>
              <a:defRPr sz="1600" b="1"/>
            </a:lvl4pPr>
            <a:lvl5pPr marL="1827980" indent="0">
              <a:buNone/>
              <a:defRPr sz="1600" b="1"/>
            </a:lvl5pPr>
            <a:lvl6pPr marL="2284975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5" indent="0">
              <a:buNone/>
              <a:defRPr sz="2000" b="1"/>
            </a:lvl2pPr>
            <a:lvl3pPr marL="913990" indent="0">
              <a:buNone/>
              <a:defRPr sz="1800" b="1"/>
            </a:lvl3pPr>
            <a:lvl4pPr marL="1370985" indent="0">
              <a:buNone/>
              <a:defRPr sz="1600" b="1"/>
            </a:lvl4pPr>
            <a:lvl5pPr marL="1827980" indent="0">
              <a:buNone/>
              <a:defRPr sz="1600" b="1"/>
            </a:lvl5pPr>
            <a:lvl6pPr marL="2284975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7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7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53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799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8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5" indent="0">
              <a:buNone/>
              <a:defRPr sz="1200"/>
            </a:lvl2pPr>
            <a:lvl3pPr marL="913990" indent="0">
              <a:buNone/>
              <a:defRPr sz="1000"/>
            </a:lvl3pPr>
            <a:lvl4pPr marL="1370985" indent="0">
              <a:buNone/>
              <a:defRPr sz="900"/>
            </a:lvl4pPr>
            <a:lvl5pPr marL="1827980" indent="0">
              <a:buNone/>
              <a:defRPr sz="900"/>
            </a:lvl5pPr>
            <a:lvl6pPr marL="2284975" indent="0">
              <a:buNone/>
              <a:defRPr sz="900"/>
            </a:lvl6pPr>
            <a:lvl7pPr marL="2741970" indent="0">
              <a:buNone/>
              <a:defRPr sz="900"/>
            </a:lvl7pPr>
            <a:lvl8pPr marL="3198965" indent="0">
              <a:buNone/>
              <a:defRPr sz="900"/>
            </a:lvl8pPr>
            <a:lvl9pPr marL="36559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17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8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5" indent="0">
              <a:buNone/>
              <a:defRPr sz="2800"/>
            </a:lvl2pPr>
            <a:lvl3pPr marL="913990" indent="0">
              <a:buNone/>
              <a:defRPr sz="2400"/>
            </a:lvl3pPr>
            <a:lvl4pPr marL="1370985" indent="0">
              <a:buNone/>
              <a:defRPr sz="2000"/>
            </a:lvl4pPr>
            <a:lvl5pPr marL="1827980" indent="0">
              <a:buNone/>
              <a:defRPr sz="2000"/>
            </a:lvl5pPr>
            <a:lvl6pPr marL="2284975" indent="0">
              <a:buNone/>
              <a:defRPr sz="2000"/>
            </a:lvl6pPr>
            <a:lvl7pPr marL="2741970" indent="0">
              <a:buNone/>
              <a:defRPr sz="2000"/>
            </a:lvl7pPr>
            <a:lvl8pPr marL="3198965" indent="0">
              <a:buNone/>
              <a:defRPr sz="2000"/>
            </a:lvl8pPr>
            <a:lvl9pPr marL="3655961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5" indent="0">
              <a:buNone/>
              <a:defRPr sz="1200"/>
            </a:lvl2pPr>
            <a:lvl3pPr marL="913990" indent="0">
              <a:buNone/>
              <a:defRPr sz="1000"/>
            </a:lvl3pPr>
            <a:lvl4pPr marL="1370985" indent="0">
              <a:buNone/>
              <a:defRPr sz="900"/>
            </a:lvl4pPr>
            <a:lvl5pPr marL="1827980" indent="0">
              <a:buNone/>
              <a:defRPr sz="900"/>
            </a:lvl5pPr>
            <a:lvl6pPr marL="2284975" indent="0">
              <a:buNone/>
              <a:defRPr sz="900"/>
            </a:lvl6pPr>
            <a:lvl7pPr marL="2741970" indent="0">
              <a:buNone/>
              <a:defRPr sz="900"/>
            </a:lvl7pPr>
            <a:lvl8pPr marL="3198965" indent="0">
              <a:buNone/>
              <a:defRPr sz="900"/>
            </a:lvl8pPr>
            <a:lvl9pPr marL="36559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78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61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1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1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60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709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958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lIns="91400" tIns="45700" rIns="91400" bIns="45700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91400" tIns="45700" rIns="91400" bIns="4570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B9F006C-E173-4D79-9D36-64FC123F8682}" type="datetimeFigureOut">
              <a:rPr lang="en-US" smtClean="0">
                <a:solidFill>
                  <a:prstClr val="black"/>
                </a:solidFill>
              </a:rPr>
              <a:pPr/>
              <a:t>12/17/2024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1171A6F9-9213-4572-BBE9-2991143AC9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84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B9F006C-E173-4D79-9D36-64FC123F8682}" type="datetimeFigureOut">
              <a:rPr lang="en-US" smtClean="0">
                <a:solidFill>
                  <a:prstClr val="black"/>
                </a:solidFill>
              </a:rPr>
              <a:pPr/>
              <a:t>12/17/2024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1171A6F9-9213-4572-BBE9-2991143AC9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81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91400" tIns="45700" rIns="91400" bIns="45700" anchor="b"/>
          <a:lstStyle>
            <a:lvl1pPr marL="0" indent="0">
              <a:buNone/>
              <a:defRPr sz="2400" b="1"/>
            </a:lvl1pPr>
            <a:lvl2pPr marL="456995" indent="0">
              <a:buNone/>
              <a:defRPr sz="2000" b="1"/>
            </a:lvl2pPr>
            <a:lvl3pPr marL="913990" indent="0">
              <a:buNone/>
              <a:defRPr sz="1800" b="1"/>
            </a:lvl3pPr>
            <a:lvl4pPr marL="1370985" indent="0">
              <a:buNone/>
              <a:defRPr sz="1600" b="1"/>
            </a:lvl4pPr>
            <a:lvl5pPr marL="1827980" indent="0">
              <a:buNone/>
              <a:defRPr sz="1600" b="1"/>
            </a:lvl5pPr>
            <a:lvl6pPr marL="2284975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  <a:prstGeom prst="rect">
            <a:avLst/>
          </a:prstGeom>
        </p:spPr>
        <p:txBody>
          <a:bodyPr lIns="91400" tIns="45700" rIns="91400" bIns="45700" anchor="b"/>
          <a:lstStyle>
            <a:lvl1pPr marL="0" indent="0">
              <a:buNone/>
              <a:defRPr sz="2400" b="1"/>
            </a:lvl1pPr>
            <a:lvl2pPr marL="456995" indent="0">
              <a:buNone/>
              <a:defRPr sz="2000" b="1"/>
            </a:lvl2pPr>
            <a:lvl3pPr marL="913990" indent="0">
              <a:buNone/>
              <a:defRPr sz="1800" b="1"/>
            </a:lvl3pPr>
            <a:lvl4pPr marL="1370985" indent="0">
              <a:buNone/>
              <a:defRPr sz="1600" b="1"/>
            </a:lvl4pPr>
            <a:lvl5pPr marL="1827980" indent="0">
              <a:buNone/>
              <a:defRPr sz="1600" b="1"/>
            </a:lvl5pPr>
            <a:lvl6pPr marL="2284975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B9F006C-E173-4D79-9D36-64FC123F8682}" type="datetimeFigureOut">
              <a:rPr lang="en-US" smtClean="0">
                <a:solidFill>
                  <a:prstClr val="black"/>
                </a:solidFill>
              </a:rPr>
              <a:pPr/>
              <a:t>12/17/2024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1171A6F9-9213-4572-BBE9-2991143AC9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77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B9F006C-E173-4D79-9D36-64FC123F8682}" type="datetimeFigureOut">
              <a:rPr lang="en-US" smtClean="0">
                <a:solidFill>
                  <a:prstClr val="black"/>
                </a:solidFill>
              </a:rPr>
              <a:pPr/>
              <a:t>12/17/2024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1171A6F9-9213-4572-BBE9-2991143AC9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1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60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B9F006C-E173-4D79-9D36-64FC123F8682}" type="datetimeFigureOut">
              <a:rPr lang="en-US" smtClean="0">
                <a:solidFill>
                  <a:prstClr val="black"/>
                </a:solidFill>
              </a:rPr>
              <a:pPr/>
              <a:t>12/17/2024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1171A6F9-9213-4572-BBE9-2991143AC9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30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91400" tIns="45700" rIns="91400" bIns="4570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  <a:prstGeom prst="rect">
            <a:avLst/>
          </a:prstGeom>
        </p:spPr>
        <p:txBody>
          <a:bodyPr lIns="91400" tIns="45700" rIns="91400" bIns="4570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  <a:prstGeom prst="rect">
            <a:avLst/>
          </a:prstGeom>
        </p:spPr>
        <p:txBody>
          <a:bodyPr lIns="91400" tIns="45700" rIns="91400" bIns="45700"/>
          <a:lstStyle>
            <a:lvl1pPr marL="0" indent="0">
              <a:buNone/>
              <a:defRPr sz="1600"/>
            </a:lvl1pPr>
            <a:lvl2pPr marL="456995" indent="0">
              <a:buNone/>
              <a:defRPr sz="1400"/>
            </a:lvl2pPr>
            <a:lvl3pPr marL="913990" indent="0">
              <a:buNone/>
              <a:defRPr sz="1200"/>
            </a:lvl3pPr>
            <a:lvl4pPr marL="1370985" indent="0">
              <a:buNone/>
              <a:defRPr sz="1000"/>
            </a:lvl4pPr>
            <a:lvl5pPr marL="1827980" indent="0">
              <a:buNone/>
              <a:defRPr sz="1000"/>
            </a:lvl5pPr>
            <a:lvl6pPr marL="2284975" indent="0">
              <a:buNone/>
              <a:defRPr sz="1000"/>
            </a:lvl6pPr>
            <a:lvl7pPr marL="2741970" indent="0">
              <a:buNone/>
              <a:defRPr sz="1000"/>
            </a:lvl7pPr>
            <a:lvl8pPr marL="3198965" indent="0">
              <a:buNone/>
              <a:defRPr sz="1000"/>
            </a:lvl8pPr>
            <a:lvl9pPr marL="36559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B9F006C-E173-4D79-9D36-64FC123F8682}" type="datetimeFigureOut">
              <a:rPr lang="en-US" smtClean="0">
                <a:solidFill>
                  <a:prstClr val="black"/>
                </a:solidFill>
              </a:rPr>
              <a:pPr/>
              <a:t>12/17/2024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1171A6F9-9213-4572-BBE9-2991143AC9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32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91400" tIns="45700" rIns="91400" bIns="4570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  <a:prstGeom prst="rect">
            <a:avLst/>
          </a:prstGeom>
        </p:spPr>
        <p:txBody>
          <a:bodyPr lIns="91400" tIns="45700" rIns="91400" bIns="45700" anchor="t"/>
          <a:lstStyle>
            <a:lvl1pPr marL="0" indent="0">
              <a:buNone/>
              <a:defRPr sz="3200"/>
            </a:lvl1pPr>
            <a:lvl2pPr marL="456995" indent="0">
              <a:buNone/>
              <a:defRPr sz="2800"/>
            </a:lvl2pPr>
            <a:lvl3pPr marL="913990" indent="0">
              <a:buNone/>
              <a:defRPr sz="2400"/>
            </a:lvl3pPr>
            <a:lvl4pPr marL="1370985" indent="0">
              <a:buNone/>
              <a:defRPr sz="2000"/>
            </a:lvl4pPr>
            <a:lvl5pPr marL="1827980" indent="0">
              <a:buNone/>
              <a:defRPr sz="2000"/>
            </a:lvl5pPr>
            <a:lvl6pPr marL="2284975" indent="0">
              <a:buNone/>
              <a:defRPr sz="2000"/>
            </a:lvl6pPr>
            <a:lvl7pPr marL="2741970" indent="0">
              <a:buNone/>
              <a:defRPr sz="2000"/>
            </a:lvl7pPr>
            <a:lvl8pPr marL="3198965" indent="0">
              <a:buNone/>
              <a:defRPr sz="2000"/>
            </a:lvl8pPr>
            <a:lvl9pPr marL="365596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  <a:prstGeom prst="rect">
            <a:avLst/>
          </a:prstGeom>
        </p:spPr>
        <p:txBody>
          <a:bodyPr lIns="91400" tIns="45700" rIns="91400" bIns="45700"/>
          <a:lstStyle>
            <a:lvl1pPr marL="0" indent="0">
              <a:buNone/>
              <a:defRPr sz="1600"/>
            </a:lvl1pPr>
            <a:lvl2pPr marL="456995" indent="0">
              <a:buNone/>
              <a:defRPr sz="1400"/>
            </a:lvl2pPr>
            <a:lvl3pPr marL="913990" indent="0">
              <a:buNone/>
              <a:defRPr sz="1200"/>
            </a:lvl3pPr>
            <a:lvl4pPr marL="1370985" indent="0">
              <a:buNone/>
              <a:defRPr sz="1000"/>
            </a:lvl4pPr>
            <a:lvl5pPr marL="1827980" indent="0">
              <a:buNone/>
              <a:defRPr sz="1000"/>
            </a:lvl5pPr>
            <a:lvl6pPr marL="2284975" indent="0">
              <a:buNone/>
              <a:defRPr sz="1000"/>
            </a:lvl6pPr>
            <a:lvl7pPr marL="2741970" indent="0">
              <a:buNone/>
              <a:defRPr sz="1000"/>
            </a:lvl7pPr>
            <a:lvl8pPr marL="3198965" indent="0">
              <a:buNone/>
              <a:defRPr sz="1000"/>
            </a:lvl8pPr>
            <a:lvl9pPr marL="36559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B9F006C-E173-4D79-9D36-64FC123F8682}" type="datetimeFigureOut">
              <a:rPr lang="en-US" smtClean="0">
                <a:solidFill>
                  <a:prstClr val="black"/>
                </a:solidFill>
              </a:rPr>
              <a:pPr/>
              <a:t>12/17/2024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1171A6F9-9213-4572-BBE9-2991143AC9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618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B9F006C-E173-4D79-9D36-64FC123F8682}" type="datetimeFigureOut">
              <a:rPr lang="en-US" smtClean="0">
                <a:solidFill>
                  <a:prstClr val="black"/>
                </a:solidFill>
              </a:rPr>
              <a:pPr/>
              <a:t>12/17/2024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1171A6F9-9213-4572-BBE9-2991143AC9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09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8" y="273846"/>
            <a:ext cx="1971675" cy="4358879"/>
          </a:xfrm>
          <a:prstGeom prst="rect">
            <a:avLst/>
          </a:prstGeom>
        </p:spPr>
        <p:txBody>
          <a:bodyPr vert="eaVert" lIns="91400" tIns="45700" rIns="91400" bIns="457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  <a:prstGeom prst="rect">
            <a:avLst/>
          </a:prstGeom>
        </p:spPr>
        <p:txBody>
          <a:bodyPr vert="eaVert" lIns="91400" tIns="45700" rIns="91400" bIns="457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B9F006C-E173-4D79-9D36-64FC123F8682}" type="datetimeFigureOut">
              <a:rPr lang="en-US" smtClean="0">
                <a:solidFill>
                  <a:prstClr val="black"/>
                </a:solidFill>
              </a:rPr>
              <a:pPr/>
              <a:t>12/17/2024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1171A6F9-9213-4572-BBE9-2991143AC9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68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E6979-C105-4651-B726-A4440A29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0E1A0-9E4D-400E-B365-FC384DA0CB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FEF03-3D24-4CD5-806C-E86FA19C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1751-1EBB-43A7-A574-F210F3BA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F7818-364E-4DA4-931C-8CD8290F9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9196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8CFA7-CC1A-43E1-83EE-F0CA489B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3AA2D-82F0-485B-8A10-E919E9D674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D32A0-D2C0-40A0-B02D-ACB79B90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2ED90-BE4A-465F-A7AE-DAD754D3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C49EC-4C0D-4251-A3D6-1BBB203AA8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083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6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7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9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71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52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C66DE-5C7C-4485-8E10-47ED5C10F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BB17B-9E5B-48A9-9374-BF136D077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4D1D5-C2C6-4CB0-B3D8-42738665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4B86C-3C2E-4D6A-8E38-8BA08530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E5B1E-3C20-4262-BE91-DA68A4F4F4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718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389" y="1600200"/>
            <a:ext cx="7246937" cy="45255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3726" y="1600200"/>
            <a:ext cx="7248525" cy="45255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3ED7FF-B43D-4D3F-B23A-FA9301DE0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5D4A3-3C2F-4507-9B65-602D161E24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82A3C2-8EDD-4982-977B-4B695B10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4C1A02-A1BA-4A65-94C1-10672EF3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9FBB-488A-4B1C-BF0C-A77866CA72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839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59" indent="0">
              <a:buNone/>
              <a:defRPr sz="1800" b="1"/>
            </a:lvl2pPr>
            <a:lvl3pPr marL="816318" indent="0">
              <a:buNone/>
              <a:defRPr sz="1600" b="1"/>
            </a:lvl3pPr>
            <a:lvl4pPr marL="1224478" indent="0">
              <a:buNone/>
              <a:defRPr sz="1400" b="1"/>
            </a:lvl4pPr>
            <a:lvl5pPr marL="1632638" indent="0">
              <a:buNone/>
              <a:defRPr sz="1400" b="1"/>
            </a:lvl5pPr>
            <a:lvl6pPr marL="2040797" indent="0">
              <a:buNone/>
              <a:defRPr sz="1400" b="1"/>
            </a:lvl6pPr>
            <a:lvl7pPr marL="2448956" indent="0">
              <a:buNone/>
              <a:defRPr sz="1400" b="1"/>
            </a:lvl7pPr>
            <a:lvl8pPr marL="2857115" indent="0">
              <a:buNone/>
              <a:defRPr sz="1400" b="1"/>
            </a:lvl8pPr>
            <a:lvl9pPr marL="326527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59" indent="0">
              <a:buNone/>
              <a:defRPr sz="1800" b="1"/>
            </a:lvl2pPr>
            <a:lvl3pPr marL="816318" indent="0">
              <a:buNone/>
              <a:defRPr sz="1600" b="1"/>
            </a:lvl3pPr>
            <a:lvl4pPr marL="1224478" indent="0">
              <a:buNone/>
              <a:defRPr sz="1400" b="1"/>
            </a:lvl4pPr>
            <a:lvl5pPr marL="1632638" indent="0">
              <a:buNone/>
              <a:defRPr sz="1400" b="1"/>
            </a:lvl5pPr>
            <a:lvl6pPr marL="2040797" indent="0">
              <a:buNone/>
              <a:defRPr sz="1400" b="1"/>
            </a:lvl6pPr>
            <a:lvl7pPr marL="2448956" indent="0">
              <a:buNone/>
              <a:defRPr sz="1400" b="1"/>
            </a:lvl7pPr>
            <a:lvl8pPr marL="2857115" indent="0">
              <a:buNone/>
              <a:defRPr sz="1400" b="1"/>
            </a:lvl8pPr>
            <a:lvl9pPr marL="326527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1B52AA-54C4-49A1-AF75-7266E3D2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8FAB0-E930-4C61-A0E0-D4A3C0E38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90400F-8E51-46E3-8BA5-32C17AE4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C9F64C-33B0-40DC-8510-1A9CB569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F927A-026F-4C72-919A-AF70BEBD4E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4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5" indent="0">
              <a:buNone/>
              <a:defRPr sz="2000" b="1"/>
            </a:lvl2pPr>
            <a:lvl3pPr marL="913990" indent="0">
              <a:buNone/>
              <a:defRPr sz="1800" b="1"/>
            </a:lvl3pPr>
            <a:lvl4pPr marL="1370985" indent="0">
              <a:buNone/>
              <a:defRPr sz="1600" b="1"/>
            </a:lvl4pPr>
            <a:lvl5pPr marL="1827980" indent="0">
              <a:buNone/>
              <a:defRPr sz="1600" b="1"/>
            </a:lvl5pPr>
            <a:lvl6pPr marL="2284975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5" indent="0">
              <a:buNone/>
              <a:defRPr sz="2000" b="1"/>
            </a:lvl2pPr>
            <a:lvl3pPr marL="913990" indent="0">
              <a:buNone/>
              <a:defRPr sz="1800" b="1"/>
            </a:lvl3pPr>
            <a:lvl4pPr marL="1370985" indent="0">
              <a:buNone/>
              <a:defRPr sz="1600" b="1"/>
            </a:lvl4pPr>
            <a:lvl5pPr marL="1827980" indent="0">
              <a:buNone/>
              <a:defRPr sz="1600" b="1"/>
            </a:lvl5pPr>
            <a:lvl6pPr marL="2284975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331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5089B7-7A1B-4B58-B65C-89C02013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EC1AC-7BAA-4370-A108-900BEA9435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2C51B46-5AF4-49BC-B258-2A85EBDF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81E448-29E1-4300-ADD9-10BE1911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D7FF-9B67-4FCA-AFCA-88AA61D2E3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200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86CB05-0867-4934-9128-1952B4C8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D6554-25EC-40BD-9C31-30AD6A4D6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5FAB31-41B5-44D9-A7CA-80EEE83F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C94031C-B8AF-40A2-980F-480FD694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D2558-42C9-441D-B735-F394A88313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504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159" indent="0">
              <a:buNone/>
              <a:defRPr sz="1100"/>
            </a:lvl2pPr>
            <a:lvl3pPr marL="816318" indent="0">
              <a:buNone/>
              <a:defRPr sz="900"/>
            </a:lvl3pPr>
            <a:lvl4pPr marL="1224478" indent="0">
              <a:buNone/>
              <a:defRPr sz="800"/>
            </a:lvl4pPr>
            <a:lvl5pPr marL="1632638" indent="0">
              <a:buNone/>
              <a:defRPr sz="800"/>
            </a:lvl5pPr>
            <a:lvl6pPr marL="2040797" indent="0">
              <a:buNone/>
              <a:defRPr sz="800"/>
            </a:lvl6pPr>
            <a:lvl7pPr marL="2448956" indent="0">
              <a:buNone/>
              <a:defRPr sz="800"/>
            </a:lvl7pPr>
            <a:lvl8pPr marL="2857115" indent="0">
              <a:buNone/>
              <a:defRPr sz="800"/>
            </a:lvl8pPr>
            <a:lvl9pPr marL="326527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A73542-9EE3-458D-BFA5-A5F8EEA0F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CD6CC-CE17-44B7-80F0-DFB032BC60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1D5252-FC68-4CD7-9788-F8B44720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93F91A-45E1-467A-8869-1DDBB267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F79F0-AA6D-42F5-8B84-D5FA6BA2F7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065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59" indent="0">
              <a:buNone/>
              <a:defRPr sz="2500"/>
            </a:lvl2pPr>
            <a:lvl3pPr marL="816318" indent="0">
              <a:buNone/>
              <a:defRPr sz="2100"/>
            </a:lvl3pPr>
            <a:lvl4pPr marL="1224478" indent="0">
              <a:buNone/>
              <a:defRPr sz="1800"/>
            </a:lvl4pPr>
            <a:lvl5pPr marL="1632638" indent="0">
              <a:buNone/>
              <a:defRPr sz="1800"/>
            </a:lvl5pPr>
            <a:lvl6pPr marL="2040797" indent="0">
              <a:buNone/>
              <a:defRPr sz="1800"/>
            </a:lvl6pPr>
            <a:lvl7pPr marL="2448956" indent="0">
              <a:buNone/>
              <a:defRPr sz="1800"/>
            </a:lvl7pPr>
            <a:lvl8pPr marL="2857115" indent="0">
              <a:buNone/>
              <a:defRPr sz="1800"/>
            </a:lvl8pPr>
            <a:lvl9pPr marL="3265275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8159" indent="0">
              <a:buNone/>
              <a:defRPr sz="1100"/>
            </a:lvl2pPr>
            <a:lvl3pPr marL="816318" indent="0">
              <a:buNone/>
              <a:defRPr sz="900"/>
            </a:lvl3pPr>
            <a:lvl4pPr marL="1224478" indent="0">
              <a:buNone/>
              <a:defRPr sz="800"/>
            </a:lvl4pPr>
            <a:lvl5pPr marL="1632638" indent="0">
              <a:buNone/>
              <a:defRPr sz="800"/>
            </a:lvl5pPr>
            <a:lvl6pPr marL="2040797" indent="0">
              <a:buNone/>
              <a:defRPr sz="800"/>
            </a:lvl6pPr>
            <a:lvl7pPr marL="2448956" indent="0">
              <a:buNone/>
              <a:defRPr sz="800"/>
            </a:lvl7pPr>
            <a:lvl8pPr marL="2857115" indent="0">
              <a:buNone/>
              <a:defRPr sz="800"/>
            </a:lvl8pPr>
            <a:lvl9pPr marL="326527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23DE5D-D894-4E55-8C63-3D02ADC94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27385-107F-4A28-8362-16F58D7CE5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63467E-439B-4848-95A6-301B1DDA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CE8AFF-F241-48FD-9303-DF548AF3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9834A-6384-45D7-9195-F251F28EE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84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06EFB-FB4A-409B-988F-676EB70D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AE46D-F390-485E-992D-30FB5D3797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D9570-9CDF-4C1E-98DE-01306182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2511C-4E4E-4C29-B16B-AF15F049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A1B9A-99CC-42A6-AB0D-A696028DD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477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1476" y="275035"/>
            <a:ext cx="3660775" cy="58507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4389" y="275035"/>
            <a:ext cx="10834687" cy="58507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F15DC-E32A-494D-83AD-364E5FF88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9802C-D2BA-4E1C-AB43-D5245CA897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E1B7F-3A2B-4AF6-BE58-14911B9A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C6E7A-F55A-4FC6-B807-B95C5C44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2CC34-EC66-40DB-A60C-EF27FE9625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5500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1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0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95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54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72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05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665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5" indent="0">
              <a:buNone/>
              <a:defRPr sz="2000" b="1"/>
            </a:lvl2pPr>
            <a:lvl3pPr marL="913990" indent="0">
              <a:buNone/>
              <a:defRPr sz="1800" b="1"/>
            </a:lvl3pPr>
            <a:lvl4pPr marL="1370985" indent="0">
              <a:buNone/>
              <a:defRPr sz="1600" b="1"/>
            </a:lvl4pPr>
            <a:lvl5pPr marL="1827980" indent="0">
              <a:buNone/>
              <a:defRPr sz="1600" b="1"/>
            </a:lvl5pPr>
            <a:lvl6pPr marL="2284975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0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5" indent="0">
              <a:buNone/>
              <a:defRPr sz="2000" b="1"/>
            </a:lvl2pPr>
            <a:lvl3pPr marL="913990" indent="0">
              <a:buNone/>
              <a:defRPr sz="1800" b="1"/>
            </a:lvl3pPr>
            <a:lvl4pPr marL="1370985" indent="0">
              <a:buNone/>
              <a:defRPr sz="1600" b="1"/>
            </a:lvl4pPr>
            <a:lvl5pPr marL="1827980" indent="0">
              <a:buNone/>
              <a:defRPr sz="1600" b="1"/>
            </a:lvl5pPr>
            <a:lvl6pPr marL="2284975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0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72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320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57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41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8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5" indent="0">
              <a:buNone/>
              <a:defRPr sz="1200"/>
            </a:lvl2pPr>
            <a:lvl3pPr marL="913990" indent="0">
              <a:buNone/>
              <a:defRPr sz="1000"/>
            </a:lvl3pPr>
            <a:lvl4pPr marL="1370985" indent="0">
              <a:buNone/>
              <a:defRPr sz="900"/>
            </a:lvl4pPr>
            <a:lvl5pPr marL="1827980" indent="0">
              <a:buNone/>
              <a:defRPr sz="900"/>
            </a:lvl5pPr>
            <a:lvl6pPr marL="2284975" indent="0">
              <a:buNone/>
              <a:defRPr sz="900"/>
            </a:lvl6pPr>
            <a:lvl7pPr marL="2741970" indent="0">
              <a:buNone/>
              <a:defRPr sz="900"/>
            </a:lvl7pPr>
            <a:lvl8pPr marL="3198965" indent="0">
              <a:buNone/>
              <a:defRPr sz="900"/>
            </a:lvl8pPr>
            <a:lvl9pPr marL="36559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32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0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5" indent="0">
              <a:buNone/>
              <a:defRPr sz="2800"/>
            </a:lvl2pPr>
            <a:lvl3pPr marL="913990" indent="0">
              <a:buNone/>
              <a:defRPr sz="2400"/>
            </a:lvl3pPr>
            <a:lvl4pPr marL="1370985" indent="0">
              <a:buNone/>
              <a:defRPr sz="2000"/>
            </a:lvl4pPr>
            <a:lvl5pPr marL="1827980" indent="0">
              <a:buNone/>
              <a:defRPr sz="2000"/>
            </a:lvl5pPr>
            <a:lvl6pPr marL="2284975" indent="0">
              <a:buNone/>
              <a:defRPr sz="2000"/>
            </a:lvl6pPr>
            <a:lvl7pPr marL="2741970" indent="0">
              <a:buNone/>
              <a:defRPr sz="2000"/>
            </a:lvl7pPr>
            <a:lvl8pPr marL="3198965" indent="0">
              <a:buNone/>
              <a:defRPr sz="2000"/>
            </a:lvl8pPr>
            <a:lvl9pPr marL="365596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7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5" indent="0">
              <a:buNone/>
              <a:defRPr sz="1200"/>
            </a:lvl2pPr>
            <a:lvl3pPr marL="913990" indent="0">
              <a:buNone/>
              <a:defRPr sz="1000"/>
            </a:lvl3pPr>
            <a:lvl4pPr marL="1370985" indent="0">
              <a:buNone/>
              <a:defRPr sz="900"/>
            </a:lvl4pPr>
            <a:lvl5pPr marL="1827980" indent="0">
              <a:buNone/>
              <a:defRPr sz="900"/>
            </a:lvl5pPr>
            <a:lvl6pPr marL="2284975" indent="0">
              <a:buNone/>
              <a:defRPr sz="900"/>
            </a:lvl6pPr>
            <a:lvl7pPr marL="2741970" indent="0">
              <a:buNone/>
              <a:defRPr sz="900"/>
            </a:lvl7pPr>
            <a:lvl8pPr marL="3198965" indent="0">
              <a:buNone/>
              <a:defRPr sz="900"/>
            </a:lvl8pPr>
            <a:lvl9pPr marL="36559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16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24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55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55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302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E6979-C105-4651-B726-A4440A29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0E1A0-9E4D-400E-B365-FC384DA0CB71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FEF03-3D24-4CD5-806C-E86FA19C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1751-1EBB-43A7-A574-F210F3BA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F7818-364E-4DA4-931C-8CD8290F9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149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8CFA7-CC1A-43E1-83EE-F0CA489B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3AA2D-82F0-485B-8A10-E919E9D67458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D32A0-D2C0-40A0-B02D-ACB79B90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2ED90-BE4A-465F-A7AE-DAD754D3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C49EC-4C0D-4251-A3D6-1BBB203AA8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2489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59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1pPr>
            <a:lvl2pPr marL="408014" indent="0">
              <a:buNone/>
              <a:defRPr sz="1629">
                <a:solidFill>
                  <a:schemeClr val="tx1">
                    <a:tint val="75000"/>
                  </a:schemeClr>
                </a:solidFill>
              </a:defRPr>
            </a:lvl2pPr>
            <a:lvl3pPr marL="816028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3pPr>
            <a:lvl4pPr marL="1224043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4pPr>
            <a:lvl5pPr marL="1632057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5pPr>
            <a:lvl6pPr marL="2040071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6pPr>
            <a:lvl7pPr marL="2448085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7pPr>
            <a:lvl8pPr marL="2856099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8pPr>
            <a:lvl9pPr marL="3264113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C66DE-5C7C-4485-8E10-47ED5C10F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BB17B-9E5B-48A9-9374-BF136D077192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4D1D5-C2C6-4CB0-B3D8-42738665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4B86C-3C2E-4D6A-8E38-8BA08530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E5B1E-3C20-4262-BE91-DA68A4F4F4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27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367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389" y="1600200"/>
            <a:ext cx="7246937" cy="4525566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98"/>
            </a:lvl3pPr>
            <a:lvl4pPr>
              <a:defRPr sz="1629"/>
            </a:lvl4pPr>
            <a:lvl5pPr>
              <a:defRPr sz="1629"/>
            </a:lvl5pPr>
            <a:lvl6pPr>
              <a:defRPr sz="1629"/>
            </a:lvl6pPr>
            <a:lvl7pPr>
              <a:defRPr sz="1629"/>
            </a:lvl7pPr>
            <a:lvl8pPr>
              <a:defRPr sz="1629"/>
            </a:lvl8pPr>
            <a:lvl9pPr>
              <a:defRPr sz="16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3726" y="1600200"/>
            <a:ext cx="7248525" cy="4525566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98"/>
            </a:lvl3pPr>
            <a:lvl4pPr>
              <a:defRPr sz="1629"/>
            </a:lvl4pPr>
            <a:lvl5pPr>
              <a:defRPr sz="1629"/>
            </a:lvl5pPr>
            <a:lvl6pPr>
              <a:defRPr sz="1629"/>
            </a:lvl6pPr>
            <a:lvl7pPr>
              <a:defRPr sz="1629"/>
            </a:lvl7pPr>
            <a:lvl8pPr>
              <a:defRPr sz="1629"/>
            </a:lvl8pPr>
            <a:lvl9pPr>
              <a:defRPr sz="16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3ED7FF-B43D-4D3F-B23A-FA9301DE0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5D4A3-3C2F-4507-9B65-602D161E245F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82A3C2-8EDD-4982-977B-4B695B10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4C1A02-A1BA-4A65-94C1-10672EF3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9FBB-488A-4B1C-BF0C-A77866CA72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3033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8014" indent="0">
              <a:buNone/>
              <a:defRPr sz="1798" b="1"/>
            </a:lvl2pPr>
            <a:lvl3pPr marL="816028" indent="0">
              <a:buNone/>
              <a:defRPr sz="1629" b="1"/>
            </a:lvl3pPr>
            <a:lvl4pPr marL="1224043" indent="0">
              <a:buNone/>
              <a:defRPr sz="1405" b="1"/>
            </a:lvl4pPr>
            <a:lvl5pPr marL="1632057" indent="0">
              <a:buNone/>
              <a:defRPr sz="1405" b="1"/>
            </a:lvl5pPr>
            <a:lvl6pPr marL="2040071" indent="0">
              <a:buNone/>
              <a:defRPr sz="1405" b="1"/>
            </a:lvl6pPr>
            <a:lvl7pPr marL="2448085" indent="0">
              <a:buNone/>
              <a:defRPr sz="1405" b="1"/>
            </a:lvl7pPr>
            <a:lvl8pPr marL="2856099" indent="0">
              <a:buNone/>
              <a:defRPr sz="1405" b="1"/>
            </a:lvl8pPr>
            <a:lvl9pPr marL="3264113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798"/>
            </a:lvl2pPr>
            <a:lvl3pPr>
              <a:defRPr sz="1629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8014" indent="0">
              <a:buNone/>
              <a:defRPr sz="1798" b="1"/>
            </a:lvl2pPr>
            <a:lvl3pPr marL="816028" indent="0">
              <a:buNone/>
              <a:defRPr sz="1629" b="1"/>
            </a:lvl3pPr>
            <a:lvl4pPr marL="1224043" indent="0">
              <a:buNone/>
              <a:defRPr sz="1405" b="1"/>
            </a:lvl4pPr>
            <a:lvl5pPr marL="1632057" indent="0">
              <a:buNone/>
              <a:defRPr sz="1405" b="1"/>
            </a:lvl5pPr>
            <a:lvl6pPr marL="2040071" indent="0">
              <a:buNone/>
              <a:defRPr sz="1405" b="1"/>
            </a:lvl6pPr>
            <a:lvl7pPr marL="2448085" indent="0">
              <a:buNone/>
              <a:defRPr sz="1405" b="1"/>
            </a:lvl7pPr>
            <a:lvl8pPr marL="2856099" indent="0">
              <a:buNone/>
              <a:defRPr sz="1405" b="1"/>
            </a:lvl8pPr>
            <a:lvl9pPr marL="3264113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798"/>
            </a:lvl2pPr>
            <a:lvl3pPr>
              <a:defRPr sz="1629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1B52AA-54C4-49A1-AF75-7266E3D2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8FAB0-E930-4C61-A0E0-D4A3C0E38212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90400F-8E51-46E3-8BA5-32C17AE4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C9F64C-33B0-40DC-8510-1A9CB569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F927A-026F-4C72-919A-AF70BEBD4E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2679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5089B7-7A1B-4B58-B65C-89C02013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EC1AC-7BAA-4370-A108-900BEA94358D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2C51B46-5AF4-49BC-B258-2A85EBDF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81E448-29E1-4300-ADD9-10BE1911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D7FF-9B67-4FCA-AFCA-88AA61D2E3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88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86CB05-0867-4934-9128-1952B4C8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D6554-25EC-40BD-9C31-30AD6A4D6E0D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5FAB31-41B5-44D9-A7CA-80EEE83F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C94031C-B8AF-40A2-980F-480FD694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D2558-42C9-441D-B735-F394A88313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4542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7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865"/>
            </a:lvl1pPr>
            <a:lvl2pPr>
              <a:defRPr sz="2472"/>
            </a:lvl2pPr>
            <a:lvl3pPr>
              <a:defRPr sz="2135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36"/>
            </a:lvl1pPr>
            <a:lvl2pPr marL="408014" indent="0">
              <a:buNone/>
              <a:defRPr sz="1067"/>
            </a:lvl2pPr>
            <a:lvl3pPr marL="816028" indent="0">
              <a:buNone/>
              <a:defRPr sz="899"/>
            </a:lvl3pPr>
            <a:lvl4pPr marL="1224043" indent="0">
              <a:buNone/>
              <a:defRPr sz="787"/>
            </a:lvl4pPr>
            <a:lvl5pPr marL="1632057" indent="0">
              <a:buNone/>
              <a:defRPr sz="787"/>
            </a:lvl5pPr>
            <a:lvl6pPr marL="2040071" indent="0">
              <a:buNone/>
              <a:defRPr sz="787"/>
            </a:lvl6pPr>
            <a:lvl7pPr marL="2448085" indent="0">
              <a:buNone/>
              <a:defRPr sz="787"/>
            </a:lvl7pPr>
            <a:lvl8pPr marL="2856099" indent="0">
              <a:buNone/>
              <a:defRPr sz="787"/>
            </a:lvl8pPr>
            <a:lvl9pPr marL="3264113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A73542-9EE3-458D-BFA5-A5F8EEA0F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CD6CC-CE17-44B7-80F0-DFB032BC6008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1D5252-FC68-4CD7-9788-F8B44720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93F91A-45E1-467A-8869-1DDBB267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F79F0-AA6D-42F5-8B84-D5FA6BA2F7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3799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65"/>
            </a:lvl1pPr>
            <a:lvl2pPr marL="408014" indent="0">
              <a:buNone/>
              <a:defRPr sz="2472"/>
            </a:lvl2pPr>
            <a:lvl3pPr marL="816028" indent="0">
              <a:buNone/>
              <a:defRPr sz="2135"/>
            </a:lvl3pPr>
            <a:lvl4pPr marL="1224043" indent="0">
              <a:buNone/>
              <a:defRPr sz="1798"/>
            </a:lvl4pPr>
            <a:lvl5pPr marL="1632057" indent="0">
              <a:buNone/>
              <a:defRPr sz="1798"/>
            </a:lvl5pPr>
            <a:lvl6pPr marL="2040071" indent="0">
              <a:buNone/>
              <a:defRPr sz="1798"/>
            </a:lvl6pPr>
            <a:lvl7pPr marL="2448085" indent="0">
              <a:buNone/>
              <a:defRPr sz="1798"/>
            </a:lvl7pPr>
            <a:lvl8pPr marL="2856099" indent="0">
              <a:buNone/>
              <a:defRPr sz="1798"/>
            </a:lvl8pPr>
            <a:lvl9pPr marL="3264113" indent="0">
              <a:buNone/>
              <a:defRPr sz="179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236"/>
            </a:lvl1pPr>
            <a:lvl2pPr marL="408014" indent="0">
              <a:buNone/>
              <a:defRPr sz="1067"/>
            </a:lvl2pPr>
            <a:lvl3pPr marL="816028" indent="0">
              <a:buNone/>
              <a:defRPr sz="899"/>
            </a:lvl3pPr>
            <a:lvl4pPr marL="1224043" indent="0">
              <a:buNone/>
              <a:defRPr sz="787"/>
            </a:lvl4pPr>
            <a:lvl5pPr marL="1632057" indent="0">
              <a:buNone/>
              <a:defRPr sz="787"/>
            </a:lvl5pPr>
            <a:lvl6pPr marL="2040071" indent="0">
              <a:buNone/>
              <a:defRPr sz="787"/>
            </a:lvl6pPr>
            <a:lvl7pPr marL="2448085" indent="0">
              <a:buNone/>
              <a:defRPr sz="787"/>
            </a:lvl7pPr>
            <a:lvl8pPr marL="2856099" indent="0">
              <a:buNone/>
              <a:defRPr sz="787"/>
            </a:lvl8pPr>
            <a:lvl9pPr marL="3264113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23DE5D-D894-4E55-8C63-3D02ADC94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27385-107F-4A28-8362-16F58D7CE508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63467E-439B-4848-95A6-301B1DDA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CE8AFF-F241-48FD-9303-DF548AF3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9834A-6384-45D7-9195-F251F28EE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473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06EFB-FB4A-409B-988F-676EB70D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AE46D-F390-485E-992D-30FB5D37974A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D9570-9CDF-4C1E-98DE-01306182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2511C-4E4E-4C29-B16B-AF15F049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A1B9A-99CC-42A6-AB0D-A696028DD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2988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1476" y="275035"/>
            <a:ext cx="3660775" cy="58507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4389" y="275035"/>
            <a:ext cx="10834687" cy="58507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F15DC-E32A-494D-83AD-364E5FF88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9802C-D2BA-4E1C-AB43-D5245CA8979C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E1B7F-3A2B-4AF6-BE58-14911B9A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C6E7A-F55A-4FC6-B807-B95C5C44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2CC34-EC66-40DB-A60C-EF27FE9625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7214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8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439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6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4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7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995" indent="0">
              <a:buNone/>
              <a:defRPr sz="1400"/>
            </a:lvl2pPr>
            <a:lvl3pPr marL="913990" indent="0">
              <a:buNone/>
              <a:defRPr sz="1200"/>
            </a:lvl3pPr>
            <a:lvl4pPr marL="1370985" indent="0">
              <a:buNone/>
              <a:defRPr sz="1000"/>
            </a:lvl4pPr>
            <a:lvl5pPr marL="1827980" indent="0">
              <a:buNone/>
              <a:defRPr sz="1000"/>
            </a:lvl5pPr>
            <a:lvl6pPr marL="2284975" indent="0">
              <a:buNone/>
              <a:defRPr sz="1000"/>
            </a:lvl6pPr>
            <a:lvl7pPr marL="2741970" indent="0">
              <a:buNone/>
              <a:defRPr sz="1000"/>
            </a:lvl7pPr>
            <a:lvl8pPr marL="3198965" indent="0">
              <a:buNone/>
              <a:defRPr sz="1000"/>
            </a:lvl8pPr>
            <a:lvl9pPr marL="36559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521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3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665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165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69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546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905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41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218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0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6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471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580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3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3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893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1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2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42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6995" indent="0">
              <a:buNone/>
              <a:defRPr sz="2800"/>
            </a:lvl2pPr>
            <a:lvl3pPr marL="913990" indent="0">
              <a:buNone/>
              <a:defRPr sz="2400"/>
            </a:lvl3pPr>
            <a:lvl4pPr marL="1370985" indent="0">
              <a:buNone/>
              <a:defRPr sz="2000"/>
            </a:lvl4pPr>
            <a:lvl5pPr marL="1827980" indent="0">
              <a:buNone/>
              <a:defRPr sz="2000"/>
            </a:lvl5pPr>
            <a:lvl6pPr marL="2284975" indent="0">
              <a:buNone/>
              <a:defRPr sz="2000"/>
            </a:lvl6pPr>
            <a:lvl7pPr marL="2741970" indent="0">
              <a:buNone/>
              <a:defRPr sz="2000"/>
            </a:lvl7pPr>
            <a:lvl8pPr marL="3198965" indent="0">
              <a:buNone/>
              <a:defRPr sz="2000"/>
            </a:lvl8pPr>
            <a:lvl9pPr marL="365596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7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995" indent="0">
              <a:buNone/>
              <a:defRPr sz="1400"/>
            </a:lvl2pPr>
            <a:lvl3pPr marL="913990" indent="0">
              <a:buNone/>
              <a:defRPr sz="1200"/>
            </a:lvl3pPr>
            <a:lvl4pPr marL="1370985" indent="0">
              <a:buNone/>
              <a:defRPr sz="1000"/>
            </a:lvl4pPr>
            <a:lvl5pPr marL="1827980" indent="0">
              <a:buNone/>
              <a:defRPr sz="1000"/>
            </a:lvl5pPr>
            <a:lvl6pPr marL="2284975" indent="0">
              <a:buNone/>
              <a:defRPr sz="1000"/>
            </a:lvl6pPr>
            <a:lvl7pPr marL="2741970" indent="0">
              <a:buNone/>
              <a:defRPr sz="1000"/>
            </a:lvl7pPr>
            <a:lvl8pPr marL="3198965" indent="0">
              <a:buNone/>
              <a:defRPr sz="1000"/>
            </a:lvl8pPr>
            <a:lvl9pPr marL="36559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361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479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54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821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568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0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0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122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559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339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41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87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0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7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79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940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55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55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6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318"/>
            <a:ext cx="20574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318"/>
            <a:ext cx="30861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318"/>
            <a:ext cx="20574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6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39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7" indent="-228497" algn="l" defTabSz="9139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3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0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3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0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5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0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5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60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1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63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63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3" y="476728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CE2F20FC-145E-4034-86AC-8B4FEA629A51}" type="datetimeFigureOut">
              <a:rPr lang="zh-CN" altLang="en-US" smtClean="0"/>
              <a:pPr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89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FF5917A1-3B14-48C2-8A2E-F3CB7EC4523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5142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857165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2000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15428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18857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18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318"/>
            <a:ext cx="2895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18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5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39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6" indent="-342746" algn="l" defTabSz="9139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7" indent="-285621" algn="l" defTabSz="9139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0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3" indent="-228497" algn="l" defTabSz="9139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0" indent="-228497" algn="l" defTabSz="9139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5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0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5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60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1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94"/>
            <a:ext cx="2895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9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1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39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6" indent="-342746" algn="l" defTabSz="9139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7" indent="-285621" algn="l" defTabSz="9139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0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3" indent="-228497" algn="l" defTabSz="9139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0" indent="-228497" algn="l" defTabSz="9139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5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0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5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60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1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3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39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7" indent="-228497" algn="l" defTabSz="9139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3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0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3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0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5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0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5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60" indent="-228497" algn="l" defTabSz="9139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1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44AE376-114D-47D2-AC61-D111DA99F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513" y="206276"/>
            <a:ext cx="82289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2" tIns="40816" rIns="81632" bIns="408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A5576B3-6AD6-4A28-B8FE-C1C1F87ED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13" y="1200150"/>
            <a:ext cx="8228975" cy="33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2" tIns="40816" rIns="81632" bIns="408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4064C-C0E7-4EC1-88FB-1B9F1F2F7B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512" y="4767561"/>
            <a:ext cx="2133273" cy="273248"/>
          </a:xfrm>
          <a:prstGeom prst="rect">
            <a:avLst/>
          </a:prstGeom>
        </p:spPr>
        <p:txBody>
          <a:bodyPr vert="horz" lIns="81632" tIns="40816" rIns="81632" bIns="40816" rtlCol="0" anchor="ctr"/>
          <a:lstStyle>
            <a:lvl1pPr algn="l" defTabSz="816318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661163-4417-460C-AB32-2E2AF789EF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B65B6-3C7F-4171-A3E2-70CA64792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104" y="4767561"/>
            <a:ext cx="2895793" cy="273248"/>
          </a:xfrm>
          <a:prstGeom prst="rect">
            <a:avLst/>
          </a:prstGeom>
        </p:spPr>
        <p:txBody>
          <a:bodyPr vert="horz" lIns="81632" tIns="40816" rIns="81632" bIns="40816" rtlCol="0" anchor="ctr"/>
          <a:lstStyle>
            <a:lvl1pPr algn="ctr" defTabSz="816318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9E47-1CC7-46AC-B55C-FDD6A7B84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15" y="4767561"/>
            <a:ext cx="2133273" cy="273248"/>
          </a:xfrm>
          <a:prstGeom prst="rect">
            <a:avLst/>
          </a:prstGeom>
        </p:spPr>
        <p:txBody>
          <a:bodyPr vert="horz" wrap="square" lIns="81632" tIns="40816" rIns="81632" bIns="4081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898989"/>
                </a:solidFill>
              </a:defRPr>
            </a:lvl1pPr>
          </a:lstStyle>
          <a:p>
            <a:pPr defTabSz="815448" fontAlgn="base">
              <a:spcBef>
                <a:spcPct val="0"/>
              </a:spcBef>
              <a:spcAft>
                <a:spcPct val="0"/>
              </a:spcAft>
              <a:defRPr/>
            </a:pPr>
            <a:fld id="{31093D2E-20B9-46F4-A5DF-288F572A2C2C}" type="slidenum">
              <a:rPr lang="en-US" altLang="en-US"/>
              <a:pPr defTabSz="8154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63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815448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544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2pPr>
      <a:lvl3pPr algn="ctr" defTabSz="81544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3pPr>
      <a:lvl4pPr algn="ctr" defTabSz="81544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4pPr>
      <a:lvl5pPr algn="ctr" defTabSz="81544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5pPr>
      <a:lvl6pPr marL="256946" algn="ctr" defTabSz="815448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6pPr>
      <a:lvl7pPr marL="513893" algn="ctr" defTabSz="815448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7pPr>
      <a:lvl8pPr marL="770839" algn="ctr" defTabSz="815448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8pPr>
      <a:lvl9pPr marL="1027786" algn="ctr" defTabSz="815448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6016" indent="-306016" algn="l" defTabSz="81544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2886" indent="-254270" algn="l" defTabSz="81544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756" indent="-203416" algn="l" defTabSz="81544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372" indent="-203416" algn="l" defTabSz="81544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096" indent="-203416" algn="l" defTabSz="81544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876" indent="-204080" algn="l" defTabSz="8163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36" indent="-204080" algn="l" defTabSz="8163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95" indent="-204080" algn="l" defTabSz="8163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355" indent="-204080" algn="l" defTabSz="8163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59" algn="l" defTabSz="8163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18" algn="l" defTabSz="8163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78" algn="l" defTabSz="8163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38" algn="l" defTabSz="8163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97" algn="l" defTabSz="8163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56" algn="l" defTabSz="8163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15" algn="l" defTabSz="8163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275" algn="l" defTabSz="8163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39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37EE1-F89D-4FA4-95B8-482763332A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339"/>
            <a:ext cx="2895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39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7FDFF-B726-4D16-839F-86BC8D4AAC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39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6" indent="-342746" algn="l" defTabSz="9139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7" indent="-285621" algn="l" defTabSz="9139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0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3" indent="-228497" algn="l" defTabSz="9139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0" indent="-228497" algn="l" defTabSz="9139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5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0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5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60" indent="-228497" algn="l" defTabSz="9139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5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1" algn="l" defTabSz="913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44AE376-114D-47D2-AC61-D111DA99F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513" y="206276"/>
            <a:ext cx="82289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A5576B3-6AD6-4A28-B8FE-C1C1F87ED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13" y="1200150"/>
            <a:ext cx="8228975" cy="33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252" tIns="72626" rIns="145252" bIns="72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4064C-C0E7-4EC1-88FB-1B9F1F2F7B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512" y="4767561"/>
            <a:ext cx="2133273" cy="273248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 defTabSz="816028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661163-4417-460C-AB32-2E2AF789EF45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B65B6-3C7F-4171-A3E2-70CA64792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104" y="4767561"/>
            <a:ext cx="2895793" cy="273248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 defTabSz="816028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9E47-1CC7-46AC-B55C-FDD6A7B84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15" y="4767561"/>
            <a:ext cx="2133273" cy="273248"/>
          </a:xfrm>
          <a:prstGeom prst="rect">
            <a:avLst/>
          </a:prstGeom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67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1093D2E-20B9-46F4-A5DF-288F572A2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29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815158" rtl="0" eaLnBrk="0" fontAlgn="base" hangingPunct="0">
        <a:spcBef>
          <a:spcPct val="0"/>
        </a:spcBef>
        <a:spcAft>
          <a:spcPct val="0"/>
        </a:spcAft>
        <a:defRPr sz="3933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5158" rtl="0" eaLnBrk="0" fontAlgn="base" hangingPunct="0">
        <a:spcBef>
          <a:spcPct val="0"/>
        </a:spcBef>
        <a:spcAft>
          <a:spcPct val="0"/>
        </a:spcAft>
        <a:defRPr sz="3933">
          <a:solidFill>
            <a:schemeClr val="tx1"/>
          </a:solidFill>
          <a:latin typeface="Calibri" panose="020F0502020204030204" pitchFamily="34" charset="0"/>
        </a:defRPr>
      </a:lvl2pPr>
      <a:lvl3pPr algn="ctr" defTabSz="815158" rtl="0" eaLnBrk="0" fontAlgn="base" hangingPunct="0">
        <a:spcBef>
          <a:spcPct val="0"/>
        </a:spcBef>
        <a:spcAft>
          <a:spcPct val="0"/>
        </a:spcAft>
        <a:defRPr sz="3933">
          <a:solidFill>
            <a:schemeClr val="tx1"/>
          </a:solidFill>
          <a:latin typeface="Calibri" panose="020F0502020204030204" pitchFamily="34" charset="0"/>
        </a:defRPr>
      </a:lvl3pPr>
      <a:lvl4pPr algn="ctr" defTabSz="815158" rtl="0" eaLnBrk="0" fontAlgn="base" hangingPunct="0">
        <a:spcBef>
          <a:spcPct val="0"/>
        </a:spcBef>
        <a:spcAft>
          <a:spcPct val="0"/>
        </a:spcAft>
        <a:defRPr sz="3933">
          <a:solidFill>
            <a:schemeClr val="tx1"/>
          </a:solidFill>
          <a:latin typeface="Calibri" panose="020F0502020204030204" pitchFamily="34" charset="0"/>
        </a:defRPr>
      </a:lvl4pPr>
      <a:lvl5pPr algn="ctr" defTabSz="815158" rtl="0" eaLnBrk="0" fontAlgn="base" hangingPunct="0">
        <a:spcBef>
          <a:spcPct val="0"/>
        </a:spcBef>
        <a:spcAft>
          <a:spcPct val="0"/>
        </a:spcAft>
        <a:defRPr sz="3933">
          <a:solidFill>
            <a:schemeClr val="tx1"/>
          </a:solidFill>
          <a:latin typeface="Calibri" panose="020F0502020204030204" pitchFamily="34" charset="0"/>
        </a:defRPr>
      </a:lvl5pPr>
      <a:lvl6pPr marL="256855" algn="ctr" defTabSz="815158" rtl="0" fontAlgn="base">
        <a:spcBef>
          <a:spcPct val="0"/>
        </a:spcBef>
        <a:spcAft>
          <a:spcPct val="0"/>
        </a:spcAft>
        <a:defRPr sz="3933">
          <a:solidFill>
            <a:schemeClr val="tx1"/>
          </a:solidFill>
          <a:latin typeface="Calibri" panose="020F0502020204030204" pitchFamily="34" charset="0"/>
        </a:defRPr>
      </a:lvl6pPr>
      <a:lvl7pPr marL="513710" algn="ctr" defTabSz="815158" rtl="0" fontAlgn="base">
        <a:spcBef>
          <a:spcPct val="0"/>
        </a:spcBef>
        <a:spcAft>
          <a:spcPct val="0"/>
        </a:spcAft>
        <a:defRPr sz="3933">
          <a:solidFill>
            <a:schemeClr val="tx1"/>
          </a:solidFill>
          <a:latin typeface="Calibri" panose="020F0502020204030204" pitchFamily="34" charset="0"/>
        </a:defRPr>
      </a:lvl7pPr>
      <a:lvl8pPr marL="770565" algn="ctr" defTabSz="815158" rtl="0" fontAlgn="base">
        <a:spcBef>
          <a:spcPct val="0"/>
        </a:spcBef>
        <a:spcAft>
          <a:spcPct val="0"/>
        </a:spcAft>
        <a:defRPr sz="3933">
          <a:solidFill>
            <a:schemeClr val="tx1"/>
          </a:solidFill>
          <a:latin typeface="Calibri" panose="020F0502020204030204" pitchFamily="34" charset="0"/>
        </a:defRPr>
      </a:lvl8pPr>
      <a:lvl9pPr marL="1027420" algn="ctr" defTabSz="815158" rtl="0" fontAlgn="base">
        <a:spcBef>
          <a:spcPct val="0"/>
        </a:spcBef>
        <a:spcAft>
          <a:spcPct val="0"/>
        </a:spcAft>
        <a:defRPr sz="393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5907" indent="-305907" algn="l" defTabSz="81515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65" kern="1200">
          <a:solidFill>
            <a:schemeClr val="tx1"/>
          </a:solidFill>
          <a:latin typeface="+mn-lt"/>
          <a:ea typeface="+mn-ea"/>
          <a:cs typeface="+mn-cs"/>
        </a:defRPr>
      </a:lvl1pPr>
      <a:lvl2pPr marL="662650" indent="-254180" algn="l" defTabSz="81515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72" kern="1200">
          <a:solidFill>
            <a:schemeClr val="tx1"/>
          </a:solidFill>
          <a:latin typeface="+mn-lt"/>
          <a:ea typeface="+mn-ea"/>
          <a:cs typeface="+mn-cs"/>
        </a:defRPr>
      </a:lvl2pPr>
      <a:lvl3pPr marL="1019393" indent="-203344" algn="l" defTabSz="81515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427864" indent="-203344" algn="l" defTabSz="81515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35443" indent="-203344" algn="l" defTabSz="81515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44078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652092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060106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468120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1pPr>
      <a:lvl2pPr marL="408014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2pPr>
      <a:lvl3pPr marL="816028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3pPr>
      <a:lvl4pPr marL="1224043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4pPr>
      <a:lvl5pPr marL="1632057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5pPr>
      <a:lvl6pPr marL="2040071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6pPr>
      <a:lvl7pPr marL="2448085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7pPr>
      <a:lvl8pPr marL="2856099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8pPr>
      <a:lvl9pPr marL="3264113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1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1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1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8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3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37EE1-F89D-4FA4-95B8-482763332A7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39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3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7FDFF-B726-4D16-839F-86BC8D4AA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2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1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slide" Target="slide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p of Wood Table with Seascape and Palm Leaves, Blur Bokeh Light of Calm Sea and Sky at Tropical Beach Background_blurred Blue Stock Image - Image of beach, resort_ 1739050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" y="546"/>
            <a:ext cx="9132406" cy="5153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098" y="2014945"/>
            <a:ext cx="7056233" cy="97318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NHIỆT LIỆT CHÀO MỪNG QUÝ THẦYCÔ VỀ DỰ GIỜ, THĂM LỚP 2B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32736" y="169950"/>
            <a:ext cx="6439326" cy="512716"/>
          </a:xfrm>
          <a:prstGeom prst="rect">
            <a:avLst/>
          </a:prstGeom>
          <a:solidFill>
            <a:schemeClr val="bg1"/>
          </a:solidFill>
        </p:spPr>
        <p:txBody>
          <a:bodyPr vert="horz" lIns="68513" tIns="34257" rIns="68513" bIns="34257" rtlCol="0" anchor="t">
            <a:normAutofit/>
          </a:bodyPr>
          <a:lstStyle/>
          <a:p>
            <a:pPr algn="ctr" defTabSz="3425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SỐ 2 BÌNH NGHI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3600" y="3820886"/>
            <a:ext cx="4953000" cy="827315"/>
          </a:xfrm>
          <a:prstGeom prst="rect">
            <a:avLst/>
          </a:prstGeom>
          <a:solidFill>
            <a:schemeClr val="bg1"/>
          </a:solidFill>
        </p:spPr>
        <p:txBody>
          <a:bodyPr vert="horz" lIns="68513" tIns="34257" rIns="68513" bIns="34257" rtlCol="0" anchor="t">
            <a:normAutofit fontScale="92500" lnSpcReduction="10000"/>
          </a:bodyPr>
          <a:lstStyle/>
          <a:p>
            <a:pPr algn="ctr" defTabSz="3425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MÔN : TIẾNG VIỆT</a:t>
            </a:r>
          </a:p>
          <a:p>
            <a:pPr algn="ctr" defTabSz="3425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GV: ĐẶNG THỊ KIM UYÊN</a:t>
            </a:r>
          </a:p>
        </p:txBody>
      </p:sp>
      <p:pic>
        <p:nvPicPr>
          <p:cNvPr id="7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3199" y="3282045"/>
            <a:ext cx="14269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588" y="489859"/>
            <a:ext cx="14269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1402" y="515986"/>
            <a:ext cx="14269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7" y="2243546"/>
            <a:ext cx="14269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200" y="2014946"/>
            <a:ext cx="14269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2232" y="3223259"/>
            <a:ext cx="14269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1371" y="724989"/>
            <a:ext cx="14269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01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9 huyduan24102@gmail.com"/>
          <p:cNvSpPr/>
          <p:nvPr/>
        </p:nvSpPr>
        <p:spPr>
          <a:xfrm>
            <a:off x="268759" y="1938020"/>
            <a:ext cx="1866951" cy="538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2914389"/>
            <a:ext cx="6399820" cy="584775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1517" y="3893772"/>
            <a:ext cx="7243710" cy="584775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0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25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56812DE-847C-1401-4487-82A707A79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1" y="2548110"/>
            <a:ext cx="1298986" cy="13979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D990E6-6DE9-D2A7-9C0B-1210CBC67A8D}"/>
              </a:ext>
            </a:extLst>
          </p:cNvPr>
          <p:cNvSpPr/>
          <p:nvPr/>
        </p:nvSpPr>
        <p:spPr>
          <a:xfrm>
            <a:off x="3063345" y="41844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53C80-DD8A-AFA3-3060-E17D5D5B919B}"/>
              </a:ext>
            </a:extLst>
          </p:cNvPr>
          <p:cNvSpPr/>
          <p:nvPr/>
        </p:nvSpPr>
        <p:spPr>
          <a:xfrm>
            <a:off x="1565311" y="1001429"/>
            <a:ext cx="5673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ọc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( Tiết 2)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43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9 huyduan24102@gmail.com"/>
          <p:cNvSpPr/>
          <p:nvPr/>
        </p:nvSpPr>
        <p:spPr>
          <a:xfrm>
            <a:off x="26624" y="1341182"/>
            <a:ext cx="1866951" cy="538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0" y="3263328"/>
            <a:ext cx="6786511" cy="1384954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2033141"/>
            <a:ext cx="7315200" cy="1077218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-139995" y="0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26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3CFFACB-E2BA-17F5-27DE-80E9EB676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2353"/>
            <a:ext cx="1219200" cy="1298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2B35D9-0529-7D41-3D90-EF16040731DC}"/>
              </a:ext>
            </a:extLst>
          </p:cNvPr>
          <p:cNvSpPr/>
          <p:nvPr/>
        </p:nvSpPr>
        <p:spPr>
          <a:xfrm>
            <a:off x="3063345" y="41844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45A1A-CAEB-7FEF-6EDA-828811FB7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299" y="814778"/>
            <a:ext cx="5773412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" y="1657350"/>
            <a:ext cx="9144000" cy="33561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4210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26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0FD395-CDEC-EBB8-4602-03C32CA95B73}"/>
              </a:ext>
            </a:extLst>
          </p:cNvPr>
          <p:cNvSpPr/>
          <p:nvPr/>
        </p:nvSpPr>
        <p:spPr>
          <a:xfrm>
            <a:off x="3063345" y="41844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C59A11-B998-5247-5C3E-7476E0AD5887}"/>
              </a:ext>
            </a:extLst>
          </p:cNvPr>
          <p:cNvSpPr/>
          <p:nvPr/>
        </p:nvSpPr>
        <p:spPr>
          <a:xfrm>
            <a:off x="1565311" y="1001429"/>
            <a:ext cx="5673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ọc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( Tiết 2)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8316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862"/>
            <a:ext cx="9144000" cy="36206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24C13C-7831-456A-8F0E-3F21FEF8A435}"/>
              </a:ext>
            </a:extLst>
          </p:cNvPr>
          <p:cNvSpPr txBox="1">
            <a:spLocks/>
          </p:cNvSpPr>
          <p:nvPr/>
        </p:nvSpPr>
        <p:spPr>
          <a:xfrm>
            <a:off x="1066800" y="2876550"/>
            <a:ext cx="2898867" cy="488481"/>
          </a:xfrm>
          <a:prstGeom prst="rect">
            <a:avLst/>
          </a:prstGeom>
          <a:noFill/>
          <a:ln>
            <a:noFill/>
          </a:ln>
        </p:spPr>
        <p:txBody>
          <a:bodyPr vert="horz" lIns="57972" tIns="28987" rIns="57972" bIns="28987" rtlCol="0" anchor="b">
            <a:noAutofit/>
          </a:bodyPr>
          <a:lstStyle>
            <a:lvl1pPr algn="ctr" defTabSz="9905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280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E4629-E7FB-72A9-4C42-39A56497DFB9}"/>
              </a:ext>
            </a:extLst>
          </p:cNvPr>
          <p:cNvSpPr/>
          <p:nvPr/>
        </p:nvSpPr>
        <p:spPr>
          <a:xfrm>
            <a:off x="0" y="0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447B1E-4D18-083A-12C3-9E1E4DC9E1C3}"/>
              </a:ext>
            </a:extLst>
          </p:cNvPr>
          <p:cNvSpPr/>
          <p:nvPr/>
        </p:nvSpPr>
        <p:spPr>
          <a:xfrm>
            <a:off x="3063345" y="41844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6835C7-77B0-7AD2-A697-B1C758962D1C}"/>
              </a:ext>
            </a:extLst>
          </p:cNvPr>
          <p:cNvSpPr/>
          <p:nvPr/>
        </p:nvSpPr>
        <p:spPr>
          <a:xfrm>
            <a:off x="1565311" y="1001429"/>
            <a:ext cx="5673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ọc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( Tiết 2)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732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350"/>
            <a:ext cx="9144000" cy="34861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24C13C-7831-456A-8F0E-3F21FEF8A435}"/>
              </a:ext>
            </a:extLst>
          </p:cNvPr>
          <p:cNvSpPr txBox="1">
            <a:spLocks/>
          </p:cNvSpPr>
          <p:nvPr/>
        </p:nvSpPr>
        <p:spPr>
          <a:xfrm>
            <a:off x="1103607" y="2941909"/>
            <a:ext cx="2898867" cy="488481"/>
          </a:xfrm>
          <a:prstGeom prst="rect">
            <a:avLst/>
          </a:prstGeom>
          <a:noFill/>
          <a:ln>
            <a:noFill/>
          </a:ln>
        </p:spPr>
        <p:txBody>
          <a:bodyPr vert="horz" lIns="57972" tIns="28987" rIns="57972" bIns="28987" rtlCol="0" anchor="b">
            <a:noAutofit/>
          </a:bodyPr>
          <a:lstStyle>
            <a:lvl1pPr algn="ctr" defTabSz="9905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280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24C13C-7831-456A-8F0E-3F21FEF8A435}"/>
              </a:ext>
            </a:extLst>
          </p:cNvPr>
          <p:cNvSpPr txBox="1">
            <a:spLocks/>
          </p:cNvSpPr>
          <p:nvPr/>
        </p:nvSpPr>
        <p:spPr>
          <a:xfrm>
            <a:off x="1103607" y="3486150"/>
            <a:ext cx="3468394" cy="735519"/>
          </a:xfrm>
          <a:prstGeom prst="rect">
            <a:avLst/>
          </a:prstGeom>
          <a:noFill/>
          <a:ln>
            <a:noFill/>
          </a:ln>
        </p:spPr>
        <p:txBody>
          <a:bodyPr vert="horz" lIns="57972" tIns="28987" rIns="57972" bIns="28987" rtlCol="0" anchor="b">
            <a:noAutofit/>
          </a:bodyPr>
          <a:lstStyle>
            <a:lvl1pPr algn="ctr" defTabSz="9905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280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24C13C-7831-456A-8F0E-3F21FEF8A435}"/>
              </a:ext>
            </a:extLst>
          </p:cNvPr>
          <p:cNvSpPr txBox="1">
            <a:spLocks/>
          </p:cNvSpPr>
          <p:nvPr/>
        </p:nvSpPr>
        <p:spPr>
          <a:xfrm>
            <a:off x="1600201" y="4521669"/>
            <a:ext cx="2057400" cy="488481"/>
          </a:xfrm>
          <a:prstGeom prst="rect">
            <a:avLst/>
          </a:prstGeom>
          <a:noFill/>
          <a:ln>
            <a:noFill/>
          </a:ln>
        </p:spPr>
        <p:txBody>
          <a:bodyPr vert="horz" lIns="57972" tIns="28987" rIns="57972" bIns="28987" rtlCol="0" anchor="b">
            <a:noAutofit/>
          </a:bodyPr>
          <a:lstStyle>
            <a:lvl1pPr algn="ctr" defTabSz="9905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280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7648DD-0584-940F-3D2E-D65589D7049B}"/>
              </a:ext>
            </a:extLst>
          </p:cNvPr>
          <p:cNvSpPr/>
          <p:nvPr/>
        </p:nvSpPr>
        <p:spPr>
          <a:xfrm>
            <a:off x="0" y="0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BB1B6-14C9-9363-5E10-A5DE893977D7}"/>
              </a:ext>
            </a:extLst>
          </p:cNvPr>
          <p:cNvSpPr/>
          <p:nvPr/>
        </p:nvSpPr>
        <p:spPr>
          <a:xfrm>
            <a:off x="3063345" y="41844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219971-B078-75F1-C34A-D5BFD7594E4A}"/>
              </a:ext>
            </a:extLst>
          </p:cNvPr>
          <p:cNvSpPr/>
          <p:nvPr/>
        </p:nvSpPr>
        <p:spPr>
          <a:xfrm>
            <a:off x="1565311" y="1001429"/>
            <a:ext cx="5673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ọc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( Tiết 2)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23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r="5228" b="5505"/>
          <a:stretch/>
        </p:blipFill>
        <p:spPr>
          <a:xfrm>
            <a:off x="0" y="1766455"/>
            <a:ext cx="9144000" cy="33770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26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D49BE7-F174-959E-BDFD-40B13CC30095}"/>
              </a:ext>
            </a:extLst>
          </p:cNvPr>
          <p:cNvSpPr/>
          <p:nvPr/>
        </p:nvSpPr>
        <p:spPr>
          <a:xfrm>
            <a:off x="3063345" y="41844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B719AC-57FA-8D02-649F-61D6023C0D4E}"/>
              </a:ext>
            </a:extLst>
          </p:cNvPr>
          <p:cNvSpPr/>
          <p:nvPr/>
        </p:nvSpPr>
        <p:spPr>
          <a:xfrm>
            <a:off x="1565311" y="1001429"/>
            <a:ext cx="5673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đ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ọc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( Tiết 2)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00567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3EFBDD-3D0E-431F-B0B7-F797B5CB6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16" y="1177048"/>
            <a:ext cx="2731112" cy="27311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A75C059-5E73-486A-99D0-3C3026B727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345" y="-95250"/>
            <a:ext cx="9132404" cy="5136977"/>
          </a:xfrm>
          <a:custGeom>
            <a:avLst/>
            <a:gdLst>
              <a:gd name="connsiteX0" fmla="*/ 2173362 w 9143998"/>
              <a:gd name="connsiteY0" fmla="*/ 1024265 h 5143499"/>
              <a:gd name="connsiteX1" fmla="*/ 2173362 w 9143998"/>
              <a:gd name="connsiteY1" fmla="*/ 2571749 h 5143499"/>
              <a:gd name="connsiteX2" fmla="*/ 2813048 w 9143998"/>
              <a:gd name="connsiteY2" fmla="*/ 2571749 h 5143499"/>
              <a:gd name="connsiteX3" fmla="*/ 2813048 w 9143998"/>
              <a:gd name="connsiteY3" fmla="*/ 2581274 h 5143499"/>
              <a:gd name="connsiteX4" fmla="*/ 2173364 w 9143998"/>
              <a:gd name="connsiteY4" fmla="*/ 2581274 h 5143499"/>
              <a:gd name="connsiteX5" fmla="*/ 2173364 w 9143998"/>
              <a:gd name="connsiteY5" fmla="*/ 4128758 h 5143499"/>
              <a:gd name="connsiteX6" fmla="*/ 4352420 w 9143998"/>
              <a:gd name="connsiteY6" fmla="*/ 4128758 h 5143499"/>
              <a:gd name="connsiteX7" fmla="*/ 6531477 w 9143998"/>
              <a:gd name="connsiteY7" fmla="*/ 4128758 h 5143499"/>
              <a:gd name="connsiteX8" fmla="*/ 6531477 w 9143998"/>
              <a:gd name="connsiteY8" fmla="*/ 2581274 h 5143499"/>
              <a:gd name="connsiteX9" fmla="*/ 5891794 w 9143998"/>
              <a:gd name="connsiteY9" fmla="*/ 2581274 h 5143499"/>
              <a:gd name="connsiteX10" fmla="*/ 5891794 w 9143998"/>
              <a:gd name="connsiteY10" fmla="*/ 2579057 h 5143499"/>
              <a:gd name="connsiteX11" fmla="*/ 6531476 w 9143998"/>
              <a:gd name="connsiteY11" fmla="*/ 2579057 h 5143499"/>
              <a:gd name="connsiteX12" fmla="*/ 6531476 w 9143998"/>
              <a:gd name="connsiteY12" fmla="*/ 1031573 h 5143499"/>
              <a:gd name="connsiteX13" fmla="*/ 4352419 w 9143998"/>
              <a:gd name="connsiteY13" fmla="*/ 1031573 h 5143499"/>
              <a:gd name="connsiteX14" fmla="*/ 4352419 w 9143998"/>
              <a:gd name="connsiteY14" fmla="*/ 1024265 h 5143499"/>
              <a:gd name="connsiteX15" fmla="*/ 0 w 9143998"/>
              <a:gd name="connsiteY15" fmla="*/ 0 h 5143499"/>
              <a:gd name="connsiteX16" fmla="*/ 9143998 w 9143998"/>
              <a:gd name="connsiteY16" fmla="*/ 0 h 5143499"/>
              <a:gd name="connsiteX17" fmla="*/ 9143998 w 9143998"/>
              <a:gd name="connsiteY17" fmla="*/ 5143499 h 5143499"/>
              <a:gd name="connsiteX18" fmla="*/ 0 w 9143998"/>
              <a:gd name="connsiteY18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3998" h="5143499">
                <a:moveTo>
                  <a:pt x="2173362" y="1024265"/>
                </a:moveTo>
                <a:lnTo>
                  <a:pt x="2173362" y="2571749"/>
                </a:lnTo>
                <a:lnTo>
                  <a:pt x="2813048" y="2571749"/>
                </a:lnTo>
                <a:lnTo>
                  <a:pt x="2813048" y="2581274"/>
                </a:lnTo>
                <a:lnTo>
                  <a:pt x="2173364" y="2581274"/>
                </a:lnTo>
                <a:lnTo>
                  <a:pt x="2173364" y="4128758"/>
                </a:lnTo>
                <a:lnTo>
                  <a:pt x="4352420" y="4128758"/>
                </a:lnTo>
                <a:lnTo>
                  <a:pt x="6531477" y="4128758"/>
                </a:lnTo>
                <a:lnTo>
                  <a:pt x="6531477" y="2581274"/>
                </a:lnTo>
                <a:lnTo>
                  <a:pt x="5891794" y="2581274"/>
                </a:lnTo>
                <a:lnTo>
                  <a:pt x="5891794" y="2579057"/>
                </a:lnTo>
                <a:lnTo>
                  <a:pt x="6531476" y="2579057"/>
                </a:lnTo>
                <a:lnTo>
                  <a:pt x="6531476" y="1031573"/>
                </a:lnTo>
                <a:lnTo>
                  <a:pt x="4352419" y="1031573"/>
                </a:lnTo>
                <a:lnTo>
                  <a:pt x="4352419" y="1024265"/>
                </a:lnTo>
                <a:close/>
                <a:moveTo>
                  <a:pt x="0" y="0"/>
                </a:moveTo>
                <a:lnTo>
                  <a:pt x="9143998" y="0"/>
                </a:lnTo>
                <a:lnTo>
                  <a:pt x="9143998" y="5143499"/>
                </a:lnTo>
                <a:lnTo>
                  <a:pt x="0" y="5143499"/>
                </a:lnTo>
                <a:close/>
              </a:path>
            </a:pathLst>
          </a:custGeom>
          <a:noFill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D2C6453-7E2D-43A1-99C6-71BE3B537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406" y="1026975"/>
            <a:ext cx="2181630" cy="15381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7840A3E-0BAF-4A88-AC53-8661414EB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371" y="1023367"/>
            <a:ext cx="2168945" cy="153505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6F713EF-6806-47A3-940E-0D0EAA567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406" y="2569340"/>
            <a:ext cx="2181628" cy="15444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008A95E-A9D5-4498-B09A-6F71CFE78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372" y="2558419"/>
            <a:ext cx="2181628" cy="155243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189884D-D1BC-40C3-B94F-96798CA8C505}"/>
              </a:ext>
            </a:extLst>
          </p:cNvPr>
          <p:cNvSpPr txBox="1"/>
          <p:nvPr/>
        </p:nvSpPr>
        <p:spPr>
          <a:xfrm>
            <a:off x="905705" y="388197"/>
            <a:ext cx="7105946" cy="4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15158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97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CHƠI: AI NHANH AI ĐÚNG</a:t>
            </a:r>
          </a:p>
        </p:txBody>
      </p:sp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4AF0EC20-746D-4FA0-9856-A07A3E64DC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0148" y="1040162"/>
            <a:ext cx="2204145" cy="1668331"/>
          </a:xfrm>
          <a:prstGeom prst="rect">
            <a:avLst/>
          </a:prstGeom>
        </p:spPr>
      </p:pic>
      <p:pic>
        <p:nvPicPr>
          <p:cNvPr id="39" name="Picture 38">
            <a:hlinkClick r:id="rId8" action="ppaction://hlinksldjump"/>
            <a:extLst>
              <a:ext uri="{FF2B5EF4-FFF2-40B4-BE49-F238E27FC236}">
                <a16:creationId xmlns:a16="http://schemas.microsoft.com/office/drawing/2014/main" id="{CB5AE699-ED94-4473-ABC8-B92E2D127B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3035" y="1029455"/>
            <a:ext cx="2210234" cy="1680509"/>
          </a:xfrm>
          <a:prstGeom prst="rect">
            <a:avLst/>
          </a:prstGeom>
        </p:spPr>
      </p:pic>
      <p:pic>
        <p:nvPicPr>
          <p:cNvPr id="40" name="Picture 39">
            <a:hlinkClick r:id="rId8" action="ppaction://hlinksldjump"/>
            <a:extLst>
              <a:ext uri="{FF2B5EF4-FFF2-40B4-BE49-F238E27FC236}">
                <a16:creationId xmlns:a16="http://schemas.microsoft.com/office/drawing/2014/main" id="{5DCF65D7-FEE1-4183-8DF9-31DD2CDB54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8444" y="2600297"/>
            <a:ext cx="2210234" cy="1680509"/>
          </a:xfrm>
          <a:prstGeom prst="rect">
            <a:avLst/>
          </a:prstGeom>
        </p:spPr>
      </p:pic>
      <p:pic>
        <p:nvPicPr>
          <p:cNvPr id="42" name="Picture 41">
            <a:hlinkClick r:id="rId12" action="ppaction://hlinksldjump"/>
            <a:extLst>
              <a:ext uri="{FF2B5EF4-FFF2-40B4-BE49-F238E27FC236}">
                <a16:creationId xmlns:a16="http://schemas.microsoft.com/office/drawing/2014/main" id="{C1EDBBFA-0E41-477E-9CAD-B63662F716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3035" y="2579358"/>
            <a:ext cx="2210234" cy="16805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B08930-AC84-FF2F-71C8-4F17265CEE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r="5228" b="5505"/>
          <a:stretch/>
        </p:blipFill>
        <p:spPr>
          <a:xfrm>
            <a:off x="195322" y="884104"/>
            <a:ext cx="8980004" cy="324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r="5228" b="5505"/>
          <a:stretch/>
        </p:blipFill>
        <p:spPr>
          <a:xfrm>
            <a:off x="-54959" y="1633237"/>
            <a:ext cx="9144000" cy="3377045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777867" y="2695829"/>
            <a:ext cx="1031498" cy="189286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841566" y="2813586"/>
            <a:ext cx="1049483" cy="8286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732507" y="3676462"/>
            <a:ext cx="1076858" cy="9788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26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BE37B-6775-0C55-11D5-947307A12A00}"/>
              </a:ext>
            </a:extLst>
          </p:cNvPr>
          <p:cNvSpPr/>
          <p:nvPr/>
        </p:nvSpPr>
        <p:spPr>
          <a:xfrm>
            <a:off x="3063345" y="41844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F8B20-E74C-2A4D-AA4F-497D814B7524}"/>
              </a:ext>
            </a:extLst>
          </p:cNvPr>
          <p:cNvSpPr/>
          <p:nvPr/>
        </p:nvSpPr>
        <p:spPr>
          <a:xfrm>
            <a:off x="1565311" y="1001429"/>
            <a:ext cx="5673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đ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ọc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( Tiết 2)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4613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26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F0F022-73BD-BE12-69D7-EE1641D2A037}"/>
              </a:ext>
            </a:extLst>
          </p:cNvPr>
          <p:cNvSpPr/>
          <p:nvPr/>
        </p:nvSpPr>
        <p:spPr>
          <a:xfrm>
            <a:off x="687634" y="1942840"/>
            <a:ext cx="8075365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418D51-B133-EEDB-4545-9530E5D32B77}"/>
              </a:ext>
            </a:extLst>
          </p:cNvPr>
          <p:cNvSpPr/>
          <p:nvPr/>
        </p:nvSpPr>
        <p:spPr>
          <a:xfrm>
            <a:off x="668355" y="3409950"/>
            <a:ext cx="7467600" cy="1447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5E3497-6CD4-9764-5795-11219B5725D2}"/>
              </a:ext>
            </a:extLst>
          </p:cNvPr>
          <p:cNvSpPr/>
          <p:nvPr/>
        </p:nvSpPr>
        <p:spPr>
          <a:xfrm>
            <a:off x="3063345" y="41844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28025-7B18-48B9-D260-A34C01521F6E}"/>
              </a:ext>
            </a:extLst>
          </p:cNvPr>
          <p:cNvSpPr/>
          <p:nvPr/>
        </p:nvSpPr>
        <p:spPr>
          <a:xfrm>
            <a:off x="1565311" y="1001429"/>
            <a:ext cx="5673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đ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ọc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( Tiết 2)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910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347614"/>
            <a:ext cx="5939478" cy="3456384"/>
          </a:xfrm>
          <a:prstGeom prst="rect">
            <a:avLst/>
          </a:prstGeom>
          <a:noFill/>
        </p:spPr>
        <p:txBody>
          <a:bodyPr wrap="square" lIns="91400" tIns="45700" rIns="91400" bIns="45700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</a:p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TẠM BIỆT VÀ HẸN GẶP LẠI</a:t>
            </a: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7691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6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_ Tập thể dục buổi sáng (3) - Trim - Cop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3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75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tomp3.com - Chicken Danc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2B60DD3-A58B-1274-3CCE-D143546020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" y="0"/>
            <a:ext cx="9142810" cy="51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999" y="1733550"/>
            <a:ext cx="8652073" cy="584735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marL="0" marR="0" lvl="0" indent="0" algn="l" defTabSz="913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53" y="2419350"/>
            <a:ext cx="8245966" cy="1569620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marL="0" marR="0" lvl="0" indent="0" algn="l" defTabSz="913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2530" y="-1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26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335DB1-1A82-7864-9C87-B7ADE70085C9}"/>
              </a:ext>
            </a:extLst>
          </p:cNvPr>
          <p:cNvSpPr/>
          <p:nvPr/>
        </p:nvSpPr>
        <p:spPr>
          <a:xfrm>
            <a:off x="990600" y="819151"/>
            <a:ext cx="6629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3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999" y="1733550"/>
            <a:ext cx="8652073" cy="584735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marL="0" marR="0" lvl="0" indent="0" algn="l" defTabSz="913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53" y="2419350"/>
            <a:ext cx="8245966" cy="1569620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marL="0" marR="0" lvl="0" indent="0" algn="l" defTabSz="913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vuốt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ngửi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2530" y="-1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26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335DB1-1A82-7864-9C87-B7ADE70085C9}"/>
              </a:ext>
            </a:extLst>
          </p:cNvPr>
          <p:cNvSpPr/>
          <p:nvPr/>
        </p:nvSpPr>
        <p:spPr>
          <a:xfrm>
            <a:off x="990600" y="819151"/>
            <a:ext cx="6629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3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4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914400" y="1673388"/>
            <a:ext cx="2171700" cy="655319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latin typeface="Ariston" pitchFamily="18" charset="0"/>
                <a:ea typeface="Ariston" pitchFamily="18" charset="0"/>
                <a:cs typeface="Ariston" pitchFamily="18" charset="0"/>
              </a:rPr>
              <a:t>Bài</a:t>
            </a:r>
            <a:r>
              <a:rPr lang="en-US" sz="3600" b="1" u="sng" dirty="0">
                <a:latin typeface="Ariston" pitchFamily="18" charset="0"/>
                <a:ea typeface="Ariston" pitchFamily="18" charset="0"/>
                <a:cs typeface="Ariston" pitchFamily="18" charset="0"/>
              </a:rPr>
              <a:t> 8</a:t>
            </a:r>
            <a:r>
              <a:rPr lang="en-US" sz="3600" dirty="0">
                <a:latin typeface="Ariston" pitchFamily="18" charset="0"/>
                <a:ea typeface="Ariston" pitchFamily="18" charset="0"/>
                <a:cs typeface="Ariston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63251"/>
            <a:ext cx="9144000" cy="6208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26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1506547"/>
            <a:ext cx="9144000" cy="9890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            Em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cô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Aristo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460" y="2571750"/>
            <a:ext cx="8610600" cy="9890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          </a:t>
            </a:r>
            <a:r>
              <a:rPr lang="en-US" sz="2800" u="sng" dirty="0">
                <a:solidFill>
                  <a:srgbClr val="00B0F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BÀI ĐỌC 1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:  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bàn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 (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Aristo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1D1D4F-BC51-4ED6-7E45-496C6DC1F7EF}"/>
              </a:ext>
            </a:extLst>
          </p:cNvPr>
          <p:cNvSpPr/>
          <p:nvPr/>
        </p:nvSpPr>
        <p:spPr>
          <a:xfrm>
            <a:off x="3429000" y="845572"/>
            <a:ext cx="26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4276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4408"/>
          <a:stretch/>
        </p:blipFill>
        <p:spPr>
          <a:xfrm>
            <a:off x="1465120" y="0"/>
            <a:ext cx="61098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7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9 huyduan24102@gmail.com"/>
          <p:cNvSpPr/>
          <p:nvPr/>
        </p:nvSpPr>
        <p:spPr>
          <a:xfrm>
            <a:off x="457200" y="1487083"/>
            <a:ext cx="1866951" cy="538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799" y="2235124"/>
            <a:ext cx="7041093" cy="584775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798" y="3028950"/>
            <a:ext cx="6514121" cy="1077178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-18513" y="8415"/>
            <a:ext cx="9144000" cy="5258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26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65030A3B-AA48-E480-200C-F12A6FABA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8" y="2068840"/>
            <a:ext cx="1242646" cy="11830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503F06-F30B-94A8-EA92-AF4CD0AF6C82}"/>
              </a:ext>
            </a:extLst>
          </p:cNvPr>
          <p:cNvSpPr/>
          <p:nvPr/>
        </p:nvSpPr>
        <p:spPr>
          <a:xfrm>
            <a:off x="3063345" y="41844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2769D-CA9F-38DE-4423-9E63428B12D7}"/>
              </a:ext>
            </a:extLst>
          </p:cNvPr>
          <p:cNvSpPr/>
          <p:nvPr/>
        </p:nvSpPr>
        <p:spPr>
          <a:xfrm>
            <a:off x="1565311" y="1001429"/>
            <a:ext cx="5673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ọc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( Tiết 2)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44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9 huyduan24102@gmail.com"/>
          <p:cNvSpPr/>
          <p:nvPr/>
        </p:nvSpPr>
        <p:spPr>
          <a:xfrm>
            <a:off x="304800" y="1463094"/>
            <a:ext cx="1866951" cy="4497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125372"/>
            <a:ext cx="7162800" cy="1077218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85662" y="3415086"/>
            <a:ext cx="6439475" cy="1077178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-17721" y="-1"/>
            <a:ext cx="9144000" cy="526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26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287CBE4-3D9D-F6C5-1BDE-7EE4DC31B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95662"/>
            <a:ext cx="1242646" cy="1484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1E6A9F-855D-C7FF-1146-A4D5B4AA4D5A}"/>
              </a:ext>
            </a:extLst>
          </p:cNvPr>
          <p:cNvSpPr/>
          <p:nvPr/>
        </p:nvSpPr>
        <p:spPr>
          <a:xfrm>
            <a:off x="3063345" y="41844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B7A50C-78F9-7A7B-01FA-574D7F3174B4}"/>
              </a:ext>
            </a:extLst>
          </p:cNvPr>
          <p:cNvSpPr/>
          <p:nvPr/>
        </p:nvSpPr>
        <p:spPr>
          <a:xfrm>
            <a:off x="1565311" y="1001429"/>
            <a:ext cx="5673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ọc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24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( Tiết 2)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43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2690</TotalTime>
  <Words>587</Words>
  <Application>Microsoft Office PowerPoint</Application>
  <PresentationFormat>On-screen Show (16:9)</PresentationFormat>
  <Paragraphs>70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Arial</vt:lpstr>
      <vt:lpstr>Ariston</vt:lpstr>
      <vt:lpstr>Calibri</vt:lpstr>
      <vt:lpstr>Calibri Light</vt:lpstr>
      <vt:lpstr>Cambria</vt:lpstr>
      <vt:lpstr>Times New Roman</vt:lpstr>
      <vt:lpstr>UTM Avo</vt:lpstr>
      <vt:lpstr>5_Office Theme</vt:lpstr>
      <vt:lpstr>6_Office Theme</vt:lpstr>
      <vt:lpstr>9_Office Theme</vt:lpstr>
      <vt:lpstr>2_Office Theme</vt:lpstr>
      <vt:lpstr>3_Office Theme</vt:lpstr>
      <vt:lpstr>1_Office Theme</vt:lpstr>
      <vt:lpstr>4_Office Theme</vt:lpstr>
      <vt:lpstr>7_Office Theme</vt:lpstr>
      <vt:lpstr>Office Theme</vt:lpstr>
      <vt:lpstr>Office 主题</vt:lpstr>
      <vt:lpstr>NHIỆT LIỆT CHÀO MỪNG QUÝ THẦYCÔ VỀ DỰ GIỜ, THĂM LỚP 2B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171</cp:revision>
  <dcterms:created xsi:type="dcterms:W3CDTF">2021-08-17T02:04:36Z</dcterms:created>
  <dcterms:modified xsi:type="dcterms:W3CDTF">2024-12-17T10:08:25Z</dcterms:modified>
</cp:coreProperties>
</file>