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media/audio4.wav" ContentType="audio/x-wav"/>
  <Override PartName="/ppt/media/audio5.wav" ContentType="audio/x-wav"/>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1" r:id="rId1"/>
    <p:sldMasterId id="2147483903" r:id="rId2"/>
  </p:sldMasterIdLst>
  <p:notesMasterIdLst>
    <p:notesMasterId r:id="rId26"/>
  </p:notesMasterIdLst>
  <p:sldIdLst>
    <p:sldId id="355" r:id="rId3"/>
    <p:sldId id="371" r:id="rId4"/>
    <p:sldId id="373" r:id="rId5"/>
    <p:sldId id="374" r:id="rId6"/>
    <p:sldId id="375" r:id="rId7"/>
    <p:sldId id="376" r:id="rId8"/>
    <p:sldId id="377" r:id="rId9"/>
    <p:sldId id="378" r:id="rId10"/>
    <p:sldId id="379" r:id="rId11"/>
    <p:sldId id="380" r:id="rId12"/>
    <p:sldId id="369" r:id="rId13"/>
    <p:sldId id="372" r:id="rId14"/>
    <p:sldId id="381" r:id="rId15"/>
    <p:sldId id="382" r:id="rId16"/>
    <p:sldId id="383" r:id="rId17"/>
    <p:sldId id="384" r:id="rId18"/>
    <p:sldId id="385" r:id="rId19"/>
    <p:sldId id="386" r:id="rId20"/>
    <p:sldId id="387" r:id="rId21"/>
    <p:sldId id="388" r:id="rId22"/>
    <p:sldId id="389" r:id="rId23"/>
    <p:sldId id="390" r:id="rId24"/>
    <p:sldId id="391" r:id="rId25"/>
  </p:sldIdLst>
  <p:sldSz cx="9144000" cy="5143500" type="screen16x9"/>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52" userDrawn="1">
          <p15:clr>
            <a:srgbClr val="A4A3A4"/>
          </p15:clr>
        </p15:guide>
        <p15:guide id="2" pos="2856" userDrawn="1">
          <p15:clr>
            <a:srgbClr val="A4A3A4"/>
          </p15:clr>
        </p15:guide>
        <p15:guide id="3" orient="horz" pos="16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800000"/>
    <a:srgbClr val="003300"/>
    <a:srgbClr val="009900"/>
    <a:srgbClr val="C80823"/>
    <a:srgbClr val="B2B2B2"/>
    <a:srgbClr val="80808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491"/>
  </p:normalViewPr>
  <p:slideViewPr>
    <p:cSldViewPr showGuides="1">
      <p:cViewPr>
        <p:scale>
          <a:sx n="75" d="100"/>
          <a:sy n="75" d="100"/>
        </p:scale>
        <p:origin x="-678" y="-366"/>
      </p:cViewPr>
      <p:guideLst>
        <p:guide orient="horz" pos="2152"/>
        <p:guide orient="horz" pos="1614"/>
        <p:guide pos="285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975305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31D4497A-34D6-4C37-936D-AF8F141CCAE2}" type="slidenum">
              <a:rPr lang="en-US">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70FD1E9-C923-4D12-AB06-242B1EB3C9BB}" type="slidenum">
              <a:rPr lang="zh-CN" altLang="en-US" smtClean="0">
                <a:solidFill>
                  <a:prstClr val="black"/>
                </a:solidFill>
                <a:latin typeface="等线" panose="020F0502020204030204"/>
              </a:rPr>
              <a:pPr>
                <a:def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8109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738;g11da1208026_0_113: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3187" name="Google Shape;739;g11da1208026_0_11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4793745"/>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17" name="Footer Placeholder 16"/>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1649590"/>
            <a:ext cx="457200" cy="330994"/>
          </a:xfrm>
        </p:spPr>
        <p:txBody>
          <a:bodyPr/>
          <a:lstStyle>
            <a:lvl1pPr>
              <a:defRPr>
                <a:solidFill>
                  <a:schemeClr val="accent3">
                    <a:shade val="75000"/>
                  </a:schemeClr>
                </a:solidFill>
              </a:defRPr>
            </a:lvl1pPr>
          </a:lstStyle>
          <a:p>
            <a:fld id="{E36AED0B-2971-4E8F-8068-6204E8D9A9FF}"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8" name="Title 7"/>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208B649-E373-459F-82B8-086E517D3732}"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4793745"/>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2257428"/>
            <a:ext cx="457200" cy="330994"/>
          </a:xfrm>
        </p:spPr>
        <p:txBody>
          <a:bodyPr/>
          <a:lstStyle/>
          <a:p>
            <a:fld id="{BD48DB15-DF17-4A9D-AE5B-59CB4E2A49F9}"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3" name="Vertical Text Placeholder 2"/>
          <p:cNvSpPr>
            <a:spLocks noGrp="1"/>
          </p:cNvSpPr>
          <p:nvPr>
            <p:ph type="body" orient="vert" idx="1"/>
          </p:nvPr>
        </p:nvSpPr>
        <p:spPr>
          <a:xfrm>
            <a:off x="304800" y="228603"/>
            <a:ext cx="6553200" cy="43660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2" name="Vertical Title 1"/>
          <p:cNvSpPr>
            <a:spLocks noGrp="1"/>
          </p:cNvSpPr>
          <p:nvPr>
            <p:ph type="title" orient="vert"/>
          </p:nvPr>
        </p:nvSpPr>
        <p:spPr>
          <a:xfrm>
            <a:off x="7391400" y="228603"/>
            <a:ext cx="1447800" cy="4388644"/>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4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685EC51D-0A5F-4380-9F93-B48BC9E2F629}"/>
              </a:ext>
            </a:extLst>
          </p:cNvPr>
          <p:cNvSpPr/>
          <p:nvPr userDrawn="1"/>
        </p:nvSpPr>
        <p:spPr>
          <a:xfrm>
            <a:off x="177282" y="171450"/>
            <a:ext cx="8789437" cy="48006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 name="Picture 2" descr="A picture containing dark, night sky&#10;&#10;Description automatically generated">
            <a:extLst>
              <a:ext uri="{FF2B5EF4-FFF2-40B4-BE49-F238E27FC236}">
                <a16:creationId xmlns=""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2793" y="628468"/>
            <a:ext cx="5038414" cy="3886564"/>
          </a:xfrm>
          <a:prstGeom prst="rect">
            <a:avLst/>
          </a:prstGeom>
        </p:spPr>
      </p:pic>
      <p:pic>
        <p:nvPicPr>
          <p:cNvPr id="4" name="Picture 3">
            <a:extLst>
              <a:ext uri="{FF2B5EF4-FFF2-40B4-BE49-F238E27FC236}">
                <a16:creationId xmlns="" xmlns:a16="http://schemas.microsoft.com/office/drawing/2014/main" id="{FEF16915-5894-4DDC-89BA-C0CB8EBF8CC0}"/>
              </a:ext>
            </a:extLst>
          </p:cNvPr>
          <p:cNvPicPr>
            <a:picLocks noChangeAspect="1"/>
          </p:cNvPicPr>
          <p:nvPr userDrawn="1"/>
        </p:nvPicPr>
        <p:blipFill>
          <a:blip r:embed="rId3"/>
          <a:stretch>
            <a:fillRect/>
          </a:stretch>
        </p:blipFill>
        <p:spPr>
          <a:xfrm>
            <a:off x="8493951" y="210293"/>
            <a:ext cx="442298" cy="390467"/>
          </a:xfrm>
          <a:prstGeom prst="rect">
            <a:avLst/>
          </a:prstGeom>
        </p:spPr>
      </p:pic>
    </p:spTree>
    <p:extLst>
      <p:ext uri="{BB962C8B-B14F-4D97-AF65-F5344CB8AC3E}">
        <p14:creationId xmlns:p14="http://schemas.microsoft.com/office/powerpoint/2010/main" val="1300990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tx2"/>
        </a:solidFill>
        <a:effectLst/>
      </p:bgPr>
    </p:bg>
    <p:spTree>
      <p:nvGrpSpPr>
        <p:cNvPr id="1" name="Shape 146"/>
        <p:cNvGrpSpPr/>
        <p:nvPr/>
      </p:nvGrpSpPr>
      <p:grpSpPr>
        <a:xfrm>
          <a:off x="0" y="0"/>
          <a:ext cx="0" cy="0"/>
          <a:chOff x="0" y="0"/>
          <a:chExt cx="0" cy="0"/>
        </a:xfrm>
      </p:grpSpPr>
      <p:grpSp>
        <p:nvGrpSpPr>
          <p:cNvPr id="9" name="Google Shape;147;p18"/>
          <p:cNvGrpSpPr>
            <a:grpSpLocks/>
          </p:cNvGrpSpPr>
          <p:nvPr/>
        </p:nvGrpSpPr>
        <p:grpSpPr bwMode="auto">
          <a:xfrm flipH="1">
            <a:off x="170304" y="190500"/>
            <a:ext cx="8803393" cy="4757738"/>
            <a:chOff x="170309" y="190897"/>
            <a:chExt cx="8803381" cy="4757563"/>
          </a:xfrm>
        </p:grpSpPr>
        <p:sp>
          <p:nvSpPr>
            <p:cNvPr id="10" name="Google Shape;148;p18"/>
            <p:cNvSpPr>
              <a:spLocks/>
            </p:cNvSpPr>
            <p:nvPr/>
          </p:nvSpPr>
          <p:spPr bwMode="auto">
            <a:xfrm flipH="1">
              <a:off x="170309" y="190897"/>
              <a:ext cx="8803381" cy="4757563"/>
            </a:xfrm>
            <a:custGeom>
              <a:avLst/>
              <a:gdLst>
                <a:gd name="T0" fmla="*/ 2147483647 w 245853"/>
                <a:gd name="T1" fmla="*/ 0 h 132865"/>
                <a:gd name="T2" fmla="*/ 2147483647 w 245853"/>
                <a:gd name="T3" fmla="*/ 2147483647 h 132865"/>
                <a:gd name="T4" fmla="*/ 2147483647 w 245853"/>
                <a:gd name="T5" fmla="*/ 2147483647 h 132865"/>
                <a:gd name="T6" fmla="*/ 2147483647 w 245853"/>
                <a:gd name="T7" fmla="*/ 2147483647 h 132865"/>
                <a:gd name="T8" fmla="*/ 2147483647 w 245853"/>
                <a:gd name="T9" fmla="*/ 2147483647 h 132865"/>
                <a:gd name="T10" fmla="*/ 2147483647 w 245853"/>
                <a:gd name="T11" fmla="*/ 2147483647 h 132865"/>
                <a:gd name="T12" fmla="*/ 2147483647 w 245853"/>
                <a:gd name="T13" fmla="*/ 2147483647 h 132865"/>
                <a:gd name="T14" fmla="*/ 2147483647 w 245853"/>
                <a:gd name="T15" fmla="*/ 2147483647 h 132865"/>
                <a:gd name="T16" fmla="*/ 2147483647 w 245853"/>
                <a:gd name="T17" fmla="*/ 2147483647 h 132865"/>
                <a:gd name="T18" fmla="*/ 2147483647 w 245853"/>
                <a:gd name="T19" fmla="*/ 2147483647 h 132865"/>
                <a:gd name="T20" fmla="*/ 2147483647 w 245853"/>
                <a:gd name="T21" fmla="*/ 0 h 1328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5853" h="132865" extrusionOk="0">
                  <a:moveTo>
                    <a:pt x="8391" y="0"/>
                  </a:moveTo>
                  <a:cubicBezTo>
                    <a:pt x="4081" y="0"/>
                    <a:pt x="1" y="3536"/>
                    <a:pt x="1" y="6779"/>
                  </a:cubicBezTo>
                  <a:lnTo>
                    <a:pt x="1" y="123742"/>
                  </a:lnTo>
                  <a:cubicBezTo>
                    <a:pt x="1" y="126965"/>
                    <a:pt x="3390" y="131819"/>
                    <a:pt x="7701" y="131819"/>
                  </a:cubicBezTo>
                  <a:lnTo>
                    <a:pt x="122236" y="132865"/>
                  </a:lnTo>
                  <a:lnTo>
                    <a:pt x="236060" y="132865"/>
                  </a:lnTo>
                  <a:cubicBezTo>
                    <a:pt x="240370" y="132865"/>
                    <a:pt x="245162" y="129580"/>
                    <a:pt x="245162" y="126358"/>
                  </a:cubicBezTo>
                  <a:lnTo>
                    <a:pt x="245852" y="7825"/>
                  </a:lnTo>
                  <a:cubicBezTo>
                    <a:pt x="245852" y="4582"/>
                    <a:pt x="241772" y="1046"/>
                    <a:pt x="237462" y="1046"/>
                  </a:cubicBezTo>
                  <a:lnTo>
                    <a:pt x="122927" y="523"/>
                  </a:lnTo>
                  <a:lnTo>
                    <a:pt x="8391"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 name="Google Shape;149;p18"/>
            <p:cNvSpPr>
              <a:spLocks/>
            </p:cNvSpPr>
            <p:nvPr/>
          </p:nvSpPr>
          <p:spPr bwMode="auto">
            <a:xfrm>
              <a:off x="349475" y="432975"/>
              <a:ext cx="8448771" cy="4324119"/>
            </a:xfrm>
            <a:custGeom>
              <a:avLst/>
              <a:gdLst>
                <a:gd name="T0" fmla="*/ 2147483647 w 235391"/>
                <a:gd name="T1" fmla="*/ 2147483647 h 122133"/>
                <a:gd name="T2" fmla="*/ 2147483647 w 235391"/>
                <a:gd name="T3" fmla="*/ 2147483647 h 122133"/>
                <a:gd name="T4" fmla="*/ 2147483647 w 235391"/>
                <a:gd name="T5" fmla="*/ 2147483647 h 122133"/>
                <a:gd name="T6" fmla="*/ 2147483647 w 235391"/>
                <a:gd name="T7" fmla="*/ 2147483647 h 122133"/>
                <a:gd name="T8" fmla="*/ 2147483647 w 235391"/>
                <a:gd name="T9" fmla="*/ 2147483647 h 122133"/>
                <a:gd name="T10" fmla="*/ 2147483647 w 235391"/>
                <a:gd name="T11" fmla="*/ 2147483647 h 122133"/>
                <a:gd name="T12" fmla="*/ 2147483647 w 235391"/>
                <a:gd name="T13" fmla="*/ 2147483647 h 122133"/>
                <a:gd name="T14" fmla="*/ 2147483647 w 235391"/>
                <a:gd name="T15" fmla="*/ 2147483647 h 122133"/>
                <a:gd name="T16" fmla="*/ 2147483647 w 235391"/>
                <a:gd name="T17" fmla="*/ 2147483647 h 122133"/>
                <a:gd name="T18" fmla="*/ 2147483647 w 235391"/>
                <a:gd name="T19" fmla="*/ 2147483647 h 122133"/>
                <a:gd name="T20" fmla="*/ 2147483647 w 235391"/>
                <a:gd name="T21" fmla="*/ 2147483647 h 122133"/>
                <a:gd name="T22" fmla="*/ 2147483647 w 235391"/>
                <a:gd name="T23" fmla="*/ 2147483647 h 122133"/>
                <a:gd name="T24" fmla="*/ 2147483647 w 235391"/>
                <a:gd name="T25" fmla="*/ 2147483647 h 122133"/>
                <a:gd name="T26" fmla="*/ 2147483647 w 235391"/>
                <a:gd name="T27" fmla="*/ 2147483647 h 122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391" h="122133" extrusionOk="0">
                  <a:moveTo>
                    <a:pt x="8035" y="1"/>
                  </a:moveTo>
                  <a:cubicBezTo>
                    <a:pt x="3976" y="1"/>
                    <a:pt x="1" y="2993"/>
                    <a:pt x="1" y="6048"/>
                  </a:cubicBezTo>
                  <a:lnTo>
                    <a:pt x="1" y="115583"/>
                  </a:lnTo>
                  <a:cubicBezTo>
                    <a:pt x="1" y="118617"/>
                    <a:pt x="3286" y="122132"/>
                    <a:pt x="7345" y="122132"/>
                  </a:cubicBezTo>
                  <a:lnTo>
                    <a:pt x="70366" y="121609"/>
                  </a:lnTo>
                  <a:lnTo>
                    <a:pt x="172683" y="121609"/>
                  </a:lnTo>
                  <a:lnTo>
                    <a:pt x="226644" y="122132"/>
                  </a:lnTo>
                  <a:cubicBezTo>
                    <a:pt x="230704" y="122132"/>
                    <a:pt x="235391" y="119140"/>
                    <a:pt x="235391" y="116106"/>
                  </a:cubicBezTo>
                  <a:lnTo>
                    <a:pt x="235391" y="6048"/>
                  </a:lnTo>
                  <a:cubicBezTo>
                    <a:pt x="235391" y="2993"/>
                    <a:pt x="230704" y="1"/>
                    <a:pt x="226644" y="1"/>
                  </a:cubicBezTo>
                  <a:lnTo>
                    <a:pt x="172683" y="524"/>
                  </a:lnTo>
                  <a:lnTo>
                    <a:pt x="109996" y="524"/>
                  </a:lnTo>
                  <a:lnTo>
                    <a:pt x="70366" y="1"/>
                  </a:lnTo>
                  <a:lnTo>
                    <a:pt x="8035" y="1"/>
                  </a:lnTo>
                  <a:close/>
                </a:path>
              </a:pathLst>
            </a:custGeom>
            <a:solidFill>
              <a:srgbClr val="FFFFFF"/>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2" name="Google Shape;150;p18"/>
            <p:cNvSpPr>
              <a:spLocks/>
            </p:cNvSpPr>
            <p:nvPr/>
          </p:nvSpPr>
          <p:spPr bwMode="auto">
            <a:xfrm>
              <a:off x="385074" y="432983"/>
              <a:ext cx="8378154" cy="4277403"/>
            </a:xfrm>
            <a:custGeom>
              <a:avLst/>
              <a:gdLst>
                <a:gd name="T0" fmla="*/ 2147483647 w 235391"/>
                <a:gd name="T1" fmla="*/ 2147483647 h 122133"/>
                <a:gd name="T2" fmla="*/ 2147483647 w 235391"/>
                <a:gd name="T3" fmla="*/ 2147483647 h 122133"/>
                <a:gd name="T4" fmla="*/ 2147483647 w 235391"/>
                <a:gd name="T5" fmla="*/ 2147483647 h 122133"/>
                <a:gd name="T6" fmla="*/ 2147483647 w 235391"/>
                <a:gd name="T7" fmla="*/ 2147483647 h 122133"/>
                <a:gd name="T8" fmla="*/ 2147483647 w 235391"/>
                <a:gd name="T9" fmla="*/ 2147483647 h 122133"/>
                <a:gd name="T10" fmla="*/ 2147483647 w 235391"/>
                <a:gd name="T11" fmla="*/ 2147483647 h 122133"/>
                <a:gd name="T12" fmla="*/ 2147483647 w 235391"/>
                <a:gd name="T13" fmla="*/ 2147483647 h 122133"/>
                <a:gd name="T14" fmla="*/ 2147483647 w 235391"/>
                <a:gd name="T15" fmla="*/ 2147483647 h 122133"/>
                <a:gd name="T16" fmla="*/ 2147483647 w 235391"/>
                <a:gd name="T17" fmla="*/ 2147483647 h 122133"/>
                <a:gd name="T18" fmla="*/ 2147483647 w 235391"/>
                <a:gd name="T19" fmla="*/ 2147483647 h 122133"/>
                <a:gd name="T20" fmla="*/ 2147483647 w 235391"/>
                <a:gd name="T21" fmla="*/ 2147483647 h 122133"/>
                <a:gd name="T22" fmla="*/ 2147483647 w 235391"/>
                <a:gd name="T23" fmla="*/ 2147483647 h 122133"/>
                <a:gd name="T24" fmla="*/ 2147483647 w 235391"/>
                <a:gd name="T25" fmla="*/ 2147483647 h 122133"/>
                <a:gd name="T26" fmla="*/ 2147483647 w 235391"/>
                <a:gd name="T27" fmla="*/ 2147483647 h 122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391" h="122133" extrusionOk="0">
                  <a:moveTo>
                    <a:pt x="8035" y="1"/>
                  </a:moveTo>
                  <a:cubicBezTo>
                    <a:pt x="3976" y="1"/>
                    <a:pt x="1" y="2993"/>
                    <a:pt x="1" y="6048"/>
                  </a:cubicBezTo>
                  <a:lnTo>
                    <a:pt x="1" y="115583"/>
                  </a:lnTo>
                  <a:cubicBezTo>
                    <a:pt x="1" y="118617"/>
                    <a:pt x="3286" y="122132"/>
                    <a:pt x="7345" y="122132"/>
                  </a:cubicBezTo>
                  <a:lnTo>
                    <a:pt x="70366" y="121609"/>
                  </a:lnTo>
                  <a:lnTo>
                    <a:pt x="172683" y="121609"/>
                  </a:lnTo>
                  <a:lnTo>
                    <a:pt x="226644" y="122132"/>
                  </a:lnTo>
                  <a:cubicBezTo>
                    <a:pt x="230704" y="122132"/>
                    <a:pt x="235391" y="119140"/>
                    <a:pt x="235391" y="116106"/>
                  </a:cubicBezTo>
                  <a:lnTo>
                    <a:pt x="235391" y="6048"/>
                  </a:lnTo>
                  <a:cubicBezTo>
                    <a:pt x="235391" y="2993"/>
                    <a:pt x="230704" y="1"/>
                    <a:pt x="226644" y="1"/>
                  </a:cubicBezTo>
                  <a:lnTo>
                    <a:pt x="172683" y="524"/>
                  </a:lnTo>
                  <a:lnTo>
                    <a:pt x="109996" y="524"/>
                  </a:lnTo>
                  <a:lnTo>
                    <a:pt x="70366" y="1"/>
                  </a:lnTo>
                  <a:lnTo>
                    <a:pt x="8035" y="1"/>
                  </a:lnTo>
                  <a:close/>
                </a:path>
              </a:pathLst>
            </a:custGeom>
            <a:solidFill>
              <a:srgbClr val="FFFFFF"/>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151" name="Google Shape;151;p18"/>
          <p:cNvSpPr txBox="1">
            <a:spLocks noGrp="1"/>
          </p:cNvSpPr>
          <p:nvPr>
            <p:ph type="subTitle" idx="1"/>
          </p:nvPr>
        </p:nvSpPr>
        <p:spPr>
          <a:xfrm>
            <a:off x="5874959" y="2594475"/>
            <a:ext cx="2188500" cy="1253400"/>
          </a:xfrm>
          <a:prstGeom prst="rect">
            <a:avLst/>
          </a:prstGeom>
        </p:spPr>
        <p:txBody>
          <a:bodyPr spcFirstLastPara="1" lIns="68569" tIns="68569" rIns="68569" bIns="68569">
            <a:noAutofit/>
          </a:bodyPr>
          <a:lstStyle>
            <a:lvl1pPr lvl="0" rtl="0">
              <a:spcBef>
                <a:spcPts val="0"/>
              </a:spcBef>
              <a:spcAft>
                <a:spcPts val="0"/>
              </a:spcAft>
              <a:buClr>
                <a:schemeClr val="dk2"/>
              </a:buClr>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2" name="Google Shape;152;p18"/>
          <p:cNvSpPr txBox="1">
            <a:spLocks noGrp="1"/>
          </p:cNvSpPr>
          <p:nvPr>
            <p:ph type="title"/>
          </p:nvPr>
        </p:nvSpPr>
        <p:spPr>
          <a:xfrm>
            <a:off x="5922511" y="2106438"/>
            <a:ext cx="2093400" cy="372300"/>
          </a:xfrm>
          <a:prstGeom prst="rect">
            <a:avLst/>
          </a:prstGeom>
        </p:spPr>
        <p:txBody>
          <a:bodyPr spcFirstLastPara="1" lIns="68569" tIns="68569" rIns="68569" bIns="68569">
            <a:noAutofit/>
          </a:bodyPr>
          <a:lstStyle>
            <a:lvl1pPr lvl="0" algn="ctr" rtl="0">
              <a:spcBef>
                <a:spcPts val="0"/>
              </a:spcBef>
              <a:spcAft>
                <a:spcPts val="0"/>
              </a:spcAft>
              <a:buSzPts val="1800"/>
              <a:buNone/>
              <a:defRPr sz="23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3" name="Google Shape;153;p18"/>
          <p:cNvSpPr txBox="1">
            <a:spLocks noGrp="1"/>
          </p:cNvSpPr>
          <p:nvPr>
            <p:ph type="subTitle" idx="2"/>
          </p:nvPr>
        </p:nvSpPr>
        <p:spPr>
          <a:xfrm>
            <a:off x="3400202" y="2594475"/>
            <a:ext cx="2188500" cy="1253400"/>
          </a:xfrm>
          <a:prstGeom prst="rect">
            <a:avLst/>
          </a:prstGeom>
        </p:spPr>
        <p:txBody>
          <a:bodyPr spcFirstLastPara="1" lIns="68569" tIns="68569" rIns="68569" bIns="68569">
            <a:noAutofit/>
          </a:bodyPr>
          <a:lstStyle>
            <a:lvl1pPr lvl="0" rtl="0">
              <a:lnSpc>
                <a:spcPct val="100000"/>
              </a:lnSpc>
              <a:spcBef>
                <a:spcPts val="0"/>
              </a:spcBef>
              <a:spcAft>
                <a:spcPts val="0"/>
              </a:spcAft>
              <a:buClr>
                <a:schemeClr val="dk2"/>
              </a:buClr>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4" name="Google Shape;154;p18"/>
          <p:cNvSpPr txBox="1">
            <a:spLocks noGrp="1"/>
          </p:cNvSpPr>
          <p:nvPr>
            <p:ph type="title" idx="3"/>
          </p:nvPr>
        </p:nvSpPr>
        <p:spPr>
          <a:xfrm>
            <a:off x="3447754" y="2106438"/>
            <a:ext cx="2093400" cy="372300"/>
          </a:xfrm>
          <a:prstGeom prst="rect">
            <a:avLst/>
          </a:prstGeom>
        </p:spPr>
        <p:txBody>
          <a:bodyPr spcFirstLastPara="1" lIns="68569" tIns="68569" rIns="68569" bIns="68569">
            <a:noAutofit/>
          </a:bodyPr>
          <a:lstStyle>
            <a:lvl1pPr lvl="0" algn="ctr" rtl="0">
              <a:spcBef>
                <a:spcPts val="0"/>
              </a:spcBef>
              <a:spcAft>
                <a:spcPts val="0"/>
              </a:spcAft>
              <a:buSzPts val="1800"/>
              <a:buNone/>
              <a:defRPr sz="23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18"/>
          <p:cNvSpPr txBox="1">
            <a:spLocks noGrp="1"/>
          </p:cNvSpPr>
          <p:nvPr>
            <p:ph type="subTitle" idx="4"/>
          </p:nvPr>
        </p:nvSpPr>
        <p:spPr>
          <a:xfrm>
            <a:off x="925199" y="2594475"/>
            <a:ext cx="2188500" cy="1253400"/>
          </a:xfrm>
          <a:prstGeom prst="rect">
            <a:avLst/>
          </a:prstGeom>
        </p:spPr>
        <p:txBody>
          <a:bodyPr spcFirstLastPara="1" lIns="68569" tIns="68569" rIns="68569" bIns="68569">
            <a:noAutofit/>
          </a:bodyPr>
          <a:lstStyle>
            <a:lvl1pPr lvl="0" rtl="0">
              <a:spcBef>
                <a:spcPts val="0"/>
              </a:spcBef>
              <a:spcAft>
                <a:spcPts val="0"/>
              </a:spcAft>
              <a:buClr>
                <a:schemeClr val="dk2"/>
              </a:buClr>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6" name="Google Shape;156;p18"/>
          <p:cNvSpPr txBox="1">
            <a:spLocks noGrp="1"/>
          </p:cNvSpPr>
          <p:nvPr>
            <p:ph type="title" idx="5"/>
          </p:nvPr>
        </p:nvSpPr>
        <p:spPr>
          <a:xfrm>
            <a:off x="1048951" y="2106438"/>
            <a:ext cx="2093400" cy="372300"/>
          </a:xfrm>
          <a:prstGeom prst="rect">
            <a:avLst/>
          </a:prstGeom>
        </p:spPr>
        <p:txBody>
          <a:bodyPr spcFirstLastPara="1" lIns="68569" tIns="68569" rIns="68569" bIns="68569">
            <a:noAutofit/>
          </a:bodyPr>
          <a:lstStyle>
            <a:lvl1pPr lvl="0" algn="ctr" rtl="0">
              <a:spcBef>
                <a:spcPts val="0"/>
              </a:spcBef>
              <a:spcAft>
                <a:spcPts val="0"/>
              </a:spcAft>
              <a:buSzPts val="1800"/>
              <a:buNone/>
              <a:defRPr sz="23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7" name="Google Shape;157;p18"/>
          <p:cNvSpPr txBox="1">
            <a:spLocks noGrp="1"/>
          </p:cNvSpPr>
          <p:nvPr>
            <p:ph type="title" idx="6"/>
          </p:nvPr>
        </p:nvSpPr>
        <p:spPr>
          <a:xfrm>
            <a:off x="984525" y="548225"/>
            <a:ext cx="7166700" cy="679200"/>
          </a:xfrm>
          <a:prstGeom prst="rect">
            <a:avLst/>
          </a:prstGeom>
        </p:spPr>
        <p:txBody>
          <a:bodyPr spcFirstLastPara="1" lIns="68569" tIns="68569" rIns="68569" bIns="68569" anchor="t">
            <a:noAutofit/>
          </a:bodyPr>
          <a:lstStyle>
            <a:lvl1pPr lvl="0" rtl="0">
              <a:spcBef>
                <a:spcPts val="0"/>
              </a:spcBef>
              <a:spcAft>
                <a:spcPts val="0"/>
              </a:spcAft>
              <a:buSzPts val="2800"/>
              <a:buNone/>
              <a:defRPr sz="3300"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011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FD49D022-42FA-42A3-8D12-D166433EB5EC}" type="slidenum">
              <a:rPr lang="en-US"/>
              <a:pPr>
                <a:defRPr/>
              </a:pPr>
              <a:t>‹#›</a:t>
            </a:fld>
            <a:endParaRPr lang="en-US"/>
          </a:p>
        </p:txBody>
      </p:sp>
    </p:spTree>
    <p:extLst>
      <p:ext uri="{BB962C8B-B14F-4D97-AF65-F5344CB8AC3E}">
        <p14:creationId xmlns:p14="http://schemas.microsoft.com/office/powerpoint/2010/main" val="2723600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3B988FF5-0CA6-4B90-8B53-6B14C2A28EA6}" type="slidenum">
              <a:rPr lang="en-US"/>
              <a:pPr>
                <a:defRPr/>
              </a:pPr>
              <a:t>‹#›</a:t>
            </a:fld>
            <a:endParaRPr lang="en-US"/>
          </a:p>
        </p:txBody>
      </p:sp>
    </p:spTree>
    <p:extLst>
      <p:ext uri="{BB962C8B-B14F-4D97-AF65-F5344CB8AC3E}">
        <p14:creationId xmlns:p14="http://schemas.microsoft.com/office/powerpoint/2010/main" val="4026533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935DB2CF-4761-49BB-BE3C-207842A946A4}" type="slidenum">
              <a:rPr lang="en-US"/>
              <a:pPr>
                <a:defRPr/>
              </a:pPr>
              <a:t>‹#›</a:t>
            </a:fld>
            <a:endParaRPr lang="en-US"/>
          </a:p>
        </p:txBody>
      </p:sp>
    </p:spTree>
    <p:extLst>
      <p:ext uri="{BB962C8B-B14F-4D97-AF65-F5344CB8AC3E}">
        <p14:creationId xmlns:p14="http://schemas.microsoft.com/office/powerpoint/2010/main" val="3216329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EEFA1B63-4000-482E-94D7-D1F48028CED0}" type="slidenum">
              <a:rPr lang="en-US"/>
              <a:pPr>
                <a:defRPr/>
              </a:pPr>
              <a:t>‹#›</a:t>
            </a:fld>
            <a:endParaRPr lang="en-US"/>
          </a:p>
        </p:txBody>
      </p:sp>
    </p:spTree>
    <p:extLst>
      <p:ext uri="{BB962C8B-B14F-4D97-AF65-F5344CB8AC3E}">
        <p14:creationId xmlns:p14="http://schemas.microsoft.com/office/powerpoint/2010/main" val="943404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7"/>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5A7B63F6-4106-40BF-953E-CCD39723B329}" type="slidenum">
              <a:rPr lang="en-US"/>
              <a:pPr>
                <a:defRPr/>
              </a:pPr>
              <a:t>‹#›</a:t>
            </a:fld>
            <a:endParaRPr lang="en-US"/>
          </a:p>
        </p:txBody>
      </p:sp>
    </p:spTree>
    <p:extLst>
      <p:ext uri="{BB962C8B-B14F-4D97-AF65-F5344CB8AC3E}">
        <p14:creationId xmlns:p14="http://schemas.microsoft.com/office/powerpoint/2010/main" val="423847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6" name="Slide Number Placeholder 5"/>
          <p:cNvSpPr>
            <a:spLocks noGrp="1"/>
          </p:cNvSpPr>
          <p:nvPr>
            <p:ph type="sldNum" sz="quarter" idx="12"/>
          </p:nvPr>
        </p:nvSpPr>
        <p:spPr>
          <a:xfrm>
            <a:off x="4361688" y="769781"/>
            <a:ext cx="457200" cy="330994"/>
          </a:xfrm>
        </p:spPr>
        <p:txBody>
          <a:bodyPr/>
          <a:lstStyle/>
          <a:p>
            <a:fld id="{A3098081-A399-4BD0-9054-32DF8AD2E9CE}"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151A60B5-3945-476B-B63C-62B107043C43}" type="slidenum">
              <a:rPr lang="en-US"/>
              <a:pPr>
                <a:defRPr/>
              </a:pPr>
              <a:t>‹#›</a:t>
            </a:fld>
            <a:endParaRPr lang="en-US"/>
          </a:p>
        </p:txBody>
      </p:sp>
    </p:spTree>
    <p:extLst>
      <p:ext uri="{BB962C8B-B14F-4D97-AF65-F5344CB8AC3E}">
        <p14:creationId xmlns:p14="http://schemas.microsoft.com/office/powerpoint/2010/main" val="617033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21BC9471-7162-4AC2-BB3B-33E649BE642C}" type="slidenum">
              <a:rPr lang="en-US"/>
              <a:pPr>
                <a:defRPr/>
              </a:pPr>
              <a:t>‹#›</a:t>
            </a:fld>
            <a:endParaRPr lang="en-US"/>
          </a:p>
        </p:txBody>
      </p:sp>
    </p:spTree>
    <p:extLst>
      <p:ext uri="{BB962C8B-B14F-4D97-AF65-F5344CB8AC3E}">
        <p14:creationId xmlns:p14="http://schemas.microsoft.com/office/powerpoint/2010/main" val="2784831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9"/>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F3616CEC-4F48-405B-A957-06B5B75E62CE}" type="slidenum">
              <a:rPr lang="en-US"/>
              <a:pPr>
                <a:defRPr/>
              </a:pPr>
              <a:t>‹#›</a:t>
            </a:fld>
            <a:endParaRPr lang="en-US"/>
          </a:p>
        </p:txBody>
      </p:sp>
    </p:spTree>
    <p:extLst>
      <p:ext uri="{BB962C8B-B14F-4D97-AF65-F5344CB8AC3E}">
        <p14:creationId xmlns:p14="http://schemas.microsoft.com/office/powerpoint/2010/main" val="405900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8FFED04C-A9EF-4A88-830A-9D91EB7A1FC8}" type="slidenum">
              <a:rPr lang="en-US"/>
              <a:pPr>
                <a:defRPr/>
              </a:pPr>
              <a:t>‹#›</a:t>
            </a:fld>
            <a:endParaRPr lang="en-US"/>
          </a:p>
        </p:txBody>
      </p:sp>
    </p:spTree>
    <p:extLst>
      <p:ext uri="{BB962C8B-B14F-4D97-AF65-F5344CB8AC3E}">
        <p14:creationId xmlns:p14="http://schemas.microsoft.com/office/powerpoint/2010/main" val="1587055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18DBBC18-01C7-42D7-B207-52EB5FDD397F}" type="slidenum">
              <a:rPr lang="en-US"/>
              <a:pPr>
                <a:defRPr/>
              </a:pPr>
              <a:t>‹#›</a:t>
            </a:fld>
            <a:endParaRPr lang="en-US"/>
          </a:p>
        </p:txBody>
      </p:sp>
    </p:spTree>
    <p:extLst>
      <p:ext uri="{BB962C8B-B14F-4D97-AF65-F5344CB8AC3E}">
        <p14:creationId xmlns:p14="http://schemas.microsoft.com/office/powerpoint/2010/main" val="4071530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B1B311D2-730C-42DB-80A7-F3327EA2E46E}" type="slidenum">
              <a:rPr lang="en-US"/>
              <a:pPr>
                <a:defRPr/>
              </a:pPr>
              <a:t>‹#›</a:t>
            </a:fld>
            <a:endParaRPr lang="en-US"/>
          </a:p>
        </p:txBody>
      </p:sp>
    </p:spTree>
    <p:extLst>
      <p:ext uri="{BB962C8B-B14F-4D97-AF65-F5344CB8AC3E}">
        <p14:creationId xmlns:p14="http://schemas.microsoft.com/office/powerpoint/2010/main" val="231527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057403"/>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4793745"/>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4" name="Date Placeholder 3"/>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1649590"/>
            <a:ext cx="457200" cy="330994"/>
          </a:xfrm>
        </p:spPr>
        <p:txBody>
          <a:bodyPr/>
          <a:lstStyle>
            <a:lvl1pPr>
              <a:defRPr>
                <a:solidFill>
                  <a:schemeClr val="accent3">
                    <a:shade val="75000"/>
                  </a:schemeClr>
                </a:solidFill>
              </a:defRPr>
            </a:lvl1pPr>
          </a:lstStyle>
          <a:p>
            <a:fld id="{536E37F8-A1DB-4F11-95F0-39831A6744CA}"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2" name="Title 1"/>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a:t>Click to edit Master title style</a:t>
            </a:r>
          </a:p>
        </p:txBody>
      </p:sp>
      <p:sp>
        <p:nvSpPr>
          <p:cNvPr id="5" name="Date Placeholder 4"/>
          <p:cNvSpPr>
            <a:spLocks noGrp="1"/>
          </p:cNvSpPr>
          <p:nvPr>
            <p:ph type="dt" sz="half" idx="10"/>
          </p:nvPr>
        </p:nvSpPr>
        <p:spPr>
          <a:xfrm>
            <a:off x="5791200" y="4807458"/>
            <a:ext cx="3044952" cy="274320"/>
          </a:xfrm>
        </p:spPr>
        <p:txBody>
          <a:bodyPr/>
          <a:lstStyle/>
          <a:p>
            <a:pPr>
              <a:defRPr/>
            </a:pPr>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79A72506-232B-4163-B271-F19122363BC6}"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8" name="Straight Connector 7"/>
          <p:cNvSpPr>
            <a:spLocks noChangeShapeType="1"/>
          </p:cNvSpPr>
          <p:nvPr/>
        </p:nvSpPr>
        <p:spPr bwMode="auto">
          <a:xfrm flipV="1">
            <a:off x="4563084" y="1181741"/>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028700"/>
            <a:ext cx="4038600" cy="3511296"/>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143002"/>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4"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8" name="Footer Placeholder 7"/>
          <p:cNvSpPr>
            <a:spLocks noGrp="1"/>
          </p:cNvSpPr>
          <p:nvPr>
            <p:ph type="ftr" sz="quarter" idx="11"/>
          </p:nvPr>
        </p:nvSpPr>
        <p:spPr>
          <a:xfrm>
            <a:off x="304800" y="4807458"/>
            <a:ext cx="3581400" cy="274320"/>
          </a:xfrm>
        </p:spPr>
        <p:txBody>
          <a:bodyPr/>
          <a:lstStyle/>
          <a:p>
            <a:pPr>
              <a:defRPr/>
            </a:pPr>
            <a:endParaRPr lang="en-US">
              <a:solidFill>
                <a:prstClr val="black">
                  <a:lumMod val="95000"/>
                  <a:lumOff val="5000"/>
                </a:prstClr>
              </a:solidFill>
            </a:endParaRPr>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781814"/>
            <a:ext cx="457200" cy="330994"/>
          </a:xfrm>
        </p:spPr>
        <p:txBody>
          <a:bodyPr/>
          <a:lstStyle>
            <a:lvl1pPr algn="ctr">
              <a:defRPr/>
            </a:lvl1pPr>
          </a:lstStyle>
          <a:p>
            <a:fld id="{736BE246-F22C-484C-8440-B0A3CBC407FE}"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5" name="Slide Number Placeholder 4"/>
          <p:cNvSpPr>
            <a:spLocks noGrp="1"/>
          </p:cNvSpPr>
          <p:nvPr>
            <p:ph type="sldNum" sz="quarter" idx="12"/>
          </p:nvPr>
        </p:nvSpPr>
        <p:spPr>
          <a:xfrm>
            <a:off x="4343400" y="777017"/>
            <a:ext cx="457200" cy="330994"/>
          </a:xfrm>
        </p:spPr>
        <p:txBody>
          <a:bodyPr/>
          <a:lstStyle/>
          <a:p>
            <a:fld id="{CE185773-2DC0-445B-ADDD-3680DFAC48D4}"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4793745"/>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4" name="Slide Number Placeholder 3"/>
          <p:cNvSpPr>
            <a:spLocks noGrp="1"/>
          </p:cNvSpPr>
          <p:nvPr>
            <p:ph type="sldNum" sz="quarter" idx="12"/>
          </p:nvPr>
        </p:nvSpPr>
        <p:spPr>
          <a:xfrm>
            <a:off x="4267200" y="4743451"/>
            <a:ext cx="609600" cy="330993"/>
          </a:xfrm>
        </p:spPr>
        <p:txBody>
          <a:bodyPr/>
          <a:lstStyle>
            <a:lvl1pPr>
              <a:defRPr>
                <a:solidFill>
                  <a:srgbClr val="FFFFFF"/>
                </a:solidFill>
              </a:defRPr>
            </a:lvl1pPr>
          </a:lstStyle>
          <a:p>
            <a:fld id="{C42DA70B-7265-4932-864D-AF6AE32DA123}"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485903"/>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234556"/>
            <a:ext cx="457200" cy="330994"/>
          </a:xfrm>
        </p:spPr>
        <p:txBody>
          <a:bodyPr/>
          <a:lstStyle>
            <a:lvl1pPr>
              <a:defRPr>
                <a:solidFill>
                  <a:schemeClr val="accent3">
                    <a:shade val="75000"/>
                  </a:schemeClr>
                </a:solidFill>
              </a:defRPr>
            </a:lvl1pPr>
          </a:lstStyle>
          <a:p>
            <a:fld id="{8D28541B-9DD6-4B1F-A182-5F8EC389F985}"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21" name="Rectangle 20"/>
          <p:cNvSpPr>
            <a:spLocks noChangeArrowheads="1"/>
          </p:cNvSpPr>
          <p:nvPr/>
        </p:nvSpPr>
        <p:spPr bwMode="auto">
          <a:xfrm>
            <a:off x="149352" y="4791291"/>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6" name="Footer Placeholder 5"/>
          <p:cNvSpPr>
            <a:spLocks noGrp="1"/>
          </p:cNvSpPr>
          <p:nvPr>
            <p:ph type="ftr" sz="quarter" idx="11"/>
          </p:nvPr>
        </p:nvSpPr>
        <p:spPr>
          <a:xfrm>
            <a:off x="301752" y="4808136"/>
            <a:ext cx="3383280" cy="274320"/>
          </a:xfrm>
        </p:spPr>
        <p:txBody>
          <a:bodyPr/>
          <a:lstStyle/>
          <a:p>
            <a:pPr>
              <a:defRPr/>
            </a:pPr>
            <a:endParaRPr lang="en-US">
              <a:solidFill>
                <a:prstClr val="black">
                  <a:lumMod val="95000"/>
                  <a:lumOff val="5000"/>
                </a:prstClr>
              </a:solidFill>
            </a:endParaRPr>
          </a:p>
        </p:txBody>
      </p:sp>
    </p:spTree>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234556"/>
            <a:ext cx="457200" cy="330994"/>
          </a:xfrm>
        </p:spPr>
        <p:txBody>
          <a:bodyPr/>
          <a:lstStyle/>
          <a:p>
            <a:fld id="{0F26599D-F2A6-48BE-872E-F097ED5640BC}"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457200"/>
            <a:ext cx="5867400" cy="32004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4791291"/>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4803738"/>
            <a:ext cx="3044952" cy="274320"/>
          </a:xfrm>
        </p:spPr>
        <p:txBody>
          <a:bodyPr/>
          <a:lstStyle/>
          <a:p>
            <a:pPr>
              <a:defRPr/>
            </a:pPr>
            <a:endParaRPr lang="en-US">
              <a:solidFill>
                <a:prstClr val="black">
                  <a:lumMod val="95000"/>
                  <a:lumOff val="5000"/>
                </a:prstClr>
              </a:solidFill>
            </a:endParaRPr>
          </a:p>
        </p:txBody>
      </p:sp>
      <p:sp>
        <p:nvSpPr>
          <p:cNvPr id="6" name="Footer Placeholder 5"/>
          <p:cNvSpPr>
            <a:spLocks noGrp="1"/>
          </p:cNvSpPr>
          <p:nvPr>
            <p:ph type="ftr" sz="quarter" idx="11"/>
          </p:nvPr>
        </p:nvSpPr>
        <p:spPr>
          <a:xfrm>
            <a:off x="301752" y="4808136"/>
            <a:ext cx="3584448" cy="274320"/>
          </a:xfrm>
        </p:spPr>
        <p:txBody>
          <a:bodyPr/>
          <a:lstStyle/>
          <a:p>
            <a:pPr>
              <a:defRPr/>
            </a:pPr>
            <a:endParaRPr lang="en-US">
              <a:solidFill>
                <a:prstClr val="black">
                  <a:lumMod val="95000"/>
                  <a:lumOff val="5000"/>
                </a:prstClr>
              </a:solidFill>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3"/>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4791291"/>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pPr>
              <a:defRPr/>
            </a:pPr>
            <a:fld id="{A5A6EB32-2833-4A1E-ABE2-41874874403A}" type="datetimeFigureOut">
              <a:rPr lang="en-US" smtClean="0"/>
              <a:pPr>
                <a:defRPr/>
              </a:pPr>
              <a:t>17/12/2024</a:t>
            </a:fld>
            <a:endParaRPr lang="en-US"/>
          </a:p>
        </p:txBody>
      </p:sp>
      <p:sp>
        <p:nvSpPr>
          <p:cNvPr id="3" name="Footer Placehold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pPr>
              <a:defRPr/>
            </a:pPr>
            <a:endParaRPr lang="en-US"/>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780133"/>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65741E98-5BCE-4985-89CF-8E92D25A2E2C}" type="slidenum">
              <a:rPr lang="en-US" smtClean="0"/>
              <a:pPr>
                <a:defRPr/>
              </a:pPr>
              <a:t>‹#›</a:t>
            </a:fld>
            <a:endParaRPr lang="en-US"/>
          </a:p>
        </p:txBody>
      </p:sp>
      <p:sp>
        <p:nvSpPr>
          <p:cNvPr id="22" name="Title Placeholder 21"/>
          <p:cNvSpPr>
            <a:spLocks noGrp="1"/>
          </p:cNvSpPr>
          <p:nvPr>
            <p:ph type="title"/>
          </p:nvPr>
        </p:nvSpPr>
        <p:spPr>
          <a:xfrm>
            <a:off x="301752" y="171450"/>
            <a:ext cx="8534400" cy="569214"/>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922" r:id="rId12"/>
    <p:sldLayoutId id="2147483923" r:id="rId13"/>
    <p:sldLayoutId id="2147483924" r:id="rId14"/>
  </p:sldLayoutIdLst>
  <p:transition>
    <p:random/>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457200" y="4683921"/>
            <a:ext cx="2133600" cy="357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3921"/>
            <a:ext cx="2895600" cy="357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3921"/>
            <a:ext cx="2133600" cy="357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pitchFamily="18" charset="0"/>
              </a:defRPr>
            </a:lvl1pPr>
          </a:lstStyle>
          <a:p>
            <a:pPr>
              <a:defRPr/>
            </a:pPr>
            <a:fld id="{9A2D7B40-92D2-4EFA-A7A9-A2D663C32BAF}"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253214663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9.png"/><Relationship Id="rId3" Type="http://schemas.openxmlformats.org/officeDocument/2006/relationships/tags" Target="../tags/tag3.xml"/><Relationship Id="rId7" Type="http://schemas.openxmlformats.org/officeDocument/2006/relationships/audio" Target="../media/media1.WAV"/><Relationship Id="rId12" Type="http://schemas.openxmlformats.org/officeDocument/2006/relationships/image" Target="../media/image8.gif"/><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WAV"/><Relationship Id="rId11" Type="http://schemas.openxmlformats.org/officeDocument/2006/relationships/image" Target="../media/image7.wmf"/><Relationship Id="rId5" Type="http://schemas.openxmlformats.org/officeDocument/2006/relationships/tags" Target="../tags/tag5.xml"/><Relationship Id="rId10" Type="http://schemas.openxmlformats.org/officeDocument/2006/relationships/image" Target="../media/image6.jpeg"/><Relationship Id="rId4" Type="http://schemas.openxmlformats.org/officeDocument/2006/relationships/tags" Target="../tags/tag4.xml"/><Relationship Id="rId9" Type="http://schemas.openxmlformats.org/officeDocument/2006/relationships/notesSlide" Target="../notesSlides/notesSlide1.xml"/><Relationship Id="rId1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44.jpe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wav"/><Relationship Id="rId7" Type="http://schemas.openxmlformats.org/officeDocument/2006/relationships/image" Target="../media/image48.sv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hyperlink" Target="https://wordwall.net/vi/resource/38992709/h%c3%a3y-s%e1%ba%afp-x%e1%ba%bfp-c%c3%a1c-thi%e1%ba%bft-b%e1%bb%8b-sau-v%c3%a0o-hai-nh%c3%b3m" TargetMode="External"/><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46.sv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8.png"/><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48.sv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hyperlink" Target="https://wordwall.net/vi/resource/38992709/h%c3%a3y-s%e1%ba%afp-x%e1%ba%bfp-c%c3%a1c-thi%e1%ba%bft-b%e1%bb%8b-sau-v%c3%a0o-hai-nh%c3%b3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svg"/><Relationship Id="rId7" Type="http://schemas.openxmlformats.org/officeDocument/2006/relationships/image" Target="../media/image63.png"/><Relationship Id="rId12"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48.svg"/><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7JyGjA7TUzc"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2.png"/><Relationship Id="rId5" Type="http://schemas.microsoft.com/office/2007/relationships/hdphoto" Target="../media/hdphoto1.wdp"/><Relationship Id="rId10"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image" Target="../media/image76.jpeg"/><Relationship Id="rId3" Type="http://schemas.openxmlformats.org/officeDocument/2006/relationships/tags" Target="../tags/tag11.xml"/><Relationship Id="rId21" Type="http://schemas.openxmlformats.org/officeDocument/2006/relationships/image" Target="../media/image79.gif"/><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slideLayout" Target="../slideLayouts/slideLayout7.xml"/><Relationship Id="rId25" Type="http://schemas.openxmlformats.org/officeDocument/2006/relationships/image" Target="../media/image83.png"/><Relationship Id="rId2" Type="http://schemas.openxmlformats.org/officeDocument/2006/relationships/tags" Target="../tags/tag10.xml"/><Relationship Id="rId16" Type="http://schemas.openxmlformats.org/officeDocument/2006/relationships/audio" Target="file:///G:\My%20Drive\DU%20GIO%2020-11\Em-Yeu-Truong-Em-Cam-Nhung.mp3" TargetMode="External"/><Relationship Id="rId20" Type="http://schemas.openxmlformats.org/officeDocument/2006/relationships/image" Target="../media/image78.gif"/><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82.gif"/><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81.gif"/><Relationship Id="rId10" Type="http://schemas.openxmlformats.org/officeDocument/2006/relationships/tags" Target="../tags/tag18.xml"/><Relationship Id="rId19" Type="http://schemas.openxmlformats.org/officeDocument/2006/relationships/image" Target="../media/image77.jpe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audio" Target="../media/audio1.wav"/><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3" Type="http://schemas.openxmlformats.org/officeDocument/2006/relationships/image" Target="../media/image19.jpeg"/><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image" Target="../media/image27.png"/><Relationship Id="rId2" Type="http://schemas.openxmlformats.org/officeDocument/2006/relationships/image" Target="../media/image18.jpeg"/><Relationship Id="rId16" Type="http://schemas.openxmlformats.org/officeDocument/2006/relationships/slide" Target="slide10.xml"/><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slide" Target="slide7.xml"/><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microsoft.com/office/2007/relationships/media" Target="../media/media3.MP3"/><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slideLayout" Target="../slideLayouts/slideLayout16.xml"/><Relationship Id="rId1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jpe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microsoft.com/office/2007/relationships/media" Target="../media/media3.MP3"/><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slideLayout" Target="../slideLayouts/slideLayout16.xml"/><Relationship Id="rId1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jpe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microsoft.com/office/2007/relationships/media" Target="../media/media3.MP3"/><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slideLayout" Target="../slideLayouts/slideLayout16.xml"/><Relationship Id="rId1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jpeg"/><Relationship Id="rId1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jpeg"/><Relationship Id="rId12" Type="http://schemas.openxmlformats.org/officeDocument/2006/relationships/audio" Target="../media/audio3.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openxmlformats.org/officeDocument/2006/relationships/slide" Target="slide5.xml"/><Relationship Id="rId5" Type="http://schemas.openxmlformats.org/officeDocument/2006/relationships/slideLayout" Target="../slideLayouts/slideLayout16.xml"/><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 xmlns:a16="http://schemas.microsoft.com/office/drawing/2014/main" id="{EA2FDBC8-2CBE-4AFE-8F53-4080FCD65A4E}"/>
              </a:ext>
            </a:extLst>
          </p:cNvPr>
          <p:cNvPicPr>
            <a:picLocks noChangeAspect="1"/>
          </p:cNvPicPr>
          <p:nvPr/>
        </p:nvPicPr>
        <p:blipFill>
          <a:blip r:embed="rId10">
            <a:extLst>
              <a:ext uri="{28A0092B-C50C-407E-A947-70E740481C1C}">
                <a14:useLocalDpi xmlns:a14="http://schemas.microsoft.com/office/drawing/2010/main" val="0"/>
              </a:ext>
            </a:extLst>
          </a:blip>
          <a:srcRect b="997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p:cNvSpPr>
          <p:nvPr>
            <p:ph type="title"/>
          </p:nvPr>
        </p:nvSpPr>
        <p:spPr>
          <a:xfrm>
            <a:off x="457200" y="114303"/>
            <a:ext cx="8229600" cy="1051322"/>
          </a:xfrm>
        </p:spPr>
        <p:txBody>
          <a:bodyPr/>
          <a:lstStyle/>
          <a:p>
            <a:pPr eaLnBrk="1" hangingPunct="1"/>
            <a:r>
              <a:rPr lang="en-US" sz="2400" b="1" dirty="0">
                <a:sym typeface="Wingdings" pitchFamily="2" charset="2"/>
              </a:rPr>
              <a:t>UBND HUYỆN TÂY SƠN</a:t>
            </a:r>
            <a:br>
              <a:rPr lang="en-US" sz="2400" b="1" dirty="0">
                <a:sym typeface="Wingdings" pitchFamily="2" charset="2"/>
              </a:rPr>
            </a:br>
            <a:r>
              <a:rPr lang="en-US" sz="2400" b="1" dirty="0">
                <a:sym typeface="Wingdings" pitchFamily="2" charset="2"/>
              </a:rPr>
              <a:t>TRƯỜNG TH SỐ 2 BÌNH NGHI</a:t>
            </a:r>
            <a:br>
              <a:rPr lang="en-US" sz="2400" b="1" dirty="0">
                <a:sym typeface="Wingdings" pitchFamily="2" charset="2"/>
              </a:rPr>
            </a:br>
            <a:r>
              <a:rPr lang="en-US" sz="800" dirty="0">
                <a:sym typeface="Wingdings" pitchFamily="2" charset="2"/>
              </a:rPr>
              <a:t></a:t>
            </a:r>
          </a:p>
        </p:txBody>
      </p:sp>
      <p:sp>
        <p:nvSpPr>
          <p:cNvPr id="44035" name="Rectangle 3"/>
          <p:cNvSpPr>
            <a:spLocks noGrp="1"/>
          </p:cNvSpPr>
          <p:nvPr>
            <p:ph type="body" idx="1"/>
          </p:nvPr>
        </p:nvSpPr>
        <p:spPr>
          <a:xfrm>
            <a:off x="1676400" y="3714750"/>
            <a:ext cx="6096000" cy="457200"/>
          </a:xfrm>
        </p:spPr>
        <p:txBody>
          <a:bodyPr/>
          <a:lstStyle/>
          <a:p>
            <a:pPr eaLnBrk="1" hangingPunct="1">
              <a:buFontTx/>
              <a:buNone/>
            </a:pPr>
            <a:r>
              <a:rPr lang="en-US" sz="2800" dirty="0" err="1">
                <a:solidFill>
                  <a:srgbClr val="002060"/>
                </a:solidFill>
              </a:rPr>
              <a:t>Giáo</a:t>
            </a:r>
            <a:r>
              <a:rPr lang="en-US" sz="2800" dirty="0">
                <a:solidFill>
                  <a:srgbClr val="002060"/>
                </a:solidFill>
              </a:rPr>
              <a:t> </a:t>
            </a:r>
            <a:r>
              <a:rPr lang="en-US" sz="2800" dirty="0" err="1">
                <a:solidFill>
                  <a:srgbClr val="002060"/>
                </a:solidFill>
              </a:rPr>
              <a:t>viên</a:t>
            </a:r>
            <a:r>
              <a:rPr lang="en-US" sz="2800" dirty="0">
                <a:solidFill>
                  <a:srgbClr val="002060"/>
                </a:solidFill>
              </a:rPr>
              <a:t> </a:t>
            </a:r>
            <a:r>
              <a:rPr lang="en-US" sz="2800" dirty="0" err="1">
                <a:solidFill>
                  <a:srgbClr val="002060"/>
                </a:solidFill>
              </a:rPr>
              <a:t>thực</a:t>
            </a:r>
            <a:r>
              <a:rPr lang="en-US" sz="2800" dirty="0">
                <a:solidFill>
                  <a:srgbClr val="002060"/>
                </a:solidFill>
              </a:rPr>
              <a:t> </a:t>
            </a:r>
            <a:r>
              <a:rPr lang="en-US" sz="2800" dirty="0" err="1">
                <a:solidFill>
                  <a:srgbClr val="002060"/>
                </a:solidFill>
              </a:rPr>
              <a:t>hiện</a:t>
            </a:r>
            <a:r>
              <a:rPr lang="en-US" sz="2800" dirty="0">
                <a:solidFill>
                  <a:srgbClr val="002060"/>
                </a:solidFill>
              </a:rPr>
              <a:t>: </a:t>
            </a:r>
            <a:r>
              <a:rPr lang="en-US" sz="2800" b="1" dirty="0" err="1">
                <a:solidFill>
                  <a:srgbClr val="002060"/>
                </a:solidFill>
              </a:rPr>
              <a:t>Võ</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Thân</a:t>
            </a:r>
            <a:endParaRPr lang="en-US" sz="2800" b="1" dirty="0">
              <a:solidFill>
                <a:srgbClr val="002060"/>
              </a:solidFill>
            </a:endParaRPr>
          </a:p>
        </p:txBody>
      </p:sp>
      <p:pic>
        <p:nvPicPr>
          <p:cNvPr id="44036" name="Picture 4" descr="POINSET2"/>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0" y="4"/>
            <a:ext cx="1981200" cy="147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ChangeArrowheads="1"/>
          </p:cNvSpPr>
          <p:nvPr/>
        </p:nvSpPr>
        <p:spPr bwMode="auto">
          <a:xfrm>
            <a:off x="0" y="4171950"/>
            <a:ext cx="9144000" cy="971550"/>
          </a:xfrm>
          <a:prstGeom prst="rect">
            <a:avLst/>
          </a:prstGeom>
          <a:gradFill rotWithShape="1">
            <a:gsLst>
              <a:gs pos="0">
                <a:srgbClr val="FFFFFF">
                  <a:alpha val="0"/>
                </a:srgbClr>
              </a:gs>
              <a:gs pos="100000">
                <a:srgbClr val="009900"/>
              </a:gs>
            </a:gsLst>
            <a:lin ang="5400000" scaled="1"/>
          </a:gradFill>
          <a:ln w="9525">
            <a:solidFill>
              <a:schemeClr val="bg1"/>
            </a:solidFill>
            <a:miter lim="800000"/>
            <a:headEnd/>
            <a:tailEnd/>
          </a:ln>
        </p:spPr>
        <p:txBody>
          <a:bodyPr wrap="none" anchor="ctr"/>
          <a:lstStyle/>
          <a:p>
            <a:pPr algn="ctr" eaLnBrk="0" hangingPunct="0"/>
            <a:endParaRPr lang="uk-UA">
              <a:solidFill>
                <a:srgbClr val="000000"/>
              </a:solidFill>
              <a:latin typeface=".VnTime" pitchFamily="34" charset="0"/>
              <a:cs typeface="Arial" pitchFamily="34" charset="0"/>
            </a:endParaRPr>
          </a:p>
        </p:txBody>
      </p:sp>
      <p:pic>
        <p:nvPicPr>
          <p:cNvPr id="44038" name="Picture 12" descr="POINSET2"/>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7414419" y="-243681"/>
            <a:ext cx="14859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descr="POINSET2"/>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800000">
            <a:off x="7162800" y="3663556"/>
            <a:ext cx="1981200" cy="147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4" descr="POINSET2"/>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246857" y="3417495"/>
            <a:ext cx="14859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Rectangle 9"/>
          <p:cNvSpPr>
            <a:spLocks noChangeArrowheads="1"/>
          </p:cNvSpPr>
          <p:nvPr/>
        </p:nvSpPr>
        <p:spPr bwMode="auto">
          <a:xfrm>
            <a:off x="1752600" y="44577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lnSpc>
                <a:spcPct val="90000"/>
              </a:lnSpc>
              <a:spcBef>
                <a:spcPct val="20000"/>
              </a:spcBef>
              <a:buFont typeface="Arial" pitchFamily="34" charset="0"/>
              <a:buNone/>
            </a:pPr>
            <a:r>
              <a:rPr lang="en-US" sz="2400" i="1" dirty="0" err="1">
                <a:solidFill>
                  <a:srgbClr val="800000"/>
                </a:solidFill>
                <a:cs typeface="Arial" pitchFamily="34" charset="0"/>
              </a:rPr>
              <a:t>Bình</a:t>
            </a:r>
            <a:r>
              <a:rPr lang="en-US" sz="2400" i="1" dirty="0">
                <a:solidFill>
                  <a:srgbClr val="800000"/>
                </a:solidFill>
                <a:cs typeface="Arial" pitchFamily="34" charset="0"/>
              </a:rPr>
              <a:t> </a:t>
            </a:r>
            <a:r>
              <a:rPr lang="en-US" sz="2400" i="1" dirty="0" err="1">
                <a:solidFill>
                  <a:srgbClr val="800000"/>
                </a:solidFill>
                <a:cs typeface="Arial" pitchFamily="34" charset="0"/>
              </a:rPr>
              <a:t>Nghi</a:t>
            </a:r>
            <a:r>
              <a:rPr lang="en-US" sz="2400" i="1" dirty="0">
                <a:solidFill>
                  <a:srgbClr val="800000"/>
                </a:solidFill>
                <a:cs typeface="Arial" pitchFamily="34" charset="0"/>
              </a:rPr>
              <a:t>, </a:t>
            </a:r>
            <a:r>
              <a:rPr lang="en-US" sz="2400" i="1" dirty="0" err="1">
                <a:solidFill>
                  <a:srgbClr val="800000"/>
                </a:solidFill>
                <a:cs typeface="Arial" pitchFamily="34" charset="0"/>
              </a:rPr>
              <a:t>tháng</a:t>
            </a:r>
            <a:r>
              <a:rPr lang="en-US" sz="2400" i="1" dirty="0">
                <a:solidFill>
                  <a:srgbClr val="800000"/>
                </a:solidFill>
                <a:cs typeface="Arial" pitchFamily="34" charset="0"/>
              </a:rPr>
              <a:t> 12 </a:t>
            </a:r>
            <a:r>
              <a:rPr lang="en-US" sz="2400" i="1" dirty="0" err="1">
                <a:solidFill>
                  <a:srgbClr val="800000"/>
                </a:solidFill>
                <a:cs typeface="Arial" pitchFamily="34" charset="0"/>
              </a:rPr>
              <a:t>năm</a:t>
            </a:r>
            <a:r>
              <a:rPr lang="en-US" sz="2400" i="1" dirty="0">
                <a:solidFill>
                  <a:srgbClr val="800000"/>
                </a:solidFill>
                <a:cs typeface="Arial" pitchFamily="34" charset="0"/>
              </a:rPr>
              <a:t> 2024</a:t>
            </a:r>
            <a:endParaRPr lang="en-US" sz="2400" b="1" i="1" dirty="0">
              <a:solidFill>
                <a:srgbClr val="800000"/>
              </a:solidFill>
              <a:cs typeface="Arial" pitchFamily="34" charset="0"/>
            </a:endParaRPr>
          </a:p>
        </p:txBody>
      </p:sp>
      <p:sp>
        <p:nvSpPr>
          <p:cNvPr id="44042" name="Line 10"/>
          <p:cNvSpPr>
            <a:spLocks noChangeShapeType="1"/>
          </p:cNvSpPr>
          <p:nvPr/>
        </p:nvSpPr>
        <p:spPr bwMode="auto">
          <a:xfrm>
            <a:off x="2819400" y="49149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cs typeface="Arial" pitchFamily="34" charset="0"/>
            </a:endParaRPr>
          </a:p>
        </p:txBody>
      </p:sp>
      <p:sp>
        <p:nvSpPr>
          <p:cNvPr id="44043" name="TextBox 12"/>
          <p:cNvSpPr txBox="1">
            <a:spLocks noChangeArrowheads="1"/>
          </p:cNvSpPr>
          <p:nvPr/>
        </p:nvSpPr>
        <p:spPr bwMode="auto">
          <a:xfrm>
            <a:off x="231826" y="2438552"/>
            <a:ext cx="8991600" cy="1200329"/>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0" hangingPunct="0"/>
            <a:r>
              <a:rPr lang="en-US" sz="3600" b="1" dirty="0" err="1">
                <a:solidFill>
                  <a:srgbClr val="C00000"/>
                </a:solidFill>
              </a:rPr>
              <a:t>Môn</a:t>
            </a:r>
            <a:r>
              <a:rPr lang="en-US" sz="3600" b="1" dirty="0">
                <a:solidFill>
                  <a:srgbClr val="C00000"/>
                </a:solidFill>
              </a:rPr>
              <a:t>: Tin </a:t>
            </a:r>
            <a:r>
              <a:rPr lang="en-US" sz="3600" b="1" dirty="0" err="1">
                <a:solidFill>
                  <a:srgbClr val="C00000"/>
                </a:solidFill>
              </a:rPr>
              <a:t>Học</a:t>
            </a:r>
            <a:r>
              <a:rPr lang="en-US" sz="3600" b="1" dirty="0">
                <a:solidFill>
                  <a:srgbClr val="C00000"/>
                </a:solidFill>
              </a:rPr>
              <a:t>  </a:t>
            </a:r>
          </a:p>
          <a:p>
            <a:pPr eaLnBrk="0" hangingPunct="0"/>
            <a:r>
              <a:rPr lang="en-US" sz="3600" b="1" dirty="0">
                <a:solidFill>
                  <a:srgbClr val="C00000"/>
                </a:solidFill>
              </a:rPr>
              <a:t>			    LỚP: </a:t>
            </a:r>
            <a:r>
              <a:rPr lang="en-US" sz="3600" b="1" dirty="0" smtClean="0">
                <a:solidFill>
                  <a:srgbClr val="C00000"/>
                </a:solidFill>
              </a:rPr>
              <a:t>3A </a:t>
            </a:r>
            <a:endParaRPr lang="en-US" sz="3600" b="1" dirty="0">
              <a:solidFill>
                <a:srgbClr val="C00000"/>
              </a:solidFill>
            </a:endParaRPr>
          </a:p>
        </p:txBody>
      </p:sp>
      <p:sp>
        <p:nvSpPr>
          <p:cNvPr id="20" name="WordArt 5"/>
          <p:cNvSpPr>
            <a:spLocks noChangeArrowheads="1" noChangeShapeType="1" noTextEdit="1"/>
          </p:cNvSpPr>
          <p:nvPr>
            <p:custDataLst>
              <p:tags r:id="rId5"/>
            </p:custDataLst>
          </p:nvPr>
        </p:nvSpPr>
        <p:spPr bwMode="auto">
          <a:xfrm>
            <a:off x="1187455" y="1479950"/>
            <a:ext cx="7072313" cy="3537346"/>
          </a:xfrm>
          <a:prstGeom prst="rect">
            <a:avLst/>
          </a:prstGeom>
        </p:spPr>
        <p:txBody>
          <a:bodyPr spcFirstLastPara="1" wrap="none" fromWordArt="1">
            <a:prstTxWarp prst="textArchUp">
              <a:avLst>
                <a:gd name="adj" fmla="val 10800004"/>
              </a:avLst>
            </a:prstTxWarp>
          </a:bodyPr>
          <a:lstStyle/>
          <a:p>
            <a:pPr algn="ctr" eaLnBrk="0" hangingPunct="0"/>
            <a:r>
              <a:rPr lang="en-US" sz="2800"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CHÀO MỪNG QUÝ THẦY CÔ VỀ DỰ GIỜ</a:t>
            </a:r>
          </a:p>
        </p:txBody>
      </p:sp>
      <p:pic>
        <p:nvPicPr>
          <p:cNvPr id="14" name="Picture 7" descr="ATOM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00800" y="4057650"/>
            <a:ext cx="152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Em y3919.WAV">
            <a:hlinkClick r:id="" action="ppaction://media"/>
          </p:cNvPr>
          <p:cNvPicPr>
            <a:picLocks noChangeAspect="1" noChangeArrowheads="1"/>
          </p:cNvPicPr>
          <p:nvPr>
            <a:audioFile r:link="rId7"/>
            <p:extLst>
              <p:ext uri="{DAA4B4D4-6D71-4841-9C94-3DE7FCFB9230}">
                <p14:media xmlns:p14="http://schemas.microsoft.com/office/powerpoint/2010/main" r:embed="rId6"/>
              </p:ext>
            </p:extLst>
          </p:nvPr>
        </p:nvPicPr>
        <p:blipFill>
          <a:blip r:embed="rId13">
            <a:extLst>
              <a:ext uri="{28A0092B-C50C-407E-A947-70E740481C1C}">
                <a14:useLocalDpi xmlns:a14="http://schemas.microsoft.com/office/drawing/2010/main" val="0"/>
              </a:ext>
            </a:extLst>
          </a:blip>
          <a:srcRect/>
          <a:stretch>
            <a:fillRect/>
          </a:stretch>
        </p:blipFill>
        <p:spPr bwMode="auto">
          <a:xfrm>
            <a:off x="9448800" y="2774374"/>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5"/>
          <p:cNvSpPr>
            <a:spLocks noChangeArrowheads="1"/>
          </p:cNvSpPr>
          <p:nvPr/>
        </p:nvSpPr>
        <p:spPr bwMode="auto">
          <a:xfrm>
            <a:off x="3068644" y="54770"/>
            <a:ext cx="3006725" cy="1982391"/>
          </a:xfrm>
          <a:prstGeom prst="star32">
            <a:avLst>
              <a:gd name="adj" fmla="val 227"/>
            </a:avLst>
          </a:prstGeom>
          <a:solidFill>
            <a:schemeClr val="accent1"/>
          </a:solidFill>
          <a:ln w="9525">
            <a:solidFill>
              <a:srgbClr val="FF0000"/>
            </a:solidFill>
            <a:miter lim="800000"/>
            <a:headEnd/>
            <a:tailEnd/>
          </a:ln>
        </p:spPr>
        <p:txBody>
          <a:bodyPr wrap="none" anchor="ctr"/>
          <a:lstStyle/>
          <a:p>
            <a:pPr eaLnBrk="0" hangingPunct="0"/>
            <a:endParaRPr lang="en-US" altLang="en-US" sz="3200">
              <a:solidFill>
                <a:srgbClr val="000000"/>
              </a:solidFill>
              <a:cs typeface="Arial" pitchFamily="34" charset="0"/>
            </a:endParaRPr>
          </a:p>
        </p:txBody>
      </p:sp>
      <p:pic>
        <p:nvPicPr>
          <p:cNvPr id="44049" name="Picture 5"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87450" y="1077519"/>
            <a:ext cx="1600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6"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66829" y="1018473"/>
            <a:ext cx="1600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8"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1771653"/>
            <a:ext cx="1600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11"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2212183"/>
            <a:ext cx="1600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377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20"/>
                                        </p:tgtEl>
                                        <p:attrNameLst>
                                          <p:attrName>style.color</p:attrName>
                                        </p:attrNameLst>
                                      </p:cBhvr>
                                      <p:to>
                                        <a:schemeClr val="hlink"/>
                                      </p:to>
                                    </p:animClr>
                                  </p:childTnLst>
                                </p:cTn>
                              </p:par>
                              <p:par>
                                <p:cTn id="7" presetID="5" presetClass="entr" presetSubtype="1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heckerboard(across)">
                                      <p:cBhvr>
                                        <p:cTn id="9" dur="500"/>
                                        <p:tgtEl>
                                          <p:spTgt spid="14"/>
                                        </p:tgtEl>
                                      </p:cBhvr>
                                    </p:animEffect>
                                  </p:childTnLst>
                                </p:cTn>
                              </p:par>
                              <p:par>
                                <p:cTn id="10" presetID="1" presetClass="mediacall" presetSubtype="0" fill="hold" nodeType="withEffect">
                                  <p:stCondLst>
                                    <p:cond delay="0"/>
                                  </p:stCondLst>
                                  <p:childTnLst>
                                    <p:cmd type="call" cmd="playFrom(0.0)">
                                      <p:cBhvr>
                                        <p:cTn id="11" dur="55210" fill="hold"/>
                                        <p:tgtEl>
                                          <p:spTgt spid="17"/>
                                        </p:tgtEl>
                                      </p:cBhvr>
                                    </p:cmd>
                                  </p:childTnLst>
                                </p:cTn>
                              </p:par>
                              <p:par>
                                <p:cTn id="12" presetID="23" presetClass="entr" presetSubtype="16"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2" presetClass="emph" presetSubtype="0" repeatCount="indefinite" fill="hold" grpId="1" nodeType="withEffect">
                                  <p:stCondLst>
                                    <p:cond delay="0"/>
                                  </p:stCondLst>
                                  <p:childTnLst>
                                    <p:animClr clrSpc="hsl" dir="cw">
                                      <p:cBhvr override="childStyle">
                                        <p:cTn id="17" dur="500" fill="hold"/>
                                        <p:tgtEl>
                                          <p:spTgt spid="18"/>
                                        </p:tgtEl>
                                        <p:attrNameLst>
                                          <p:attrName>style.color</p:attrName>
                                        </p:attrNameLst>
                                      </p:cBhvr>
                                      <p:by>
                                        <p:hsl h="-7200000" s="0" l="0"/>
                                      </p:by>
                                    </p:animClr>
                                    <p:animClr clrSpc="hsl" dir="cw">
                                      <p:cBhvr>
                                        <p:cTn id="18" dur="500" fill="hold"/>
                                        <p:tgtEl>
                                          <p:spTgt spid="18"/>
                                        </p:tgtEl>
                                        <p:attrNameLst>
                                          <p:attrName>fillcolor</p:attrName>
                                        </p:attrNameLst>
                                      </p:cBhvr>
                                      <p:by>
                                        <p:hsl h="-7200000" s="0" l="0"/>
                                      </p:by>
                                    </p:animClr>
                                    <p:animClr clrSpc="hsl" dir="cw">
                                      <p:cBhvr>
                                        <p:cTn id="19" dur="500" fill="hold"/>
                                        <p:tgtEl>
                                          <p:spTgt spid="18"/>
                                        </p:tgtEl>
                                        <p:attrNameLst>
                                          <p:attrName>stroke.color</p:attrName>
                                        </p:attrNameLst>
                                      </p:cBhvr>
                                      <p:by>
                                        <p:hsl h="-7200000" s="0" l="0"/>
                                      </p:by>
                                    </p:animClr>
                                    <p:set>
                                      <p:cBhvr>
                                        <p:cTn id="20"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0" grpId="0" animBg="1"/>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2A6422E-1239-424D-A9AC-7C016DFA5003}"/>
              </a:ext>
            </a:extLst>
          </p:cNvPr>
          <p:cNvGrpSpPr/>
          <p:nvPr/>
        </p:nvGrpSpPr>
        <p:grpSpPr>
          <a:xfrm>
            <a:off x="417054" y="258171"/>
            <a:ext cx="3100921" cy="1881127"/>
            <a:chOff x="301091" y="301982"/>
            <a:chExt cx="4134561" cy="2508169"/>
          </a:xfrm>
        </p:grpSpPr>
        <p:pic>
          <p:nvPicPr>
            <p:cNvPr id="6" name="Picture 5">
              <a:extLst>
                <a:ext uri="{FF2B5EF4-FFF2-40B4-BE49-F238E27FC236}">
                  <a16:creationId xmlns=""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 xmlns:a16="http://schemas.microsoft.com/office/drawing/2014/main" id="{356A26C7-1147-42FC-AADF-4ABDE0CAC4CB}"/>
              </a:ext>
            </a:extLst>
          </p:cNvPr>
          <p:cNvGrpSpPr/>
          <p:nvPr/>
        </p:nvGrpSpPr>
        <p:grpSpPr>
          <a:xfrm>
            <a:off x="417054" y="2286600"/>
            <a:ext cx="5602746" cy="2113949"/>
            <a:chOff x="1768766" y="4552258"/>
            <a:chExt cx="7300588" cy="1291045"/>
          </a:xfrm>
        </p:grpSpPr>
        <p:sp>
          <p:nvSpPr>
            <p:cNvPr id="10" name="Speech Bubble: Rectangle with Corners Rounded 9">
              <a:extLst>
                <a:ext uri="{FF2B5EF4-FFF2-40B4-BE49-F238E27FC236}">
                  <a16:creationId xmlns=""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 xmlns:a16="http://schemas.microsoft.com/office/drawing/2014/main" id="{FBFE8E40-0C04-41D1-A809-0C5B1905F92A}"/>
              </a:ext>
            </a:extLst>
          </p:cNvPr>
          <p:cNvSpPr/>
          <p:nvPr/>
        </p:nvSpPr>
        <p:spPr>
          <a:xfrm>
            <a:off x="677311" y="2320407"/>
            <a:ext cx="4803996" cy="1915909"/>
          </a:xfrm>
          <a:prstGeom prst="rect">
            <a:avLst/>
          </a:prstGeom>
        </p:spPr>
        <p:txBody>
          <a:bodyPr wrap="square" lIns="68580" tIns="34290" rIns="68580" bIns="34290">
            <a:spAutoFit/>
          </a:bodyPr>
          <a:lstStyle/>
          <a:p>
            <a:pPr algn="just" defTabSz="257175">
              <a:lnSpc>
                <a:spcPct val="150000"/>
              </a:lnSpc>
            </a:pPr>
            <a:r>
              <a:rPr lang="vi-VN" sz="2000" b="1" dirty="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b="1" dirty="0">
                <a:latin typeface="UTM Avo" panose="02040603050506020204" pitchFamily="18" charset="0"/>
                <a:cs typeface="Times New Roman" panose="02020603050405020304" pitchFamily="18" charset="0"/>
              </a:rPr>
              <a:t>?</a:t>
            </a:r>
            <a:endParaRPr lang="vi-VN" sz="2000" b="1" dirty="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BEF1B6C6-026F-4FB9-8D32-25D1F67CD14F}"/>
              </a:ext>
            </a:extLst>
          </p:cNvPr>
          <p:cNvSpPr/>
          <p:nvPr/>
        </p:nvSpPr>
        <p:spPr>
          <a:xfrm>
            <a:off x="945185" y="859346"/>
            <a:ext cx="2307019" cy="678776"/>
          </a:xfrm>
          <a:prstGeom prst="rect">
            <a:avLst/>
          </a:prstGeom>
        </p:spPr>
        <p:txBody>
          <a:bodyPr wrap="square" lIns="68580" tIns="34290" rIns="68580" bIns="34290">
            <a:spAutoFit/>
          </a:bodyPr>
          <a:lstStyle/>
          <a:p>
            <a:pPr defTabSz="257175">
              <a:lnSpc>
                <a:spcPct val="150000"/>
              </a:lnSpc>
            </a:pPr>
            <a:r>
              <a:rPr lang="en-US" sz="3000" b="1" dirty="0" err="1">
                <a:solidFill>
                  <a:srgbClr val="0998D7"/>
                </a:solidFill>
                <a:latin typeface="SVN-SAF" panose="02040603050506020204" pitchFamily="18" charset="0"/>
                <a:cs typeface="Times New Roman" panose="02020603050405020304" pitchFamily="18" charset="0"/>
              </a:rPr>
              <a:t>Tình</a:t>
            </a:r>
            <a:r>
              <a:rPr lang="en-US" sz="3000" b="1" dirty="0">
                <a:solidFill>
                  <a:srgbClr val="0998D7"/>
                </a:solidFill>
                <a:latin typeface="SVN-SAF" panose="02040603050506020204" pitchFamily="18" charset="0"/>
                <a:cs typeface="Times New Roman" panose="02020603050405020304" pitchFamily="18" charset="0"/>
              </a:rPr>
              <a:t> </a:t>
            </a:r>
            <a:r>
              <a:rPr lang="en-US" sz="3000" b="1" dirty="0" err="1">
                <a:solidFill>
                  <a:srgbClr val="0998D7"/>
                </a:solidFill>
                <a:latin typeface="SVN-SAF" panose="02040603050506020204" pitchFamily="18" charset="0"/>
                <a:cs typeface="Times New Roman" panose="02020603050405020304" pitchFamily="18" charset="0"/>
              </a:rPr>
              <a:t>huống</a:t>
            </a:r>
            <a:endParaRPr lang="vi-VN" sz="3000" b="1" dirty="0">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00541" y="2404391"/>
            <a:ext cx="5008964" cy="2602059"/>
          </a:xfrm>
          <a:prstGeom prst="rect">
            <a:avLst/>
          </a:prstGeom>
        </p:spPr>
      </p:pic>
      <p:pic>
        <p:nvPicPr>
          <p:cNvPr id="15" name="Picture 14">
            <a:extLst>
              <a:ext uri="{FF2B5EF4-FFF2-40B4-BE49-F238E27FC236}">
                <a16:creationId xmlns="" xmlns:a16="http://schemas.microsoft.com/office/drawing/2014/main" id="{FE5F3654-93DE-42D7-800D-C21F6D7FB4B8}"/>
              </a:ext>
            </a:extLst>
          </p:cNvPr>
          <p:cNvPicPr>
            <a:picLocks noChangeAspect="1"/>
          </p:cNvPicPr>
          <p:nvPr/>
        </p:nvPicPr>
        <p:blipFill>
          <a:blip r:embed="rId5"/>
          <a:stretch>
            <a:fillRect/>
          </a:stretch>
        </p:blipFill>
        <p:spPr>
          <a:xfrm>
            <a:off x="8542246" y="1003501"/>
            <a:ext cx="369401" cy="326111"/>
          </a:xfrm>
          <a:prstGeom prst="rect">
            <a:avLst/>
          </a:prstGeom>
        </p:spPr>
      </p:pic>
    </p:spTree>
    <p:extLst>
      <p:ext uri="{BB962C8B-B14F-4D97-AF65-F5344CB8AC3E}">
        <p14:creationId xmlns:p14="http://schemas.microsoft.com/office/powerpoint/2010/main" val="27010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mở-đầu-Bài-10-Bàn-phím-máy-tính_-Tin-học-3_-sách-Rô-bốt-thông-minh-_ĐH-Vinh_.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2"/>
          <p:cNvSpPr/>
          <p:nvPr/>
        </p:nvSpPr>
        <p:spPr>
          <a:xfrm>
            <a:off x="1600200" y="971550"/>
            <a:ext cx="4800600" cy="167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6">
            <a:extLst>
              <a:ext uri="{FF2B5EF4-FFF2-40B4-BE49-F238E27FC236}">
                <a16:creationId xmlns="" xmlns:a16="http://schemas.microsoft.com/office/drawing/2014/main" id="{76ED90DF-2F78-41ED-A443-78611E8F2EC9}"/>
              </a:ext>
            </a:extLst>
          </p:cNvPr>
          <p:cNvSpPr txBox="1">
            <a:spLocks noChangeArrowheads="1"/>
          </p:cNvSpPr>
          <p:nvPr/>
        </p:nvSpPr>
        <p:spPr bwMode="auto">
          <a:xfrm>
            <a:off x="1524000" y="971550"/>
            <a:ext cx="487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None/>
              <a:defRPr/>
            </a:pPr>
            <a:r>
              <a:rPr lang="en-US" altLang="en-US" sz="2000" b="1" dirty="0" err="1">
                <a:solidFill>
                  <a:schemeClr val="bg1"/>
                </a:solidFill>
                <a:latin typeface="Cambria Math" panose="02040503050406030204" pitchFamily="18" charset="0"/>
                <a:ea typeface="Cambria Math" panose="02040503050406030204" pitchFamily="18" charset="0"/>
              </a:rPr>
              <a:t>Thứ</a:t>
            </a:r>
            <a:r>
              <a:rPr lang="en-US" altLang="en-US" sz="2000" b="1" dirty="0">
                <a:solidFill>
                  <a:schemeClr val="bg1"/>
                </a:solidFill>
                <a:latin typeface="Cambria Math" panose="02040503050406030204" pitchFamily="18" charset="0"/>
                <a:ea typeface="Cambria Math" panose="02040503050406030204" pitchFamily="18" charset="0"/>
              </a:rPr>
              <a:t>  </a:t>
            </a:r>
            <a:r>
              <a:rPr lang="en-US" altLang="en-US" sz="2000" b="1" dirty="0" err="1">
                <a:solidFill>
                  <a:schemeClr val="bg1"/>
                </a:solidFill>
                <a:latin typeface="Cambria Math" panose="02040503050406030204" pitchFamily="18" charset="0"/>
                <a:ea typeface="Cambria Math" panose="02040503050406030204" pitchFamily="18" charset="0"/>
              </a:rPr>
              <a:t>tư</a:t>
            </a:r>
            <a:r>
              <a:rPr lang="en-US" altLang="en-US" sz="2000" b="1" dirty="0">
                <a:solidFill>
                  <a:schemeClr val="bg1"/>
                </a:solidFill>
                <a:latin typeface="Cambria Math" panose="02040503050406030204" pitchFamily="18" charset="0"/>
                <a:ea typeface="Cambria Math" panose="02040503050406030204" pitchFamily="18" charset="0"/>
              </a:rPr>
              <a:t> , </a:t>
            </a:r>
            <a:r>
              <a:rPr lang="en-US" altLang="en-US" sz="2000" b="1" dirty="0" err="1">
                <a:solidFill>
                  <a:schemeClr val="bg1"/>
                </a:solidFill>
                <a:latin typeface="Cambria Math" panose="02040503050406030204" pitchFamily="18" charset="0"/>
                <a:ea typeface="Cambria Math" panose="02040503050406030204" pitchFamily="18" charset="0"/>
              </a:rPr>
              <a:t>ngày</a:t>
            </a:r>
            <a:r>
              <a:rPr lang="en-US" altLang="en-US" sz="2000" b="1" dirty="0">
                <a:solidFill>
                  <a:schemeClr val="bg1"/>
                </a:solidFill>
                <a:latin typeface="Cambria Math" panose="02040503050406030204" pitchFamily="18" charset="0"/>
                <a:ea typeface="Cambria Math" panose="02040503050406030204" pitchFamily="18" charset="0"/>
              </a:rPr>
              <a:t> 18 </a:t>
            </a:r>
            <a:r>
              <a:rPr lang="en-US" altLang="en-US" sz="2000" b="1" dirty="0" err="1">
                <a:solidFill>
                  <a:schemeClr val="bg1"/>
                </a:solidFill>
                <a:latin typeface="Cambria Math" panose="02040503050406030204" pitchFamily="18" charset="0"/>
                <a:ea typeface="Cambria Math" panose="02040503050406030204" pitchFamily="18" charset="0"/>
              </a:rPr>
              <a:t>tháng</a:t>
            </a:r>
            <a:r>
              <a:rPr lang="en-US" altLang="en-US" sz="2000" b="1" dirty="0">
                <a:solidFill>
                  <a:schemeClr val="bg1"/>
                </a:solidFill>
                <a:latin typeface="Cambria Math" panose="02040503050406030204" pitchFamily="18" charset="0"/>
                <a:ea typeface="Cambria Math" panose="02040503050406030204" pitchFamily="18" charset="0"/>
              </a:rPr>
              <a:t> 12 </a:t>
            </a:r>
            <a:r>
              <a:rPr lang="en-US" altLang="en-US" sz="2000" b="1" dirty="0" err="1">
                <a:solidFill>
                  <a:schemeClr val="bg1"/>
                </a:solidFill>
                <a:latin typeface="Cambria Math" panose="02040503050406030204" pitchFamily="18" charset="0"/>
                <a:ea typeface="Cambria Math" panose="02040503050406030204" pitchFamily="18" charset="0"/>
              </a:rPr>
              <a:t>năm</a:t>
            </a:r>
            <a:r>
              <a:rPr lang="en-US" altLang="en-US" sz="2000" b="1" dirty="0">
                <a:solidFill>
                  <a:schemeClr val="bg1"/>
                </a:solidFill>
                <a:latin typeface="Cambria Math" panose="02040503050406030204" pitchFamily="18" charset="0"/>
                <a:ea typeface="Cambria Math" panose="02040503050406030204" pitchFamily="18" charset="0"/>
              </a:rPr>
              <a:t> 2024</a:t>
            </a:r>
          </a:p>
        </p:txBody>
      </p:sp>
      <p:pic>
        <p:nvPicPr>
          <p:cNvPr id="6" name="Picture 5" descr="A picture containing text&#10;&#10;Description automatically generated">
            <a:extLst>
              <a:ext uri="{FF2B5EF4-FFF2-40B4-BE49-F238E27FC236}">
                <a16:creationId xmlns="" xmlns:a16="http://schemas.microsoft.com/office/drawing/2014/main" id="{7657DDF4-7E1F-416D-8826-3D2CBD2EF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276350"/>
            <a:ext cx="5136424" cy="1585809"/>
          </a:xfrm>
          <a:prstGeom prst="rect">
            <a:avLst/>
          </a:prstGeom>
        </p:spPr>
      </p:pic>
    </p:spTree>
    <p:extLst>
      <p:ext uri="{BB962C8B-B14F-4D97-AF65-F5344CB8AC3E}">
        <p14:creationId xmlns:p14="http://schemas.microsoft.com/office/powerpoint/2010/main" val="3215617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74891" y="2953539"/>
            <a:ext cx="9493781" cy="2189965"/>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300" y="555652"/>
            <a:ext cx="1248572" cy="1134161"/>
          </a:xfrm>
          <a:prstGeom prst="rect">
            <a:avLst/>
          </a:prstGeom>
        </p:spPr>
      </p:pic>
      <p:pic>
        <p:nvPicPr>
          <p:cNvPr id="5" name="Picture 4">
            <a:extLst>
              <a:ext uri="{FF2B5EF4-FFF2-40B4-BE49-F238E27FC236}">
                <a16:creationId xmlns="" xmlns:a16="http://schemas.microsoft.com/office/drawing/2014/main" id="{C5EBF956-C03B-4D96-A23D-4FFB55639EB9}"/>
              </a:ext>
            </a:extLst>
          </p:cNvPr>
          <p:cNvPicPr>
            <a:picLocks noChangeAspect="1"/>
          </p:cNvPicPr>
          <p:nvPr/>
        </p:nvPicPr>
        <p:blipFill>
          <a:blip r:embed="rId8"/>
          <a:stretch>
            <a:fillRect/>
          </a:stretch>
        </p:blipFill>
        <p:spPr>
          <a:xfrm>
            <a:off x="0" y="67993"/>
            <a:ext cx="1301928" cy="411578"/>
          </a:xfrm>
          <a:prstGeom prst="rect">
            <a:avLst/>
          </a:prstGeom>
        </p:spPr>
      </p:pic>
      <p:pic>
        <p:nvPicPr>
          <p:cNvPr id="8" name="Picture 7">
            <a:extLst>
              <a:ext uri="{FF2B5EF4-FFF2-40B4-BE49-F238E27FC236}">
                <a16:creationId xmlns="" xmlns:a16="http://schemas.microsoft.com/office/drawing/2014/main" id="{EA6932BD-7566-4DDC-A694-F2339BCDE252}"/>
              </a:ext>
            </a:extLst>
          </p:cNvPr>
          <p:cNvPicPr>
            <a:picLocks noChangeAspect="1"/>
          </p:cNvPicPr>
          <p:nvPr/>
        </p:nvPicPr>
        <p:blipFill>
          <a:blip r:embed="rId9"/>
          <a:stretch>
            <a:fillRect/>
          </a:stretch>
        </p:blipFill>
        <p:spPr>
          <a:xfrm>
            <a:off x="99304" y="1868850"/>
            <a:ext cx="442298" cy="390467"/>
          </a:xfrm>
          <a:prstGeom prst="rect">
            <a:avLst/>
          </a:prstGeom>
        </p:spPr>
      </p:pic>
      <p:sp>
        <p:nvSpPr>
          <p:cNvPr id="9" name="AutoShape 2"/>
          <p:cNvSpPr>
            <a:spLocks noChangeArrowheads="1"/>
          </p:cNvSpPr>
          <p:nvPr/>
        </p:nvSpPr>
        <p:spPr bwMode="auto">
          <a:xfrm>
            <a:off x="21988" y="1774154"/>
            <a:ext cx="9143998" cy="4143372"/>
          </a:xfrm>
          <a:prstGeom prst="roundRect">
            <a:avLst>
              <a:gd name="adj" fmla="val 16667"/>
            </a:avLst>
          </a:prstGeom>
          <a:solidFill>
            <a:sysClr val="window" lastClr="FFFFFF"/>
          </a:solidFill>
          <a:ln w="57150" cmpd="thinThick">
            <a:solidFill>
              <a:srgbClr val="CC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cs typeface="Arial" pitchFamily="34" charset="0"/>
            </a:endParaRPr>
          </a:p>
        </p:txBody>
      </p:sp>
      <p:sp>
        <p:nvSpPr>
          <p:cNvPr id="10" name="Flowchart: Terminator 9"/>
          <p:cNvSpPr/>
          <p:nvPr/>
        </p:nvSpPr>
        <p:spPr>
          <a:xfrm>
            <a:off x="3326161" y="1809750"/>
            <a:ext cx="5839825" cy="1157707"/>
          </a:xfrm>
          <a:prstGeom prst="flowChartTerminator">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3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thích</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được</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nếu</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sắp</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xếp</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cách</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smtClean="0">
                <a:ln>
                  <a:noFill/>
                </a:ln>
                <a:solidFill>
                  <a:prstClr val="black"/>
                </a:solidFill>
                <a:effectLst/>
                <a:uLnTx/>
                <a:uFillTx/>
                <a:latin typeface="Times New Roman" pitchFamily="18" charset="0"/>
                <a:ea typeface="+mn-ea"/>
                <a:cs typeface="Times New Roman" pitchFamily="18" charset="0"/>
              </a:rPr>
              <a:t>hợp</a:t>
            </a:r>
            <a:r>
              <a:rPr kumimoji="0" lang="en-US" sz="2400" b="1" i="0" u="none" strike="noStrike" kern="0" cap="none" spc="3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smtClean="0">
                <a:ln>
                  <a:noFill/>
                </a:ln>
                <a:solidFill>
                  <a:prstClr val="black"/>
                </a:solidFill>
                <a:effectLst/>
                <a:uLnTx/>
                <a:uFillTx/>
                <a:latin typeface="Times New Roman" pitchFamily="18" charset="0"/>
                <a:ea typeface="+mn-ea"/>
                <a:cs typeface="Times New Roman" pitchFamily="18" charset="0"/>
              </a:rPr>
              <a:t>lí</a:t>
            </a:r>
            <a:r>
              <a:rPr kumimoji="0" lang="en-US" sz="2400" b="1" i="0" u="none" strike="noStrike" kern="0" cap="none" spc="3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thì</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khi</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cần</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sẽ</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tìm</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nhanh</a:t>
            </a:r>
            <a:r>
              <a:rPr kumimoji="0" lang="en-US" sz="2400" b="1" i="0" u="none" strike="noStrike" kern="0" cap="none" spc="3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30" normalizeH="0" noProof="0" dirty="0" err="1">
                <a:ln>
                  <a:noFill/>
                </a:ln>
                <a:solidFill>
                  <a:prstClr val="black"/>
                </a:solidFill>
                <a:effectLst/>
                <a:uLnTx/>
                <a:uFillTx/>
                <a:latin typeface="Times New Roman" pitchFamily="18" charset="0"/>
                <a:ea typeface="+mn-ea"/>
                <a:cs typeface="Times New Roman" pitchFamily="18" charset="0"/>
              </a:rPr>
              <a:t>hơn</a:t>
            </a:r>
            <a:r>
              <a:rPr lang="en-US" sz="2400" b="1" kern="0" spc="30" noProof="0" dirty="0">
                <a:solidFill>
                  <a:prstClr val="black"/>
                </a:solidFill>
                <a:latin typeface="Times New Roman" pitchFamily="18" charset="0"/>
                <a:cs typeface="Times New Roman" pitchFamily="18" charset="0"/>
              </a:rPr>
              <a:t>.</a:t>
            </a:r>
            <a:endParaRPr kumimoji="0" lang="en-US" sz="2400" b="1" i="0" u="none" strike="noStrike" kern="0" cap="none" spc="3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Flowchart: Terminator 10"/>
          <p:cNvSpPr/>
          <p:nvPr/>
        </p:nvSpPr>
        <p:spPr>
          <a:xfrm>
            <a:off x="3443669" y="3847913"/>
            <a:ext cx="5722317" cy="1119794"/>
          </a:xfrm>
          <a:prstGeom prst="flowChartTerminator">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Sắp</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xếp</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được</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đồ</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vật</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hay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dữ</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liệu</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hợp</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lí</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theo</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số</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yêu</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cầu</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cụ</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thể</a:t>
            </a:r>
            <a:r>
              <a:rPr kumimoji="0" lang="en-US" sz="24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2" name="Group 7"/>
          <p:cNvGrpSpPr>
            <a:grpSpLocks/>
          </p:cNvGrpSpPr>
          <p:nvPr/>
        </p:nvGrpSpPr>
        <p:grpSpPr bwMode="auto">
          <a:xfrm>
            <a:off x="2014545" y="2367146"/>
            <a:ext cx="1190935" cy="2346557"/>
            <a:chOff x="350838" y="1872770"/>
            <a:chExt cx="1554162" cy="2750833"/>
          </a:xfrm>
        </p:grpSpPr>
        <p:grpSp>
          <p:nvGrpSpPr>
            <p:cNvPr id="13" name="Group 7"/>
            <p:cNvGrpSpPr>
              <a:grpSpLocks/>
            </p:cNvGrpSpPr>
            <p:nvPr/>
          </p:nvGrpSpPr>
          <p:grpSpPr bwMode="auto">
            <a:xfrm>
              <a:off x="914400" y="2133600"/>
              <a:ext cx="914400" cy="152400"/>
              <a:chOff x="0" y="1896"/>
              <a:chExt cx="5760" cy="120"/>
            </a:xfrm>
          </p:grpSpPr>
          <p:sp>
            <p:nvSpPr>
              <p:cNvPr id="29" name="Rectangle 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30" name="Rectangle 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grpSp>
        <p:grpSp>
          <p:nvGrpSpPr>
            <p:cNvPr id="14" name="Group 40"/>
            <p:cNvGrpSpPr>
              <a:grpSpLocks/>
            </p:cNvGrpSpPr>
            <p:nvPr/>
          </p:nvGrpSpPr>
          <p:grpSpPr bwMode="auto">
            <a:xfrm rot="5400000">
              <a:off x="-243681" y="3185319"/>
              <a:ext cx="1858962" cy="304800"/>
              <a:chOff x="0" y="1896"/>
              <a:chExt cx="5760" cy="120"/>
            </a:xfrm>
          </p:grpSpPr>
          <p:sp>
            <p:nvSpPr>
              <p:cNvPr id="27" name="Rectangle 4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8" name="Rectangle 4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grpSp>
        <p:grpSp>
          <p:nvGrpSpPr>
            <p:cNvPr id="15" name="Group 14"/>
            <p:cNvGrpSpPr>
              <a:grpSpLocks/>
            </p:cNvGrpSpPr>
            <p:nvPr/>
          </p:nvGrpSpPr>
          <p:grpSpPr bwMode="auto">
            <a:xfrm rot="5400000">
              <a:off x="315330" y="1915422"/>
              <a:ext cx="721891" cy="636587"/>
              <a:chOff x="2068" y="1824"/>
              <a:chExt cx="1793" cy="1615"/>
            </a:xfrm>
          </p:grpSpPr>
          <p:sp>
            <p:nvSpPr>
              <p:cNvPr id="22" name="AutoShape 16"/>
              <p:cNvSpPr>
                <a:spLocks noChangeArrowheads="1"/>
              </p:cNvSpPr>
              <p:nvPr/>
            </p:nvSpPr>
            <p:spPr bwMode="gray">
              <a:xfrm rot="5400000" flipH="1">
                <a:off x="3610" y="2514"/>
                <a:ext cx="309" cy="193"/>
              </a:xfrm>
              <a:prstGeom prst="upArrow">
                <a:avLst>
                  <a:gd name="adj1" fmla="val 51676"/>
                  <a:gd name="adj2" fmla="val 100000"/>
                </a:avLst>
              </a:prstGeom>
              <a:gradFill rotWithShape="1">
                <a:gsLst>
                  <a:gs pos="0">
                    <a:srgbClr val="1F497D"/>
                  </a:gs>
                  <a:gs pos="100000">
                    <a:srgbClr val="F1FBF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3" name="Oval 1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4" name="Oval 1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5" name="Oval 22"/>
              <p:cNvSpPr>
                <a:spLocks noChangeArrowheads="1"/>
              </p:cNvSpPr>
              <p:nvPr/>
            </p:nvSpPr>
            <p:spPr bwMode="gray">
              <a:xfrm>
                <a:off x="2068" y="2136"/>
                <a:ext cx="1612" cy="1069"/>
              </a:xfrm>
              <a:prstGeom prst="ellipse">
                <a:avLst/>
              </a:prstGeom>
              <a:gradFill rotWithShape="1">
                <a:gsLst>
                  <a:gs pos="0">
                    <a:srgbClr val="7A7400"/>
                  </a:gs>
                  <a:gs pos="50000">
                    <a:srgbClr val="0000FF"/>
                  </a:gs>
                  <a:gs pos="100000">
                    <a:srgbClr val="7A7400"/>
                  </a:gs>
                </a:gsLst>
                <a:lin ang="18900000" scaled="1"/>
              </a:gradFill>
              <a:ln>
                <a:noFill/>
              </a:ln>
              <a:extLst/>
            </p:spPr>
            <p:txBody>
              <a:bodyPr rot="10800000" vert="eaVert"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6" name="Oval 23" descr="Pink tissue paper"/>
              <p:cNvSpPr>
                <a:spLocks noChangeArrowheads="1"/>
              </p:cNvSpPr>
              <p:nvPr/>
            </p:nvSpPr>
            <p:spPr bwMode="gray">
              <a:xfrm>
                <a:off x="2080" y="2085"/>
                <a:ext cx="1612" cy="1095"/>
              </a:xfrm>
              <a:prstGeom prst="ellipse">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grpSp>
        <p:grpSp>
          <p:nvGrpSpPr>
            <p:cNvPr id="16" name="Group 7"/>
            <p:cNvGrpSpPr>
              <a:grpSpLocks/>
            </p:cNvGrpSpPr>
            <p:nvPr/>
          </p:nvGrpSpPr>
          <p:grpSpPr bwMode="auto">
            <a:xfrm>
              <a:off x="990600" y="4191000"/>
              <a:ext cx="914400" cy="152400"/>
              <a:chOff x="0" y="1896"/>
              <a:chExt cx="5760" cy="120"/>
            </a:xfrm>
          </p:grpSpPr>
          <p:sp>
            <p:nvSpPr>
              <p:cNvPr id="20" name="Rectangle 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21" name="Rectangle 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grpSp>
        <p:grpSp>
          <p:nvGrpSpPr>
            <p:cNvPr id="17" name="Group 14"/>
            <p:cNvGrpSpPr>
              <a:grpSpLocks/>
            </p:cNvGrpSpPr>
            <p:nvPr/>
          </p:nvGrpSpPr>
          <p:grpSpPr bwMode="auto">
            <a:xfrm rot="5400000">
              <a:off x="344880" y="3977883"/>
              <a:ext cx="651678" cy="639762"/>
              <a:chOff x="4142" y="1832"/>
              <a:chExt cx="1623" cy="1610"/>
            </a:xfrm>
          </p:grpSpPr>
          <p:sp>
            <p:nvSpPr>
              <p:cNvPr id="18" name="Oval 18"/>
              <p:cNvSpPr>
                <a:spLocks noChangeArrowheads="1"/>
              </p:cNvSpPr>
              <p:nvPr/>
            </p:nvSpPr>
            <p:spPr bwMode="gray">
              <a:xfrm>
                <a:off x="4142" y="1832"/>
                <a:ext cx="1621" cy="1610"/>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sp>
            <p:nvSpPr>
              <p:cNvPr id="19" name="Oval 23" descr="Pink tissue paper"/>
              <p:cNvSpPr>
                <a:spLocks noChangeArrowheads="1"/>
              </p:cNvSpPr>
              <p:nvPr/>
            </p:nvSpPr>
            <p:spPr bwMode="gray">
              <a:xfrm>
                <a:off x="4148" y="2090"/>
                <a:ext cx="1617" cy="1091"/>
              </a:xfrm>
              <a:prstGeom prst="ellipse">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Times New Roman" pitchFamily="18" charset="0"/>
                  <a:cs typeface="Arial" pitchFamily="34" charset="0"/>
                </a:endParaRPr>
              </a:p>
            </p:txBody>
          </p:sp>
        </p:grpSp>
      </p:grpSp>
      <p:grpSp>
        <p:nvGrpSpPr>
          <p:cNvPr id="31" name="PA_组合 51"/>
          <p:cNvGrpSpPr>
            <a:grpSpLocks/>
          </p:cNvGrpSpPr>
          <p:nvPr>
            <p:custDataLst>
              <p:tags r:id="rId2"/>
            </p:custDataLst>
          </p:nvPr>
        </p:nvGrpSpPr>
        <p:grpSpPr bwMode="auto">
          <a:xfrm>
            <a:off x="-33386" y="2150319"/>
            <a:ext cx="2478336" cy="2228755"/>
            <a:chOff x="5309025" y="2094564"/>
            <a:chExt cx="1461661" cy="1461661"/>
          </a:xfrm>
        </p:grpSpPr>
        <p:sp>
          <p:nvSpPr>
            <p:cNvPr id="32" name="椭圆 1">
              <a:extLst/>
            </p:cNvPr>
            <p:cNvSpPr>
              <a:spLocks noChangeArrowheads="1"/>
            </p:cNvSpPr>
            <p:nvPr/>
          </p:nvSpPr>
          <p:spPr bwMode="auto">
            <a:xfrm>
              <a:off x="5309025" y="2094564"/>
              <a:ext cx="1461661" cy="1461661"/>
            </a:xfrm>
            <a:prstGeom prst="ellipse">
              <a:avLst/>
            </a:prstGeom>
            <a:gradFill>
              <a:gsLst>
                <a:gs pos="22000">
                  <a:sysClr val="window" lastClr="FFFFFF">
                    <a:alpha val="40000"/>
                  </a:sysClr>
                </a:gs>
                <a:gs pos="50000">
                  <a:srgbClr val="FFFFFF">
                    <a:alpha val="10000"/>
                  </a:srgbClr>
                </a:gs>
                <a:gs pos="50000">
                  <a:sysClr val="window" lastClr="FFFFFF">
                    <a:alpha val="20000"/>
                  </a:sysClr>
                </a:gs>
                <a:gs pos="15000">
                  <a:sysClr val="window" lastClr="FFFFFF">
                    <a:alpha val="87000"/>
                  </a:sysClr>
                </a:gs>
              </a:gsLst>
              <a:lin ang="2700000" scaled="0"/>
            </a:gradFill>
            <a:ln w="25400" cap="flat" cmpd="sng" algn="ctr">
              <a:gradFill>
                <a:gsLst>
                  <a:gs pos="75000">
                    <a:srgbClr val="F0F0F0"/>
                  </a:gs>
                  <a:gs pos="50000">
                    <a:srgbClr val="C8C8C8"/>
                  </a:gs>
                  <a:gs pos="25000">
                    <a:srgbClr val="F0F0F0"/>
                  </a:gs>
                  <a:gs pos="0">
                    <a:sysClr val="window" lastClr="FFFFFF"/>
                  </a:gs>
                  <a:gs pos="100000">
                    <a:sysClr val="window" lastClr="FFFFFF"/>
                  </a:gs>
                </a:gsLst>
                <a:lin ang="2700000" scaled="0"/>
              </a:gradFill>
              <a:prstDash val="solid"/>
            </a:ln>
            <a:effectLst>
              <a:outerShdw blurRad="228600" dist="88900" dir="2700000" algn="tl" rotWithShape="0">
                <a:prstClr val="black">
                  <a:alpha val="1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锐字锐线怒放黑简1.0" panose="02010604000000000000" pitchFamily="2" charset="-122"/>
                <a:ea typeface="锐字锐线怒放黑简1.0" panose="02010604000000000000" pitchFamily="2" charset="-122"/>
                <a:cs typeface="+mn-cs"/>
                <a:sym typeface="宋体" panose="02010600030101010101" pitchFamily="2" charset="-122"/>
              </a:endParaRPr>
            </a:p>
          </p:txBody>
        </p:sp>
        <p:sp>
          <p:nvSpPr>
            <p:cNvPr id="33" name="Oval 8">
              <a:extLst/>
            </p:cNvPr>
            <p:cNvSpPr>
              <a:spLocks noChangeArrowheads="1"/>
            </p:cNvSpPr>
            <p:nvPr/>
          </p:nvSpPr>
          <p:spPr bwMode="auto">
            <a:xfrm>
              <a:off x="5410168" y="2195797"/>
              <a:ext cx="1259374" cy="1259195"/>
            </a:xfrm>
            <a:prstGeom prst="ellipse">
              <a:avLst/>
            </a:prstGeom>
            <a:solidFill>
              <a:srgbClr val="FB6060"/>
            </a:solidFill>
            <a:ln w="222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锐字锐线怒放黑简1.0" panose="02010604000000000000" pitchFamily="2" charset="-122"/>
                <a:ea typeface="锐字锐线怒放黑简1.0" panose="02010604000000000000" pitchFamily="2" charset="-122"/>
                <a:cs typeface="+mn-cs"/>
              </a:endParaRPr>
            </a:p>
          </p:txBody>
        </p:sp>
      </p:grpSp>
      <p:sp>
        <p:nvSpPr>
          <p:cNvPr id="34" name="Rectangle 33">
            <a:extLst/>
          </p:cNvPr>
          <p:cNvSpPr/>
          <p:nvPr/>
        </p:nvSpPr>
        <p:spPr>
          <a:xfrm>
            <a:off x="304800" y="2666821"/>
            <a:ext cx="1953001" cy="1200329"/>
          </a:xfrm>
          <a:prstGeom prst="rect">
            <a:avLst/>
          </a:prstGeom>
          <a:noFill/>
        </p:spPr>
        <p:txBody>
          <a:bodyPr wrap="square">
            <a:spAutoFit/>
          </a:bodyPr>
          <a:lstStyle/>
          <a:p>
            <a:pPr algn="ctr">
              <a:defRPr/>
            </a:pPr>
            <a:r>
              <a:rPr lang="en-US" sz="3600" dirty="0" err="1">
                <a:ln w="0"/>
                <a:solidFill>
                  <a:prstClr val="white"/>
                </a:solidFill>
                <a:effectLst>
                  <a:outerShdw blurRad="38100" dist="19050" dir="2700000" algn="tl" rotWithShape="0">
                    <a:prstClr val="black">
                      <a:alpha val="40000"/>
                    </a:prstClr>
                  </a:outerShdw>
                </a:effectLst>
                <a:cs typeface="Arial" pitchFamily="34" charset="0"/>
              </a:rPr>
              <a:t>Yêu</a:t>
            </a:r>
            <a:r>
              <a:rPr lang="en-US" sz="3600" dirty="0">
                <a:ln w="0"/>
                <a:solidFill>
                  <a:prstClr val="white"/>
                </a:solidFill>
                <a:effectLst>
                  <a:outerShdw blurRad="38100" dist="19050" dir="2700000" algn="tl" rotWithShape="0">
                    <a:prstClr val="black">
                      <a:alpha val="40000"/>
                    </a:prstClr>
                  </a:outerShdw>
                </a:effectLst>
                <a:cs typeface="Arial" pitchFamily="34" charset="0"/>
              </a:rPr>
              <a:t> </a:t>
            </a:r>
            <a:r>
              <a:rPr lang="en-US" sz="3600" dirty="0" err="1">
                <a:ln w="0"/>
                <a:solidFill>
                  <a:prstClr val="white"/>
                </a:solidFill>
                <a:effectLst>
                  <a:outerShdw blurRad="38100" dist="19050" dir="2700000" algn="tl" rotWithShape="0">
                    <a:prstClr val="black">
                      <a:alpha val="40000"/>
                    </a:prstClr>
                  </a:outerShdw>
                </a:effectLst>
                <a:cs typeface="Arial" pitchFamily="34" charset="0"/>
              </a:rPr>
              <a:t>cầu</a:t>
            </a:r>
            <a:r>
              <a:rPr lang="en-US" sz="3600" dirty="0">
                <a:ln w="0"/>
                <a:solidFill>
                  <a:prstClr val="white"/>
                </a:solidFill>
                <a:effectLst>
                  <a:outerShdw blurRad="38100" dist="19050" dir="2700000" algn="tl" rotWithShape="0">
                    <a:prstClr val="black">
                      <a:alpha val="40000"/>
                    </a:prstClr>
                  </a:outerShdw>
                </a:effectLst>
                <a:cs typeface="Arial" pitchFamily="34" charset="0"/>
              </a:rPr>
              <a:t> </a:t>
            </a:r>
          </a:p>
          <a:p>
            <a:pPr algn="ctr">
              <a:defRPr/>
            </a:pPr>
            <a:r>
              <a:rPr lang="en-US" sz="3600" dirty="0" err="1">
                <a:ln w="0"/>
                <a:solidFill>
                  <a:prstClr val="white"/>
                </a:solidFill>
                <a:effectLst>
                  <a:outerShdw blurRad="38100" dist="19050" dir="2700000" algn="tl" rotWithShape="0">
                    <a:prstClr val="black">
                      <a:alpha val="40000"/>
                    </a:prstClr>
                  </a:outerShdw>
                </a:effectLst>
                <a:cs typeface="Arial" pitchFamily="34" charset="0"/>
              </a:rPr>
              <a:t>cần</a:t>
            </a:r>
            <a:r>
              <a:rPr lang="en-US" sz="3600" dirty="0">
                <a:ln w="0"/>
                <a:solidFill>
                  <a:prstClr val="white"/>
                </a:solidFill>
                <a:effectLst>
                  <a:outerShdw blurRad="38100" dist="19050" dir="2700000" algn="tl" rotWithShape="0">
                    <a:prstClr val="black">
                      <a:alpha val="40000"/>
                    </a:prstClr>
                  </a:outerShdw>
                </a:effectLst>
                <a:cs typeface="Arial" pitchFamily="34" charset="0"/>
              </a:rPr>
              <a:t> </a:t>
            </a:r>
            <a:r>
              <a:rPr lang="en-US" sz="3600" dirty="0" err="1">
                <a:ln w="0"/>
                <a:solidFill>
                  <a:prstClr val="white"/>
                </a:solidFill>
                <a:effectLst>
                  <a:outerShdw blurRad="38100" dist="19050" dir="2700000" algn="tl" rotWithShape="0">
                    <a:prstClr val="black">
                      <a:alpha val="40000"/>
                    </a:prstClr>
                  </a:outerShdw>
                </a:effectLst>
                <a:cs typeface="Arial" pitchFamily="34" charset="0"/>
              </a:rPr>
              <a:t>đạt</a:t>
            </a:r>
            <a:endParaRPr lang="en-US" sz="3600" dirty="0">
              <a:ln w="0"/>
              <a:solidFill>
                <a:prstClr val="white"/>
              </a:solidFill>
              <a:effectLst>
                <a:outerShdw blurRad="38100" dist="19050" dir="2700000" algn="tl" rotWithShape="0">
                  <a:prstClr val="black">
                    <a:alpha val="40000"/>
                  </a:prstClr>
                </a:outerShdw>
              </a:effectLst>
              <a:cs typeface="Arial" pitchFamily="34" charset="0"/>
            </a:endParaRPr>
          </a:p>
        </p:txBody>
      </p:sp>
      <p:grpSp>
        <p:nvGrpSpPr>
          <p:cNvPr id="35" name="组合 37"/>
          <p:cNvGrpSpPr>
            <a:grpSpLocks/>
          </p:cNvGrpSpPr>
          <p:nvPr/>
        </p:nvGrpSpPr>
        <p:grpSpPr bwMode="auto">
          <a:xfrm>
            <a:off x="1981200" y="2049882"/>
            <a:ext cx="564503" cy="506412"/>
            <a:chOff x="3651214" y="1851670"/>
            <a:chExt cx="588774" cy="588774"/>
          </a:xfrm>
        </p:grpSpPr>
        <p:sp>
          <p:nvSpPr>
            <p:cNvPr id="36" name="椭圆 39"/>
            <p:cNvSpPr/>
            <p:nvPr/>
          </p:nvSpPr>
          <p:spPr>
            <a:xfrm>
              <a:off x="3651214" y="1851670"/>
              <a:ext cx="588774" cy="588774"/>
            </a:xfrm>
            <a:prstGeom prst="ellipse">
              <a:avLst/>
            </a:prstGeom>
            <a:solidFill>
              <a:srgbClr val="CC0053"/>
            </a:solidFill>
            <a:ln w="12700" cap="flat" cmpd="sng" algn="ctr">
              <a:solidFill>
                <a:srgbClr val="FCD063"/>
              </a:solidFill>
              <a:prstDash val="solid"/>
            </a:ln>
            <a:effectLst/>
          </p:spPr>
          <p:txBody>
            <a:bodyPr anchor="ctr"/>
            <a:lstStyle/>
            <a:p>
              <a:pPr algn="ctr" fontAlgn="base">
                <a:spcBef>
                  <a:spcPct val="0"/>
                </a:spcBef>
                <a:spcAft>
                  <a:spcPct val="0"/>
                </a:spcAft>
                <a:defRPr/>
              </a:pPr>
              <a:endParaRPr lang="zh-CN" altLang="en-US" kern="0">
                <a:solidFill>
                  <a:prstClr val="white"/>
                </a:solidFill>
                <a:cs typeface="Arial" pitchFamily="34" charset="0"/>
              </a:endParaRPr>
            </a:p>
          </p:txBody>
        </p:sp>
        <p:sp>
          <p:nvSpPr>
            <p:cNvPr id="37" name="矩形 41"/>
            <p:cNvSpPr/>
            <p:nvPr/>
          </p:nvSpPr>
          <p:spPr>
            <a:xfrm>
              <a:off x="3742532" y="1922512"/>
              <a:ext cx="365149" cy="457815"/>
            </a:xfrm>
            <a:prstGeom prst="rect">
              <a:avLst/>
            </a:prstGeom>
          </p:spPr>
          <p:txBody>
            <a:bodyPr wrap="none">
              <a:spAutoFit/>
            </a:bodyPr>
            <a:lstStyle/>
            <a:p>
              <a:pPr algn="ctr">
                <a:defRPr/>
              </a:pPr>
              <a:r>
                <a:rPr lang="en-US" altLang="zh-CN" sz="2400" kern="0" dirty="0">
                  <a:solidFill>
                    <a:sysClr val="window" lastClr="FFFFFF"/>
                  </a:solidFill>
                  <a:latin typeface="Impact" pitchFamily="34" charset="0"/>
                  <a:ea typeface="微软雅黑" pitchFamily="34" charset="-122"/>
                  <a:cs typeface="Arial" pitchFamily="34" charset="0"/>
                </a:rPr>
                <a:t>01</a:t>
              </a:r>
              <a:endParaRPr lang="zh-CN" altLang="en-US" sz="2400" kern="0" dirty="0">
                <a:solidFill>
                  <a:sysClr val="window" lastClr="FFFFFF"/>
                </a:solidFill>
                <a:latin typeface="Impact" pitchFamily="34" charset="0"/>
                <a:ea typeface="微软雅黑" pitchFamily="34" charset="-122"/>
                <a:cs typeface="Arial" pitchFamily="34" charset="0"/>
              </a:endParaRPr>
            </a:p>
          </p:txBody>
        </p:sp>
      </p:grpSp>
      <p:grpSp>
        <p:nvGrpSpPr>
          <p:cNvPr id="38" name="组合 43"/>
          <p:cNvGrpSpPr>
            <a:grpSpLocks/>
          </p:cNvGrpSpPr>
          <p:nvPr/>
        </p:nvGrpSpPr>
        <p:grpSpPr bwMode="auto">
          <a:xfrm>
            <a:off x="2017721" y="4138332"/>
            <a:ext cx="537111" cy="502350"/>
            <a:chOff x="3651214" y="1851670"/>
            <a:chExt cx="588774" cy="588774"/>
          </a:xfrm>
        </p:grpSpPr>
        <p:sp>
          <p:nvSpPr>
            <p:cNvPr id="39" name="椭圆 45"/>
            <p:cNvSpPr/>
            <p:nvPr/>
          </p:nvSpPr>
          <p:spPr>
            <a:xfrm>
              <a:off x="3651214" y="1851670"/>
              <a:ext cx="588774" cy="588774"/>
            </a:xfrm>
            <a:prstGeom prst="ellipse">
              <a:avLst/>
            </a:prstGeom>
            <a:solidFill>
              <a:srgbClr val="0070C0"/>
            </a:solidFill>
            <a:ln w="12700" cap="flat" cmpd="sng" algn="ctr">
              <a:solidFill>
                <a:srgbClr val="FCD063"/>
              </a:solidFill>
              <a:prstDash val="solid"/>
            </a:ln>
            <a:effectLst/>
          </p:spPr>
          <p:txBody>
            <a:bodyPr anchor="ctr"/>
            <a:lstStyle/>
            <a:p>
              <a:pPr algn="ctr" fontAlgn="base">
                <a:spcBef>
                  <a:spcPct val="0"/>
                </a:spcBef>
                <a:spcAft>
                  <a:spcPct val="0"/>
                </a:spcAft>
                <a:defRPr/>
              </a:pPr>
              <a:endParaRPr lang="zh-CN" altLang="en-US" kern="0">
                <a:solidFill>
                  <a:prstClr val="white"/>
                </a:solidFill>
                <a:cs typeface="Arial" pitchFamily="34" charset="0"/>
              </a:endParaRPr>
            </a:p>
          </p:txBody>
        </p:sp>
        <p:sp>
          <p:nvSpPr>
            <p:cNvPr id="40" name="矩形 47"/>
            <p:cNvSpPr/>
            <p:nvPr/>
          </p:nvSpPr>
          <p:spPr>
            <a:xfrm>
              <a:off x="3723015" y="1923085"/>
              <a:ext cx="414082" cy="461517"/>
            </a:xfrm>
            <a:prstGeom prst="rect">
              <a:avLst/>
            </a:prstGeom>
          </p:spPr>
          <p:txBody>
            <a:bodyPr wrap="none">
              <a:spAutoFit/>
            </a:bodyPr>
            <a:lstStyle/>
            <a:p>
              <a:pPr>
                <a:defRPr/>
              </a:pPr>
              <a:r>
                <a:rPr lang="en-US" altLang="zh-CN" sz="2400" kern="0" dirty="0">
                  <a:solidFill>
                    <a:sysClr val="window" lastClr="FFFFFF"/>
                  </a:solidFill>
                  <a:latin typeface="Impact" pitchFamily="34" charset="0"/>
                  <a:ea typeface="微软雅黑" pitchFamily="34" charset="-122"/>
                  <a:cs typeface="Arial" pitchFamily="34" charset="0"/>
                </a:rPr>
                <a:t>02</a:t>
              </a:r>
              <a:endParaRPr lang="zh-CN" altLang="en-US" sz="2400" kern="0" dirty="0">
                <a:solidFill>
                  <a:sysClr val="window" lastClr="FFFFFF"/>
                </a:solidFill>
                <a:latin typeface="Impact" pitchFamily="34" charset="0"/>
                <a:ea typeface="微软雅黑" pitchFamily="34" charset="-122"/>
                <a:cs typeface="Arial" pitchFamily="34" charset="0"/>
              </a:endParaRPr>
            </a:p>
          </p:txBody>
        </p:sp>
      </p:grpSp>
      <p:pic>
        <p:nvPicPr>
          <p:cNvPr id="41" name="Picture 40" descr="A picture containing text&#10;&#10;Description automatically generated">
            <a:extLst>
              <a:ext uri="{FF2B5EF4-FFF2-40B4-BE49-F238E27FC236}">
                <a16:creationId xmlns="" xmlns:a16="http://schemas.microsoft.com/office/drawing/2014/main" id="{7657DDF4-7E1F-416D-8826-3D2CBD2EFF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104004"/>
            <a:ext cx="7543800" cy="1585809"/>
          </a:xfrm>
          <a:prstGeom prst="rect">
            <a:avLst/>
          </a:prstGeom>
        </p:spPr>
      </p:pic>
    </p:spTree>
    <p:custDataLst>
      <p:tags r:id="rId1"/>
    </p:custDataLst>
    <p:extLst>
      <p:ext uri="{BB962C8B-B14F-4D97-AF65-F5344CB8AC3E}">
        <p14:creationId xmlns:p14="http://schemas.microsoft.com/office/powerpoint/2010/main" val="51442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381944" y="741387"/>
            <a:ext cx="6158360" cy="553998"/>
          </a:xfrm>
          <a:prstGeom prst="rect">
            <a:avLst/>
          </a:prstGeom>
        </p:spPr>
        <p:txBody>
          <a:bodyPr wrap="square" lIns="68580" tIns="34290" rIns="68580" bIns="34290">
            <a:spAutoFit/>
          </a:bodyPr>
          <a:lstStyle/>
          <a:p>
            <a:pPr defTabSz="257175">
              <a:lnSpc>
                <a:spcPct val="150000"/>
              </a:lnSpc>
            </a:pPr>
            <a:r>
              <a:rPr lang="en-US" sz="2100" b="1" dirty="0">
                <a:solidFill>
                  <a:srgbClr val="F03C69"/>
                </a:solidFill>
                <a:latin typeface="SVN-SAF" panose="02040603050506020204" pitchFamily="18" charset="0"/>
                <a:cs typeface="Times New Roman" panose="02020603050405020304" pitchFamily="18" charset="0"/>
              </a:rPr>
              <a:t>1. </a:t>
            </a:r>
            <a:r>
              <a:rPr lang="vi-VN" sz="2100" b="1" dirty="0">
                <a:solidFill>
                  <a:srgbClr val="F03C69"/>
                </a:solidFill>
                <a:latin typeface="SVN-SAF" panose="02040603050506020204" pitchFamily="18" charset="0"/>
                <a:cs typeface="Times New Roman" panose="02020603050405020304" pitchFamily="18" charset="0"/>
              </a:rPr>
              <a:t>SẮP XẾP HỢP LÍ</a:t>
            </a:r>
            <a:endParaRPr lang="vi-VN" sz="2100" b="1" dirty="0">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453100" y="1160781"/>
            <a:ext cx="8222210" cy="3589232"/>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769441"/>
            </a:xfrm>
            <a:prstGeom prst="rect">
              <a:avLst/>
            </a:prstGeom>
          </p:spPr>
          <p:txBody>
            <a:bodyPr wrap="square">
              <a:spAutoFit/>
            </a:bodyPr>
            <a:lstStyle/>
            <a:p>
              <a:pPr defTabSz="257175">
                <a:lnSpc>
                  <a:spcPct val="150000"/>
                </a:lnSpc>
              </a:pPr>
              <a:r>
                <a:rPr lang="en-US" sz="2100" b="1" dirty="0">
                  <a:solidFill>
                    <a:srgbClr val="7FC354"/>
                  </a:solidFill>
                  <a:latin typeface="SVN-Androgyne" panose="02040603050506020204" pitchFamily="18" charset="0"/>
                  <a:cs typeface="Times New Roman" panose="02020603050405020304" pitchFamily="18" charset="0"/>
                </a:rPr>
                <a:t>S</a:t>
              </a:r>
              <a:r>
                <a:rPr lang="vi-VN" sz="2100" b="1" dirty="0">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70DA43EF-4FDA-4CA6-88C0-2BCCF27C1E7C}"/>
                </a:ext>
              </a:extLst>
            </p:cNvPr>
            <p:cNvSpPr/>
            <p:nvPr/>
          </p:nvSpPr>
          <p:spPr>
            <a:xfrm>
              <a:off x="747840" y="1807237"/>
              <a:ext cx="10506270" cy="1231107"/>
            </a:xfrm>
            <a:prstGeom prst="rect">
              <a:avLst/>
            </a:prstGeom>
          </p:spPr>
          <p:txBody>
            <a:bodyPr wrap="square">
              <a:spAutoFit/>
            </a:bodyPr>
            <a:lstStyle/>
            <a:p>
              <a:pPr defTabSz="257175">
                <a:lnSpc>
                  <a:spcPct val="150000"/>
                </a:lnSpc>
              </a:pPr>
              <a:r>
                <a:rPr lang="vi-VN">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902152"/>
              <a:chOff x="522612" y="900102"/>
              <a:chExt cx="2898644" cy="902152"/>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706671"/>
                <a:chOff x="5906375" y="1404722"/>
                <a:chExt cx="2372989" cy="706671"/>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646331"/>
                </a:xfrm>
                <a:prstGeom prst="rect">
                  <a:avLst/>
                </a:prstGeom>
              </p:spPr>
              <p:txBody>
                <a:bodyPr wrap="square">
                  <a:spAutoFit/>
                </a:bodyPr>
                <a:lstStyle/>
                <a:p>
                  <a:pPr algn="ctr" defTabSz="257175">
                    <a:lnSpc>
                      <a:spcPct val="150000"/>
                    </a:lnSpc>
                  </a:pPr>
                  <a:r>
                    <a:rPr lang="en-US" sz="1700" b="1">
                      <a:solidFill>
                        <a:schemeClr val="bg1"/>
                      </a:solidFill>
                      <a:latin typeface="UTM Bienvenue" panose="02040603050506020204" pitchFamily="18" charset="0"/>
                      <a:cs typeface="Times New Roman" panose="02020603050405020304" pitchFamily="18" charset="0"/>
                    </a:rPr>
                    <a:t>HOẠT ĐỘNG </a:t>
                  </a:r>
                  <a:endParaRPr lang="vi-VN" sz="17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5" cy="769441"/>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1</a:t>
                </a:r>
                <a:endParaRPr lang="vi-VN" sz="21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 xmlns:a16="http://schemas.microsoft.com/office/drawing/2014/main" id="{7C2AF5E5-01DE-4D01-9D97-DEF16E4E81BC}"/>
              </a:ext>
            </a:extLst>
          </p:cNvPr>
          <p:cNvPicPr>
            <a:picLocks noChangeAspect="1"/>
          </p:cNvPicPr>
          <p:nvPr/>
        </p:nvPicPr>
        <p:blipFill>
          <a:blip r:embed="rId8"/>
          <a:stretch>
            <a:fillRect/>
          </a:stretch>
        </p:blipFill>
        <p:spPr>
          <a:xfrm>
            <a:off x="5172010" y="2266950"/>
            <a:ext cx="2651990" cy="1938202"/>
          </a:xfrm>
          <a:prstGeom prst="rect">
            <a:avLst/>
          </a:prstGeom>
        </p:spPr>
      </p:pic>
      <p:pic>
        <p:nvPicPr>
          <p:cNvPr id="28" name="Picture 27">
            <a:extLst>
              <a:ext uri="{FF2B5EF4-FFF2-40B4-BE49-F238E27FC236}">
                <a16:creationId xmlns="" xmlns:a16="http://schemas.microsoft.com/office/drawing/2014/main" id="{D00E34D8-4B87-4985-B70B-C848E94EBB13}"/>
              </a:ext>
            </a:extLst>
          </p:cNvPr>
          <p:cNvPicPr>
            <a:picLocks noChangeAspect="1"/>
          </p:cNvPicPr>
          <p:nvPr/>
        </p:nvPicPr>
        <p:blipFill>
          <a:blip r:embed="rId9"/>
          <a:stretch>
            <a:fillRect/>
          </a:stretch>
        </p:blipFill>
        <p:spPr>
          <a:xfrm>
            <a:off x="1080599" y="2633391"/>
            <a:ext cx="3046359" cy="1571762"/>
          </a:xfrm>
          <a:prstGeom prst="rect">
            <a:avLst/>
          </a:prstGeom>
        </p:spPr>
      </p:pic>
      <p:pic>
        <p:nvPicPr>
          <p:cNvPr id="29" name="Picture 4" descr="Káº¿t quáº£ hÃ¬nh áº£nh cho right icon">
            <a:extLst>
              <a:ext uri="{FF2B5EF4-FFF2-40B4-BE49-F238E27FC236}">
                <a16:creationId xmlns=""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24000" y="3419272"/>
            <a:ext cx="515184" cy="5151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780" y="3419272"/>
            <a:ext cx="515184" cy="5151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6">
            <a:extLst>
              <a:ext uri="{FF2B5EF4-FFF2-40B4-BE49-F238E27FC236}">
                <a16:creationId xmlns="" xmlns:a16="http://schemas.microsoft.com/office/drawing/2014/main" id="{76ED90DF-2F78-41ED-A443-78611E8F2EC9}"/>
              </a:ext>
            </a:extLst>
          </p:cNvPr>
          <p:cNvSpPr txBox="1">
            <a:spLocks noChangeArrowheads="1"/>
          </p:cNvSpPr>
          <p:nvPr/>
        </p:nvSpPr>
        <p:spPr bwMode="auto">
          <a:xfrm>
            <a:off x="381000" y="2798"/>
            <a:ext cx="8305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None/>
              <a:defRPr/>
            </a:pPr>
            <a:r>
              <a:rPr lang="en-US" altLang="en-US" sz="2000" b="1" dirty="0" err="1">
                <a:solidFill>
                  <a:prstClr val="black"/>
                </a:solidFill>
                <a:latin typeface="Cambria Math" panose="02040503050406030204" pitchFamily="18" charset="0"/>
                <a:ea typeface="Cambria Math" panose="02040503050406030204" pitchFamily="18" charset="0"/>
              </a:rPr>
              <a:t>Thứ</a:t>
            </a:r>
            <a:r>
              <a:rPr lang="en-US" altLang="en-US" sz="2000" b="1" dirty="0">
                <a:solidFill>
                  <a:prstClr val="black"/>
                </a:solidFill>
                <a:latin typeface="Cambria Math" panose="02040503050406030204" pitchFamily="18" charset="0"/>
                <a:ea typeface="Cambria Math" panose="02040503050406030204" pitchFamily="18" charset="0"/>
              </a:rPr>
              <a:t>  </a:t>
            </a:r>
            <a:r>
              <a:rPr lang="en-US" altLang="en-US" sz="2000" b="1" dirty="0" err="1">
                <a:solidFill>
                  <a:prstClr val="black"/>
                </a:solidFill>
                <a:latin typeface="Cambria Math" panose="02040503050406030204" pitchFamily="18" charset="0"/>
                <a:ea typeface="Cambria Math" panose="02040503050406030204" pitchFamily="18" charset="0"/>
              </a:rPr>
              <a:t>tư</a:t>
            </a:r>
            <a:r>
              <a:rPr lang="en-US" altLang="en-US" sz="2000" b="1" dirty="0">
                <a:solidFill>
                  <a:prstClr val="black"/>
                </a:solidFill>
                <a:latin typeface="Cambria Math" panose="02040503050406030204" pitchFamily="18" charset="0"/>
                <a:ea typeface="Cambria Math" panose="02040503050406030204" pitchFamily="18" charset="0"/>
              </a:rPr>
              <a:t>, </a:t>
            </a:r>
            <a:r>
              <a:rPr lang="en-US" altLang="en-US" sz="2000" b="1" dirty="0" err="1">
                <a:solidFill>
                  <a:prstClr val="black"/>
                </a:solidFill>
                <a:latin typeface="Cambria Math" panose="02040503050406030204" pitchFamily="18" charset="0"/>
                <a:ea typeface="Cambria Math" panose="02040503050406030204" pitchFamily="18" charset="0"/>
              </a:rPr>
              <a:t>ngày</a:t>
            </a:r>
            <a:r>
              <a:rPr lang="en-US" altLang="en-US" sz="2000" b="1" dirty="0">
                <a:solidFill>
                  <a:prstClr val="black"/>
                </a:solidFill>
                <a:latin typeface="Cambria Math" panose="02040503050406030204" pitchFamily="18" charset="0"/>
                <a:ea typeface="Cambria Math" panose="02040503050406030204" pitchFamily="18" charset="0"/>
              </a:rPr>
              <a:t> 18 </a:t>
            </a:r>
            <a:r>
              <a:rPr lang="en-US" altLang="en-US" sz="2000" b="1" dirty="0" err="1">
                <a:solidFill>
                  <a:prstClr val="black"/>
                </a:solidFill>
                <a:latin typeface="Cambria Math" panose="02040503050406030204" pitchFamily="18" charset="0"/>
                <a:ea typeface="Cambria Math" panose="02040503050406030204" pitchFamily="18" charset="0"/>
              </a:rPr>
              <a:t>tháng</a:t>
            </a:r>
            <a:r>
              <a:rPr lang="en-US" altLang="en-US" sz="2000" b="1" dirty="0">
                <a:solidFill>
                  <a:prstClr val="black"/>
                </a:solidFill>
                <a:latin typeface="Cambria Math" panose="02040503050406030204" pitchFamily="18" charset="0"/>
                <a:ea typeface="Cambria Math" panose="02040503050406030204" pitchFamily="18" charset="0"/>
              </a:rPr>
              <a:t> 12năm 2024</a:t>
            </a:r>
          </a:p>
          <a:p>
            <a:pPr algn="ctr" eaLnBrk="0" hangingPunct="0">
              <a:spcBef>
                <a:spcPct val="0"/>
              </a:spcBef>
              <a:buNone/>
              <a:defRPr/>
            </a:pPr>
            <a:r>
              <a:rPr lang="en-US" altLang="en-US" b="1" dirty="0">
                <a:solidFill>
                  <a:srgbClr val="FF0000"/>
                </a:solidFill>
                <a:latin typeface="Times New Roman" pitchFamily="18" charset="0"/>
                <a:ea typeface="Cambria Math" panose="02040503050406030204" pitchFamily="18" charset="0"/>
                <a:cs typeface="Times New Roman" pitchFamily="18" charset="0"/>
              </a:rPr>
              <a:t>BÀI 7: SẮP XẾP ĐỂ DỄ TÌM</a:t>
            </a:r>
          </a:p>
        </p:txBody>
      </p:sp>
    </p:spTree>
    <p:extLst>
      <p:ext uri="{BB962C8B-B14F-4D97-AF65-F5344CB8AC3E}">
        <p14:creationId xmlns:p14="http://schemas.microsoft.com/office/powerpoint/2010/main" val="354840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257E486-60DE-49F3-A467-2091A0985479}"/>
              </a:ext>
            </a:extLst>
          </p:cNvPr>
          <p:cNvPicPr>
            <a:picLocks noChangeAspect="1"/>
          </p:cNvPicPr>
          <p:nvPr/>
        </p:nvPicPr>
        <p:blipFill>
          <a:blip r:embed="rId2"/>
          <a:stretch>
            <a:fillRect/>
          </a:stretch>
        </p:blipFill>
        <p:spPr>
          <a:xfrm>
            <a:off x="6193194" y="480527"/>
            <a:ext cx="2621854" cy="3032505"/>
          </a:xfrm>
          <a:prstGeom prst="rect">
            <a:avLst/>
          </a:prstGeom>
        </p:spPr>
      </p:pic>
      <p:sp>
        <p:nvSpPr>
          <p:cNvPr id="3" name="Rectangle 2">
            <a:extLst>
              <a:ext uri="{FF2B5EF4-FFF2-40B4-BE49-F238E27FC236}">
                <a16:creationId xmlns="" xmlns:a16="http://schemas.microsoft.com/office/drawing/2014/main" id="{D7774A21-90FC-4F80-B0CC-D19C06C95701}"/>
              </a:ext>
            </a:extLst>
          </p:cNvPr>
          <p:cNvSpPr/>
          <p:nvPr/>
        </p:nvSpPr>
        <p:spPr>
          <a:xfrm>
            <a:off x="454867" y="340568"/>
            <a:ext cx="5633357" cy="1627369"/>
          </a:xfrm>
          <a:prstGeom prst="rect">
            <a:avLst/>
          </a:prstGeom>
        </p:spPr>
        <p:txBody>
          <a:bodyPr wrap="square" lIns="68580" tIns="34290" rIns="68580" bIns="34290">
            <a:spAutoFit/>
          </a:bodyPr>
          <a:lstStyle/>
          <a:p>
            <a:pPr indent="469106" algn="just" defTabSz="257175">
              <a:lnSpc>
                <a:spcPct val="135000"/>
              </a:lnSpc>
            </a:pPr>
            <a:r>
              <a:rPr lang="vi-VN" sz="1500" dirty="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1500" dirty="0">
                <a:latin typeface="UTM Avo" panose="02040603050506020204" pitchFamily="18" charset="0"/>
                <a:cs typeface="Times New Roman" panose="02020603050405020304" pitchFamily="18" charset="0"/>
              </a:rPr>
              <a:t> </a:t>
            </a:r>
            <a:r>
              <a:rPr lang="vi-VN" sz="1500" dirty="0">
                <a:latin typeface="UTM Avo" panose="02040603050506020204" pitchFamily="18" charset="0"/>
                <a:cs typeface="Times New Roman" panose="02020603050405020304" pitchFamily="18" charset="0"/>
              </a:rPr>
              <a:t>tìm kiếm. </a:t>
            </a:r>
            <a:endParaRPr lang="en-US" sz="1500" dirty="0">
              <a:latin typeface="UTM Avo" panose="02040603050506020204" pitchFamily="18" charset="0"/>
              <a:cs typeface="Times New Roman" panose="02020603050405020304" pitchFamily="18" charset="0"/>
            </a:endParaRPr>
          </a:p>
          <a:p>
            <a:pPr indent="258366" algn="just" defTabSz="257175">
              <a:lnSpc>
                <a:spcPct val="135000"/>
              </a:lnSpc>
            </a:pPr>
            <a:r>
              <a:rPr lang="vi-VN" sz="1500" dirty="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1500" dirty="0">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B3A8EE5D-3AA4-4417-96AF-B6B93F243E0C}"/>
              </a:ext>
            </a:extLst>
          </p:cNvPr>
          <p:cNvPicPr>
            <a:picLocks noChangeAspect="1"/>
          </p:cNvPicPr>
          <p:nvPr/>
        </p:nvPicPr>
        <p:blipFill>
          <a:blip r:embed="rId3"/>
          <a:stretch>
            <a:fillRect/>
          </a:stretch>
        </p:blipFill>
        <p:spPr>
          <a:xfrm>
            <a:off x="401708" y="270587"/>
            <a:ext cx="550885" cy="489959"/>
          </a:xfrm>
          <a:prstGeom prst="rect">
            <a:avLst/>
          </a:prstGeom>
        </p:spPr>
      </p:pic>
      <p:grpSp>
        <p:nvGrpSpPr>
          <p:cNvPr id="5" name="Group 4">
            <a:extLst>
              <a:ext uri="{FF2B5EF4-FFF2-40B4-BE49-F238E27FC236}">
                <a16:creationId xmlns="" xmlns:a16="http://schemas.microsoft.com/office/drawing/2014/main" id="{7543E864-AFE2-4840-8FB5-A39ADFA13751}"/>
              </a:ext>
            </a:extLst>
          </p:cNvPr>
          <p:cNvGrpSpPr/>
          <p:nvPr/>
        </p:nvGrpSpPr>
        <p:grpSpPr>
          <a:xfrm>
            <a:off x="995968" y="3579120"/>
            <a:ext cx="7152065" cy="1223813"/>
            <a:chOff x="176038" y="533052"/>
            <a:chExt cx="9536087" cy="1631750"/>
          </a:xfrm>
        </p:grpSpPr>
        <p:grpSp>
          <p:nvGrpSpPr>
            <p:cNvPr id="6" name="Group 5">
              <a:extLst>
                <a:ext uri="{FF2B5EF4-FFF2-40B4-BE49-F238E27FC236}">
                  <a16:creationId xmlns=""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 xmlns:a16="http://schemas.microsoft.com/office/drawing/2014/main" id="{B3749312-4667-48AE-AE82-0FC71722F103}"/>
                </a:ext>
              </a:extLst>
            </p:cNvPr>
            <p:cNvSpPr/>
            <p:nvPr/>
          </p:nvSpPr>
          <p:spPr>
            <a:xfrm>
              <a:off x="878095" y="1031418"/>
              <a:ext cx="8604883" cy="1064906"/>
            </a:xfrm>
            <a:prstGeom prst="rect">
              <a:avLst/>
            </a:prstGeom>
          </p:spPr>
          <p:txBody>
            <a:bodyPr wrap="square">
              <a:spAutoFit/>
            </a:bodyPr>
            <a:lstStyle/>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pic>
        <p:nvPicPr>
          <p:cNvPr id="13" name="Picture 12">
            <a:extLst>
              <a:ext uri="{FF2B5EF4-FFF2-40B4-BE49-F238E27FC236}">
                <a16:creationId xmlns="" xmlns:a16="http://schemas.microsoft.com/office/drawing/2014/main" id="{38C438B7-7998-4FD5-BFA1-AA6232096325}"/>
              </a:ext>
            </a:extLst>
          </p:cNvPr>
          <p:cNvPicPr>
            <a:picLocks noChangeAspect="1"/>
          </p:cNvPicPr>
          <p:nvPr/>
        </p:nvPicPr>
        <p:blipFill>
          <a:blip r:embed="rId5"/>
          <a:stretch>
            <a:fillRect/>
          </a:stretch>
        </p:blipFill>
        <p:spPr>
          <a:xfrm>
            <a:off x="8535526" y="4593123"/>
            <a:ext cx="559044" cy="550377"/>
          </a:xfrm>
          <a:prstGeom prst="rect">
            <a:avLst/>
          </a:prstGeom>
        </p:spPr>
      </p:pic>
    </p:spTree>
    <p:extLst>
      <p:ext uri="{BB962C8B-B14F-4D97-AF65-F5344CB8AC3E}">
        <p14:creationId xmlns:p14="http://schemas.microsoft.com/office/powerpoint/2010/main" val="766661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8C438B7-7998-4FD5-BFA1-AA6232096325}"/>
              </a:ext>
            </a:extLst>
          </p:cNvPr>
          <p:cNvPicPr>
            <a:picLocks noChangeAspect="1"/>
          </p:cNvPicPr>
          <p:nvPr/>
        </p:nvPicPr>
        <p:blipFill>
          <a:blip r:embed="rId2"/>
          <a:stretch>
            <a:fillRect/>
          </a:stretch>
        </p:blipFill>
        <p:spPr>
          <a:xfrm>
            <a:off x="389246" y="256507"/>
            <a:ext cx="559044" cy="550377"/>
          </a:xfrm>
          <a:prstGeom prst="rect">
            <a:avLst/>
          </a:prstGeom>
        </p:spPr>
      </p:pic>
      <p:sp>
        <p:nvSpPr>
          <p:cNvPr id="3" name="Rectangle 2">
            <a:extLst>
              <a:ext uri="{FF2B5EF4-FFF2-40B4-BE49-F238E27FC236}">
                <a16:creationId xmlns="" xmlns:a16="http://schemas.microsoft.com/office/drawing/2014/main" id="{587EBDD1-6079-4B51-BE77-A50871F1F3EA}"/>
              </a:ext>
            </a:extLst>
          </p:cNvPr>
          <p:cNvSpPr/>
          <p:nvPr/>
        </p:nvSpPr>
        <p:spPr>
          <a:xfrm>
            <a:off x="1078829" y="348448"/>
            <a:ext cx="6986343" cy="415498"/>
          </a:xfrm>
          <a:prstGeom prst="rect">
            <a:avLst/>
          </a:prstGeom>
        </p:spPr>
        <p:txBody>
          <a:bodyPr wrap="square" lIns="68580" tIns="34290" rIns="68580" bIns="34290">
            <a:spAutoFit/>
          </a:bodyPr>
          <a:lstStyle/>
          <a:p>
            <a:pPr algn="just" defTabSz="257175">
              <a:lnSpc>
                <a:spcPct val="150000"/>
              </a:lnSpc>
            </a:pPr>
            <a:r>
              <a:rPr lang="en-US" sz="1500" b="1">
                <a:latin typeface="UTM Avo" panose="02040603050506020204" pitchFamily="18" charset="0"/>
                <a:cs typeface="Times New Roman" panose="02020603050405020304" pitchFamily="18" charset="0"/>
              </a:rPr>
              <a:t>1. </a:t>
            </a:r>
            <a:r>
              <a:rPr lang="vi-VN" sz="1500">
                <a:latin typeface="UTM Avo" panose="02040603050506020204" pitchFamily="18" charset="0"/>
                <a:cs typeface="Times New Roman" panose="02020603050405020304" pitchFamily="18" charset="0"/>
              </a:rPr>
              <a:t>Sắp xếp đồ vật hợp lí sẽ giúp chúng ta</a:t>
            </a:r>
            <a:r>
              <a:rPr lang="en-US" sz="1500">
                <a:latin typeface="UTM Avo" panose="02040603050506020204" pitchFamily="18" charset="0"/>
                <a:cs typeface="Times New Roman" panose="02020603050405020304" pitchFamily="18" charset="0"/>
              </a:rPr>
              <a:t>:</a:t>
            </a:r>
            <a:endParaRPr lang="vi-VN" sz="15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27530887-1EF6-40D5-BC89-0F439290CD46}"/>
              </a:ext>
            </a:extLst>
          </p:cNvPr>
          <p:cNvSpPr/>
          <p:nvPr/>
        </p:nvSpPr>
        <p:spPr>
          <a:xfrm>
            <a:off x="1078828" y="714943"/>
            <a:ext cx="3179804" cy="415498"/>
          </a:xfrm>
          <a:prstGeom prst="rect">
            <a:avLst/>
          </a:prstGeom>
        </p:spPr>
        <p:txBody>
          <a:bodyPr wrap="square" lIns="68580" tIns="34290" rIns="68580" bIns="34290">
            <a:spAutoFit/>
          </a:bodyPr>
          <a:lstStyle/>
          <a:p>
            <a:pPr defTabSz="257175">
              <a:lnSpc>
                <a:spcPct val="150000"/>
              </a:lnSpc>
            </a:pPr>
            <a:r>
              <a:rPr lang="en-US" sz="1500" b="1">
                <a:solidFill>
                  <a:srgbClr val="7FC354"/>
                </a:solidFill>
                <a:latin typeface="UTM Avo" panose="02040603050506020204" pitchFamily="18" charset="0"/>
                <a:cs typeface="Times New Roman" panose="02020603050405020304" pitchFamily="18" charset="0"/>
              </a:rPr>
              <a:t>A. </a:t>
            </a:r>
            <a:r>
              <a:rPr lang="vi-VN" sz="1500">
                <a:latin typeface="UTM Avo" panose="02040603050506020204" pitchFamily="18" charset="0"/>
                <a:cs typeface="Times New Roman" panose="02020603050405020304" pitchFamily="18" charset="0"/>
              </a:rPr>
              <a:t>Quản lí đồ vật dễ dàng hơn</a:t>
            </a:r>
            <a:r>
              <a:rPr lang="en-US" sz="1500">
                <a:latin typeface="UTM Avo" panose="02040603050506020204" pitchFamily="18" charset="0"/>
                <a:cs typeface="Times New Roman" panose="02020603050405020304" pitchFamily="18" charset="0"/>
              </a:rPr>
              <a:t>. </a:t>
            </a:r>
            <a:endParaRPr lang="vi-VN" sz="15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B37CA8DE-E12E-4242-B4C1-F248B4708A95}"/>
              </a:ext>
            </a:extLst>
          </p:cNvPr>
          <p:cNvSpPr/>
          <p:nvPr/>
        </p:nvSpPr>
        <p:spPr>
          <a:xfrm>
            <a:off x="4389170" y="711505"/>
            <a:ext cx="4365584" cy="415498"/>
          </a:xfrm>
          <a:prstGeom prst="rect">
            <a:avLst/>
          </a:prstGeom>
        </p:spPr>
        <p:txBody>
          <a:bodyPr wrap="square" lIns="68580" tIns="34290" rIns="68580" bIns="34290">
            <a:spAutoFit/>
          </a:bodyPr>
          <a:lstStyle/>
          <a:p>
            <a:pPr defTabSz="257175">
              <a:lnSpc>
                <a:spcPct val="150000"/>
              </a:lnSpc>
            </a:pPr>
            <a:r>
              <a:rPr lang="en-US" sz="1500" b="1">
                <a:solidFill>
                  <a:srgbClr val="7FC354"/>
                </a:solidFill>
                <a:latin typeface="UTM Avo" panose="02040603050506020204" pitchFamily="18" charset="0"/>
                <a:cs typeface="Times New Roman" panose="02020603050405020304" pitchFamily="18" charset="0"/>
              </a:rPr>
              <a:t>B. </a:t>
            </a:r>
            <a:r>
              <a:rPr lang="vi-VN" sz="1500">
                <a:latin typeface="UTM Avo" panose="02040603050506020204" pitchFamily="18" charset="0"/>
                <a:cs typeface="Times New Roman" panose="02020603050405020304" pitchFamily="18" charset="0"/>
              </a:rPr>
              <a:t>Quản lí đồ vật để người khác khó tìm thấy</a:t>
            </a:r>
            <a:r>
              <a:rPr lang="en-US" sz="1500">
                <a:latin typeface="UTM Avo" panose="02040603050506020204" pitchFamily="18" charset="0"/>
                <a:cs typeface="Times New Roman" panose="02020603050405020304" pitchFamily="18" charset="0"/>
              </a:rPr>
              <a:t>. </a:t>
            </a:r>
            <a:endParaRPr lang="vi-VN" sz="15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11D6011E-2E0A-49F7-B7B7-5185C45D5D02}"/>
              </a:ext>
            </a:extLst>
          </p:cNvPr>
          <p:cNvSpPr/>
          <p:nvPr/>
        </p:nvSpPr>
        <p:spPr>
          <a:xfrm>
            <a:off x="1078828" y="1080160"/>
            <a:ext cx="3179804" cy="415498"/>
          </a:xfrm>
          <a:prstGeom prst="rect">
            <a:avLst/>
          </a:prstGeom>
        </p:spPr>
        <p:txBody>
          <a:bodyPr wrap="square" lIns="68580" tIns="34290" rIns="68580" bIns="34290">
            <a:spAutoFit/>
          </a:bodyPr>
          <a:lstStyle/>
          <a:p>
            <a:pPr defTabSz="257175">
              <a:lnSpc>
                <a:spcPct val="150000"/>
              </a:lnSpc>
            </a:pPr>
            <a:r>
              <a:rPr lang="en-US" sz="1500" b="1">
                <a:solidFill>
                  <a:srgbClr val="7FC354"/>
                </a:solidFill>
                <a:latin typeface="UTM Avo" panose="02040603050506020204" pitchFamily="18" charset="0"/>
                <a:cs typeface="Times New Roman" panose="02020603050405020304" pitchFamily="18" charset="0"/>
              </a:rPr>
              <a:t>C. </a:t>
            </a:r>
            <a:r>
              <a:rPr lang="vi-VN" sz="1500">
                <a:latin typeface="UTM Avo" panose="02040603050506020204" pitchFamily="18" charset="0"/>
                <a:cs typeface="Times New Roman" panose="02020603050405020304" pitchFamily="18" charset="0"/>
              </a:rPr>
              <a:t>Tìm kiếm đồ vật nhanh hơn</a:t>
            </a:r>
            <a:r>
              <a:rPr lang="en-US" sz="1500">
                <a:latin typeface="UTM Avo" panose="02040603050506020204" pitchFamily="18" charset="0"/>
                <a:cs typeface="Times New Roman" panose="02020603050405020304" pitchFamily="18" charset="0"/>
              </a:rPr>
              <a:t>. </a:t>
            </a:r>
            <a:endParaRPr lang="vi-VN" sz="15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B1E08BDF-6433-47F9-8D46-BFDD4804A762}"/>
              </a:ext>
            </a:extLst>
          </p:cNvPr>
          <p:cNvSpPr/>
          <p:nvPr/>
        </p:nvSpPr>
        <p:spPr>
          <a:xfrm>
            <a:off x="4389170" y="1084804"/>
            <a:ext cx="4365584" cy="415498"/>
          </a:xfrm>
          <a:prstGeom prst="rect">
            <a:avLst/>
          </a:prstGeom>
        </p:spPr>
        <p:txBody>
          <a:bodyPr wrap="square" lIns="68580" tIns="34290" rIns="68580" bIns="34290">
            <a:spAutoFit/>
          </a:bodyPr>
          <a:lstStyle/>
          <a:p>
            <a:pPr defTabSz="257175">
              <a:lnSpc>
                <a:spcPct val="150000"/>
              </a:lnSpc>
            </a:pPr>
            <a:r>
              <a:rPr lang="en-US" sz="1500" b="1">
                <a:solidFill>
                  <a:srgbClr val="7FC354"/>
                </a:solidFill>
                <a:latin typeface="UTM Avo" panose="02040603050506020204" pitchFamily="18" charset="0"/>
                <a:cs typeface="Times New Roman" panose="02020603050405020304" pitchFamily="18" charset="0"/>
              </a:rPr>
              <a:t>D. </a:t>
            </a:r>
            <a:r>
              <a:rPr lang="pt-BR" sz="1500">
                <a:latin typeface="UTM Avo" panose="02040603050506020204" pitchFamily="18" charset="0"/>
                <a:cs typeface="Times New Roman" panose="02020603050405020304" pitchFamily="18" charset="0"/>
              </a:rPr>
              <a:t>Cả A và C đều đúng</a:t>
            </a:r>
            <a:r>
              <a:rPr lang="en-US" sz="1500">
                <a:latin typeface="UTM Avo" panose="02040603050506020204" pitchFamily="18" charset="0"/>
                <a:cs typeface="Times New Roman" panose="02020603050405020304" pitchFamily="18" charset="0"/>
              </a:rPr>
              <a:t>. </a:t>
            </a:r>
            <a:endParaRPr lang="vi-VN" sz="15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604E59C9-6694-443B-9CF4-E43D230A07AC}"/>
              </a:ext>
            </a:extLst>
          </p:cNvPr>
          <p:cNvSpPr/>
          <p:nvPr/>
        </p:nvSpPr>
        <p:spPr>
          <a:xfrm>
            <a:off x="1078829" y="1547432"/>
            <a:ext cx="6986343" cy="415498"/>
          </a:xfrm>
          <a:prstGeom prst="rect">
            <a:avLst/>
          </a:prstGeom>
        </p:spPr>
        <p:txBody>
          <a:bodyPr wrap="square" lIns="68580" tIns="34290" rIns="68580" bIns="34290">
            <a:spAutoFit/>
          </a:bodyPr>
          <a:lstStyle/>
          <a:p>
            <a:pPr algn="just" defTabSz="257175">
              <a:lnSpc>
                <a:spcPct val="150000"/>
              </a:lnSpc>
            </a:pPr>
            <a:r>
              <a:rPr lang="en-US" sz="1500" b="1">
                <a:latin typeface="UTM Avo" panose="02040603050506020204" pitchFamily="18" charset="0"/>
                <a:cs typeface="Times New Roman" panose="02020603050405020304" pitchFamily="18" charset="0"/>
              </a:rPr>
              <a:t>2. </a:t>
            </a:r>
            <a:r>
              <a:rPr lang="vi-VN" sz="15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hlinkClick r:id="rId3"/>
            <a:extLst>
              <a:ext uri="{FF2B5EF4-FFF2-40B4-BE49-F238E27FC236}">
                <a16:creationId xmlns="" xmlns:a16="http://schemas.microsoft.com/office/drawing/2014/main" id="{4083FA2C-B509-4725-83B1-289D59B2BAAB}"/>
              </a:ext>
            </a:extLst>
          </p:cNvPr>
          <p:cNvPicPr>
            <a:picLocks noChangeAspect="1"/>
          </p:cNvPicPr>
          <p:nvPr/>
        </p:nvPicPr>
        <p:blipFill rotWithShape="1">
          <a:blip r:embed="rId4"/>
          <a:srcRect r="76886" b="56889"/>
          <a:stretch/>
        </p:blipFill>
        <p:spPr>
          <a:xfrm>
            <a:off x="3205914" y="1947379"/>
            <a:ext cx="1399046" cy="1278830"/>
          </a:xfrm>
          <a:prstGeom prst="rect">
            <a:avLst/>
          </a:prstGeom>
        </p:spPr>
      </p:pic>
      <p:pic>
        <p:nvPicPr>
          <p:cNvPr id="27" name="Picture 26">
            <a:extLst>
              <a:ext uri="{FF2B5EF4-FFF2-40B4-BE49-F238E27FC236}">
                <a16:creationId xmlns="" xmlns:a16="http://schemas.microsoft.com/office/drawing/2014/main" id="{6C3E1243-F852-4437-B046-8F2450D52673}"/>
              </a:ext>
            </a:extLst>
          </p:cNvPr>
          <p:cNvPicPr>
            <a:picLocks noChangeAspect="1"/>
          </p:cNvPicPr>
          <p:nvPr/>
        </p:nvPicPr>
        <p:blipFill rotWithShape="1">
          <a:blip r:embed="rId4"/>
          <a:srcRect l="48199" t="59493" r="21291" b="1143"/>
          <a:stretch/>
        </p:blipFill>
        <p:spPr>
          <a:xfrm>
            <a:off x="6954411" y="1990419"/>
            <a:ext cx="1846732" cy="1167656"/>
          </a:xfrm>
          <a:prstGeom prst="rect">
            <a:avLst/>
          </a:prstGeom>
        </p:spPr>
      </p:pic>
      <p:pic>
        <p:nvPicPr>
          <p:cNvPr id="28" name="Picture 27">
            <a:extLst>
              <a:ext uri="{FF2B5EF4-FFF2-40B4-BE49-F238E27FC236}">
                <a16:creationId xmlns="" xmlns:a16="http://schemas.microsoft.com/office/drawing/2014/main" id="{5B16D584-2AAE-4A89-B22B-3C66EF15D0F3}"/>
              </a:ext>
            </a:extLst>
          </p:cNvPr>
          <p:cNvPicPr>
            <a:picLocks noChangeAspect="1"/>
          </p:cNvPicPr>
          <p:nvPr/>
        </p:nvPicPr>
        <p:blipFill rotWithShape="1">
          <a:blip r:embed="rId4"/>
          <a:srcRect l="2264" t="44616" r="78139" b="771"/>
          <a:stretch/>
        </p:blipFill>
        <p:spPr>
          <a:xfrm>
            <a:off x="5768243" y="1605333"/>
            <a:ext cx="1186168" cy="1620028"/>
          </a:xfrm>
          <a:prstGeom prst="rect">
            <a:avLst/>
          </a:prstGeom>
        </p:spPr>
      </p:pic>
      <p:pic>
        <p:nvPicPr>
          <p:cNvPr id="12" name="Picture 11">
            <a:extLst>
              <a:ext uri="{FF2B5EF4-FFF2-40B4-BE49-F238E27FC236}">
                <a16:creationId xmlns="" xmlns:a16="http://schemas.microsoft.com/office/drawing/2014/main" id="{7C62B99C-79CE-4ADF-9785-348E5C3E9339}"/>
              </a:ext>
            </a:extLst>
          </p:cNvPr>
          <p:cNvPicPr>
            <a:picLocks noChangeAspect="1"/>
          </p:cNvPicPr>
          <p:nvPr/>
        </p:nvPicPr>
        <p:blipFill rotWithShape="1">
          <a:blip r:embed="rId4"/>
          <a:srcRect l="50986" t="3894" r="25900" b="54869"/>
          <a:stretch/>
        </p:blipFill>
        <p:spPr>
          <a:xfrm>
            <a:off x="5779207" y="2007958"/>
            <a:ext cx="1399046" cy="1223243"/>
          </a:xfrm>
          <a:prstGeom prst="rect">
            <a:avLst/>
          </a:prstGeom>
        </p:spPr>
      </p:pic>
      <p:pic>
        <p:nvPicPr>
          <p:cNvPr id="13" name="Picture 12">
            <a:extLst>
              <a:ext uri="{FF2B5EF4-FFF2-40B4-BE49-F238E27FC236}">
                <a16:creationId xmlns="" xmlns:a16="http://schemas.microsoft.com/office/drawing/2014/main" id="{13E384E9-5134-40D1-89E6-DE892584F95A}"/>
              </a:ext>
            </a:extLst>
          </p:cNvPr>
          <p:cNvPicPr>
            <a:picLocks noChangeAspect="1"/>
          </p:cNvPicPr>
          <p:nvPr/>
        </p:nvPicPr>
        <p:blipFill rotWithShape="1">
          <a:blip r:embed="rId4"/>
          <a:srcRect l="76999" t="1334" r="-113" b="57429"/>
          <a:stretch/>
        </p:blipFill>
        <p:spPr>
          <a:xfrm>
            <a:off x="7281941" y="1939282"/>
            <a:ext cx="1399046" cy="1223243"/>
          </a:xfrm>
          <a:prstGeom prst="rect">
            <a:avLst/>
          </a:prstGeom>
        </p:spPr>
      </p:pic>
      <p:pic>
        <p:nvPicPr>
          <p:cNvPr id="16" name="Picture 15">
            <a:extLst>
              <a:ext uri="{FF2B5EF4-FFF2-40B4-BE49-F238E27FC236}">
                <a16:creationId xmlns="" xmlns:a16="http://schemas.microsoft.com/office/drawing/2014/main" id="{87EFEDE3-6A54-4D61-A734-7E12C595BEFB}"/>
              </a:ext>
            </a:extLst>
          </p:cNvPr>
          <p:cNvPicPr>
            <a:picLocks noChangeAspect="1"/>
          </p:cNvPicPr>
          <p:nvPr/>
        </p:nvPicPr>
        <p:blipFill rotWithShape="1">
          <a:blip r:embed="rId4"/>
          <a:srcRect l="78773" t="43680" r="440" b="55"/>
          <a:stretch/>
        </p:blipFill>
        <p:spPr>
          <a:xfrm>
            <a:off x="7560531" y="3224051"/>
            <a:ext cx="1258183" cy="1669013"/>
          </a:xfrm>
          <a:prstGeom prst="rect">
            <a:avLst/>
          </a:prstGeom>
        </p:spPr>
      </p:pic>
      <p:pic>
        <p:nvPicPr>
          <p:cNvPr id="18" name="Picture 17" descr="A picture containing text, appliance&#10;&#10;Description automatically generated">
            <a:extLst>
              <a:ext uri="{FF2B5EF4-FFF2-40B4-BE49-F238E27FC236}">
                <a16:creationId xmlns="" xmlns:a16="http://schemas.microsoft.com/office/drawing/2014/main" id="{B7B1D850-99E4-4CC4-A805-7EFAFAF778D6}"/>
              </a:ext>
            </a:extLst>
          </p:cNvPr>
          <p:cNvPicPr>
            <a:picLocks noChangeAspect="1"/>
          </p:cNvPicPr>
          <p:nvPr/>
        </p:nvPicPr>
        <p:blipFill rotWithShape="1">
          <a:blip r:embed="rId5">
            <a:extLst>
              <a:ext uri="{28A0092B-C50C-407E-A947-70E740481C1C}">
                <a14:useLocalDpi xmlns:a14="http://schemas.microsoft.com/office/drawing/2010/main" val="0"/>
              </a:ext>
            </a:extLst>
          </a:blip>
          <a:srcRect l="9699" r="11292"/>
          <a:stretch/>
        </p:blipFill>
        <p:spPr>
          <a:xfrm>
            <a:off x="4604959" y="3166662"/>
            <a:ext cx="1092809" cy="1731795"/>
          </a:xfrm>
          <a:prstGeom prst="rect">
            <a:avLst/>
          </a:prstGeom>
        </p:spPr>
      </p:pic>
      <p:pic>
        <p:nvPicPr>
          <p:cNvPr id="20" name="Picture 19" descr="A picture containing diagram&#10;&#10;Description automatically generated">
            <a:extLst>
              <a:ext uri="{FF2B5EF4-FFF2-40B4-BE49-F238E27FC236}">
                <a16:creationId xmlns="" xmlns:a16="http://schemas.microsoft.com/office/drawing/2014/main" id="{951E8764-9FA3-4812-8C32-93235E3C8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7481" y="2013426"/>
            <a:ext cx="948773" cy="1165961"/>
          </a:xfrm>
          <a:prstGeom prst="rect">
            <a:avLst/>
          </a:prstGeom>
        </p:spPr>
      </p:pic>
      <p:sp>
        <p:nvSpPr>
          <p:cNvPr id="21" name="Rectangle 20">
            <a:extLst>
              <a:ext uri="{FF2B5EF4-FFF2-40B4-BE49-F238E27FC236}">
                <a16:creationId xmlns="" xmlns:a16="http://schemas.microsoft.com/office/drawing/2014/main" id="{8073A111-66B6-4092-B494-74AB0E18A7AC}"/>
              </a:ext>
            </a:extLst>
          </p:cNvPr>
          <p:cNvSpPr/>
          <p:nvPr/>
        </p:nvSpPr>
        <p:spPr>
          <a:xfrm>
            <a:off x="1104417" y="3301823"/>
            <a:ext cx="2149937" cy="415498"/>
          </a:xfrm>
          <a:prstGeom prst="rect">
            <a:avLst/>
          </a:prstGeom>
        </p:spPr>
        <p:txBody>
          <a:bodyPr wrap="square" lIns="68580" tIns="34290" rIns="68580" bIns="34290">
            <a:spAutoFit/>
          </a:bodyPr>
          <a:lstStyle/>
          <a:p>
            <a:pPr algn="just" defTabSz="257175">
              <a:lnSpc>
                <a:spcPct val="150000"/>
              </a:lnSpc>
            </a:pPr>
            <a:r>
              <a:rPr lang="vi-VN" sz="1500" b="1">
                <a:latin typeface="UTM Avo" panose="02040603050506020204" pitchFamily="18" charset="0"/>
                <a:cs typeface="Times New Roman" panose="02020603050405020304" pitchFamily="18" charset="0"/>
              </a:rPr>
              <a:t>Đồ</a:t>
            </a:r>
            <a:r>
              <a:rPr lang="en-US" sz="1500" b="1">
                <a:latin typeface="UTM Avo" panose="02040603050506020204" pitchFamily="18" charset="0"/>
                <a:cs typeface="Times New Roman" panose="02020603050405020304" pitchFamily="18" charset="0"/>
              </a:rPr>
              <a:t> dùng gia đình</a:t>
            </a:r>
            <a:endParaRPr lang="vi-VN" sz="15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7E12C233-70BF-4D2E-BFCB-42DAF1024934}"/>
              </a:ext>
            </a:extLst>
          </p:cNvPr>
          <p:cNvSpPr/>
          <p:nvPr/>
        </p:nvSpPr>
        <p:spPr>
          <a:xfrm>
            <a:off x="1106996" y="2054354"/>
            <a:ext cx="2149937" cy="415498"/>
          </a:xfrm>
          <a:prstGeom prst="rect">
            <a:avLst/>
          </a:prstGeom>
        </p:spPr>
        <p:txBody>
          <a:bodyPr wrap="square" lIns="68580" tIns="34290" rIns="68580" bIns="34290">
            <a:spAutoFit/>
          </a:bodyPr>
          <a:lstStyle/>
          <a:p>
            <a:pPr algn="just" defTabSz="257175">
              <a:lnSpc>
                <a:spcPct val="150000"/>
              </a:lnSpc>
            </a:pPr>
            <a:r>
              <a:rPr lang="en-US" sz="1500" b="1">
                <a:latin typeface="UTM Avo" panose="02040603050506020204" pitchFamily="18" charset="0"/>
                <a:cs typeface="Times New Roman" panose="02020603050405020304" pitchFamily="18" charset="0"/>
              </a:rPr>
              <a:t>Máy tính để bàn</a:t>
            </a:r>
            <a:endParaRPr lang="vi-VN" sz="15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62F0EB1A-D9D0-4CB3-AA39-B9E5343FD933}"/>
              </a:ext>
            </a:extLst>
          </p:cNvPr>
          <p:cNvPicPr>
            <a:picLocks noChangeAspect="1"/>
          </p:cNvPicPr>
          <p:nvPr/>
        </p:nvPicPr>
        <p:blipFill rotWithShape="1">
          <a:blip r:embed="rId4"/>
          <a:srcRect l="50986" t="3894" r="25900" b="54869"/>
          <a:stretch/>
        </p:blipFill>
        <p:spPr>
          <a:xfrm>
            <a:off x="550226" y="3695911"/>
            <a:ext cx="1399046" cy="1223243"/>
          </a:xfrm>
          <a:prstGeom prst="rect">
            <a:avLst/>
          </a:prstGeom>
        </p:spPr>
      </p:pic>
      <p:pic>
        <p:nvPicPr>
          <p:cNvPr id="24" name="Picture 23">
            <a:extLst>
              <a:ext uri="{FF2B5EF4-FFF2-40B4-BE49-F238E27FC236}">
                <a16:creationId xmlns="" xmlns:a16="http://schemas.microsoft.com/office/drawing/2014/main" id="{95C969B3-0BFA-455A-A38A-A910C0AA388E}"/>
              </a:ext>
            </a:extLst>
          </p:cNvPr>
          <p:cNvPicPr>
            <a:picLocks noChangeAspect="1"/>
          </p:cNvPicPr>
          <p:nvPr/>
        </p:nvPicPr>
        <p:blipFill rotWithShape="1">
          <a:blip r:embed="rId4"/>
          <a:srcRect l="76999" t="1334" r="-113" b="57429"/>
          <a:stretch/>
        </p:blipFill>
        <p:spPr>
          <a:xfrm>
            <a:off x="1949272" y="3620083"/>
            <a:ext cx="1399046" cy="1223243"/>
          </a:xfrm>
          <a:prstGeom prst="rect">
            <a:avLst/>
          </a:prstGeom>
        </p:spPr>
      </p:pic>
      <p:pic>
        <p:nvPicPr>
          <p:cNvPr id="25" name="Picture 24">
            <a:extLst>
              <a:ext uri="{FF2B5EF4-FFF2-40B4-BE49-F238E27FC236}">
                <a16:creationId xmlns="" xmlns:a16="http://schemas.microsoft.com/office/drawing/2014/main" id="{769DAACA-1547-4CBB-A7A6-3FAD052CFCA5}"/>
              </a:ext>
            </a:extLst>
          </p:cNvPr>
          <p:cNvPicPr>
            <a:picLocks noChangeAspect="1"/>
          </p:cNvPicPr>
          <p:nvPr/>
        </p:nvPicPr>
        <p:blipFill rotWithShape="1">
          <a:blip r:embed="rId4"/>
          <a:srcRect l="48199" t="59493" r="21291" b="1143"/>
          <a:stretch/>
        </p:blipFill>
        <p:spPr>
          <a:xfrm>
            <a:off x="5768243" y="3675670"/>
            <a:ext cx="1846732" cy="1167656"/>
          </a:xfrm>
          <a:prstGeom prst="rect">
            <a:avLst/>
          </a:prstGeom>
        </p:spPr>
      </p:pic>
      <p:pic>
        <p:nvPicPr>
          <p:cNvPr id="26" name="Picture 25">
            <a:extLst>
              <a:ext uri="{FF2B5EF4-FFF2-40B4-BE49-F238E27FC236}">
                <a16:creationId xmlns="" xmlns:a16="http://schemas.microsoft.com/office/drawing/2014/main" id="{A141EF6C-D456-4057-B58D-71DB3B6D4355}"/>
              </a:ext>
            </a:extLst>
          </p:cNvPr>
          <p:cNvPicPr>
            <a:picLocks noChangeAspect="1"/>
          </p:cNvPicPr>
          <p:nvPr/>
        </p:nvPicPr>
        <p:blipFill rotWithShape="1">
          <a:blip r:embed="rId4"/>
          <a:srcRect l="2264" t="44616" r="78139" b="771"/>
          <a:stretch/>
        </p:blipFill>
        <p:spPr>
          <a:xfrm>
            <a:off x="3323953" y="3266315"/>
            <a:ext cx="1186168" cy="1620028"/>
          </a:xfrm>
          <a:prstGeom prst="rect">
            <a:avLst/>
          </a:prstGeom>
        </p:spPr>
      </p:pic>
      <p:sp>
        <p:nvSpPr>
          <p:cNvPr id="29" name="Oval 28">
            <a:extLst>
              <a:ext uri="{FF2B5EF4-FFF2-40B4-BE49-F238E27FC236}">
                <a16:creationId xmlns="" xmlns:a16="http://schemas.microsoft.com/office/drawing/2014/main" id="{607C61C0-2001-4DD5-9E16-0C96A89EB067}"/>
              </a:ext>
            </a:extLst>
          </p:cNvPr>
          <p:cNvSpPr/>
          <p:nvPr/>
        </p:nvSpPr>
        <p:spPr>
          <a:xfrm>
            <a:off x="4363238" y="1146122"/>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
        <p:nvSpPr>
          <p:cNvPr id="32" name="Rectangle 31">
            <a:extLst>
              <a:ext uri="{FF2B5EF4-FFF2-40B4-BE49-F238E27FC236}">
                <a16:creationId xmlns="" xmlns:a16="http://schemas.microsoft.com/office/drawing/2014/main" id="{C86C3167-5450-41C3-BE30-D1CA34972129}"/>
              </a:ext>
            </a:extLst>
          </p:cNvPr>
          <p:cNvSpPr/>
          <p:nvPr/>
        </p:nvSpPr>
        <p:spPr>
          <a:xfrm>
            <a:off x="389247" y="3197050"/>
            <a:ext cx="8335607" cy="1693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3" name="Rectangle 32">
            <a:extLst>
              <a:ext uri="{FF2B5EF4-FFF2-40B4-BE49-F238E27FC236}">
                <a16:creationId xmlns="" xmlns:a16="http://schemas.microsoft.com/office/drawing/2014/main" id="{871F5731-30C4-461F-866B-CA6CF41E7496}"/>
              </a:ext>
            </a:extLst>
          </p:cNvPr>
          <p:cNvSpPr/>
          <p:nvPr/>
        </p:nvSpPr>
        <p:spPr>
          <a:xfrm>
            <a:off x="4041177" y="3486754"/>
            <a:ext cx="3940288" cy="761747"/>
          </a:xfrm>
          <a:prstGeom prst="rect">
            <a:avLst/>
          </a:prstGeom>
        </p:spPr>
        <p:txBody>
          <a:bodyPr wrap="square" lIns="68580" tIns="34290" rIns="68580" bIns="34290">
            <a:spAutoFit/>
          </a:bodyPr>
          <a:lstStyle/>
          <a:p>
            <a:pPr algn="ctr" defTabSz="257175">
              <a:lnSpc>
                <a:spcPct val="150000"/>
              </a:lnSpc>
            </a:pPr>
            <a:r>
              <a:rPr lang="en-US" sz="1500" i="1">
                <a:solidFill>
                  <a:srgbClr val="0070C0"/>
                </a:solidFill>
                <a:latin typeface="UTM Avo" panose="02040603050506020204" pitchFamily="18" charset="0"/>
                <a:cs typeface="Times New Roman" panose="02020603050405020304" pitchFamily="18" charset="0"/>
              </a:rPr>
              <a:t>M</a:t>
            </a:r>
            <a:r>
              <a:rPr lang="vi-VN" sz="15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 xmlns:a16="http://schemas.microsoft.com/office/drawing/2014/main" id="{5F7DFEE4-3408-4C2A-8D2C-92CABAAF95C3}"/>
              </a:ext>
            </a:extLst>
          </p:cNvPr>
          <p:cNvSpPr/>
          <p:nvPr/>
        </p:nvSpPr>
        <p:spPr>
          <a:xfrm>
            <a:off x="500736" y="1584604"/>
            <a:ext cx="8387834" cy="3363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Rectangle 29">
            <a:extLst>
              <a:ext uri="{FF2B5EF4-FFF2-40B4-BE49-F238E27FC236}">
                <a16:creationId xmlns="" xmlns:a16="http://schemas.microsoft.com/office/drawing/2014/main" id="{1E10EB54-4731-4DD5-8421-518086FEA3E2}"/>
              </a:ext>
            </a:extLst>
          </p:cNvPr>
          <p:cNvSpPr/>
          <p:nvPr/>
        </p:nvSpPr>
        <p:spPr>
          <a:xfrm>
            <a:off x="7349472" y="4902032"/>
            <a:ext cx="2259533" cy="323165"/>
          </a:xfrm>
          <a:prstGeom prst="rect">
            <a:avLst/>
          </a:prstGeom>
        </p:spPr>
        <p:txBody>
          <a:bodyPr wrap="square" lIns="68580" tIns="34290" rIns="68580" bIns="34290">
            <a:spAutoFit/>
          </a:bodyPr>
          <a:lstStyle/>
          <a:p>
            <a:pPr defTabSz="257175">
              <a:lnSpc>
                <a:spcPct val="150000"/>
              </a:lnSpc>
            </a:pPr>
            <a:r>
              <a:rPr lang="en-US" sz="1100" b="1" dirty="0">
                <a:solidFill>
                  <a:srgbClr val="F03C69"/>
                </a:solidFill>
                <a:latin typeface="SVN-SAF" panose="02040603050506020204" pitchFamily="18" charset="0"/>
                <a:cs typeface="Times New Roman" panose="02020603050405020304" pitchFamily="18" charset="0"/>
              </a:rPr>
              <a:t>2. </a:t>
            </a:r>
            <a:r>
              <a:rPr lang="vi-VN" sz="1100" b="1" dirty="0">
                <a:solidFill>
                  <a:srgbClr val="F03C69"/>
                </a:solidFill>
                <a:latin typeface="SVN-SAF" panose="02040603050506020204" pitchFamily="18" charset="0"/>
                <a:cs typeface="Times New Roman" panose="02020603050405020304" pitchFamily="18" charset="0"/>
              </a:rPr>
              <a:t>SẮP XẾP THEO YÊU CẦU</a:t>
            </a:r>
            <a:endParaRPr lang="vi-VN" sz="1100" b="1" dirty="0">
              <a:solidFill>
                <a:srgbClr val="F03C69"/>
              </a:solidFill>
              <a:cs typeface="Times New Roman" panose="02020603050405020304" pitchFamily="18" charset="0"/>
            </a:endParaRPr>
          </a:p>
        </p:txBody>
      </p:sp>
    </p:spTree>
    <p:extLst>
      <p:ext uri="{BB962C8B-B14F-4D97-AF65-F5344CB8AC3E}">
        <p14:creationId xmlns:p14="http://schemas.microsoft.com/office/powerpoint/2010/main" val="35657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460894" y="219717"/>
            <a:ext cx="6158360" cy="553998"/>
          </a:xfrm>
          <a:prstGeom prst="rect">
            <a:avLst/>
          </a:prstGeom>
        </p:spPr>
        <p:txBody>
          <a:bodyPr wrap="square" lIns="68580" tIns="34290" rIns="68580" bIns="34290">
            <a:spAutoFit/>
          </a:bodyPr>
          <a:lstStyle/>
          <a:p>
            <a:pPr defTabSz="257175">
              <a:lnSpc>
                <a:spcPct val="150000"/>
              </a:lnSpc>
            </a:pPr>
            <a:r>
              <a:rPr lang="en-US" sz="2100" b="1" dirty="0">
                <a:solidFill>
                  <a:srgbClr val="F03C69"/>
                </a:solidFill>
                <a:latin typeface="SVN-SAF" panose="02040603050506020204" pitchFamily="18" charset="0"/>
                <a:cs typeface="Times New Roman" panose="02020603050405020304" pitchFamily="18" charset="0"/>
              </a:rPr>
              <a:t>2. </a:t>
            </a:r>
            <a:r>
              <a:rPr lang="vi-VN" sz="2100" b="1" dirty="0">
                <a:solidFill>
                  <a:srgbClr val="F03C69"/>
                </a:solidFill>
                <a:latin typeface="SVN-SAF" panose="02040603050506020204" pitchFamily="18" charset="0"/>
                <a:cs typeface="Times New Roman" panose="02020603050405020304" pitchFamily="18" charset="0"/>
              </a:rPr>
              <a:t>SẮP XẾP THEO YÊU CẦU</a:t>
            </a:r>
            <a:endParaRPr lang="vi-VN" sz="2100" b="1" dirty="0">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453100" y="726541"/>
            <a:ext cx="8222210" cy="4023472"/>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769441"/>
            </a:xfrm>
            <a:prstGeom prst="rect">
              <a:avLst/>
            </a:prstGeom>
          </p:spPr>
          <p:txBody>
            <a:bodyPr wrap="square">
              <a:spAutoFit/>
            </a:bodyPr>
            <a:lstStyle/>
            <a:p>
              <a:pPr defTabSz="257175">
                <a:lnSpc>
                  <a:spcPct val="150000"/>
                </a:lnSpc>
              </a:pPr>
              <a:r>
                <a:rPr lang="en-US" sz="2100" b="1" dirty="0">
                  <a:solidFill>
                    <a:srgbClr val="7FC354"/>
                  </a:solidFill>
                  <a:latin typeface="SVN-Androgyne" panose="02040603050506020204" pitchFamily="18" charset="0"/>
                  <a:cs typeface="Times New Roman" panose="02020603050405020304" pitchFamily="18" charset="0"/>
                </a:rPr>
                <a:t>S</a:t>
              </a:r>
              <a:r>
                <a:rPr lang="vi-VN" sz="2100" b="1" dirty="0">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902152"/>
              <a:chOff x="522612" y="900102"/>
              <a:chExt cx="2898644" cy="902152"/>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706671"/>
                <a:chOff x="5906375" y="1404722"/>
                <a:chExt cx="2372989" cy="706671"/>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646331"/>
                </a:xfrm>
                <a:prstGeom prst="rect">
                  <a:avLst/>
                </a:prstGeom>
              </p:spPr>
              <p:txBody>
                <a:bodyPr wrap="square">
                  <a:spAutoFit/>
                </a:bodyPr>
                <a:lstStyle/>
                <a:p>
                  <a:pPr algn="ctr" defTabSz="257175">
                    <a:lnSpc>
                      <a:spcPct val="150000"/>
                    </a:lnSpc>
                  </a:pPr>
                  <a:r>
                    <a:rPr lang="en-US" sz="1700" b="1" dirty="0">
                      <a:solidFill>
                        <a:schemeClr val="bg1"/>
                      </a:solidFill>
                      <a:latin typeface="UTM Bienvenue" panose="02040603050506020204" pitchFamily="18" charset="0"/>
                      <a:cs typeface="Times New Roman" panose="02020603050405020304" pitchFamily="18" charset="0"/>
                    </a:rPr>
                    <a:t>HOẠT ĐỘNG </a:t>
                  </a:r>
                  <a:endParaRPr lang="vi-VN" sz="17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5" cy="769441"/>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2</a:t>
                </a:r>
                <a:endParaRPr lang="vi-VN" sz="21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 xmlns:a16="http://schemas.microsoft.com/office/drawing/2014/main" id="{E0F8A647-7773-42DE-BFD5-6FE315319913}"/>
              </a:ext>
            </a:extLst>
          </p:cNvPr>
          <p:cNvPicPr>
            <a:picLocks noChangeAspect="1"/>
          </p:cNvPicPr>
          <p:nvPr/>
        </p:nvPicPr>
        <p:blipFill>
          <a:blip r:embed="rId6"/>
          <a:stretch>
            <a:fillRect/>
          </a:stretch>
        </p:blipFill>
        <p:spPr>
          <a:xfrm>
            <a:off x="852820" y="1567972"/>
            <a:ext cx="1183108" cy="828747"/>
          </a:xfrm>
          <a:prstGeom prst="rect">
            <a:avLst/>
          </a:prstGeom>
        </p:spPr>
      </p:pic>
      <p:pic>
        <p:nvPicPr>
          <p:cNvPr id="25" name="Picture 24">
            <a:extLst>
              <a:ext uri="{FF2B5EF4-FFF2-40B4-BE49-F238E27FC236}">
                <a16:creationId xmlns="" xmlns:a16="http://schemas.microsoft.com/office/drawing/2014/main" id="{3139F730-DCD0-44F7-81F5-D4FFCB19B3AB}"/>
              </a:ext>
            </a:extLst>
          </p:cNvPr>
          <p:cNvPicPr>
            <a:picLocks noChangeAspect="1"/>
          </p:cNvPicPr>
          <p:nvPr/>
        </p:nvPicPr>
        <p:blipFill>
          <a:blip r:embed="rId7"/>
          <a:stretch>
            <a:fillRect/>
          </a:stretch>
        </p:blipFill>
        <p:spPr>
          <a:xfrm>
            <a:off x="2051881" y="1567972"/>
            <a:ext cx="1183108" cy="828747"/>
          </a:xfrm>
          <a:prstGeom prst="rect">
            <a:avLst/>
          </a:prstGeom>
        </p:spPr>
      </p:pic>
      <p:pic>
        <p:nvPicPr>
          <p:cNvPr id="26" name="Picture 25">
            <a:extLst>
              <a:ext uri="{FF2B5EF4-FFF2-40B4-BE49-F238E27FC236}">
                <a16:creationId xmlns="" xmlns:a16="http://schemas.microsoft.com/office/drawing/2014/main" id="{FCF96258-C0E9-4932-A475-D966AF453936}"/>
              </a:ext>
            </a:extLst>
          </p:cNvPr>
          <p:cNvPicPr>
            <a:picLocks noChangeAspect="1"/>
          </p:cNvPicPr>
          <p:nvPr/>
        </p:nvPicPr>
        <p:blipFill>
          <a:blip r:embed="rId8"/>
          <a:stretch>
            <a:fillRect/>
          </a:stretch>
        </p:blipFill>
        <p:spPr>
          <a:xfrm>
            <a:off x="3250942" y="1573687"/>
            <a:ext cx="1171676" cy="817316"/>
          </a:xfrm>
          <a:prstGeom prst="rect">
            <a:avLst/>
          </a:prstGeom>
        </p:spPr>
      </p:pic>
      <p:pic>
        <p:nvPicPr>
          <p:cNvPr id="27" name="Picture 26">
            <a:extLst>
              <a:ext uri="{FF2B5EF4-FFF2-40B4-BE49-F238E27FC236}">
                <a16:creationId xmlns="" xmlns:a16="http://schemas.microsoft.com/office/drawing/2014/main" id="{EA8F44A8-CE5C-4889-AB2E-EA36C02B6A38}"/>
              </a:ext>
            </a:extLst>
          </p:cNvPr>
          <p:cNvPicPr>
            <a:picLocks noChangeAspect="1"/>
          </p:cNvPicPr>
          <p:nvPr/>
        </p:nvPicPr>
        <p:blipFill>
          <a:blip r:embed="rId9"/>
          <a:stretch>
            <a:fillRect/>
          </a:stretch>
        </p:blipFill>
        <p:spPr>
          <a:xfrm>
            <a:off x="4438572" y="1567972"/>
            <a:ext cx="1183108" cy="823031"/>
          </a:xfrm>
          <a:prstGeom prst="rect">
            <a:avLst/>
          </a:prstGeom>
        </p:spPr>
      </p:pic>
      <p:pic>
        <p:nvPicPr>
          <p:cNvPr id="31" name="Picture 30">
            <a:extLst>
              <a:ext uri="{FF2B5EF4-FFF2-40B4-BE49-F238E27FC236}">
                <a16:creationId xmlns="" xmlns:a16="http://schemas.microsoft.com/office/drawing/2014/main" id="{810A9F64-B510-4DDF-B0C2-DF0D87E2AE43}"/>
              </a:ext>
            </a:extLst>
          </p:cNvPr>
          <p:cNvPicPr>
            <a:picLocks noChangeAspect="1"/>
          </p:cNvPicPr>
          <p:nvPr/>
        </p:nvPicPr>
        <p:blipFill>
          <a:blip r:embed="rId10"/>
          <a:stretch>
            <a:fillRect/>
          </a:stretch>
        </p:blipFill>
        <p:spPr>
          <a:xfrm>
            <a:off x="2054738" y="2398443"/>
            <a:ext cx="1177392" cy="823031"/>
          </a:xfrm>
          <a:prstGeom prst="rect">
            <a:avLst/>
          </a:prstGeom>
        </p:spPr>
      </p:pic>
      <p:pic>
        <p:nvPicPr>
          <p:cNvPr id="32" name="Picture 31">
            <a:extLst>
              <a:ext uri="{FF2B5EF4-FFF2-40B4-BE49-F238E27FC236}">
                <a16:creationId xmlns="" xmlns:a16="http://schemas.microsoft.com/office/drawing/2014/main" id="{19CD0ABA-4D00-4244-9D60-069BE4600BA4}"/>
              </a:ext>
            </a:extLst>
          </p:cNvPr>
          <p:cNvPicPr>
            <a:picLocks noChangeAspect="1"/>
          </p:cNvPicPr>
          <p:nvPr/>
        </p:nvPicPr>
        <p:blipFill>
          <a:blip r:embed="rId11"/>
          <a:stretch>
            <a:fillRect/>
          </a:stretch>
        </p:blipFill>
        <p:spPr>
          <a:xfrm>
            <a:off x="858536" y="2391004"/>
            <a:ext cx="1177392" cy="823031"/>
          </a:xfrm>
          <a:prstGeom prst="rect">
            <a:avLst/>
          </a:prstGeom>
        </p:spPr>
      </p:pic>
      <p:pic>
        <p:nvPicPr>
          <p:cNvPr id="33" name="Picture 32">
            <a:extLst>
              <a:ext uri="{FF2B5EF4-FFF2-40B4-BE49-F238E27FC236}">
                <a16:creationId xmlns="" xmlns:a16="http://schemas.microsoft.com/office/drawing/2014/main" id="{77DD008A-9459-484D-BC0B-5AC0D0C37BB9}"/>
              </a:ext>
            </a:extLst>
          </p:cNvPr>
          <p:cNvPicPr>
            <a:picLocks noChangeAspect="1"/>
          </p:cNvPicPr>
          <p:nvPr/>
        </p:nvPicPr>
        <p:blipFill>
          <a:blip r:embed="rId12"/>
          <a:stretch>
            <a:fillRect/>
          </a:stretch>
        </p:blipFill>
        <p:spPr>
          <a:xfrm>
            <a:off x="3245226" y="2398443"/>
            <a:ext cx="1177392" cy="823031"/>
          </a:xfrm>
          <a:prstGeom prst="rect">
            <a:avLst/>
          </a:prstGeom>
        </p:spPr>
      </p:pic>
      <p:pic>
        <p:nvPicPr>
          <p:cNvPr id="34" name="Picture 33">
            <a:extLst>
              <a:ext uri="{FF2B5EF4-FFF2-40B4-BE49-F238E27FC236}">
                <a16:creationId xmlns="" xmlns:a16="http://schemas.microsoft.com/office/drawing/2014/main" id="{4F107B82-D9F9-438A-ADB3-4BF5418F1763}"/>
              </a:ext>
            </a:extLst>
          </p:cNvPr>
          <p:cNvPicPr>
            <a:picLocks noChangeAspect="1"/>
          </p:cNvPicPr>
          <p:nvPr/>
        </p:nvPicPr>
        <p:blipFill>
          <a:blip r:embed="rId13"/>
          <a:stretch>
            <a:fillRect/>
          </a:stretch>
        </p:blipFill>
        <p:spPr>
          <a:xfrm>
            <a:off x="4444287" y="2398443"/>
            <a:ext cx="1177392" cy="823031"/>
          </a:xfrm>
          <a:prstGeom prst="rect">
            <a:avLst/>
          </a:prstGeom>
        </p:spPr>
      </p:pic>
      <p:pic>
        <p:nvPicPr>
          <p:cNvPr id="35" name="Picture 34">
            <a:hlinkClick r:id="rId14"/>
            <a:extLst>
              <a:ext uri="{FF2B5EF4-FFF2-40B4-BE49-F238E27FC236}">
                <a16:creationId xmlns="" xmlns:a16="http://schemas.microsoft.com/office/drawing/2014/main" id="{862065B2-D95A-4483-B0AC-1A4E1BEADF6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74680" y="1733577"/>
            <a:ext cx="2006139" cy="1217401"/>
          </a:xfrm>
          <a:prstGeom prst="rect">
            <a:avLst/>
          </a:prstGeom>
        </p:spPr>
      </p:pic>
      <p:pic>
        <p:nvPicPr>
          <p:cNvPr id="36" name="Picture 35">
            <a:extLst>
              <a:ext uri="{FF2B5EF4-FFF2-40B4-BE49-F238E27FC236}">
                <a16:creationId xmlns="" xmlns:a16="http://schemas.microsoft.com/office/drawing/2014/main" id="{EF506C46-34EF-4542-8B0C-9CEB009FD0D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417526" y="3229162"/>
            <a:ext cx="2063294" cy="1242665"/>
          </a:xfrm>
          <a:prstGeom prst="rect">
            <a:avLst/>
          </a:prstGeom>
        </p:spPr>
      </p:pic>
      <p:sp>
        <p:nvSpPr>
          <p:cNvPr id="28" name="Rectangle 27">
            <a:extLst>
              <a:ext uri="{FF2B5EF4-FFF2-40B4-BE49-F238E27FC236}">
                <a16:creationId xmlns="" xmlns:a16="http://schemas.microsoft.com/office/drawing/2014/main" id="{ED613C8F-552D-4011-9F61-781C49FFF919}"/>
              </a:ext>
            </a:extLst>
          </p:cNvPr>
          <p:cNvSpPr/>
          <p:nvPr/>
        </p:nvSpPr>
        <p:spPr>
          <a:xfrm>
            <a:off x="797194" y="3322339"/>
            <a:ext cx="5686733" cy="1107996"/>
          </a:xfrm>
          <a:prstGeom prst="rect">
            <a:avLst/>
          </a:prstGeom>
        </p:spPr>
        <p:txBody>
          <a:bodyPr wrap="square" lIns="68580" tIns="34290" rIns="68580" bIns="34290">
            <a:spAutoFit/>
          </a:bodyPr>
          <a:lstStyle/>
          <a:p>
            <a:pPr defTabSz="257175">
              <a:lnSpc>
                <a:spcPct val="150000"/>
              </a:lnSpc>
            </a:pPr>
            <a:r>
              <a:rPr lang="vi-VN" sz="1500" b="1">
                <a:latin typeface="UTM Avo" panose="02040603050506020204" pitchFamily="18" charset="0"/>
                <a:cs typeface="Times New Roman" panose="02020603050405020304" pitchFamily="18" charset="0"/>
              </a:rPr>
              <a:t>1. </a:t>
            </a:r>
            <a:r>
              <a:rPr lang="vi-VN" sz="1500">
                <a:latin typeface="UTM Avo" panose="02040603050506020204" pitchFamily="18" charset="0"/>
                <a:cs typeface="Times New Roman" panose="02020603050405020304" pitchFamily="18" charset="0"/>
              </a:rPr>
              <a:t>Hãy sắp xếp các thẻ tên </a:t>
            </a:r>
            <a:r>
              <a:rPr lang="en-US" sz="1500">
                <a:latin typeface="UTM Avo" panose="02040603050506020204" pitchFamily="18" charset="0"/>
                <a:cs typeface="Times New Roman" panose="02020603050405020304" pitchFamily="18" charset="0"/>
              </a:rPr>
              <a:t>con</a:t>
            </a:r>
            <a:r>
              <a:rPr lang="vi-VN" sz="1500">
                <a:latin typeface="UTM Avo" panose="02040603050506020204" pitchFamily="18" charset="0"/>
                <a:cs typeface="Times New Roman" panose="02020603050405020304" pitchFamily="18" charset="0"/>
              </a:rPr>
              <a:t> vật vào hai hộp tương ứng với</a:t>
            </a: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môi trường sống của chúng</a:t>
            </a: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(dưới nước và trên cạn). Sau</a:t>
            </a: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5952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460894" y="219717"/>
            <a:ext cx="6158360" cy="553998"/>
          </a:xfrm>
          <a:prstGeom prst="rect">
            <a:avLst/>
          </a:prstGeom>
        </p:spPr>
        <p:txBody>
          <a:bodyPr wrap="square" lIns="68580" tIns="34290" rIns="68580" bIns="34290">
            <a:spAutoFit/>
          </a:bodyPr>
          <a:lstStyle/>
          <a:p>
            <a:pPr defTabSz="257175">
              <a:lnSpc>
                <a:spcPct val="150000"/>
              </a:lnSpc>
            </a:pPr>
            <a:r>
              <a:rPr lang="en-US" sz="2100" b="1">
                <a:solidFill>
                  <a:srgbClr val="F03C69"/>
                </a:solidFill>
                <a:latin typeface="SVN-SAF" panose="02040603050506020204" pitchFamily="18" charset="0"/>
                <a:cs typeface="Times New Roman" panose="02020603050405020304" pitchFamily="18" charset="0"/>
              </a:rPr>
              <a:t>2. </a:t>
            </a:r>
            <a:r>
              <a:rPr lang="vi-VN" sz="2100" b="1">
                <a:solidFill>
                  <a:srgbClr val="F03C69"/>
                </a:solidFill>
                <a:latin typeface="SVN-SAF" panose="02040603050506020204" pitchFamily="18" charset="0"/>
                <a:cs typeface="Times New Roman" panose="02020603050405020304" pitchFamily="18" charset="0"/>
              </a:rPr>
              <a:t>SẮP XẾP THEO YÊU CẦU</a:t>
            </a:r>
            <a:endParaRPr lang="vi-VN" sz="2100" b="1">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453100" y="726541"/>
            <a:ext cx="8222210" cy="4023472"/>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769441"/>
            </a:xfrm>
            <a:prstGeom prst="rect">
              <a:avLst/>
            </a:prstGeom>
          </p:spPr>
          <p:txBody>
            <a:bodyPr wrap="square">
              <a:spAutoFit/>
            </a:bodyPr>
            <a:lstStyle/>
            <a:p>
              <a:pPr defTabSz="257175">
                <a:lnSpc>
                  <a:spcPct val="150000"/>
                </a:lnSpc>
              </a:pPr>
              <a:r>
                <a:rPr lang="en-US" sz="2100" b="1">
                  <a:solidFill>
                    <a:srgbClr val="7FC354"/>
                  </a:solidFill>
                  <a:latin typeface="SVN-Androgyne" panose="02040603050506020204" pitchFamily="18" charset="0"/>
                  <a:cs typeface="Times New Roman" panose="02020603050405020304" pitchFamily="18" charset="0"/>
                </a:rPr>
                <a:t>S</a:t>
              </a:r>
              <a:r>
                <a:rPr lang="vi-VN" sz="21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902152"/>
              <a:chOff x="522612" y="900102"/>
              <a:chExt cx="2898644" cy="902152"/>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706671"/>
                <a:chOff x="5906375" y="1404722"/>
                <a:chExt cx="2372989" cy="706671"/>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646331"/>
                </a:xfrm>
                <a:prstGeom prst="rect">
                  <a:avLst/>
                </a:prstGeom>
              </p:spPr>
              <p:txBody>
                <a:bodyPr wrap="square">
                  <a:spAutoFit/>
                </a:bodyPr>
                <a:lstStyle/>
                <a:p>
                  <a:pPr algn="ctr" defTabSz="257175">
                    <a:lnSpc>
                      <a:spcPct val="150000"/>
                    </a:lnSpc>
                  </a:pPr>
                  <a:r>
                    <a:rPr lang="en-US" sz="1700" b="1">
                      <a:solidFill>
                        <a:schemeClr val="bg1"/>
                      </a:solidFill>
                      <a:latin typeface="UTM Bienvenue" panose="02040603050506020204" pitchFamily="18" charset="0"/>
                      <a:cs typeface="Times New Roman" panose="02020603050405020304" pitchFamily="18" charset="0"/>
                    </a:rPr>
                    <a:t>HOẠT ĐỘNG </a:t>
                  </a:r>
                  <a:endParaRPr lang="vi-VN" sz="17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5" cy="769441"/>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2</a:t>
                </a:r>
                <a:endParaRPr lang="vi-VN" sz="2100" b="1">
                  <a:solidFill>
                    <a:schemeClr val="bg1"/>
                  </a:solidFill>
                  <a:latin typeface="UTM Avo" panose="02040603050506020204" pitchFamily="18" charset="0"/>
                  <a:cs typeface="Times New Roman" panose="02020603050405020304" pitchFamily="18" charset="0"/>
                </a:endParaRPr>
              </a:p>
            </p:txBody>
          </p:sp>
        </p:grpSp>
      </p:grpSp>
      <p:pic>
        <p:nvPicPr>
          <p:cNvPr id="26" name="Picture 25">
            <a:extLst>
              <a:ext uri="{FF2B5EF4-FFF2-40B4-BE49-F238E27FC236}">
                <a16:creationId xmlns="" xmlns:a16="http://schemas.microsoft.com/office/drawing/2014/main" id="{FCF96258-C0E9-4932-A475-D966AF453936}"/>
              </a:ext>
            </a:extLst>
          </p:cNvPr>
          <p:cNvPicPr>
            <a:picLocks noChangeAspect="1"/>
          </p:cNvPicPr>
          <p:nvPr/>
        </p:nvPicPr>
        <p:blipFill>
          <a:blip r:embed="rId6"/>
          <a:stretch>
            <a:fillRect/>
          </a:stretch>
        </p:blipFill>
        <p:spPr>
          <a:xfrm>
            <a:off x="3250942" y="1573687"/>
            <a:ext cx="1171676" cy="817316"/>
          </a:xfrm>
          <a:prstGeom prst="rect">
            <a:avLst/>
          </a:prstGeom>
        </p:spPr>
      </p:pic>
      <p:pic>
        <p:nvPicPr>
          <p:cNvPr id="27" name="Picture 26">
            <a:extLst>
              <a:ext uri="{FF2B5EF4-FFF2-40B4-BE49-F238E27FC236}">
                <a16:creationId xmlns="" xmlns:a16="http://schemas.microsoft.com/office/drawing/2014/main" id="{EA8F44A8-CE5C-4889-AB2E-EA36C02B6A38}"/>
              </a:ext>
            </a:extLst>
          </p:cNvPr>
          <p:cNvPicPr>
            <a:picLocks noChangeAspect="1"/>
          </p:cNvPicPr>
          <p:nvPr/>
        </p:nvPicPr>
        <p:blipFill>
          <a:blip r:embed="rId7"/>
          <a:stretch>
            <a:fillRect/>
          </a:stretch>
        </p:blipFill>
        <p:spPr>
          <a:xfrm>
            <a:off x="4438572" y="1567972"/>
            <a:ext cx="1183108" cy="823031"/>
          </a:xfrm>
          <a:prstGeom prst="rect">
            <a:avLst/>
          </a:prstGeom>
        </p:spPr>
      </p:pic>
      <p:pic>
        <p:nvPicPr>
          <p:cNvPr id="31" name="Picture 30">
            <a:extLst>
              <a:ext uri="{FF2B5EF4-FFF2-40B4-BE49-F238E27FC236}">
                <a16:creationId xmlns="" xmlns:a16="http://schemas.microsoft.com/office/drawing/2014/main" id="{810A9F64-B510-4DDF-B0C2-DF0D87E2AE43}"/>
              </a:ext>
            </a:extLst>
          </p:cNvPr>
          <p:cNvPicPr>
            <a:picLocks noChangeAspect="1"/>
          </p:cNvPicPr>
          <p:nvPr/>
        </p:nvPicPr>
        <p:blipFill>
          <a:blip r:embed="rId8"/>
          <a:stretch>
            <a:fillRect/>
          </a:stretch>
        </p:blipFill>
        <p:spPr>
          <a:xfrm>
            <a:off x="2054738" y="2398443"/>
            <a:ext cx="1177392" cy="823031"/>
          </a:xfrm>
          <a:prstGeom prst="rect">
            <a:avLst/>
          </a:prstGeom>
        </p:spPr>
      </p:pic>
      <p:pic>
        <p:nvPicPr>
          <p:cNvPr id="33" name="Picture 32">
            <a:extLst>
              <a:ext uri="{FF2B5EF4-FFF2-40B4-BE49-F238E27FC236}">
                <a16:creationId xmlns="" xmlns:a16="http://schemas.microsoft.com/office/drawing/2014/main" id="{77DD008A-9459-484D-BC0B-5AC0D0C37BB9}"/>
              </a:ext>
            </a:extLst>
          </p:cNvPr>
          <p:cNvPicPr>
            <a:picLocks noChangeAspect="1"/>
          </p:cNvPicPr>
          <p:nvPr/>
        </p:nvPicPr>
        <p:blipFill>
          <a:blip r:embed="rId9"/>
          <a:stretch>
            <a:fillRect/>
          </a:stretch>
        </p:blipFill>
        <p:spPr>
          <a:xfrm>
            <a:off x="3245226" y="2398443"/>
            <a:ext cx="1177392" cy="823031"/>
          </a:xfrm>
          <a:prstGeom prst="rect">
            <a:avLst/>
          </a:prstGeom>
        </p:spPr>
      </p:pic>
      <p:pic>
        <p:nvPicPr>
          <p:cNvPr id="34" name="Picture 33">
            <a:extLst>
              <a:ext uri="{FF2B5EF4-FFF2-40B4-BE49-F238E27FC236}">
                <a16:creationId xmlns="" xmlns:a16="http://schemas.microsoft.com/office/drawing/2014/main" id="{4F107B82-D9F9-438A-ADB3-4BF5418F1763}"/>
              </a:ext>
            </a:extLst>
          </p:cNvPr>
          <p:cNvPicPr>
            <a:picLocks noChangeAspect="1"/>
          </p:cNvPicPr>
          <p:nvPr/>
        </p:nvPicPr>
        <p:blipFill>
          <a:blip r:embed="rId10"/>
          <a:stretch>
            <a:fillRect/>
          </a:stretch>
        </p:blipFill>
        <p:spPr>
          <a:xfrm>
            <a:off x="4444287" y="2398443"/>
            <a:ext cx="1177392" cy="823031"/>
          </a:xfrm>
          <a:prstGeom prst="rect">
            <a:avLst/>
          </a:prstGeom>
        </p:spPr>
      </p:pic>
      <p:sp>
        <p:nvSpPr>
          <p:cNvPr id="28" name="Rectangle 27">
            <a:extLst>
              <a:ext uri="{FF2B5EF4-FFF2-40B4-BE49-F238E27FC236}">
                <a16:creationId xmlns="" xmlns:a16="http://schemas.microsoft.com/office/drawing/2014/main" id="{134096BE-FB57-4917-9934-55A982FADCFB}"/>
              </a:ext>
            </a:extLst>
          </p:cNvPr>
          <p:cNvSpPr/>
          <p:nvPr/>
        </p:nvSpPr>
        <p:spPr>
          <a:xfrm>
            <a:off x="624026" y="3273596"/>
            <a:ext cx="7895948" cy="761747"/>
          </a:xfrm>
          <a:prstGeom prst="rect">
            <a:avLst/>
          </a:prstGeom>
        </p:spPr>
        <p:txBody>
          <a:bodyPr wrap="square" lIns="68580" tIns="34290" rIns="68580" bIns="34290">
            <a:spAutoFit/>
          </a:bodyPr>
          <a:lstStyle/>
          <a:p>
            <a:pPr algn="just" defTabSz="257175">
              <a:lnSpc>
                <a:spcPct val="150000"/>
              </a:lnSpc>
            </a:pPr>
            <a:r>
              <a:rPr lang="en-US" sz="1500" b="1">
                <a:latin typeface="UTM Avo" panose="02040603050506020204" pitchFamily="18" charset="0"/>
                <a:cs typeface="Times New Roman" panose="02020603050405020304" pitchFamily="18" charset="0"/>
              </a:rPr>
              <a:t>2</a:t>
            </a:r>
            <a:r>
              <a:rPr lang="vi-VN" sz="1500" b="1">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hãy tìm lại thẻ </a:t>
            </a:r>
            <a:r>
              <a:rPr lang="en-US" sz="1500">
                <a:latin typeface="UTM Avo" panose="02040603050506020204" pitchFamily="18" charset="0"/>
                <a:cs typeface="Times New Roman" panose="02020603050405020304" pitchFamily="18" charset="0"/>
              </a:rPr>
              <a:t>c</a:t>
            </a:r>
            <a:r>
              <a:rPr lang="vi-VN" sz="1500">
                <a:latin typeface="UTM Avo" panose="02040603050506020204" pitchFamily="18" charset="0"/>
                <a:cs typeface="Times New Roman" panose="02020603050405020304" pitchFamily="18" charset="0"/>
              </a:rPr>
              <a:t>on </a:t>
            </a:r>
            <a:r>
              <a:rPr lang="en-US" sz="1500">
                <a:latin typeface="UTM Avo" panose="02040603050506020204" pitchFamily="18" charset="0"/>
                <a:cs typeface="Times New Roman" panose="02020603050405020304" pitchFamily="18" charset="0"/>
              </a:rPr>
              <a:t>v</a:t>
            </a:r>
            <a:r>
              <a:rPr lang="vi-VN" sz="15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 xmlns:a16="http://schemas.microsoft.com/office/drawing/2014/main" id="{0706DA51-D0FD-4CAD-9539-D038771C1547}"/>
              </a:ext>
            </a:extLst>
          </p:cNvPr>
          <p:cNvSpPr/>
          <p:nvPr/>
        </p:nvSpPr>
        <p:spPr>
          <a:xfrm>
            <a:off x="624027" y="3959782"/>
            <a:ext cx="7806479" cy="761747"/>
          </a:xfrm>
          <a:prstGeom prst="rect">
            <a:avLst/>
          </a:prstGeom>
        </p:spPr>
        <p:txBody>
          <a:bodyPr wrap="square" lIns="68580" tIns="34290" rIns="68580" bIns="34290">
            <a:spAutoFit/>
          </a:bodyPr>
          <a:lstStyle/>
          <a:p>
            <a:pPr defTabSz="257175">
              <a:lnSpc>
                <a:spcPct val="150000"/>
              </a:lnSpc>
            </a:pPr>
            <a:r>
              <a:rPr lang="en-US" sz="1500" b="1">
                <a:latin typeface="UTM Avo" panose="02040603050506020204" pitchFamily="18" charset="0"/>
                <a:cs typeface="Times New Roman" panose="02020603050405020304" pitchFamily="18" charset="0"/>
              </a:rPr>
              <a:t>3</a:t>
            </a:r>
            <a:r>
              <a:rPr lang="vi-VN" sz="1500" b="1">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Thảo luận với bạn cách em đã tìm thẻ </a:t>
            </a:r>
            <a:r>
              <a:rPr lang="en-US" sz="1500">
                <a:latin typeface="UTM Avo" panose="02040603050506020204" pitchFamily="18" charset="0"/>
                <a:cs typeface="Times New Roman" panose="02020603050405020304" pitchFamily="18" charset="0"/>
              </a:rPr>
              <a:t>c</a:t>
            </a:r>
            <a:r>
              <a:rPr lang="vi-VN" sz="1500">
                <a:latin typeface="UTM Avo" panose="02040603050506020204" pitchFamily="18" charset="0"/>
                <a:cs typeface="Times New Roman" panose="02020603050405020304" pitchFamily="18" charset="0"/>
              </a:rPr>
              <a:t>on </a:t>
            </a:r>
            <a:r>
              <a:rPr lang="en-US" sz="1500">
                <a:latin typeface="UTM Avo" panose="02040603050506020204" pitchFamily="18" charset="0"/>
                <a:cs typeface="Times New Roman" panose="02020603050405020304" pitchFamily="18" charset="0"/>
              </a:rPr>
              <a:t>v</a:t>
            </a:r>
            <a:r>
              <a:rPr lang="vi-VN" sz="15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 xmlns:a16="http://schemas.microsoft.com/office/drawing/2014/main" id="{EAC5DB6F-51B4-459D-89B0-EE82ABEC501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86192" y="1869905"/>
            <a:ext cx="2006139" cy="1217401"/>
          </a:xfrm>
          <a:prstGeom prst="rect">
            <a:avLst/>
          </a:prstGeom>
        </p:spPr>
      </p:pic>
      <p:pic>
        <p:nvPicPr>
          <p:cNvPr id="35" name="Picture 34">
            <a:extLst>
              <a:ext uri="{FF2B5EF4-FFF2-40B4-BE49-F238E27FC236}">
                <a16:creationId xmlns="" xmlns:a16="http://schemas.microsoft.com/office/drawing/2014/main" id="{7E639422-E4E3-4F8A-9685-BEEC7034E42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514910" y="4480502"/>
            <a:ext cx="748730" cy="662998"/>
          </a:xfrm>
          <a:prstGeom prst="rect">
            <a:avLst/>
          </a:prstGeom>
        </p:spPr>
      </p:pic>
    </p:spTree>
    <p:extLst>
      <p:ext uri="{BB962C8B-B14F-4D97-AF65-F5344CB8AC3E}">
        <p14:creationId xmlns:p14="http://schemas.microsoft.com/office/powerpoint/2010/main" val="961025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 xmlns:a16="http://schemas.microsoft.com/office/drawing/2014/main" id="{2A820399-F133-417F-9459-F2B85DDFFAF4}"/>
              </a:ext>
            </a:extLst>
          </p:cNvPr>
          <p:cNvGrpSpPr/>
          <p:nvPr/>
        </p:nvGrpSpPr>
        <p:grpSpPr>
          <a:xfrm>
            <a:off x="536178" y="268687"/>
            <a:ext cx="8065777" cy="1222144"/>
            <a:chOff x="149795" y="535277"/>
            <a:chExt cx="10754369" cy="1629525"/>
          </a:xfrm>
        </p:grpSpPr>
        <p:grpSp>
          <p:nvGrpSpPr>
            <p:cNvPr id="40" name="Group 39">
              <a:extLst>
                <a:ext uri="{FF2B5EF4-FFF2-40B4-BE49-F238E27FC236}">
                  <a16:creationId xmlns=""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 xmlns:a16="http://schemas.microsoft.com/office/drawing/2014/main" id="{BB4130F1-36C5-4B42-935D-17FAC3CE1928}"/>
                </a:ext>
              </a:extLst>
            </p:cNvPr>
            <p:cNvSpPr/>
            <p:nvPr/>
          </p:nvSpPr>
          <p:spPr>
            <a:xfrm>
              <a:off x="946676" y="1021968"/>
              <a:ext cx="9659760" cy="1064906"/>
            </a:xfrm>
            <a:prstGeom prst="rect">
              <a:avLst/>
            </a:prstGeom>
          </p:spPr>
          <p:txBody>
            <a:bodyPr wrap="square">
              <a:spAutoFit/>
            </a:bodyPr>
            <a:lstStyle/>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 xmlns:a16="http://schemas.microsoft.com/office/drawing/2014/main" id="{576E131E-B45C-4A66-B6F6-3AA250EE0397}"/>
              </a:ext>
            </a:extLst>
          </p:cNvPr>
          <p:cNvPicPr>
            <a:picLocks noChangeAspect="1"/>
          </p:cNvPicPr>
          <p:nvPr/>
        </p:nvPicPr>
        <p:blipFill>
          <a:blip r:embed="rId3"/>
          <a:stretch>
            <a:fillRect/>
          </a:stretch>
        </p:blipFill>
        <p:spPr>
          <a:xfrm>
            <a:off x="536177" y="1716587"/>
            <a:ext cx="673438" cy="662997"/>
          </a:xfrm>
          <a:prstGeom prst="rect">
            <a:avLst/>
          </a:prstGeom>
        </p:spPr>
      </p:pic>
      <p:sp>
        <p:nvSpPr>
          <p:cNvPr id="47" name="Rectangle 46">
            <a:extLst>
              <a:ext uri="{FF2B5EF4-FFF2-40B4-BE49-F238E27FC236}">
                <a16:creationId xmlns="" xmlns:a16="http://schemas.microsoft.com/office/drawing/2014/main" id="{0D71BE72-131D-42E8-9082-2A49F769F99E}"/>
              </a:ext>
            </a:extLst>
          </p:cNvPr>
          <p:cNvSpPr/>
          <p:nvPr/>
        </p:nvSpPr>
        <p:spPr>
          <a:xfrm>
            <a:off x="1284908" y="1800875"/>
            <a:ext cx="6986343" cy="461665"/>
          </a:xfrm>
          <a:prstGeom prst="rect">
            <a:avLst/>
          </a:prstGeom>
        </p:spPr>
        <p:txBody>
          <a:bodyPr wrap="square" lIns="68580" tIns="34290" rIns="68580" bIns="34290">
            <a:spAutoFit/>
          </a:bodyPr>
          <a:lstStyle/>
          <a:p>
            <a:pPr algn="just" defTabSz="257175">
              <a:lnSpc>
                <a:spcPct val="150000"/>
              </a:lnSpc>
            </a:pPr>
            <a:r>
              <a:rPr lang="en-US" sz="1700" b="1">
                <a:latin typeface="UTM Avo" panose="02040603050506020204" pitchFamily="18" charset="0"/>
                <a:cs typeface="Times New Roman" panose="02020603050405020304" pitchFamily="18" charset="0"/>
              </a:rPr>
              <a:t>1. </a:t>
            </a:r>
            <a:r>
              <a:rPr lang="vi-VN" sz="17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 xmlns:a16="http://schemas.microsoft.com/office/drawing/2014/main" id="{EDA060E0-CA89-4E44-84BC-7A0302926B0E}"/>
              </a:ext>
            </a:extLst>
          </p:cNvPr>
          <p:cNvPicPr>
            <a:picLocks noChangeAspect="1"/>
          </p:cNvPicPr>
          <p:nvPr/>
        </p:nvPicPr>
        <p:blipFill>
          <a:blip r:embed="rId4"/>
          <a:stretch>
            <a:fillRect/>
          </a:stretch>
        </p:blipFill>
        <p:spPr>
          <a:xfrm>
            <a:off x="4268054" y="2376493"/>
            <a:ext cx="2860111" cy="2469130"/>
          </a:xfrm>
          <a:prstGeom prst="rect">
            <a:avLst/>
          </a:prstGeom>
        </p:spPr>
      </p:pic>
      <p:pic>
        <p:nvPicPr>
          <p:cNvPr id="49" name="Picture 48">
            <a:extLst>
              <a:ext uri="{FF2B5EF4-FFF2-40B4-BE49-F238E27FC236}">
                <a16:creationId xmlns="" xmlns:a16="http://schemas.microsoft.com/office/drawing/2014/main" id="{5B653245-104A-4CCC-9877-39FA37DB2059}"/>
              </a:ext>
            </a:extLst>
          </p:cNvPr>
          <p:cNvPicPr>
            <a:picLocks noChangeAspect="1"/>
          </p:cNvPicPr>
          <p:nvPr/>
        </p:nvPicPr>
        <p:blipFill>
          <a:blip r:embed="rId5"/>
          <a:stretch>
            <a:fillRect/>
          </a:stretch>
        </p:blipFill>
        <p:spPr>
          <a:xfrm>
            <a:off x="1539335" y="2942709"/>
            <a:ext cx="2365050" cy="1902914"/>
          </a:xfrm>
          <a:prstGeom prst="rect">
            <a:avLst/>
          </a:prstGeom>
        </p:spPr>
      </p:pic>
      <p:pic>
        <p:nvPicPr>
          <p:cNvPr id="13" name="Picture 12">
            <a:extLst>
              <a:ext uri="{FF2B5EF4-FFF2-40B4-BE49-F238E27FC236}">
                <a16:creationId xmlns="" xmlns:a16="http://schemas.microsoft.com/office/drawing/2014/main" id="{576E131E-B45C-4A66-B6F6-3AA250EE0397}"/>
              </a:ext>
            </a:extLst>
          </p:cNvPr>
          <p:cNvPicPr>
            <a:picLocks noChangeAspect="1"/>
          </p:cNvPicPr>
          <p:nvPr/>
        </p:nvPicPr>
        <p:blipFill>
          <a:blip r:embed="rId3"/>
          <a:stretch>
            <a:fillRect/>
          </a:stretch>
        </p:blipFill>
        <p:spPr>
          <a:xfrm>
            <a:off x="8470562" y="-27352"/>
            <a:ext cx="673438" cy="662997"/>
          </a:xfrm>
          <a:prstGeom prst="rect">
            <a:avLst/>
          </a:prstGeom>
        </p:spPr>
      </p:pic>
      <p:pic>
        <p:nvPicPr>
          <p:cNvPr id="14" name="Picture 13">
            <a:extLst>
              <a:ext uri="{FF2B5EF4-FFF2-40B4-BE49-F238E27FC236}">
                <a16:creationId xmlns="" xmlns:a16="http://schemas.microsoft.com/office/drawing/2014/main" id="{576E131E-B45C-4A66-B6F6-3AA250EE0397}"/>
              </a:ext>
            </a:extLst>
          </p:cNvPr>
          <p:cNvPicPr>
            <a:picLocks noChangeAspect="1"/>
          </p:cNvPicPr>
          <p:nvPr/>
        </p:nvPicPr>
        <p:blipFill>
          <a:blip r:embed="rId3"/>
          <a:stretch>
            <a:fillRect/>
          </a:stretch>
        </p:blipFill>
        <p:spPr>
          <a:xfrm>
            <a:off x="8529846" y="4514124"/>
            <a:ext cx="673438" cy="662997"/>
          </a:xfrm>
          <a:prstGeom prst="rect">
            <a:avLst/>
          </a:prstGeom>
        </p:spPr>
      </p:pic>
    </p:spTree>
    <p:extLst>
      <p:ext uri="{BB962C8B-B14F-4D97-AF65-F5344CB8AC3E}">
        <p14:creationId xmlns:p14="http://schemas.microsoft.com/office/powerpoint/2010/main" val="284269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BBD8A18-B945-4662-A733-71FC5BFAF0FD}"/>
              </a:ext>
            </a:extLst>
          </p:cNvPr>
          <p:cNvPicPr>
            <a:picLocks noChangeAspect="1"/>
          </p:cNvPicPr>
          <p:nvPr/>
        </p:nvPicPr>
        <p:blipFill>
          <a:blip r:embed="rId2"/>
          <a:stretch>
            <a:fillRect/>
          </a:stretch>
        </p:blipFill>
        <p:spPr>
          <a:xfrm>
            <a:off x="1602800" y="1199266"/>
            <a:ext cx="5938400" cy="2417654"/>
          </a:xfrm>
          <a:prstGeom prst="rect">
            <a:avLst/>
          </a:prstGeom>
        </p:spPr>
      </p:pic>
      <p:sp>
        <p:nvSpPr>
          <p:cNvPr id="10" name="Rectangle 9">
            <a:extLst>
              <a:ext uri="{FF2B5EF4-FFF2-40B4-BE49-F238E27FC236}">
                <a16:creationId xmlns="" xmlns:a16="http://schemas.microsoft.com/office/drawing/2014/main" id="{2EE51DCA-22CC-4CA7-9CF7-779BA27881B4}"/>
              </a:ext>
            </a:extLst>
          </p:cNvPr>
          <p:cNvSpPr/>
          <p:nvPr/>
        </p:nvSpPr>
        <p:spPr>
          <a:xfrm>
            <a:off x="413854" y="326430"/>
            <a:ext cx="8316293" cy="854080"/>
          </a:xfrm>
          <a:prstGeom prst="rect">
            <a:avLst/>
          </a:prstGeom>
        </p:spPr>
        <p:txBody>
          <a:bodyPr wrap="square" lIns="68580" tIns="34290" rIns="68580" bIns="34290">
            <a:spAutoFit/>
          </a:bodyPr>
          <a:lstStyle/>
          <a:p>
            <a:pPr algn="just" defTabSz="257175">
              <a:lnSpc>
                <a:spcPct val="150000"/>
              </a:lnSpc>
            </a:pPr>
            <a:r>
              <a:rPr lang="en-US" sz="1700" b="1">
                <a:latin typeface="UTM Avo" panose="02040603050506020204" pitchFamily="18" charset="0"/>
                <a:cs typeface="Times New Roman" panose="02020603050405020304" pitchFamily="18" charset="0"/>
              </a:rPr>
              <a:t>2. </a:t>
            </a:r>
            <a:r>
              <a:rPr lang="vi-VN" sz="1700">
                <a:latin typeface="UTM Avo" panose="02040603050506020204" pitchFamily="18" charset="0"/>
                <a:cs typeface="Times New Roman" panose="02020603050405020304" pitchFamily="18" charset="0"/>
              </a:rPr>
              <a:t>Trong mỗi nhóm dưới đây, bạn An đã sắp xếp một đồ chơi không phù</a:t>
            </a:r>
            <a:r>
              <a:rPr lang="en-US" sz="1700">
                <a:latin typeface="UTM Avo" panose="02040603050506020204" pitchFamily="18" charset="0"/>
                <a:cs typeface="Times New Roman" panose="02020603050405020304" pitchFamily="18" charset="0"/>
              </a:rPr>
              <a:t> </a:t>
            </a:r>
            <a:r>
              <a:rPr lang="vi-VN" sz="17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11653" y="1383200"/>
            <a:ext cx="663745" cy="589360"/>
          </a:xfrm>
          <a:prstGeom prst="rect">
            <a:avLst/>
          </a:prstGeom>
        </p:spPr>
      </p:pic>
      <p:pic>
        <p:nvPicPr>
          <p:cNvPr id="11" name="Picture 10" descr="Logo&#10;&#10;Description automatically generated">
            <a:extLst>
              <a:ext uri="{FF2B5EF4-FFF2-40B4-BE49-F238E27FC236}">
                <a16:creationId xmlns=""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89459" y="2050816"/>
            <a:ext cx="663745" cy="589360"/>
          </a:xfrm>
          <a:prstGeom prst="rect">
            <a:avLst/>
          </a:prstGeom>
        </p:spPr>
      </p:pic>
      <p:pic>
        <p:nvPicPr>
          <p:cNvPr id="12" name="Picture 11" descr="Logo&#10;&#10;Description automatically generated">
            <a:extLst>
              <a:ext uri="{FF2B5EF4-FFF2-40B4-BE49-F238E27FC236}">
                <a16:creationId xmlns=""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97478" y="2791168"/>
            <a:ext cx="663745" cy="589360"/>
          </a:xfrm>
          <a:prstGeom prst="rect">
            <a:avLst/>
          </a:prstGeom>
        </p:spPr>
      </p:pic>
      <p:sp>
        <p:nvSpPr>
          <p:cNvPr id="8" name="TextBox 7"/>
          <p:cNvSpPr txBox="1">
            <a:spLocks noChangeArrowheads="1"/>
          </p:cNvSpPr>
          <p:nvPr/>
        </p:nvSpPr>
        <p:spPr bwMode="auto">
          <a:xfrm>
            <a:off x="8108838" y="4674942"/>
            <a:ext cx="1242616"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400" b="1" dirty="0" err="1">
                <a:solidFill>
                  <a:schemeClr val="tx2">
                    <a:lumMod val="50000"/>
                  </a:schemeClr>
                </a:solidFill>
              </a:rPr>
              <a:t>Quizizz</a:t>
            </a:r>
            <a:endParaRPr lang="en-US" sz="2400" b="1" dirty="0">
              <a:solidFill>
                <a:schemeClr val="tx2">
                  <a:lumMod val="50000"/>
                </a:schemeClr>
              </a:solidFill>
            </a:endParaRPr>
          </a:p>
        </p:txBody>
      </p:sp>
    </p:spTree>
    <p:extLst>
      <p:ext uri="{BB962C8B-B14F-4D97-AF65-F5344CB8AC3E}">
        <p14:creationId xmlns:p14="http://schemas.microsoft.com/office/powerpoint/2010/main" val="258286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26"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6" t="20765" r="34847" b="16940"/>
          <a:stretch/>
        </p:blipFill>
        <p:spPr bwMode="auto">
          <a:xfrm>
            <a:off x="381000" y="209550"/>
            <a:ext cx="8382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999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82" y="-1314450"/>
            <a:ext cx="853424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600200" y="1200150"/>
            <a:ext cx="208294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800" b="1" dirty="0">
                <a:solidFill>
                  <a:prstClr val="white"/>
                </a:solidFill>
              </a:rPr>
              <a:t>VẬN DỤNG</a:t>
            </a:r>
          </a:p>
        </p:txBody>
      </p:sp>
      <p:sp>
        <p:nvSpPr>
          <p:cNvPr id="80901" name="Rectangle 1"/>
          <p:cNvSpPr>
            <a:spLocks noChangeArrowheads="1"/>
          </p:cNvSpPr>
          <p:nvPr/>
        </p:nvSpPr>
        <p:spPr bwMode="auto">
          <a:xfrm>
            <a:off x="3005922" y="2371725"/>
            <a:ext cx="318694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fontAlgn="base">
              <a:spcBef>
                <a:spcPct val="0"/>
              </a:spcBef>
              <a:spcAft>
                <a:spcPct val="0"/>
              </a:spcAft>
            </a:pPr>
            <a:r>
              <a:rPr lang="en-US">
                <a:solidFill>
                  <a:srgbClr val="0070C0"/>
                </a:solidFill>
                <a:latin typeface="Arial" pitchFamily="34" charset="0"/>
                <a:cs typeface="Arial" pitchFamily="34" charset="0"/>
              </a:rPr>
              <a:t>https://quizizz.com/join?gc=416704</a:t>
            </a:r>
          </a:p>
        </p:txBody>
      </p:sp>
    </p:spTree>
    <p:extLst>
      <p:ext uri="{BB962C8B-B14F-4D97-AF65-F5344CB8AC3E}">
        <p14:creationId xmlns:p14="http://schemas.microsoft.com/office/powerpoint/2010/main" val="783170644"/>
      </p:ext>
    </p:extLst>
  </p:cSld>
  <p:clrMapOvr>
    <a:masterClrMapping/>
  </p:clrMapOvr>
  <p:transition spd="slow">
    <p:rand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74891" y="2953536"/>
            <a:ext cx="9493781" cy="2189965"/>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089" y="1659444"/>
            <a:ext cx="1248572" cy="1134161"/>
          </a:xfrm>
          <a:prstGeom prst="rect">
            <a:avLst/>
          </a:prstGeom>
        </p:spPr>
      </p:pic>
      <p:pic>
        <p:nvPicPr>
          <p:cNvPr id="13" name="Picture 12" descr="A picture containing text&#10;&#10;Description automatically generated">
            <a:extLst>
              <a:ext uri="{FF2B5EF4-FFF2-40B4-BE49-F238E27FC236}">
                <a16:creationId xmlns="" xmlns:a16="http://schemas.microsoft.com/office/drawing/2014/main" id="{7657DDF4-7E1F-416D-8826-3D2CBD2EFF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4521" y="389970"/>
            <a:ext cx="4709568" cy="1454022"/>
          </a:xfrm>
          <a:prstGeom prst="rect">
            <a:avLst/>
          </a:prstGeom>
        </p:spPr>
      </p:pic>
      <p:pic>
        <p:nvPicPr>
          <p:cNvPr id="8" name="Picture 7">
            <a:extLst>
              <a:ext uri="{FF2B5EF4-FFF2-40B4-BE49-F238E27FC236}">
                <a16:creationId xmlns="" xmlns:a16="http://schemas.microsoft.com/office/drawing/2014/main" id="{971C5F41-AD43-42A2-B81F-559372026260}"/>
              </a:ext>
            </a:extLst>
          </p:cNvPr>
          <p:cNvPicPr>
            <a:picLocks noChangeAspect="1"/>
          </p:cNvPicPr>
          <p:nvPr/>
        </p:nvPicPr>
        <p:blipFill>
          <a:blip r:embed="rId8"/>
          <a:stretch>
            <a:fillRect/>
          </a:stretch>
        </p:blipFill>
        <p:spPr>
          <a:xfrm>
            <a:off x="0" y="67993"/>
            <a:ext cx="1301928" cy="411578"/>
          </a:xfrm>
          <a:prstGeom prst="rect">
            <a:avLst/>
          </a:prstGeom>
        </p:spPr>
      </p:pic>
      <p:pic>
        <p:nvPicPr>
          <p:cNvPr id="9" name="Picture 8">
            <a:extLst>
              <a:ext uri="{FF2B5EF4-FFF2-40B4-BE49-F238E27FC236}">
                <a16:creationId xmlns="" xmlns:a16="http://schemas.microsoft.com/office/drawing/2014/main" id="{0B8BCE73-D206-4080-9A2B-983D53EB60D8}"/>
              </a:ext>
            </a:extLst>
          </p:cNvPr>
          <p:cNvPicPr>
            <a:picLocks noChangeAspect="1"/>
          </p:cNvPicPr>
          <p:nvPr/>
        </p:nvPicPr>
        <p:blipFill>
          <a:blip r:embed="rId9"/>
          <a:stretch>
            <a:fillRect/>
          </a:stretch>
        </p:blipFill>
        <p:spPr>
          <a:xfrm>
            <a:off x="91170" y="1843992"/>
            <a:ext cx="442298" cy="390467"/>
          </a:xfrm>
          <a:prstGeom prst="rect">
            <a:avLst/>
          </a:prstGeom>
        </p:spPr>
      </p:pic>
      <p:grpSp>
        <p:nvGrpSpPr>
          <p:cNvPr id="11" name="Group 10"/>
          <p:cNvGrpSpPr/>
          <p:nvPr/>
        </p:nvGrpSpPr>
        <p:grpSpPr>
          <a:xfrm>
            <a:off x="968375" y="121937"/>
            <a:ext cx="7200900" cy="698096"/>
            <a:chOff x="1857375" y="172736"/>
            <a:chExt cx="7200900" cy="698096"/>
          </a:xfrm>
        </p:grpSpPr>
        <p:sp>
          <p:nvSpPr>
            <p:cNvPr id="12" name="TextBox 9">
              <a:extLst>
                <a:ext uri="{FF2B5EF4-FFF2-40B4-BE49-F238E27FC236}">
                  <a16:creationId xmlns="" xmlns:a16="http://schemas.microsoft.com/office/drawing/2014/main" id="{FC79FD3C-BC0B-8409-BF68-9AA76702F772}"/>
                </a:ext>
              </a:extLst>
            </p:cNvPr>
            <p:cNvSpPr txBox="1">
              <a:spLocks noChangeArrowheads="1"/>
            </p:cNvSpPr>
            <p:nvPr/>
          </p:nvSpPr>
          <p:spPr bwMode="auto">
            <a:xfrm>
              <a:off x="1857375" y="432252"/>
              <a:ext cx="720090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endParaRPr lang="en-US" altLang="en-US" sz="2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ACC873B5-5CCD-2C4C-F00E-192DFF407078}"/>
                </a:ext>
              </a:extLst>
            </p:cNvPr>
            <p:cNvSpPr txBox="1"/>
            <p:nvPr/>
          </p:nvSpPr>
          <p:spPr>
            <a:xfrm>
              <a:off x="2457450" y="172736"/>
              <a:ext cx="6000750" cy="392413"/>
            </a:xfrm>
            <a:prstGeom prst="rect">
              <a:avLst/>
            </a:prstGeom>
            <a:noFill/>
          </p:spPr>
          <p:txBody>
            <a:bodyPr wrap="square" lIns="68579" tIns="34289" rIns="68579" bIns="34289" rtlCol="0">
              <a:spAutoFit/>
            </a:bodyPr>
            <a:lstStyle/>
            <a:p>
              <a:pPr algn="ctr" defTabSz="685766">
                <a:defRPr/>
              </a:pPr>
              <a:r>
                <a:rPr lang="vi-VN" sz="2100" dirty="0">
                  <a:ea typeface="#9Slide02 Noi dung rat dai" panose="02000000000000000000" pitchFamily="2" charset="0"/>
                  <a:cs typeface="Times New Roman" panose="02020603050405020304" pitchFamily="18" charset="0"/>
                </a:rPr>
                <a:t>Thứ</a:t>
              </a:r>
              <a:r>
                <a:rPr lang="en-US" sz="2100" dirty="0">
                  <a:ea typeface="#9Slide02 Noi dung rat dai" panose="02000000000000000000" pitchFamily="2" charset="0"/>
                  <a:cs typeface="Times New Roman" panose="02020603050405020304" pitchFamily="18" charset="0"/>
                </a:rPr>
                <a:t>  </a:t>
              </a:r>
              <a:r>
                <a:rPr lang="en-US" sz="2100" dirty="0" err="1">
                  <a:ea typeface="#9Slide02 Noi dung rat dai" panose="02000000000000000000" pitchFamily="2" charset="0"/>
                  <a:cs typeface="Times New Roman" panose="02020603050405020304" pitchFamily="18" charset="0"/>
                </a:rPr>
                <a:t>tư</a:t>
              </a:r>
              <a:r>
                <a:rPr lang="en-US" sz="2100" dirty="0">
                  <a:ea typeface="#9Slide02 Noi dung rat dai" panose="02000000000000000000" pitchFamily="2" charset="0"/>
                  <a:cs typeface="Times New Roman" panose="02020603050405020304" pitchFamily="18" charset="0"/>
                </a:rPr>
                <a:t>, </a:t>
              </a:r>
              <a:r>
                <a:rPr lang="vi-VN" sz="2100" dirty="0">
                  <a:ea typeface="#9Slide02 Noi dung rat dai" panose="02000000000000000000" pitchFamily="2" charset="0"/>
                  <a:cs typeface="Times New Roman" panose="02020603050405020304" pitchFamily="18" charset="0"/>
                </a:rPr>
                <a:t>ngày </a:t>
              </a:r>
              <a:r>
                <a:rPr lang="en-US" sz="2100" dirty="0">
                  <a:ea typeface="#9Slide02 Noi dung rat dai" panose="02000000000000000000" pitchFamily="2" charset="0"/>
                  <a:cs typeface="Times New Roman" panose="02020603050405020304" pitchFamily="18" charset="0"/>
                </a:rPr>
                <a:t>18   </a:t>
              </a:r>
              <a:r>
                <a:rPr lang="vi-VN" sz="2100" dirty="0">
                  <a:ea typeface="#9Slide02 Noi dung rat dai" panose="02000000000000000000" pitchFamily="2" charset="0"/>
                  <a:cs typeface="Times New Roman" panose="02020603050405020304" pitchFamily="18" charset="0"/>
                </a:rPr>
                <a:t>tháng </a:t>
              </a:r>
              <a:r>
                <a:rPr lang="en-US" sz="2100" dirty="0">
                  <a:ea typeface="#9Slide02 Noi dung rat dai" panose="02000000000000000000" pitchFamily="2" charset="0"/>
                  <a:cs typeface="Times New Roman" panose="02020603050405020304" pitchFamily="18" charset="0"/>
                </a:rPr>
                <a:t>12   </a:t>
              </a:r>
              <a:r>
                <a:rPr lang="vi-VN" sz="2100" dirty="0">
                  <a:ea typeface="#9Slide02 Noi dung rat dai" panose="02000000000000000000" pitchFamily="2" charset="0"/>
                  <a:cs typeface="Times New Roman" panose="02020603050405020304" pitchFamily="18" charset="0"/>
                </a:rPr>
                <a:t>năm</a:t>
              </a:r>
              <a:r>
                <a:rPr lang="en-US" sz="2100" dirty="0">
                  <a:ea typeface="#9Slide02 Noi dung rat dai" panose="02000000000000000000" pitchFamily="2" charset="0"/>
                  <a:cs typeface="Times New Roman" panose="02020603050405020304" pitchFamily="18" charset="0"/>
                </a:rPr>
                <a:t> </a:t>
              </a:r>
              <a:r>
                <a:rPr lang="en-US" sz="2100" dirty="0">
                  <a:ea typeface="Tahoma" panose="020B0604030504040204" pitchFamily="34" charset="0"/>
                  <a:cs typeface="Times New Roman" panose="02020603050405020304" pitchFamily="18" charset="0"/>
                </a:rPr>
                <a:t>2024</a:t>
              </a:r>
            </a:p>
          </p:txBody>
        </p:sp>
      </p:grpSp>
      <p:grpSp>
        <p:nvGrpSpPr>
          <p:cNvPr id="15" name="Group 14">
            <a:extLst>
              <a:ext uri="{FF2B5EF4-FFF2-40B4-BE49-F238E27FC236}">
                <a16:creationId xmlns="" xmlns:a16="http://schemas.microsoft.com/office/drawing/2014/main" id="{7543E864-AFE2-4840-8FB5-A39ADFA13751}"/>
              </a:ext>
            </a:extLst>
          </p:cNvPr>
          <p:cNvGrpSpPr/>
          <p:nvPr/>
        </p:nvGrpSpPr>
        <p:grpSpPr>
          <a:xfrm>
            <a:off x="778103" y="1634371"/>
            <a:ext cx="7546113" cy="1100048"/>
            <a:chOff x="176038" y="533052"/>
            <a:chExt cx="10061484" cy="1466731"/>
          </a:xfrm>
        </p:grpSpPr>
        <p:grpSp>
          <p:nvGrpSpPr>
            <p:cNvPr id="16" name="Group 15">
              <a:extLst>
                <a:ext uri="{FF2B5EF4-FFF2-40B4-BE49-F238E27FC236}">
                  <a16:creationId xmlns="" xmlns:a16="http://schemas.microsoft.com/office/drawing/2014/main" id="{17D8A4F6-9738-4F5B-B180-3C016B155A00}"/>
                </a:ext>
              </a:extLst>
            </p:cNvPr>
            <p:cNvGrpSpPr/>
            <p:nvPr/>
          </p:nvGrpSpPr>
          <p:grpSpPr>
            <a:xfrm>
              <a:off x="176038" y="533052"/>
              <a:ext cx="10061484" cy="1466731"/>
              <a:chOff x="176038" y="533052"/>
              <a:chExt cx="10061484" cy="1466731"/>
            </a:xfrm>
          </p:grpSpPr>
          <p:grpSp>
            <p:nvGrpSpPr>
              <p:cNvPr id="18" name="Group 17">
                <a:extLst>
                  <a:ext uri="{FF2B5EF4-FFF2-40B4-BE49-F238E27FC236}">
                    <a16:creationId xmlns="" xmlns:a16="http://schemas.microsoft.com/office/drawing/2014/main" id="{FA31F111-66E5-491A-835C-4BCEBA0906CD}"/>
                  </a:ext>
                </a:extLst>
              </p:cNvPr>
              <p:cNvGrpSpPr/>
              <p:nvPr/>
            </p:nvGrpSpPr>
            <p:grpSpPr>
              <a:xfrm>
                <a:off x="1111656" y="690416"/>
                <a:ext cx="9125866" cy="1309367"/>
                <a:chOff x="1840982" y="607815"/>
                <a:chExt cx="8210025" cy="1931677"/>
              </a:xfrm>
            </p:grpSpPr>
            <p:sp>
              <p:nvSpPr>
                <p:cNvPr id="20" name="Rectangle: Rounded Corners 10">
                  <a:extLst>
                    <a:ext uri="{FF2B5EF4-FFF2-40B4-BE49-F238E27FC236}">
                      <a16:creationId xmlns="" xmlns:a16="http://schemas.microsoft.com/office/drawing/2014/main" id="{8A3F0A41-AACA-4A98-8DB9-4D06DCF7807C}"/>
                    </a:ext>
                  </a:extLst>
                </p:cNvPr>
                <p:cNvSpPr/>
                <p:nvPr/>
              </p:nvSpPr>
              <p:spPr>
                <a:xfrm>
                  <a:off x="1897380" y="820104"/>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11">
                  <a:extLst>
                    <a:ext uri="{FF2B5EF4-FFF2-40B4-BE49-F238E27FC236}">
                      <a16:creationId xmlns="" xmlns:a16="http://schemas.microsoft.com/office/drawing/2014/main" id="{6D4220A3-2819-400B-935C-1A366337815C}"/>
                    </a:ext>
                  </a:extLst>
                </p:cNvPr>
                <p:cNvSpPr/>
                <p:nvPr/>
              </p:nvSpPr>
              <p:spPr>
                <a:xfrm>
                  <a:off x="1840982" y="607815"/>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 xmlns:a16="http://schemas.microsoft.com/office/drawing/2014/main" id="{7EA668E9-8FE3-4E0C-8067-4F44E4AA257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17" name="Rectangle 16">
              <a:extLst>
                <a:ext uri="{FF2B5EF4-FFF2-40B4-BE49-F238E27FC236}">
                  <a16:creationId xmlns="" xmlns:a16="http://schemas.microsoft.com/office/drawing/2014/main" id="{B3749312-4667-48AE-AE82-0FC71722F103}"/>
                </a:ext>
              </a:extLst>
            </p:cNvPr>
            <p:cNvSpPr/>
            <p:nvPr/>
          </p:nvSpPr>
          <p:spPr>
            <a:xfrm>
              <a:off x="1087722" y="856565"/>
              <a:ext cx="8604883" cy="1064907"/>
            </a:xfrm>
            <a:prstGeom prst="rect">
              <a:avLst/>
            </a:prstGeom>
          </p:spPr>
          <p:txBody>
            <a:bodyPr wrap="square">
              <a:spAutoFit/>
            </a:bodyPr>
            <a:lstStyle/>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
        <p:nvSpPr>
          <p:cNvPr id="29" name="Rectangle 28">
            <a:extLst>
              <a:ext uri="{FF2B5EF4-FFF2-40B4-BE49-F238E27FC236}">
                <a16:creationId xmlns="" xmlns:a16="http://schemas.microsoft.com/office/drawing/2014/main" id="{BB4130F1-36C5-4B42-935D-17FAC3CE1928}"/>
              </a:ext>
            </a:extLst>
          </p:cNvPr>
          <p:cNvSpPr/>
          <p:nvPr/>
        </p:nvSpPr>
        <p:spPr>
          <a:xfrm>
            <a:off x="905243" y="2949356"/>
            <a:ext cx="7244820" cy="775597"/>
          </a:xfrm>
          <a:prstGeom prst="rect">
            <a:avLst/>
          </a:prstGeom>
          <a:solidFill>
            <a:schemeClr val="accent4">
              <a:lumMod val="20000"/>
              <a:lumOff val="80000"/>
            </a:schemeClr>
          </a:solidFill>
        </p:spPr>
        <p:txBody>
          <a:bodyPr wrap="square" lIns="68580" tIns="34290" rIns="68580" bIns="34290">
            <a:spAutoFit/>
          </a:bodyPr>
          <a:lstStyle/>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257175">
              <a:lnSpc>
                <a:spcPct val="135000"/>
              </a:lnSpc>
            </a:pPr>
            <a:r>
              <a:rPr lang="vi-VN" sz="1700" b="1" dirty="0">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spTree>
    <p:custDataLst>
      <p:tags r:id="rId1"/>
    </p:custDataLst>
    <p:extLst>
      <p:ext uri="{BB962C8B-B14F-4D97-AF65-F5344CB8AC3E}">
        <p14:creationId xmlns:p14="http://schemas.microsoft.com/office/powerpoint/2010/main" val="42326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1" name="Google Shape;741;p53"/>
          <p:cNvGrpSpPr>
            <a:grpSpLocks/>
          </p:cNvGrpSpPr>
          <p:nvPr/>
        </p:nvGrpSpPr>
        <p:grpSpPr bwMode="auto">
          <a:xfrm rot="505510">
            <a:off x="791974" y="1857375"/>
            <a:ext cx="2606957" cy="2521744"/>
            <a:chOff x="3269900" y="2130650"/>
            <a:chExt cx="1069225" cy="1020050"/>
          </a:xfrm>
        </p:grpSpPr>
        <p:sp>
          <p:nvSpPr>
            <p:cNvPr id="742" name="Google Shape;742;p53"/>
            <p:cNvSpPr/>
            <p:nvPr/>
          </p:nvSpPr>
          <p:spPr>
            <a:xfrm>
              <a:off x="3274136" y="2137657"/>
              <a:ext cx="1023799"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chemeClr val="accent6">
                <a:lumMod val="75000"/>
              </a:schemeClr>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43" name="Google Shape;743;p53"/>
            <p:cNvSpPr/>
            <p:nvPr/>
          </p:nvSpPr>
          <p:spPr>
            <a:xfrm>
              <a:off x="3265875" y="2128320"/>
              <a:ext cx="1029172"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44" name="Google Shape;744;p53"/>
            <p:cNvSpPr/>
            <p:nvPr/>
          </p:nvSpPr>
          <p:spPr>
            <a:xfrm>
              <a:off x="3389627" y="2862005"/>
              <a:ext cx="946623"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tx2"/>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45" name="Google Shape;745;p53"/>
            <p:cNvSpPr/>
            <p:nvPr/>
          </p:nvSpPr>
          <p:spPr>
            <a:xfrm>
              <a:off x="3391882" y="2861213"/>
              <a:ext cx="933435"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grpSp>
        <p:nvGrpSpPr>
          <p:cNvPr id="746" name="Google Shape;746;p53"/>
          <p:cNvGrpSpPr>
            <a:grpSpLocks/>
          </p:cNvGrpSpPr>
          <p:nvPr/>
        </p:nvGrpSpPr>
        <p:grpSpPr bwMode="auto">
          <a:xfrm rot="506857">
            <a:off x="3266738" y="1856187"/>
            <a:ext cx="2608148" cy="2521744"/>
            <a:chOff x="3269900" y="2130650"/>
            <a:chExt cx="1069225" cy="1020050"/>
          </a:xfrm>
        </p:grpSpPr>
        <p:sp>
          <p:nvSpPr>
            <p:cNvPr id="747" name="Google Shape;747;p53"/>
            <p:cNvSpPr/>
            <p:nvPr/>
          </p:nvSpPr>
          <p:spPr>
            <a:xfrm>
              <a:off x="3274134" y="2137664"/>
              <a:ext cx="1023820"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rgbClr val="FFC000"/>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48" name="Google Shape;748;p53"/>
            <p:cNvSpPr/>
            <p:nvPr/>
          </p:nvSpPr>
          <p:spPr>
            <a:xfrm>
              <a:off x="3265876" y="2128329"/>
              <a:ext cx="1029190"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49" name="Google Shape;749;p53"/>
            <p:cNvSpPr/>
            <p:nvPr/>
          </p:nvSpPr>
          <p:spPr>
            <a:xfrm>
              <a:off x="3388071" y="2864171"/>
              <a:ext cx="946679"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accent2"/>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50" name="Google Shape;750;p53"/>
            <p:cNvSpPr/>
            <p:nvPr/>
          </p:nvSpPr>
          <p:spPr>
            <a:xfrm>
              <a:off x="3388642" y="2858758"/>
              <a:ext cx="933497"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grpSp>
        <p:nvGrpSpPr>
          <p:cNvPr id="751" name="Google Shape;751;p53"/>
          <p:cNvGrpSpPr>
            <a:grpSpLocks/>
          </p:cNvGrpSpPr>
          <p:nvPr/>
        </p:nvGrpSpPr>
        <p:grpSpPr bwMode="auto">
          <a:xfrm rot="502076">
            <a:off x="5742692" y="1858570"/>
            <a:ext cx="2604575" cy="2521744"/>
            <a:chOff x="3269900" y="2130650"/>
            <a:chExt cx="1069225" cy="1020050"/>
          </a:xfrm>
        </p:grpSpPr>
        <p:sp>
          <p:nvSpPr>
            <p:cNvPr id="752" name="Google Shape;752;p53"/>
            <p:cNvSpPr/>
            <p:nvPr/>
          </p:nvSpPr>
          <p:spPr>
            <a:xfrm>
              <a:off x="3270879" y="2135642"/>
              <a:ext cx="1024246"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chemeClr val="lt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53" name="Google Shape;753;p53"/>
            <p:cNvSpPr/>
            <p:nvPr/>
          </p:nvSpPr>
          <p:spPr>
            <a:xfrm>
              <a:off x="3269687" y="2130665"/>
              <a:ext cx="1029135"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54" name="Google Shape;754;p53"/>
            <p:cNvSpPr/>
            <p:nvPr/>
          </p:nvSpPr>
          <p:spPr>
            <a:xfrm>
              <a:off x="3388885" y="2862098"/>
              <a:ext cx="947000"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lt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55" name="Google Shape;755;p53"/>
            <p:cNvSpPr/>
            <p:nvPr/>
          </p:nvSpPr>
          <p:spPr>
            <a:xfrm>
              <a:off x="3388222" y="2858316"/>
              <a:ext cx="933799"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sp>
        <p:nvSpPr>
          <p:cNvPr id="757" name="Google Shape;757;p53"/>
          <p:cNvSpPr txBox="1">
            <a:spLocks noGrp="1"/>
          </p:cNvSpPr>
          <p:nvPr>
            <p:ph type="title" idx="6"/>
          </p:nvPr>
        </p:nvSpPr>
        <p:spPr>
          <a:xfrm>
            <a:off x="1025396" y="756052"/>
            <a:ext cx="7167048" cy="678656"/>
          </a:xfrm>
        </p:spPr>
        <p:txBody>
          <a:bodyPr lIns="91425" tIns="91425" rIns="91425" bIns="91425" anchor="ctr"/>
          <a:lstStyle/>
          <a:p>
            <a:pPr>
              <a:defRPr/>
            </a:pPr>
            <a:r>
              <a:rPr lang="en-US" sz="3200" dirty="0">
                <a:solidFill>
                  <a:schemeClr val="accent1">
                    <a:lumMod val="75000"/>
                  </a:schemeClr>
                </a:solidFill>
                <a:latin typeface="+mn-lt"/>
              </a:rPr>
              <a:t>HƯỚNG DẪN VỀ NHÀ</a:t>
            </a:r>
            <a:endParaRPr sz="3200" dirty="0">
              <a:solidFill>
                <a:schemeClr val="accent1">
                  <a:lumMod val="75000"/>
                </a:schemeClr>
              </a:solidFill>
              <a:latin typeface="+mn-lt"/>
            </a:endParaRPr>
          </a:p>
        </p:txBody>
      </p:sp>
      <p:grpSp>
        <p:nvGrpSpPr>
          <p:cNvPr id="83974" name="Google Shape;763;p53"/>
          <p:cNvGrpSpPr>
            <a:grpSpLocks/>
          </p:cNvGrpSpPr>
          <p:nvPr/>
        </p:nvGrpSpPr>
        <p:grpSpPr bwMode="auto">
          <a:xfrm>
            <a:off x="7446920" y="625079"/>
            <a:ext cx="971803" cy="1198959"/>
            <a:chOff x="2674575" y="739400"/>
            <a:chExt cx="1060800" cy="1307725"/>
          </a:xfrm>
        </p:grpSpPr>
        <p:sp>
          <p:nvSpPr>
            <p:cNvPr id="764" name="Google Shape;764;p53"/>
            <p:cNvSpPr/>
            <p:nvPr/>
          </p:nvSpPr>
          <p:spPr>
            <a:xfrm>
              <a:off x="2674575" y="757581"/>
              <a:ext cx="1017900" cy="690874"/>
            </a:xfrm>
            <a:custGeom>
              <a:avLst/>
              <a:gdLst/>
              <a:ahLst/>
              <a:cxnLst/>
              <a:rect l="l" t="t" r="r" b="b"/>
              <a:pathLst>
                <a:path w="40730" h="27620" extrusionOk="0">
                  <a:moveTo>
                    <a:pt x="21060" y="1"/>
                  </a:moveTo>
                  <a:cubicBezTo>
                    <a:pt x="20517" y="1"/>
                    <a:pt x="19955" y="72"/>
                    <a:pt x="19381" y="223"/>
                  </a:cubicBezTo>
                  <a:cubicBezTo>
                    <a:pt x="15579" y="1190"/>
                    <a:pt x="14311" y="4926"/>
                    <a:pt x="13377" y="8262"/>
                  </a:cubicBezTo>
                  <a:cubicBezTo>
                    <a:pt x="13316" y="8445"/>
                    <a:pt x="13169" y="8529"/>
                    <a:pt x="13017" y="8529"/>
                  </a:cubicBezTo>
                  <a:cubicBezTo>
                    <a:pt x="12920" y="8529"/>
                    <a:pt x="12821" y="8494"/>
                    <a:pt x="12743" y="8429"/>
                  </a:cubicBezTo>
                  <a:cubicBezTo>
                    <a:pt x="11395" y="7338"/>
                    <a:pt x="9728" y="6625"/>
                    <a:pt x="8073" y="6625"/>
                  </a:cubicBezTo>
                  <a:cubicBezTo>
                    <a:pt x="6943" y="6625"/>
                    <a:pt x="5819" y="6957"/>
                    <a:pt x="4804" y="7728"/>
                  </a:cubicBezTo>
                  <a:cubicBezTo>
                    <a:pt x="1602" y="10197"/>
                    <a:pt x="2669" y="15034"/>
                    <a:pt x="6806" y="15467"/>
                  </a:cubicBezTo>
                  <a:cubicBezTo>
                    <a:pt x="7106" y="15501"/>
                    <a:pt x="7106" y="15934"/>
                    <a:pt x="6806" y="15934"/>
                  </a:cubicBezTo>
                  <a:lnTo>
                    <a:pt x="6772" y="15934"/>
                  </a:lnTo>
                  <a:cubicBezTo>
                    <a:pt x="4170" y="17769"/>
                    <a:pt x="1" y="22072"/>
                    <a:pt x="4337" y="24607"/>
                  </a:cubicBezTo>
                  <a:cubicBezTo>
                    <a:pt x="5165" y="25100"/>
                    <a:pt x="6014" y="25300"/>
                    <a:pt x="6864" y="25300"/>
                  </a:cubicBezTo>
                  <a:cubicBezTo>
                    <a:pt x="9062" y="25300"/>
                    <a:pt x="11267" y="23964"/>
                    <a:pt x="13143" y="22906"/>
                  </a:cubicBezTo>
                  <a:cubicBezTo>
                    <a:pt x="13207" y="22866"/>
                    <a:pt x="13268" y="22848"/>
                    <a:pt x="13325" y="22848"/>
                  </a:cubicBezTo>
                  <a:cubicBezTo>
                    <a:pt x="13595" y="22848"/>
                    <a:pt x="13753" y="23247"/>
                    <a:pt x="13477" y="23440"/>
                  </a:cubicBezTo>
                  <a:cubicBezTo>
                    <a:pt x="14006" y="26203"/>
                    <a:pt x="16557" y="27620"/>
                    <a:pt x="19187" y="27620"/>
                  </a:cubicBezTo>
                  <a:cubicBezTo>
                    <a:pt x="19541" y="27620"/>
                    <a:pt x="19897" y="27594"/>
                    <a:pt x="20249" y="27543"/>
                  </a:cubicBezTo>
                  <a:cubicBezTo>
                    <a:pt x="23284" y="27076"/>
                    <a:pt x="25052" y="25074"/>
                    <a:pt x="26086" y="22339"/>
                  </a:cubicBezTo>
                  <a:cubicBezTo>
                    <a:pt x="26119" y="22272"/>
                    <a:pt x="26186" y="22205"/>
                    <a:pt x="26253" y="22172"/>
                  </a:cubicBezTo>
                  <a:cubicBezTo>
                    <a:pt x="26202" y="22071"/>
                    <a:pt x="26304" y="21970"/>
                    <a:pt x="26415" y="21970"/>
                  </a:cubicBezTo>
                  <a:cubicBezTo>
                    <a:pt x="26451" y="21970"/>
                    <a:pt x="26487" y="21981"/>
                    <a:pt x="26520" y="22005"/>
                  </a:cubicBezTo>
                  <a:cubicBezTo>
                    <a:pt x="28166" y="23733"/>
                    <a:pt x="30221" y="24631"/>
                    <a:pt x="32346" y="24631"/>
                  </a:cubicBezTo>
                  <a:cubicBezTo>
                    <a:pt x="33708" y="24631"/>
                    <a:pt x="35098" y="24262"/>
                    <a:pt x="36427" y="23506"/>
                  </a:cubicBezTo>
                  <a:cubicBezTo>
                    <a:pt x="38562" y="22239"/>
                    <a:pt x="40730" y="19670"/>
                    <a:pt x="39662" y="17035"/>
                  </a:cubicBezTo>
                  <a:cubicBezTo>
                    <a:pt x="38828" y="14934"/>
                    <a:pt x="36827" y="14100"/>
                    <a:pt x="34692" y="13866"/>
                  </a:cubicBezTo>
                  <a:cubicBezTo>
                    <a:pt x="34269" y="13801"/>
                    <a:pt x="34227" y="13164"/>
                    <a:pt x="34659" y="13164"/>
                  </a:cubicBezTo>
                  <a:cubicBezTo>
                    <a:pt x="34670" y="13164"/>
                    <a:pt x="34681" y="13165"/>
                    <a:pt x="34692" y="13166"/>
                  </a:cubicBezTo>
                  <a:lnTo>
                    <a:pt x="34726" y="13166"/>
                  </a:lnTo>
                  <a:cubicBezTo>
                    <a:pt x="34759" y="13132"/>
                    <a:pt x="34792" y="13066"/>
                    <a:pt x="34826" y="13066"/>
                  </a:cubicBezTo>
                  <a:cubicBezTo>
                    <a:pt x="38061" y="11765"/>
                    <a:pt x="38428" y="7795"/>
                    <a:pt x="35926" y="5594"/>
                  </a:cubicBezTo>
                  <a:cubicBezTo>
                    <a:pt x="34871" y="4667"/>
                    <a:pt x="33682" y="4295"/>
                    <a:pt x="32474" y="4295"/>
                  </a:cubicBezTo>
                  <a:cubicBezTo>
                    <a:pt x="30855" y="4295"/>
                    <a:pt x="29201" y="4963"/>
                    <a:pt x="27787" y="5860"/>
                  </a:cubicBezTo>
                  <a:cubicBezTo>
                    <a:pt x="27736" y="5894"/>
                    <a:pt x="27684" y="5909"/>
                    <a:pt x="27632" y="5909"/>
                  </a:cubicBezTo>
                  <a:cubicBezTo>
                    <a:pt x="27381" y="5909"/>
                    <a:pt x="27165" y="5554"/>
                    <a:pt x="27387" y="5360"/>
                  </a:cubicBezTo>
                  <a:cubicBezTo>
                    <a:pt x="27420" y="5327"/>
                    <a:pt x="27487" y="5293"/>
                    <a:pt x="27520" y="5260"/>
                  </a:cubicBezTo>
                  <a:cubicBezTo>
                    <a:pt x="26614" y="2258"/>
                    <a:pt x="24120" y="1"/>
                    <a:pt x="21060" y="1"/>
                  </a:cubicBezTo>
                  <a:close/>
                </a:path>
              </a:pathLst>
            </a:custGeom>
            <a:solidFill>
              <a:srgbClr val="98AEC0"/>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65" name="Google Shape;765;p53"/>
            <p:cNvSpPr/>
            <p:nvPr/>
          </p:nvSpPr>
          <p:spPr>
            <a:xfrm>
              <a:off x="2674575" y="739400"/>
              <a:ext cx="1060800" cy="725937"/>
            </a:xfrm>
            <a:custGeom>
              <a:avLst/>
              <a:gdLst/>
              <a:ahLst/>
              <a:cxnLst/>
              <a:rect l="l" t="t" r="r" b="b"/>
              <a:pathLst>
                <a:path w="42432" h="29057" extrusionOk="0">
                  <a:moveTo>
                    <a:pt x="21060" y="742"/>
                  </a:moveTo>
                  <a:cubicBezTo>
                    <a:pt x="24120" y="742"/>
                    <a:pt x="26614" y="2999"/>
                    <a:pt x="27520" y="6001"/>
                  </a:cubicBezTo>
                  <a:cubicBezTo>
                    <a:pt x="27487" y="6034"/>
                    <a:pt x="27420" y="6068"/>
                    <a:pt x="27387" y="6101"/>
                  </a:cubicBezTo>
                  <a:cubicBezTo>
                    <a:pt x="27165" y="6295"/>
                    <a:pt x="27381" y="6650"/>
                    <a:pt x="27632" y="6650"/>
                  </a:cubicBezTo>
                  <a:cubicBezTo>
                    <a:pt x="27684" y="6650"/>
                    <a:pt x="27736" y="6635"/>
                    <a:pt x="27787" y="6601"/>
                  </a:cubicBezTo>
                  <a:cubicBezTo>
                    <a:pt x="29201" y="5704"/>
                    <a:pt x="30866" y="5036"/>
                    <a:pt x="32488" y="5036"/>
                  </a:cubicBezTo>
                  <a:cubicBezTo>
                    <a:pt x="33699" y="5036"/>
                    <a:pt x="34886" y="5408"/>
                    <a:pt x="35926" y="6335"/>
                  </a:cubicBezTo>
                  <a:cubicBezTo>
                    <a:pt x="38428" y="8536"/>
                    <a:pt x="38061" y="12506"/>
                    <a:pt x="34826" y="13807"/>
                  </a:cubicBezTo>
                  <a:cubicBezTo>
                    <a:pt x="34792" y="13807"/>
                    <a:pt x="34759" y="13873"/>
                    <a:pt x="34726" y="13907"/>
                  </a:cubicBezTo>
                  <a:lnTo>
                    <a:pt x="34692" y="13907"/>
                  </a:lnTo>
                  <a:cubicBezTo>
                    <a:pt x="34681" y="13906"/>
                    <a:pt x="34670" y="13905"/>
                    <a:pt x="34659" y="13905"/>
                  </a:cubicBezTo>
                  <a:cubicBezTo>
                    <a:pt x="34227" y="13905"/>
                    <a:pt x="34269" y="14542"/>
                    <a:pt x="34692" y="14607"/>
                  </a:cubicBezTo>
                  <a:cubicBezTo>
                    <a:pt x="36827" y="14841"/>
                    <a:pt x="38828" y="15675"/>
                    <a:pt x="39662" y="17776"/>
                  </a:cubicBezTo>
                  <a:cubicBezTo>
                    <a:pt x="40730" y="20411"/>
                    <a:pt x="38562" y="22980"/>
                    <a:pt x="36427" y="24247"/>
                  </a:cubicBezTo>
                  <a:cubicBezTo>
                    <a:pt x="35098" y="25003"/>
                    <a:pt x="33708" y="25372"/>
                    <a:pt x="32346" y="25372"/>
                  </a:cubicBezTo>
                  <a:cubicBezTo>
                    <a:pt x="30221" y="25372"/>
                    <a:pt x="28166" y="24474"/>
                    <a:pt x="26520" y="22746"/>
                  </a:cubicBezTo>
                  <a:cubicBezTo>
                    <a:pt x="26487" y="22722"/>
                    <a:pt x="26451" y="22711"/>
                    <a:pt x="26415" y="22711"/>
                  </a:cubicBezTo>
                  <a:cubicBezTo>
                    <a:pt x="26304" y="22711"/>
                    <a:pt x="26202" y="22812"/>
                    <a:pt x="26253" y="22913"/>
                  </a:cubicBezTo>
                  <a:cubicBezTo>
                    <a:pt x="26186" y="22946"/>
                    <a:pt x="26119" y="23013"/>
                    <a:pt x="26086" y="23080"/>
                  </a:cubicBezTo>
                  <a:cubicBezTo>
                    <a:pt x="25052" y="25815"/>
                    <a:pt x="23284" y="27817"/>
                    <a:pt x="20249" y="28284"/>
                  </a:cubicBezTo>
                  <a:cubicBezTo>
                    <a:pt x="19897" y="28335"/>
                    <a:pt x="19542" y="28361"/>
                    <a:pt x="19189" y="28361"/>
                  </a:cubicBezTo>
                  <a:cubicBezTo>
                    <a:pt x="16564" y="28361"/>
                    <a:pt x="14036" y="26944"/>
                    <a:pt x="13477" y="24181"/>
                  </a:cubicBezTo>
                  <a:cubicBezTo>
                    <a:pt x="13753" y="23988"/>
                    <a:pt x="13595" y="23589"/>
                    <a:pt x="13325" y="23589"/>
                  </a:cubicBezTo>
                  <a:cubicBezTo>
                    <a:pt x="13268" y="23589"/>
                    <a:pt x="13207" y="23607"/>
                    <a:pt x="13143" y="23647"/>
                  </a:cubicBezTo>
                  <a:cubicBezTo>
                    <a:pt x="11267" y="24705"/>
                    <a:pt x="9062" y="26041"/>
                    <a:pt x="6864" y="26041"/>
                  </a:cubicBezTo>
                  <a:cubicBezTo>
                    <a:pt x="6014" y="26041"/>
                    <a:pt x="5165" y="25841"/>
                    <a:pt x="4337" y="25348"/>
                  </a:cubicBezTo>
                  <a:cubicBezTo>
                    <a:pt x="1" y="22813"/>
                    <a:pt x="4170" y="18510"/>
                    <a:pt x="6772" y="16675"/>
                  </a:cubicBezTo>
                  <a:lnTo>
                    <a:pt x="6806" y="16675"/>
                  </a:lnTo>
                  <a:cubicBezTo>
                    <a:pt x="7106" y="16675"/>
                    <a:pt x="7106" y="16242"/>
                    <a:pt x="6806" y="16208"/>
                  </a:cubicBezTo>
                  <a:cubicBezTo>
                    <a:pt x="2669" y="15775"/>
                    <a:pt x="1602" y="10938"/>
                    <a:pt x="4804" y="8469"/>
                  </a:cubicBezTo>
                  <a:cubicBezTo>
                    <a:pt x="5819" y="7698"/>
                    <a:pt x="6943" y="7366"/>
                    <a:pt x="8073" y="7366"/>
                  </a:cubicBezTo>
                  <a:cubicBezTo>
                    <a:pt x="9728" y="7366"/>
                    <a:pt x="11395" y="8079"/>
                    <a:pt x="12743" y="9170"/>
                  </a:cubicBezTo>
                  <a:cubicBezTo>
                    <a:pt x="12821" y="9235"/>
                    <a:pt x="12920" y="9270"/>
                    <a:pt x="13017" y="9270"/>
                  </a:cubicBezTo>
                  <a:cubicBezTo>
                    <a:pt x="13169" y="9270"/>
                    <a:pt x="13316" y="9186"/>
                    <a:pt x="13377" y="9003"/>
                  </a:cubicBezTo>
                  <a:cubicBezTo>
                    <a:pt x="14311" y="5667"/>
                    <a:pt x="15579" y="1931"/>
                    <a:pt x="19381" y="964"/>
                  </a:cubicBezTo>
                  <a:cubicBezTo>
                    <a:pt x="19955" y="813"/>
                    <a:pt x="20517" y="742"/>
                    <a:pt x="21060" y="742"/>
                  </a:cubicBezTo>
                  <a:close/>
                  <a:moveTo>
                    <a:pt x="20962" y="1"/>
                  </a:moveTo>
                  <a:cubicBezTo>
                    <a:pt x="20749" y="1"/>
                    <a:pt x="20533" y="10"/>
                    <a:pt x="20315" y="30"/>
                  </a:cubicBezTo>
                  <a:cubicBezTo>
                    <a:pt x="15779" y="464"/>
                    <a:pt x="13944" y="4467"/>
                    <a:pt x="12810" y="8303"/>
                  </a:cubicBezTo>
                  <a:cubicBezTo>
                    <a:pt x="11359" y="7304"/>
                    <a:pt x="9610" y="6693"/>
                    <a:pt x="7926" y="6693"/>
                  </a:cubicBezTo>
                  <a:cubicBezTo>
                    <a:pt x="6009" y="6693"/>
                    <a:pt x="4177" y="7485"/>
                    <a:pt x="2970" y="9403"/>
                  </a:cubicBezTo>
                  <a:cubicBezTo>
                    <a:pt x="1168" y="12272"/>
                    <a:pt x="2736" y="16242"/>
                    <a:pt x="6072" y="16642"/>
                  </a:cubicBezTo>
                  <a:cubicBezTo>
                    <a:pt x="3336" y="18210"/>
                    <a:pt x="201" y="21779"/>
                    <a:pt x="2603" y="24814"/>
                  </a:cubicBezTo>
                  <a:cubicBezTo>
                    <a:pt x="3710" y="26202"/>
                    <a:pt x="5122" y="26720"/>
                    <a:pt x="6613" y="26720"/>
                  </a:cubicBezTo>
                  <a:cubicBezTo>
                    <a:pt x="8851" y="26720"/>
                    <a:pt x="11269" y="25555"/>
                    <a:pt x="13110" y="24414"/>
                  </a:cubicBezTo>
                  <a:cubicBezTo>
                    <a:pt x="13377" y="27250"/>
                    <a:pt x="16246" y="28984"/>
                    <a:pt x="18981" y="29051"/>
                  </a:cubicBezTo>
                  <a:cubicBezTo>
                    <a:pt x="19077" y="29054"/>
                    <a:pt x="19173" y="29056"/>
                    <a:pt x="19269" y="29056"/>
                  </a:cubicBezTo>
                  <a:cubicBezTo>
                    <a:pt x="22690" y="29056"/>
                    <a:pt x="25745" y="26757"/>
                    <a:pt x="26653" y="23447"/>
                  </a:cubicBezTo>
                  <a:cubicBezTo>
                    <a:pt x="28127" y="25231"/>
                    <a:pt x="30201" y="26041"/>
                    <a:pt x="32322" y="26041"/>
                  </a:cubicBezTo>
                  <a:cubicBezTo>
                    <a:pt x="34762" y="26041"/>
                    <a:pt x="37265" y="24971"/>
                    <a:pt x="38995" y="23080"/>
                  </a:cubicBezTo>
                  <a:cubicBezTo>
                    <a:pt x="42431" y="19344"/>
                    <a:pt x="39996" y="14674"/>
                    <a:pt x="35493" y="13973"/>
                  </a:cubicBezTo>
                  <a:cubicBezTo>
                    <a:pt x="38261" y="12772"/>
                    <a:pt x="39095" y="9170"/>
                    <a:pt x="37227" y="6735"/>
                  </a:cubicBezTo>
                  <a:cubicBezTo>
                    <a:pt x="35982" y="5086"/>
                    <a:pt x="34162" y="4353"/>
                    <a:pt x="32295" y="4353"/>
                  </a:cubicBezTo>
                  <a:cubicBezTo>
                    <a:pt x="30761" y="4353"/>
                    <a:pt x="29196" y="4847"/>
                    <a:pt x="27887" y="5734"/>
                  </a:cubicBezTo>
                  <a:cubicBezTo>
                    <a:pt x="27197" y="2439"/>
                    <a:pt x="24352" y="1"/>
                    <a:pt x="20962" y="1"/>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66" name="Google Shape;766;p53"/>
            <p:cNvSpPr/>
            <p:nvPr/>
          </p:nvSpPr>
          <p:spPr>
            <a:xfrm>
              <a:off x="3113975" y="1483517"/>
              <a:ext cx="296400" cy="563608"/>
            </a:xfrm>
            <a:custGeom>
              <a:avLst/>
              <a:gdLst/>
              <a:ahLst/>
              <a:cxnLst/>
              <a:rect l="l" t="t" r="r" b="b"/>
              <a:pathLst>
                <a:path w="11887" h="22568" extrusionOk="0">
                  <a:moveTo>
                    <a:pt x="2889" y="1"/>
                  </a:moveTo>
                  <a:cubicBezTo>
                    <a:pt x="2824" y="1"/>
                    <a:pt x="2753" y="35"/>
                    <a:pt x="2723" y="110"/>
                  </a:cubicBezTo>
                  <a:cubicBezTo>
                    <a:pt x="1622" y="4013"/>
                    <a:pt x="888" y="8049"/>
                    <a:pt x="54" y="12019"/>
                  </a:cubicBezTo>
                  <a:cubicBezTo>
                    <a:pt x="1" y="12287"/>
                    <a:pt x="206" y="12491"/>
                    <a:pt x="427" y="12491"/>
                  </a:cubicBezTo>
                  <a:cubicBezTo>
                    <a:pt x="481" y="12491"/>
                    <a:pt x="536" y="12479"/>
                    <a:pt x="588" y="12453"/>
                  </a:cubicBezTo>
                  <a:cubicBezTo>
                    <a:pt x="2356" y="11585"/>
                    <a:pt x="4091" y="10751"/>
                    <a:pt x="5825" y="9884"/>
                  </a:cubicBezTo>
                  <a:lnTo>
                    <a:pt x="5825" y="9884"/>
                  </a:lnTo>
                  <a:cubicBezTo>
                    <a:pt x="5825" y="14020"/>
                    <a:pt x="5592" y="18123"/>
                    <a:pt x="5058" y="22193"/>
                  </a:cubicBezTo>
                  <a:cubicBezTo>
                    <a:pt x="5017" y="22435"/>
                    <a:pt x="5209" y="22568"/>
                    <a:pt x="5404" y="22568"/>
                  </a:cubicBezTo>
                  <a:cubicBezTo>
                    <a:pt x="5531" y="22568"/>
                    <a:pt x="5659" y="22511"/>
                    <a:pt x="5725" y="22393"/>
                  </a:cubicBezTo>
                  <a:cubicBezTo>
                    <a:pt x="8827" y="17056"/>
                    <a:pt x="10895" y="11318"/>
                    <a:pt x="11829" y="5214"/>
                  </a:cubicBezTo>
                  <a:cubicBezTo>
                    <a:pt x="11886" y="5015"/>
                    <a:pt x="11749" y="4792"/>
                    <a:pt x="11522" y="4792"/>
                  </a:cubicBezTo>
                  <a:cubicBezTo>
                    <a:pt x="11483" y="4792"/>
                    <a:pt x="11440" y="4799"/>
                    <a:pt x="11396" y="4814"/>
                  </a:cubicBezTo>
                  <a:cubicBezTo>
                    <a:pt x="10462" y="5114"/>
                    <a:pt x="9528" y="5381"/>
                    <a:pt x="8594" y="5648"/>
                  </a:cubicBezTo>
                  <a:cubicBezTo>
                    <a:pt x="8078" y="5799"/>
                    <a:pt x="6567" y="6366"/>
                    <a:pt x="5897" y="6366"/>
                  </a:cubicBezTo>
                  <a:cubicBezTo>
                    <a:pt x="5831" y="6366"/>
                    <a:pt x="5773" y="6360"/>
                    <a:pt x="5725" y="6348"/>
                  </a:cubicBezTo>
                  <a:cubicBezTo>
                    <a:pt x="3957" y="5948"/>
                    <a:pt x="3890" y="1678"/>
                    <a:pt x="3824" y="377"/>
                  </a:cubicBezTo>
                  <a:cubicBezTo>
                    <a:pt x="3805" y="159"/>
                    <a:pt x="3628" y="50"/>
                    <a:pt x="3461" y="50"/>
                  </a:cubicBezTo>
                  <a:cubicBezTo>
                    <a:pt x="3321" y="50"/>
                    <a:pt x="3187" y="126"/>
                    <a:pt x="3157" y="277"/>
                  </a:cubicBezTo>
                  <a:cubicBezTo>
                    <a:pt x="3157" y="311"/>
                    <a:pt x="3157" y="344"/>
                    <a:pt x="3157" y="377"/>
                  </a:cubicBezTo>
                  <a:cubicBezTo>
                    <a:pt x="3290" y="2646"/>
                    <a:pt x="3757" y="4814"/>
                    <a:pt x="4524" y="6982"/>
                  </a:cubicBezTo>
                  <a:cubicBezTo>
                    <a:pt x="4582" y="7127"/>
                    <a:pt x="4691" y="7222"/>
                    <a:pt x="4850" y="7222"/>
                  </a:cubicBezTo>
                  <a:cubicBezTo>
                    <a:pt x="4874" y="7222"/>
                    <a:pt x="4899" y="7220"/>
                    <a:pt x="4924" y="7215"/>
                  </a:cubicBezTo>
                  <a:cubicBezTo>
                    <a:pt x="5892" y="7015"/>
                    <a:pt x="6859" y="6815"/>
                    <a:pt x="7793" y="6582"/>
                  </a:cubicBezTo>
                  <a:cubicBezTo>
                    <a:pt x="8041" y="6520"/>
                    <a:pt x="10130" y="5767"/>
                    <a:pt x="10587" y="5767"/>
                  </a:cubicBezTo>
                  <a:cubicBezTo>
                    <a:pt x="10622" y="5767"/>
                    <a:pt x="10648" y="5772"/>
                    <a:pt x="10662" y="5781"/>
                  </a:cubicBezTo>
                  <a:cubicBezTo>
                    <a:pt x="11529" y="6281"/>
                    <a:pt x="10228" y="9684"/>
                    <a:pt x="9928" y="10651"/>
                  </a:cubicBezTo>
                  <a:cubicBezTo>
                    <a:pt x="8994" y="14054"/>
                    <a:pt x="7660" y="17289"/>
                    <a:pt x="5992" y="20392"/>
                  </a:cubicBezTo>
                  <a:lnTo>
                    <a:pt x="5992" y="20392"/>
                  </a:lnTo>
                  <a:cubicBezTo>
                    <a:pt x="6392" y="16689"/>
                    <a:pt x="6592" y="13020"/>
                    <a:pt x="6592" y="9284"/>
                  </a:cubicBezTo>
                  <a:cubicBezTo>
                    <a:pt x="6592" y="9081"/>
                    <a:pt x="6401" y="8936"/>
                    <a:pt x="6206" y="8936"/>
                  </a:cubicBezTo>
                  <a:cubicBezTo>
                    <a:pt x="6144" y="8936"/>
                    <a:pt x="6082" y="8951"/>
                    <a:pt x="6025" y="8983"/>
                  </a:cubicBezTo>
                  <a:cubicBezTo>
                    <a:pt x="4324" y="9817"/>
                    <a:pt x="2623" y="10618"/>
                    <a:pt x="922" y="11452"/>
                  </a:cubicBezTo>
                  <a:cubicBezTo>
                    <a:pt x="1689" y="7749"/>
                    <a:pt x="2523" y="4013"/>
                    <a:pt x="3023" y="244"/>
                  </a:cubicBezTo>
                  <a:cubicBezTo>
                    <a:pt x="3023" y="210"/>
                    <a:pt x="3023" y="177"/>
                    <a:pt x="3023" y="144"/>
                  </a:cubicBezTo>
                  <a:cubicBezTo>
                    <a:pt x="3041" y="52"/>
                    <a:pt x="2969" y="1"/>
                    <a:pt x="2889" y="1"/>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67" name="Google Shape;767;p53"/>
            <p:cNvSpPr/>
            <p:nvPr/>
          </p:nvSpPr>
          <p:spPr>
            <a:xfrm>
              <a:off x="3136075" y="1488712"/>
              <a:ext cx="265200" cy="503870"/>
            </a:xfrm>
            <a:custGeom>
              <a:avLst/>
              <a:gdLst/>
              <a:ahLst/>
              <a:cxnLst/>
              <a:rect l="l" t="t" r="r" b="b"/>
              <a:pathLst>
                <a:path w="10609" h="20149" extrusionOk="0">
                  <a:moveTo>
                    <a:pt x="2102" y="1"/>
                  </a:moveTo>
                  <a:cubicBezTo>
                    <a:pt x="1602" y="3770"/>
                    <a:pt x="768" y="7506"/>
                    <a:pt x="1" y="11209"/>
                  </a:cubicBezTo>
                  <a:cubicBezTo>
                    <a:pt x="1702" y="10375"/>
                    <a:pt x="3403" y="9574"/>
                    <a:pt x="5104" y="8740"/>
                  </a:cubicBezTo>
                  <a:cubicBezTo>
                    <a:pt x="5161" y="8708"/>
                    <a:pt x="5223" y="8693"/>
                    <a:pt x="5285" y="8693"/>
                  </a:cubicBezTo>
                  <a:cubicBezTo>
                    <a:pt x="5480" y="8693"/>
                    <a:pt x="5671" y="8838"/>
                    <a:pt x="5671" y="9041"/>
                  </a:cubicBezTo>
                  <a:cubicBezTo>
                    <a:pt x="5671" y="12777"/>
                    <a:pt x="5471" y="16446"/>
                    <a:pt x="5071" y="20149"/>
                  </a:cubicBezTo>
                  <a:lnTo>
                    <a:pt x="5071" y="20149"/>
                  </a:lnTo>
                  <a:cubicBezTo>
                    <a:pt x="6739" y="17046"/>
                    <a:pt x="8073" y="13811"/>
                    <a:pt x="9007" y="10408"/>
                  </a:cubicBezTo>
                  <a:cubicBezTo>
                    <a:pt x="9307" y="9441"/>
                    <a:pt x="10608" y="6038"/>
                    <a:pt x="9741" y="5538"/>
                  </a:cubicBezTo>
                  <a:cubicBezTo>
                    <a:pt x="9727" y="5529"/>
                    <a:pt x="9701" y="5524"/>
                    <a:pt x="9666" y="5524"/>
                  </a:cubicBezTo>
                  <a:cubicBezTo>
                    <a:pt x="9209" y="5524"/>
                    <a:pt x="7120" y="6277"/>
                    <a:pt x="6872" y="6339"/>
                  </a:cubicBezTo>
                  <a:cubicBezTo>
                    <a:pt x="5938" y="6572"/>
                    <a:pt x="4971" y="6772"/>
                    <a:pt x="4003" y="6972"/>
                  </a:cubicBezTo>
                  <a:cubicBezTo>
                    <a:pt x="3978" y="6977"/>
                    <a:pt x="3952" y="6979"/>
                    <a:pt x="3928" y="6979"/>
                  </a:cubicBezTo>
                  <a:cubicBezTo>
                    <a:pt x="3762" y="6979"/>
                    <a:pt x="3632" y="6884"/>
                    <a:pt x="3603" y="6739"/>
                  </a:cubicBezTo>
                  <a:cubicBezTo>
                    <a:pt x="2836" y="4571"/>
                    <a:pt x="2369" y="2403"/>
                    <a:pt x="2202" y="134"/>
                  </a:cubicBezTo>
                  <a:cubicBezTo>
                    <a:pt x="2202" y="101"/>
                    <a:pt x="2202" y="68"/>
                    <a:pt x="2236" y="34"/>
                  </a:cubicBezTo>
                  <a:lnTo>
                    <a:pt x="2102" y="1"/>
                  </a:ln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68" name="Google Shape;768;p53"/>
            <p:cNvSpPr/>
            <p:nvPr/>
          </p:nvSpPr>
          <p:spPr>
            <a:xfrm>
              <a:off x="2770775" y="1491309"/>
              <a:ext cx="230100" cy="403876"/>
            </a:xfrm>
            <a:custGeom>
              <a:avLst/>
              <a:gdLst/>
              <a:ahLst/>
              <a:cxnLst/>
              <a:rect l="l" t="t" r="r" b="b"/>
              <a:pathLst>
                <a:path w="9208" h="16151" extrusionOk="0">
                  <a:moveTo>
                    <a:pt x="6532" y="1"/>
                  </a:moveTo>
                  <a:cubicBezTo>
                    <a:pt x="6499" y="1"/>
                    <a:pt x="6465" y="15"/>
                    <a:pt x="6439" y="50"/>
                  </a:cubicBezTo>
                  <a:cubicBezTo>
                    <a:pt x="4204" y="2585"/>
                    <a:pt x="2136" y="5321"/>
                    <a:pt x="168" y="8123"/>
                  </a:cubicBezTo>
                  <a:cubicBezTo>
                    <a:pt x="1" y="8323"/>
                    <a:pt x="201" y="8556"/>
                    <a:pt x="434" y="8590"/>
                  </a:cubicBezTo>
                  <a:cubicBezTo>
                    <a:pt x="1369" y="8704"/>
                    <a:pt x="2304" y="8755"/>
                    <a:pt x="3238" y="8755"/>
                  </a:cubicBezTo>
                  <a:cubicBezTo>
                    <a:pt x="3671" y="8755"/>
                    <a:pt x="4104" y="8744"/>
                    <a:pt x="4537" y="8723"/>
                  </a:cubicBezTo>
                  <a:lnTo>
                    <a:pt x="4537" y="8723"/>
                  </a:lnTo>
                  <a:cubicBezTo>
                    <a:pt x="3136" y="10991"/>
                    <a:pt x="1869" y="13360"/>
                    <a:pt x="568" y="15728"/>
                  </a:cubicBezTo>
                  <a:cubicBezTo>
                    <a:pt x="446" y="15948"/>
                    <a:pt x="610" y="16151"/>
                    <a:pt x="812" y="16151"/>
                  </a:cubicBezTo>
                  <a:cubicBezTo>
                    <a:pt x="886" y="16151"/>
                    <a:pt x="964" y="16124"/>
                    <a:pt x="1035" y="16062"/>
                  </a:cubicBezTo>
                  <a:cubicBezTo>
                    <a:pt x="3970" y="13460"/>
                    <a:pt x="6672" y="10624"/>
                    <a:pt x="9107" y="7556"/>
                  </a:cubicBezTo>
                  <a:cubicBezTo>
                    <a:pt x="9207" y="7422"/>
                    <a:pt x="9174" y="7255"/>
                    <a:pt x="9074" y="7122"/>
                  </a:cubicBezTo>
                  <a:cubicBezTo>
                    <a:pt x="9141" y="7089"/>
                    <a:pt x="9141" y="6989"/>
                    <a:pt x="9041" y="6955"/>
                  </a:cubicBezTo>
                  <a:cubicBezTo>
                    <a:pt x="7540" y="6522"/>
                    <a:pt x="5772" y="6421"/>
                    <a:pt x="4204" y="6355"/>
                  </a:cubicBezTo>
                  <a:cubicBezTo>
                    <a:pt x="5605" y="4820"/>
                    <a:pt x="6572" y="2819"/>
                    <a:pt x="7039" y="784"/>
                  </a:cubicBezTo>
                  <a:cubicBezTo>
                    <a:pt x="7061" y="606"/>
                    <a:pt x="6921" y="502"/>
                    <a:pt x="6785" y="502"/>
                  </a:cubicBezTo>
                  <a:cubicBezTo>
                    <a:pt x="6717" y="502"/>
                    <a:pt x="6650" y="528"/>
                    <a:pt x="6606" y="584"/>
                  </a:cubicBezTo>
                  <a:cubicBezTo>
                    <a:pt x="6606" y="617"/>
                    <a:pt x="6606" y="651"/>
                    <a:pt x="6572" y="651"/>
                  </a:cubicBezTo>
                  <a:cubicBezTo>
                    <a:pt x="6038" y="2786"/>
                    <a:pt x="5071" y="4553"/>
                    <a:pt x="3804" y="6321"/>
                  </a:cubicBezTo>
                  <a:lnTo>
                    <a:pt x="3670" y="6321"/>
                  </a:lnTo>
                  <a:cubicBezTo>
                    <a:pt x="3660" y="6320"/>
                    <a:pt x="3650" y="6320"/>
                    <a:pt x="3641" y="6320"/>
                  </a:cubicBezTo>
                  <a:cubicBezTo>
                    <a:pt x="3337" y="6320"/>
                    <a:pt x="3347" y="6823"/>
                    <a:pt x="3670" y="6855"/>
                  </a:cubicBezTo>
                  <a:cubicBezTo>
                    <a:pt x="5030" y="6997"/>
                    <a:pt x="6486" y="7211"/>
                    <a:pt x="7895" y="7211"/>
                  </a:cubicBezTo>
                  <a:cubicBezTo>
                    <a:pt x="8145" y="7211"/>
                    <a:pt x="8394" y="7204"/>
                    <a:pt x="8640" y="7189"/>
                  </a:cubicBezTo>
                  <a:lnTo>
                    <a:pt x="8640" y="7189"/>
                  </a:lnTo>
                  <a:cubicBezTo>
                    <a:pt x="6572" y="9757"/>
                    <a:pt x="4371" y="12159"/>
                    <a:pt x="1969" y="14394"/>
                  </a:cubicBezTo>
                  <a:cubicBezTo>
                    <a:pt x="3070" y="12426"/>
                    <a:pt x="4170" y="10391"/>
                    <a:pt x="5071" y="8323"/>
                  </a:cubicBezTo>
                  <a:cubicBezTo>
                    <a:pt x="5116" y="8210"/>
                    <a:pt x="5039" y="8128"/>
                    <a:pt x="4954" y="8128"/>
                  </a:cubicBezTo>
                  <a:cubicBezTo>
                    <a:pt x="4913" y="8128"/>
                    <a:pt x="4870" y="8146"/>
                    <a:pt x="4838" y="8189"/>
                  </a:cubicBezTo>
                  <a:cubicBezTo>
                    <a:pt x="4804" y="8123"/>
                    <a:pt x="4704" y="8089"/>
                    <a:pt x="4604" y="8089"/>
                  </a:cubicBezTo>
                  <a:cubicBezTo>
                    <a:pt x="4167" y="8113"/>
                    <a:pt x="3734" y="8124"/>
                    <a:pt x="3304" y="8124"/>
                  </a:cubicBezTo>
                  <a:cubicBezTo>
                    <a:pt x="2519" y="8124"/>
                    <a:pt x="1744" y="8087"/>
                    <a:pt x="968" y="8023"/>
                  </a:cubicBezTo>
                  <a:cubicBezTo>
                    <a:pt x="2769" y="5454"/>
                    <a:pt x="4604" y="2986"/>
                    <a:pt x="6439" y="451"/>
                  </a:cubicBezTo>
                  <a:cubicBezTo>
                    <a:pt x="6505" y="384"/>
                    <a:pt x="6572" y="284"/>
                    <a:pt x="6639" y="184"/>
                  </a:cubicBezTo>
                  <a:cubicBezTo>
                    <a:pt x="6712" y="110"/>
                    <a:pt x="6624" y="1"/>
                    <a:pt x="6532" y="1"/>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69" name="Google Shape;769;p53"/>
            <p:cNvSpPr/>
            <p:nvPr/>
          </p:nvSpPr>
          <p:spPr>
            <a:xfrm>
              <a:off x="2794175" y="1502997"/>
              <a:ext cx="192400" cy="348034"/>
            </a:xfrm>
            <a:custGeom>
              <a:avLst/>
              <a:gdLst/>
              <a:ahLst/>
              <a:cxnLst/>
              <a:rect l="l" t="t" r="r" b="b"/>
              <a:pathLst>
                <a:path w="7673" h="13944" extrusionOk="0">
                  <a:moveTo>
                    <a:pt x="5471" y="1"/>
                  </a:moveTo>
                  <a:cubicBezTo>
                    <a:pt x="3636" y="2536"/>
                    <a:pt x="1801" y="5004"/>
                    <a:pt x="0" y="7573"/>
                  </a:cubicBezTo>
                  <a:cubicBezTo>
                    <a:pt x="797" y="7637"/>
                    <a:pt x="1566" y="7674"/>
                    <a:pt x="2344" y="7674"/>
                  </a:cubicBezTo>
                  <a:cubicBezTo>
                    <a:pt x="2770" y="7674"/>
                    <a:pt x="3199" y="7663"/>
                    <a:pt x="3636" y="7639"/>
                  </a:cubicBezTo>
                  <a:cubicBezTo>
                    <a:pt x="3736" y="7639"/>
                    <a:pt x="3836" y="7673"/>
                    <a:pt x="3870" y="7739"/>
                  </a:cubicBezTo>
                  <a:cubicBezTo>
                    <a:pt x="3902" y="7696"/>
                    <a:pt x="3945" y="7678"/>
                    <a:pt x="3986" y="7678"/>
                  </a:cubicBezTo>
                  <a:cubicBezTo>
                    <a:pt x="4071" y="7678"/>
                    <a:pt x="4148" y="7760"/>
                    <a:pt x="4103" y="7873"/>
                  </a:cubicBezTo>
                  <a:cubicBezTo>
                    <a:pt x="3202" y="9941"/>
                    <a:pt x="2102" y="11976"/>
                    <a:pt x="1001" y="13944"/>
                  </a:cubicBezTo>
                  <a:cubicBezTo>
                    <a:pt x="3403" y="11709"/>
                    <a:pt x="5604" y="9307"/>
                    <a:pt x="7672" y="6739"/>
                  </a:cubicBezTo>
                  <a:lnTo>
                    <a:pt x="7672" y="6739"/>
                  </a:lnTo>
                  <a:cubicBezTo>
                    <a:pt x="7426" y="6754"/>
                    <a:pt x="7177" y="6761"/>
                    <a:pt x="6927" y="6761"/>
                  </a:cubicBezTo>
                  <a:cubicBezTo>
                    <a:pt x="5518" y="6761"/>
                    <a:pt x="4062" y="6547"/>
                    <a:pt x="2702" y="6405"/>
                  </a:cubicBezTo>
                  <a:cubicBezTo>
                    <a:pt x="2379" y="6373"/>
                    <a:pt x="2369" y="5870"/>
                    <a:pt x="2673" y="5870"/>
                  </a:cubicBezTo>
                  <a:cubicBezTo>
                    <a:pt x="2682" y="5870"/>
                    <a:pt x="2692" y="5870"/>
                    <a:pt x="2702" y="5871"/>
                  </a:cubicBezTo>
                  <a:lnTo>
                    <a:pt x="2836" y="5871"/>
                  </a:lnTo>
                  <a:cubicBezTo>
                    <a:pt x="4103" y="4103"/>
                    <a:pt x="5070" y="2336"/>
                    <a:pt x="5604" y="201"/>
                  </a:cubicBezTo>
                  <a:cubicBezTo>
                    <a:pt x="5638" y="201"/>
                    <a:pt x="5638" y="167"/>
                    <a:pt x="5638" y="134"/>
                  </a:cubicBezTo>
                  <a:lnTo>
                    <a:pt x="5471" y="1"/>
                  </a:ln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0" name="Google Shape;770;p53"/>
            <p:cNvSpPr/>
            <p:nvPr/>
          </p:nvSpPr>
          <p:spPr>
            <a:xfrm>
              <a:off x="3522175" y="1449753"/>
              <a:ext cx="197600" cy="386993"/>
            </a:xfrm>
            <a:custGeom>
              <a:avLst/>
              <a:gdLst/>
              <a:ahLst/>
              <a:cxnLst/>
              <a:rect l="l" t="t" r="r" b="b"/>
              <a:pathLst>
                <a:path w="7892" h="15482" extrusionOk="0">
                  <a:moveTo>
                    <a:pt x="133" y="0"/>
                  </a:moveTo>
                  <a:cubicBezTo>
                    <a:pt x="66" y="0"/>
                    <a:pt x="0" y="44"/>
                    <a:pt x="19" y="118"/>
                  </a:cubicBezTo>
                  <a:cubicBezTo>
                    <a:pt x="252" y="3521"/>
                    <a:pt x="786" y="6890"/>
                    <a:pt x="1387" y="10259"/>
                  </a:cubicBezTo>
                  <a:cubicBezTo>
                    <a:pt x="1406" y="10415"/>
                    <a:pt x="1529" y="10480"/>
                    <a:pt x="1660" y="10480"/>
                  </a:cubicBezTo>
                  <a:cubicBezTo>
                    <a:pt x="1754" y="10480"/>
                    <a:pt x="1851" y="10448"/>
                    <a:pt x="1920" y="10392"/>
                  </a:cubicBezTo>
                  <a:cubicBezTo>
                    <a:pt x="2988" y="9525"/>
                    <a:pt x="3955" y="8591"/>
                    <a:pt x="4889" y="7557"/>
                  </a:cubicBezTo>
                  <a:cubicBezTo>
                    <a:pt x="5523" y="10159"/>
                    <a:pt x="6357" y="12694"/>
                    <a:pt x="7124" y="15263"/>
                  </a:cubicBezTo>
                  <a:cubicBezTo>
                    <a:pt x="7169" y="15413"/>
                    <a:pt x="7282" y="15482"/>
                    <a:pt x="7395" y="15482"/>
                  </a:cubicBezTo>
                  <a:cubicBezTo>
                    <a:pt x="7534" y="15482"/>
                    <a:pt x="7673" y="15379"/>
                    <a:pt x="7691" y="15196"/>
                  </a:cubicBezTo>
                  <a:cubicBezTo>
                    <a:pt x="7891" y="11260"/>
                    <a:pt x="7758" y="7357"/>
                    <a:pt x="7224" y="3454"/>
                  </a:cubicBezTo>
                  <a:cubicBezTo>
                    <a:pt x="7191" y="3287"/>
                    <a:pt x="7057" y="3187"/>
                    <a:pt x="6924" y="3187"/>
                  </a:cubicBezTo>
                  <a:cubicBezTo>
                    <a:pt x="6924" y="3136"/>
                    <a:pt x="6885" y="3065"/>
                    <a:pt x="6821" y="3065"/>
                  </a:cubicBezTo>
                  <a:cubicBezTo>
                    <a:pt x="6802" y="3065"/>
                    <a:pt x="6780" y="3072"/>
                    <a:pt x="6757" y="3087"/>
                  </a:cubicBezTo>
                  <a:cubicBezTo>
                    <a:pt x="5389" y="3854"/>
                    <a:pt x="4122" y="5055"/>
                    <a:pt x="2954" y="6156"/>
                  </a:cubicBezTo>
                  <a:cubicBezTo>
                    <a:pt x="2854" y="4055"/>
                    <a:pt x="2087" y="1986"/>
                    <a:pt x="953" y="219"/>
                  </a:cubicBezTo>
                  <a:cubicBezTo>
                    <a:pt x="908" y="139"/>
                    <a:pt x="839" y="106"/>
                    <a:pt x="770" y="106"/>
                  </a:cubicBezTo>
                  <a:cubicBezTo>
                    <a:pt x="635" y="106"/>
                    <a:pt x="497" y="231"/>
                    <a:pt x="519" y="385"/>
                  </a:cubicBezTo>
                  <a:cubicBezTo>
                    <a:pt x="519" y="419"/>
                    <a:pt x="553" y="419"/>
                    <a:pt x="553" y="452"/>
                  </a:cubicBezTo>
                  <a:cubicBezTo>
                    <a:pt x="1687" y="2320"/>
                    <a:pt x="2287" y="4255"/>
                    <a:pt x="2654" y="6390"/>
                  </a:cubicBezTo>
                  <a:cubicBezTo>
                    <a:pt x="2621" y="6423"/>
                    <a:pt x="2587" y="6456"/>
                    <a:pt x="2554" y="6490"/>
                  </a:cubicBezTo>
                  <a:cubicBezTo>
                    <a:pt x="2347" y="6671"/>
                    <a:pt x="2541" y="6931"/>
                    <a:pt x="2763" y="6931"/>
                  </a:cubicBezTo>
                  <a:cubicBezTo>
                    <a:pt x="2827" y="6931"/>
                    <a:pt x="2894" y="6909"/>
                    <a:pt x="2954" y="6857"/>
                  </a:cubicBezTo>
                  <a:cubicBezTo>
                    <a:pt x="4189" y="5856"/>
                    <a:pt x="5590" y="4788"/>
                    <a:pt x="6657" y="3554"/>
                  </a:cubicBezTo>
                  <a:cubicBezTo>
                    <a:pt x="7057" y="6823"/>
                    <a:pt x="7224" y="10092"/>
                    <a:pt x="7157" y="13361"/>
                  </a:cubicBezTo>
                  <a:cubicBezTo>
                    <a:pt x="6490" y="11160"/>
                    <a:pt x="5823" y="8991"/>
                    <a:pt x="4956" y="6890"/>
                  </a:cubicBezTo>
                  <a:cubicBezTo>
                    <a:pt x="4942" y="6823"/>
                    <a:pt x="4896" y="6793"/>
                    <a:pt x="4848" y="6793"/>
                  </a:cubicBezTo>
                  <a:cubicBezTo>
                    <a:pt x="4777" y="6793"/>
                    <a:pt x="4702" y="6857"/>
                    <a:pt x="4722" y="6957"/>
                  </a:cubicBezTo>
                  <a:cubicBezTo>
                    <a:pt x="4656" y="6957"/>
                    <a:pt x="4556" y="6957"/>
                    <a:pt x="4489" y="7057"/>
                  </a:cubicBezTo>
                  <a:cubicBezTo>
                    <a:pt x="3688" y="7991"/>
                    <a:pt x="2821" y="8825"/>
                    <a:pt x="1887" y="9592"/>
                  </a:cubicBezTo>
                  <a:cubicBezTo>
                    <a:pt x="1320" y="6556"/>
                    <a:pt x="820" y="3488"/>
                    <a:pt x="319" y="419"/>
                  </a:cubicBezTo>
                  <a:cubicBezTo>
                    <a:pt x="286" y="319"/>
                    <a:pt x="252" y="185"/>
                    <a:pt x="252" y="85"/>
                  </a:cubicBezTo>
                  <a:cubicBezTo>
                    <a:pt x="238" y="27"/>
                    <a:pt x="185" y="0"/>
                    <a:pt x="133" y="0"/>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1" name="Google Shape;771;p53"/>
            <p:cNvSpPr/>
            <p:nvPr/>
          </p:nvSpPr>
          <p:spPr>
            <a:xfrm>
              <a:off x="3529975" y="1460142"/>
              <a:ext cx="172900" cy="324659"/>
            </a:xfrm>
            <a:custGeom>
              <a:avLst/>
              <a:gdLst/>
              <a:ahLst/>
              <a:cxnLst/>
              <a:rect l="l" t="t" r="r" b="b"/>
              <a:pathLst>
                <a:path w="6906" h="12977" extrusionOk="0">
                  <a:moveTo>
                    <a:pt x="200" y="0"/>
                  </a:moveTo>
                  <a:lnTo>
                    <a:pt x="0" y="34"/>
                  </a:lnTo>
                  <a:cubicBezTo>
                    <a:pt x="501" y="3103"/>
                    <a:pt x="1001" y="6171"/>
                    <a:pt x="1568" y="9207"/>
                  </a:cubicBezTo>
                  <a:cubicBezTo>
                    <a:pt x="2502" y="8440"/>
                    <a:pt x="3369" y="7606"/>
                    <a:pt x="4170" y="6672"/>
                  </a:cubicBezTo>
                  <a:cubicBezTo>
                    <a:pt x="4237" y="6572"/>
                    <a:pt x="4337" y="6572"/>
                    <a:pt x="4403" y="6572"/>
                  </a:cubicBezTo>
                  <a:cubicBezTo>
                    <a:pt x="4383" y="6472"/>
                    <a:pt x="4458" y="6408"/>
                    <a:pt x="4529" y="6408"/>
                  </a:cubicBezTo>
                  <a:cubicBezTo>
                    <a:pt x="4577" y="6408"/>
                    <a:pt x="4623" y="6438"/>
                    <a:pt x="4637" y="6505"/>
                  </a:cubicBezTo>
                  <a:cubicBezTo>
                    <a:pt x="5504" y="8606"/>
                    <a:pt x="6171" y="10775"/>
                    <a:pt x="6838" y="12976"/>
                  </a:cubicBezTo>
                  <a:cubicBezTo>
                    <a:pt x="6905" y="9707"/>
                    <a:pt x="6738" y="6438"/>
                    <a:pt x="6338" y="3169"/>
                  </a:cubicBezTo>
                  <a:cubicBezTo>
                    <a:pt x="5271" y="4403"/>
                    <a:pt x="3870" y="5471"/>
                    <a:pt x="2635" y="6472"/>
                  </a:cubicBezTo>
                  <a:cubicBezTo>
                    <a:pt x="2575" y="6524"/>
                    <a:pt x="2508" y="6546"/>
                    <a:pt x="2444" y="6546"/>
                  </a:cubicBezTo>
                  <a:cubicBezTo>
                    <a:pt x="2222" y="6546"/>
                    <a:pt x="2028" y="6286"/>
                    <a:pt x="2235" y="6105"/>
                  </a:cubicBezTo>
                  <a:cubicBezTo>
                    <a:pt x="2268" y="6071"/>
                    <a:pt x="2302" y="6038"/>
                    <a:pt x="2335" y="6005"/>
                  </a:cubicBezTo>
                  <a:cubicBezTo>
                    <a:pt x="1968" y="3870"/>
                    <a:pt x="1368" y="1935"/>
                    <a:pt x="234" y="67"/>
                  </a:cubicBezTo>
                  <a:cubicBezTo>
                    <a:pt x="200" y="34"/>
                    <a:pt x="200" y="34"/>
                    <a:pt x="200" y="0"/>
                  </a:cubicBez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2" name="Google Shape;772;p53"/>
            <p:cNvSpPr/>
            <p:nvPr/>
          </p:nvSpPr>
          <p:spPr>
            <a:xfrm>
              <a:off x="2773375" y="1222492"/>
              <a:ext cx="120900" cy="129863"/>
            </a:xfrm>
            <a:custGeom>
              <a:avLst/>
              <a:gdLst/>
              <a:ahLst/>
              <a:cxnLst/>
              <a:rect l="l" t="t" r="r" b="b"/>
              <a:pathLst>
                <a:path w="4838" h="5155" extrusionOk="0">
                  <a:moveTo>
                    <a:pt x="4036" y="1"/>
                  </a:moveTo>
                  <a:cubicBezTo>
                    <a:pt x="1701" y="1"/>
                    <a:pt x="0" y="3203"/>
                    <a:pt x="1501" y="5038"/>
                  </a:cubicBezTo>
                  <a:cubicBezTo>
                    <a:pt x="1575" y="5120"/>
                    <a:pt x="1665" y="5155"/>
                    <a:pt x="1757" y="5155"/>
                  </a:cubicBezTo>
                  <a:cubicBezTo>
                    <a:pt x="1998" y="5155"/>
                    <a:pt x="2241" y="4913"/>
                    <a:pt x="2168" y="4671"/>
                  </a:cubicBezTo>
                  <a:cubicBezTo>
                    <a:pt x="1701" y="3003"/>
                    <a:pt x="2469" y="1535"/>
                    <a:pt x="4170" y="1135"/>
                  </a:cubicBezTo>
                  <a:cubicBezTo>
                    <a:pt x="4837" y="1002"/>
                    <a:pt x="4670" y="1"/>
                    <a:pt x="4036" y="1"/>
                  </a:cubicBezTo>
                  <a:close/>
                </a:path>
              </a:pathLst>
            </a:custGeom>
            <a:solidFill>
              <a:srgbClr val="FFFFFF"/>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grpSp>
        <p:nvGrpSpPr>
          <p:cNvPr id="83975" name="Google Shape;773;p53"/>
          <p:cNvGrpSpPr>
            <a:grpSpLocks/>
          </p:cNvGrpSpPr>
          <p:nvPr/>
        </p:nvGrpSpPr>
        <p:grpSpPr bwMode="auto">
          <a:xfrm rot="190561" flipH="1">
            <a:off x="647871" y="621510"/>
            <a:ext cx="1189745" cy="532210"/>
            <a:chOff x="2750925" y="2801625"/>
            <a:chExt cx="1189875" cy="532200"/>
          </a:xfrm>
        </p:grpSpPr>
        <p:grpSp>
          <p:nvGrpSpPr>
            <p:cNvPr id="83979" name="Google Shape;774;p53"/>
            <p:cNvGrpSpPr>
              <a:grpSpLocks/>
            </p:cNvGrpSpPr>
            <p:nvPr/>
          </p:nvGrpSpPr>
          <p:grpSpPr bwMode="auto">
            <a:xfrm>
              <a:off x="3222325" y="2801625"/>
              <a:ext cx="718475" cy="532200"/>
              <a:chOff x="3222325" y="2801625"/>
              <a:chExt cx="718475" cy="532200"/>
            </a:xfrm>
          </p:grpSpPr>
          <p:sp>
            <p:nvSpPr>
              <p:cNvPr id="775" name="Google Shape;775;p53"/>
              <p:cNvSpPr/>
              <p:nvPr/>
            </p:nvSpPr>
            <p:spPr>
              <a:xfrm>
                <a:off x="3755082" y="3131204"/>
                <a:ext cx="196526" cy="198830"/>
              </a:xfrm>
              <a:custGeom>
                <a:avLst/>
                <a:gdLst/>
                <a:ahLst/>
                <a:cxnLst/>
                <a:rect l="l" t="t" r="r" b="b"/>
                <a:pathLst>
                  <a:path w="7866" h="7952" extrusionOk="0">
                    <a:moveTo>
                      <a:pt x="5097" y="794"/>
                    </a:moveTo>
                    <a:lnTo>
                      <a:pt x="5097" y="794"/>
                    </a:lnTo>
                    <a:cubicBezTo>
                      <a:pt x="4997" y="1361"/>
                      <a:pt x="4963" y="1962"/>
                      <a:pt x="5063" y="2529"/>
                    </a:cubicBezTo>
                    <a:cubicBezTo>
                      <a:pt x="4796" y="2529"/>
                      <a:pt x="4663" y="2962"/>
                      <a:pt x="4963" y="2996"/>
                    </a:cubicBezTo>
                    <a:cubicBezTo>
                      <a:pt x="5730" y="3163"/>
                      <a:pt x="6464" y="3363"/>
                      <a:pt x="7198" y="3663"/>
                    </a:cubicBezTo>
                    <a:cubicBezTo>
                      <a:pt x="6631" y="4163"/>
                      <a:pt x="5964" y="4497"/>
                      <a:pt x="5197" y="4664"/>
                    </a:cubicBezTo>
                    <a:cubicBezTo>
                      <a:pt x="5151" y="4618"/>
                      <a:pt x="5085" y="4596"/>
                      <a:pt x="5019" y="4596"/>
                    </a:cubicBezTo>
                    <a:cubicBezTo>
                      <a:pt x="4893" y="4596"/>
                      <a:pt x="4763" y="4677"/>
                      <a:pt x="4763" y="4830"/>
                    </a:cubicBezTo>
                    <a:cubicBezTo>
                      <a:pt x="4830" y="5631"/>
                      <a:pt x="4730" y="6398"/>
                      <a:pt x="4530" y="7132"/>
                    </a:cubicBezTo>
                    <a:cubicBezTo>
                      <a:pt x="4063" y="6532"/>
                      <a:pt x="3696" y="5898"/>
                      <a:pt x="3295" y="5231"/>
                    </a:cubicBezTo>
                    <a:cubicBezTo>
                      <a:pt x="3262" y="5164"/>
                      <a:pt x="3195" y="5164"/>
                      <a:pt x="3129" y="5164"/>
                    </a:cubicBezTo>
                    <a:cubicBezTo>
                      <a:pt x="3087" y="5081"/>
                      <a:pt x="2995" y="5024"/>
                      <a:pt x="2899" y="5024"/>
                    </a:cubicBezTo>
                    <a:cubicBezTo>
                      <a:pt x="2840" y="5024"/>
                      <a:pt x="2779" y="5046"/>
                      <a:pt x="2728" y="5097"/>
                    </a:cubicBezTo>
                    <a:cubicBezTo>
                      <a:pt x="2261" y="5464"/>
                      <a:pt x="1761" y="5764"/>
                      <a:pt x="1194" y="5965"/>
                    </a:cubicBezTo>
                    <a:cubicBezTo>
                      <a:pt x="1494" y="5431"/>
                      <a:pt x="1661" y="4864"/>
                      <a:pt x="1728" y="4230"/>
                    </a:cubicBezTo>
                    <a:cubicBezTo>
                      <a:pt x="1828" y="4197"/>
                      <a:pt x="1894" y="4130"/>
                      <a:pt x="1828" y="4030"/>
                    </a:cubicBezTo>
                    <a:cubicBezTo>
                      <a:pt x="1527" y="3296"/>
                      <a:pt x="1194" y="2562"/>
                      <a:pt x="827" y="1862"/>
                    </a:cubicBezTo>
                    <a:lnTo>
                      <a:pt x="827" y="1862"/>
                    </a:lnTo>
                    <a:cubicBezTo>
                      <a:pt x="1594" y="2028"/>
                      <a:pt x="2361" y="2262"/>
                      <a:pt x="3095" y="2562"/>
                    </a:cubicBezTo>
                    <a:cubicBezTo>
                      <a:pt x="3119" y="2568"/>
                      <a:pt x="3141" y="2571"/>
                      <a:pt x="3163" y="2571"/>
                    </a:cubicBezTo>
                    <a:cubicBezTo>
                      <a:pt x="3262" y="2571"/>
                      <a:pt x="3335" y="2511"/>
                      <a:pt x="3362" y="2429"/>
                    </a:cubicBezTo>
                    <a:cubicBezTo>
                      <a:pt x="3429" y="2429"/>
                      <a:pt x="3462" y="2429"/>
                      <a:pt x="3495" y="2395"/>
                    </a:cubicBezTo>
                    <a:cubicBezTo>
                      <a:pt x="3962" y="1795"/>
                      <a:pt x="4496" y="1261"/>
                      <a:pt x="5097" y="794"/>
                    </a:cubicBezTo>
                    <a:close/>
                    <a:moveTo>
                      <a:pt x="5425" y="0"/>
                    </a:moveTo>
                    <a:cubicBezTo>
                      <a:pt x="5393" y="0"/>
                      <a:pt x="5361" y="8"/>
                      <a:pt x="5330" y="27"/>
                    </a:cubicBezTo>
                    <a:cubicBezTo>
                      <a:pt x="4563" y="627"/>
                      <a:pt x="3862" y="1294"/>
                      <a:pt x="3295" y="2095"/>
                    </a:cubicBezTo>
                    <a:cubicBezTo>
                      <a:pt x="2361" y="1695"/>
                      <a:pt x="1394" y="1395"/>
                      <a:pt x="393" y="1228"/>
                    </a:cubicBezTo>
                    <a:cubicBezTo>
                      <a:pt x="378" y="1225"/>
                      <a:pt x="364" y="1224"/>
                      <a:pt x="349" y="1224"/>
                    </a:cubicBezTo>
                    <a:cubicBezTo>
                      <a:pt x="165" y="1224"/>
                      <a:pt x="0" y="1412"/>
                      <a:pt x="93" y="1628"/>
                    </a:cubicBezTo>
                    <a:cubicBezTo>
                      <a:pt x="527" y="2462"/>
                      <a:pt x="960" y="3329"/>
                      <a:pt x="1461" y="4130"/>
                    </a:cubicBezTo>
                    <a:cubicBezTo>
                      <a:pt x="1227" y="4930"/>
                      <a:pt x="894" y="5664"/>
                      <a:pt x="393" y="6331"/>
                    </a:cubicBezTo>
                    <a:cubicBezTo>
                      <a:pt x="269" y="6487"/>
                      <a:pt x="464" y="6702"/>
                      <a:pt x="654" y="6702"/>
                    </a:cubicBezTo>
                    <a:cubicBezTo>
                      <a:pt x="667" y="6702"/>
                      <a:pt x="680" y="6701"/>
                      <a:pt x="693" y="6698"/>
                    </a:cubicBezTo>
                    <a:cubicBezTo>
                      <a:pt x="1561" y="6465"/>
                      <a:pt x="2361" y="6031"/>
                      <a:pt x="3062" y="5464"/>
                    </a:cubicBezTo>
                    <a:cubicBezTo>
                      <a:pt x="3295" y="6365"/>
                      <a:pt x="3862" y="7165"/>
                      <a:pt x="4429" y="7866"/>
                    </a:cubicBezTo>
                    <a:cubicBezTo>
                      <a:pt x="4478" y="7926"/>
                      <a:pt x="4539" y="7952"/>
                      <a:pt x="4601" y="7952"/>
                    </a:cubicBezTo>
                    <a:cubicBezTo>
                      <a:pt x="4710" y="7952"/>
                      <a:pt x="4821" y="7872"/>
                      <a:pt x="4863" y="7766"/>
                    </a:cubicBezTo>
                    <a:cubicBezTo>
                      <a:pt x="5197" y="6865"/>
                      <a:pt x="5330" y="5898"/>
                      <a:pt x="5297" y="4964"/>
                    </a:cubicBezTo>
                    <a:cubicBezTo>
                      <a:pt x="6231" y="4864"/>
                      <a:pt x="7098" y="4430"/>
                      <a:pt x="7765" y="3763"/>
                    </a:cubicBezTo>
                    <a:cubicBezTo>
                      <a:pt x="7865" y="3663"/>
                      <a:pt x="7865" y="3463"/>
                      <a:pt x="7732" y="3396"/>
                    </a:cubicBezTo>
                    <a:cubicBezTo>
                      <a:pt x="7031" y="3029"/>
                      <a:pt x="6264" y="2762"/>
                      <a:pt x="5497" y="2595"/>
                    </a:cubicBezTo>
                    <a:cubicBezTo>
                      <a:pt x="5497" y="2562"/>
                      <a:pt x="5497" y="2562"/>
                      <a:pt x="5497" y="2529"/>
                    </a:cubicBezTo>
                    <a:cubicBezTo>
                      <a:pt x="5497" y="1761"/>
                      <a:pt x="5497" y="1061"/>
                      <a:pt x="5664" y="294"/>
                    </a:cubicBezTo>
                    <a:cubicBezTo>
                      <a:pt x="5691" y="158"/>
                      <a:pt x="5563" y="0"/>
                      <a:pt x="5425" y="0"/>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6" name="Google Shape;776;p53"/>
              <p:cNvSpPr/>
              <p:nvPr/>
            </p:nvSpPr>
            <p:spPr>
              <a:xfrm>
                <a:off x="3775196" y="3153920"/>
                <a:ext cx="159603" cy="158351"/>
              </a:xfrm>
              <a:custGeom>
                <a:avLst/>
                <a:gdLst/>
                <a:ahLst/>
                <a:cxnLst/>
                <a:rect l="l" t="t" r="r" b="b"/>
                <a:pathLst>
                  <a:path w="6373" h="6339" extrusionOk="0">
                    <a:moveTo>
                      <a:pt x="4271" y="0"/>
                    </a:moveTo>
                    <a:lnTo>
                      <a:pt x="4271" y="0"/>
                    </a:lnTo>
                    <a:cubicBezTo>
                      <a:pt x="3670" y="467"/>
                      <a:pt x="3136" y="1001"/>
                      <a:pt x="2669" y="1601"/>
                    </a:cubicBezTo>
                    <a:cubicBezTo>
                      <a:pt x="2636" y="1635"/>
                      <a:pt x="2603" y="1635"/>
                      <a:pt x="2536" y="1635"/>
                    </a:cubicBezTo>
                    <a:cubicBezTo>
                      <a:pt x="2509" y="1717"/>
                      <a:pt x="2436" y="1777"/>
                      <a:pt x="2337" y="1777"/>
                    </a:cubicBezTo>
                    <a:cubicBezTo>
                      <a:pt x="2315" y="1777"/>
                      <a:pt x="2293" y="1774"/>
                      <a:pt x="2269" y="1768"/>
                    </a:cubicBezTo>
                    <a:cubicBezTo>
                      <a:pt x="1535" y="1468"/>
                      <a:pt x="768" y="1234"/>
                      <a:pt x="1" y="1068"/>
                    </a:cubicBezTo>
                    <a:lnTo>
                      <a:pt x="1" y="1068"/>
                    </a:lnTo>
                    <a:cubicBezTo>
                      <a:pt x="368" y="1768"/>
                      <a:pt x="701" y="2502"/>
                      <a:pt x="1002" y="3236"/>
                    </a:cubicBezTo>
                    <a:cubicBezTo>
                      <a:pt x="1068" y="3336"/>
                      <a:pt x="1002" y="3403"/>
                      <a:pt x="902" y="3436"/>
                    </a:cubicBezTo>
                    <a:cubicBezTo>
                      <a:pt x="835" y="4070"/>
                      <a:pt x="668" y="4637"/>
                      <a:pt x="368" y="5171"/>
                    </a:cubicBezTo>
                    <a:cubicBezTo>
                      <a:pt x="935" y="4970"/>
                      <a:pt x="1435" y="4670"/>
                      <a:pt x="1902" y="4303"/>
                    </a:cubicBezTo>
                    <a:cubicBezTo>
                      <a:pt x="1953" y="4252"/>
                      <a:pt x="2014" y="4230"/>
                      <a:pt x="2073" y="4230"/>
                    </a:cubicBezTo>
                    <a:cubicBezTo>
                      <a:pt x="2169" y="4230"/>
                      <a:pt x="2261" y="4287"/>
                      <a:pt x="2303" y="4370"/>
                    </a:cubicBezTo>
                    <a:cubicBezTo>
                      <a:pt x="2369" y="4370"/>
                      <a:pt x="2436" y="4370"/>
                      <a:pt x="2469" y="4437"/>
                    </a:cubicBezTo>
                    <a:cubicBezTo>
                      <a:pt x="2870" y="5104"/>
                      <a:pt x="3237" y="5738"/>
                      <a:pt x="3704" y="6338"/>
                    </a:cubicBezTo>
                    <a:cubicBezTo>
                      <a:pt x="3904" y="5604"/>
                      <a:pt x="4004" y="4837"/>
                      <a:pt x="3937" y="4036"/>
                    </a:cubicBezTo>
                    <a:cubicBezTo>
                      <a:pt x="3937" y="3883"/>
                      <a:pt x="4067" y="3802"/>
                      <a:pt x="4193" y="3802"/>
                    </a:cubicBezTo>
                    <a:cubicBezTo>
                      <a:pt x="4259" y="3802"/>
                      <a:pt x="4325" y="3824"/>
                      <a:pt x="4371" y="3870"/>
                    </a:cubicBezTo>
                    <a:cubicBezTo>
                      <a:pt x="5138" y="3703"/>
                      <a:pt x="5805" y="3369"/>
                      <a:pt x="6372" y="2869"/>
                    </a:cubicBezTo>
                    <a:cubicBezTo>
                      <a:pt x="5638" y="2569"/>
                      <a:pt x="4904" y="2369"/>
                      <a:pt x="4137" y="2202"/>
                    </a:cubicBezTo>
                    <a:cubicBezTo>
                      <a:pt x="3837" y="2168"/>
                      <a:pt x="3970" y="1735"/>
                      <a:pt x="4237" y="1735"/>
                    </a:cubicBezTo>
                    <a:cubicBezTo>
                      <a:pt x="4137" y="1168"/>
                      <a:pt x="4171" y="567"/>
                      <a:pt x="4271" y="0"/>
                    </a:cubicBez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7" name="Google Shape;777;p53"/>
              <p:cNvSpPr/>
              <p:nvPr/>
            </p:nvSpPr>
            <p:spPr>
              <a:xfrm>
                <a:off x="3762025" y="3134967"/>
                <a:ext cx="189380" cy="198831"/>
              </a:xfrm>
              <a:custGeom>
                <a:avLst/>
                <a:gdLst/>
                <a:ahLst/>
                <a:cxnLst/>
                <a:rect l="l" t="t" r="r" b="b"/>
                <a:pathLst>
                  <a:path w="7598" h="7952" extrusionOk="0">
                    <a:moveTo>
                      <a:pt x="5157" y="0"/>
                    </a:moveTo>
                    <a:cubicBezTo>
                      <a:pt x="5125" y="0"/>
                      <a:pt x="5093" y="8"/>
                      <a:pt x="5062" y="27"/>
                    </a:cubicBezTo>
                    <a:cubicBezTo>
                      <a:pt x="4295" y="627"/>
                      <a:pt x="3594" y="1294"/>
                      <a:pt x="3027" y="2095"/>
                    </a:cubicBezTo>
                    <a:cubicBezTo>
                      <a:pt x="2760" y="1962"/>
                      <a:pt x="2460" y="1862"/>
                      <a:pt x="2193" y="1761"/>
                    </a:cubicBezTo>
                    <a:cubicBezTo>
                      <a:pt x="2093" y="1928"/>
                      <a:pt x="1993" y="2062"/>
                      <a:pt x="1860" y="2228"/>
                    </a:cubicBezTo>
                    <a:cubicBezTo>
                      <a:pt x="2193" y="2329"/>
                      <a:pt x="2527" y="2429"/>
                      <a:pt x="2827" y="2562"/>
                    </a:cubicBezTo>
                    <a:cubicBezTo>
                      <a:pt x="2851" y="2568"/>
                      <a:pt x="2873" y="2571"/>
                      <a:pt x="2895" y="2571"/>
                    </a:cubicBezTo>
                    <a:cubicBezTo>
                      <a:pt x="2994" y="2571"/>
                      <a:pt x="3067" y="2511"/>
                      <a:pt x="3094" y="2429"/>
                    </a:cubicBezTo>
                    <a:cubicBezTo>
                      <a:pt x="3161" y="2429"/>
                      <a:pt x="3194" y="2429"/>
                      <a:pt x="3227" y="2395"/>
                    </a:cubicBezTo>
                    <a:cubicBezTo>
                      <a:pt x="3694" y="1795"/>
                      <a:pt x="4228" y="1261"/>
                      <a:pt x="4829" y="794"/>
                    </a:cubicBezTo>
                    <a:lnTo>
                      <a:pt x="4829" y="794"/>
                    </a:lnTo>
                    <a:cubicBezTo>
                      <a:pt x="4729" y="1361"/>
                      <a:pt x="4695" y="1962"/>
                      <a:pt x="4795" y="2529"/>
                    </a:cubicBezTo>
                    <a:cubicBezTo>
                      <a:pt x="4495" y="2529"/>
                      <a:pt x="4395" y="2962"/>
                      <a:pt x="4695" y="2996"/>
                    </a:cubicBezTo>
                    <a:cubicBezTo>
                      <a:pt x="5462" y="3163"/>
                      <a:pt x="6196" y="3363"/>
                      <a:pt x="6930" y="3663"/>
                    </a:cubicBezTo>
                    <a:cubicBezTo>
                      <a:pt x="6363" y="4163"/>
                      <a:pt x="5696" y="4497"/>
                      <a:pt x="4929" y="4664"/>
                    </a:cubicBezTo>
                    <a:cubicBezTo>
                      <a:pt x="4883" y="4618"/>
                      <a:pt x="4817" y="4596"/>
                      <a:pt x="4751" y="4596"/>
                    </a:cubicBezTo>
                    <a:cubicBezTo>
                      <a:pt x="4625" y="4596"/>
                      <a:pt x="4495" y="4677"/>
                      <a:pt x="4495" y="4830"/>
                    </a:cubicBezTo>
                    <a:cubicBezTo>
                      <a:pt x="4562" y="5631"/>
                      <a:pt x="4462" y="6398"/>
                      <a:pt x="4262" y="7132"/>
                    </a:cubicBezTo>
                    <a:cubicBezTo>
                      <a:pt x="3795" y="6532"/>
                      <a:pt x="3428" y="5898"/>
                      <a:pt x="3027" y="5231"/>
                    </a:cubicBezTo>
                    <a:cubicBezTo>
                      <a:pt x="2994" y="5164"/>
                      <a:pt x="2927" y="5164"/>
                      <a:pt x="2861" y="5164"/>
                    </a:cubicBezTo>
                    <a:cubicBezTo>
                      <a:pt x="2819" y="5081"/>
                      <a:pt x="2727" y="5024"/>
                      <a:pt x="2631" y="5024"/>
                    </a:cubicBezTo>
                    <a:cubicBezTo>
                      <a:pt x="2572" y="5024"/>
                      <a:pt x="2511" y="5046"/>
                      <a:pt x="2460" y="5097"/>
                    </a:cubicBezTo>
                    <a:cubicBezTo>
                      <a:pt x="1993" y="5464"/>
                      <a:pt x="1493" y="5764"/>
                      <a:pt x="926" y="5965"/>
                    </a:cubicBezTo>
                    <a:cubicBezTo>
                      <a:pt x="1226" y="5431"/>
                      <a:pt x="1393" y="4864"/>
                      <a:pt x="1460" y="4230"/>
                    </a:cubicBezTo>
                    <a:cubicBezTo>
                      <a:pt x="1560" y="4197"/>
                      <a:pt x="1626" y="4130"/>
                      <a:pt x="1560" y="4030"/>
                    </a:cubicBezTo>
                    <a:cubicBezTo>
                      <a:pt x="1460" y="3730"/>
                      <a:pt x="1326" y="3463"/>
                      <a:pt x="1193" y="3163"/>
                    </a:cubicBezTo>
                    <a:cubicBezTo>
                      <a:pt x="1093" y="3329"/>
                      <a:pt x="1026" y="3496"/>
                      <a:pt x="926" y="3630"/>
                    </a:cubicBezTo>
                    <a:cubicBezTo>
                      <a:pt x="1026" y="3796"/>
                      <a:pt x="1093" y="3963"/>
                      <a:pt x="1193" y="4130"/>
                    </a:cubicBezTo>
                    <a:cubicBezTo>
                      <a:pt x="959" y="4930"/>
                      <a:pt x="626" y="5664"/>
                      <a:pt x="125" y="6331"/>
                    </a:cubicBezTo>
                    <a:cubicBezTo>
                      <a:pt x="1" y="6487"/>
                      <a:pt x="196" y="6702"/>
                      <a:pt x="386" y="6702"/>
                    </a:cubicBezTo>
                    <a:cubicBezTo>
                      <a:pt x="399" y="6702"/>
                      <a:pt x="412" y="6701"/>
                      <a:pt x="425" y="6698"/>
                    </a:cubicBezTo>
                    <a:cubicBezTo>
                      <a:pt x="1293" y="6465"/>
                      <a:pt x="2093" y="6031"/>
                      <a:pt x="2794" y="5464"/>
                    </a:cubicBezTo>
                    <a:cubicBezTo>
                      <a:pt x="3027" y="6365"/>
                      <a:pt x="3594" y="7165"/>
                      <a:pt x="4161" y="7866"/>
                    </a:cubicBezTo>
                    <a:cubicBezTo>
                      <a:pt x="4210" y="7926"/>
                      <a:pt x="4271" y="7952"/>
                      <a:pt x="4333" y="7952"/>
                    </a:cubicBezTo>
                    <a:cubicBezTo>
                      <a:pt x="4442" y="7952"/>
                      <a:pt x="4553" y="7872"/>
                      <a:pt x="4595" y="7766"/>
                    </a:cubicBezTo>
                    <a:cubicBezTo>
                      <a:pt x="4929" y="6865"/>
                      <a:pt x="5062" y="5931"/>
                      <a:pt x="5029" y="4964"/>
                    </a:cubicBezTo>
                    <a:cubicBezTo>
                      <a:pt x="5963" y="4864"/>
                      <a:pt x="6830" y="4430"/>
                      <a:pt x="7497" y="3763"/>
                    </a:cubicBezTo>
                    <a:cubicBezTo>
                      <a:pt x="7597" y="3663"/>
                      <a:pt x="7597" y="3463"/>
                      <a:pt x="7464" y="3396"/>
                    </a:cubicBezTo>
                    <a:cubicBezTo>
                      <a:pt x="6763" y="3029"/>
                      <a:pt x="5996" y="2762"/>
                      <a:pt x="5229" y="2595"/>
                    </a:cubicBezTo>
                    <a:cubicBezTo>
                      <a:pt x="5229" y="2595"/>
                      <a:pt x="5229" y="2562"/>
                      <a:pt x="5229" y="2529"/>
                    </a:cubicBezTo>
                    <a:cubicBezTo>
                      <a:pt x="5229" y="1761"/>
                      <a:pt x="5229" y="1061"/>
                      <a:pt x="5396" y="294"/>
                    </a:cubicBezTo>
                    <a:cubicBezTo>
                      <a:pt x="5423" y="158"/>
                      <a:pt x="5295" y="0"/>
                      <a:pt x="5157" y="0"/>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8" name="Google Shape;778;p53"/>
              <p:cNvSpPr/>
              <p:nvPr/>
            </p:nvSpPr>
            <p:spPr>
              <a:xfrm>
                <a:off x="3233389" y="2799376"/>
                <a:ext cx="279900" cy="277410"/>
              </a:xfrm>
              <a:custGeom>
                <a:avLst/>
                <a:gdLst/>
                <a:ahLst/>
                <a:cxnLst/>
                <a:rect l="l" t="t" r="r" b="b"/>
                <a:pathLst>
                  <a:path w="11209" h="11111" extrusionOk="0">
                    <a:moveTo>
                      <a:pt x="6739" y="861"/>
                    </a:moveTo>
                    <a:cubicBezTo>
                      <a:pt x="6805" y="1895"/>
                      <a:pt x="6872" y="2962"/>
                      <a:pt x="6972" y="3996"/>
                    </a:cubicBezTo>
                    <a:cubicBezTo>
                      <a:pt x="7005" y="4096"/>
                      <a:pt x="7039" y="4163"/>
                      <a:pt x="7106" y="4196"/>
                    </a:cubicBezTo>
                    <a:cubicBezTo>
                      <a:pt x="6905" y="4263"/>
                      <a:pt x="6839" y="4630"/>
                      <a:pt x="7072" y="4730"/>
                    </a:cubicBezTo>
                    <a:cubicBezTo>
                      <a:pt x="8040" y="5097"/>
                      <a:pt x="9040" y="5397"/>
                      <a:pt x="10008" y="5731"/>
                    </a:cubicBezTo>
                    <a:cubicBezTo>
                      <a:pt x="9240" y="5998"/>
                      <a:pt x="8473" y="6331"/>
                      <a:pt x="7706" y="6732"/>
                    </a:cubicBezTo>
                    <a:cubicBezTo>
                      <a:pt x="7673" y="6765"/>
                      <a:pt x="7639" y="6798"/>
                      <a:pt x="7606" y="6832"/>
                    </a:cubicBezTo>
                    <a:cubicBezTo>
                      <a:pt x="7539" y="6865"/>
                      <a:pt x="7472" y="6932"/>
                      <a:pt x="7439" y="7065"/>
                    </a:cubicBezTo>
                    <a:cubicBezTo>
                      <a:pt x="7272" y="8099"/>
                      <a:pt x="6972" y="9133"/>
                      <a:pt x="6605" y="10134"/>
                    </a:cubicBezTo>
                    <a:cubicBezTo>
                      <a:pt x="6105" y="9167"/>
                      <a:pt x="5571" y="8199"/>
                      <a:pt x="5004" y="7232"/>
                    </a:cubicBezTo>
                    <a:cubicBezTo>
                      <a:pt x="4971" y="7199"/>
                      <a:pt x="4937" y="7165"/>
                      <a:pt x="4871" y="7165"/>
                    </a:cubicBezTo>
                    <a:cubicBezTo>
                      <a:pt x="4823" y="7094"/>
                      <a:pt x="4726" y="7024"/>
                      <a:pt x="4614" y="7024"/>
                    </a:cubicBezTo>
                    <a:cubicBezTo>
                      <a:pt x="4568" y="7024"/>
                      <a:pt x="4519" y="7036"/>
                      <a:pt x="4470" y="7065"/>
                    </a:cubicBezTo>
                    <a:cubicBezTo>
                      <a:pt x="3336" y="7666"/>
                      <a:pt x="2169" y="8032"/>
                      <a:pt x="934" y="8199"/>
                    </a:cubicBezTo>
                    <a:cubicBezTo>
                      <a:pt x="1435" y="7332"/>
                      <a:pt x="1969" y="6498"/>
                      <a:pt x="2536" y="5664"/>
                    </a:cubicBezTo>
                    <a:cubicBezTo>
                      <a:pt x="2602" y="5564"/>
                      <a:pt x="2536" y="5464"/>
                      <a:pt x="2469" y="5397"/>
                    </a:cubicBezTo>
                    <a:cubicBezTo>
                      <a:pt x="2469" y="5397"/>
                      <a:pt x="2469" y="5364"/>
                      <a:pt x="2469" y="5331"/>
                    </a:cubicBezTo>
                    <a:cubicBezTo>
                      <a:pt x="2135" y="4296"/>
                      <a:pt x="1735" y="3262"/>
                      <a:pt x="1268" y="2295"/>
                    </a:cubicBezTo>
                    <a:lnTo>
                      <a:pt x="1268" y="2295"/>
                    </a:lnTo>
                    <a:cubicBezTo>
                      <a:pt x="2202" y="2629"/>
                      <a:pt x="3103" y="2996"/>
                      <a:pt x="4003" y="3329"/>
                    </a:cubicBezTo>
                    <a:cubicBezTo>
                      <a:pt x="4046" y="3357"/>
                      <a:pt x="4082" y="3368"/>
                      <a:pt x="4115" y="3368"/>
                    </a:cubicBezTo>
                    <a:cubicBezTo>
                      <a:pt x="4160" y="3368"/>
                      <a:pt x="4198" y="3348"/>
                      <a:pt x="4237" y="3329"/>
                    </a:cubicBezTo>
                    <a:cubicBezTo>
                      <a:pt x="4270" y="3362"/>
                      <a:pt x="4312" y="3379"/>
                      <a:pt x="4354" y="3379"/>
                    </a:cubicBezTo>
                    <a:cubicBezTo>
                      <a:pt x="4395" y="3379"/>
                      <a:pt x="4437" y="3362"/>
                      <a:pt x="4470" y="3329"/>
                    </a:cubicBezTo>
                    <a:cubicBezTo>
                      <a:pt x="5171" y="2462"/>
                      <a:pt x="5905" y="1628"/>
                      <a:pt x="6739" y="861"/>
                    </a:cubicBezTo>
                    <a:close/>
                    <a:moveTo>
                      <a:pt x="6963" y="1"/>
                    </a:moveTo>
                    <a:cubicBezTo>
                      <a:pt x="6884" y="1"/>
                      <a:pt x="6802" y="31"/>
                      <a:pt x="6739" y="93"/>
                    </a:cubicBezTo>
                    <a:cubicBezTo>
                      <a:pt x="5871" y="927"/>
                      <a:pt x="5037" y="1861"/>
                      <a:pt x="4404" y="2929"/>
                    </a:cubicBezTo>
                    <a:cubicBezTo>
                      <a:pt x="4370" y="2862"/>
                      <a:pt x="4337" y="2829"/>
                      <a:pt x="4237" y="2795"/>
                    </a:cubicBezTo>
                    <a:cubicBezTo>
                      <a:pt x="3103" y="2362"/>
                      <a:pt x="1969" y="1928"/>
                      <a:pt x="801" y="1494"/>
                    </a:cubicBezTo>
                    <a:cubicBezTo>
                      <a:pt x="765" y="1477"/>
                      <a:pt x="726" y="1468"/>
                      <a:pt x="687" y="1468"/>
                    </a:cubicBezTo>
                    <a:cubicBezTo>
                      <a:pt x="507" y="1468"/>
                      <a:pt x="325" y="1642"/>
                      <a:pt x="434" y="1861"/>
                    </a:cubicBezTo>
                    <a:cubicBezTo>
                      <a:pt x="1035" y="3029"/>
                      <a:pt x="1602" y="4263"/>
                      <a:pt x="2169" y="5464"/>
                    </a:cubicBezTo>
                    <a:cubicBezTo>
                      <a:pt x="2169" y="5497"/>
                      <a:pt x="2202" y="5531"/>
                      <a:pt x="2202" y="5531"/>
                    </a:cubicBezTo>
                    <a:cubicBezTo>
                      <a:pt x="1401" y="6431"/>
                      <a:pt x="701" y="7399"/>
                      <a:pt x="134" y="8466"/>
                    </a:cubicBezTo>
                    <a:cubicBezTo>
                      <a:pt x="0" y="8666"/>
                      <a:pt x="201" y="8866"/>
                      <a:pt x="401" y="8866"/>
                    </a:cubicBezTo>
                    <a:cubicBezTo>
                      <a:pt x="1969" y="8733"/>
                      <a:pt x="3436" y="8299"/>
                      <a:pt x="4804" y="7532"/>
                    </a:cubicBezTo>
                    <a:cubicBezTo>
                      <a:pt x="5304" y="8666"/>
                      <a:pt x="5838" y="9800"/>
                      <a:pt x="6405" y="10935"/>
                    </a:cubicBezTo>
                    <a:cubicBezTo>
                      <a:pt x="6459" y="11042"/>
                      <a:pt x="6579" y="11111"/>
                      <a:pt x="6695" y="11111"/>
                    </a:cubicBezTo>
                    <a:cubicBezTo>
                      <a:pt x="6795" y="11111"/>
                      <a:pt x="6892" y="11059"/>
                      <a:pt x="6939" y="10935"/>
                    </a:cubicBezTo>
                    <a:cubicBezTo>
                      <a:pt x="7439" y="9734"/>
                      <a:pt x="7806" y="8466"/>
                      <a:pt x="8040" y="7132"/>
                    </a:cubicBezTo>
                    <a:cubicBezTo>
                      <a:pt x="8040" y="7098"/>
                      <a:pt x="8040" y="7032"/>
                      <a:pt x="8006" y="6998"/>
                    </a:cubicBezTo>
                    <a:cubicBezTo>
                      <a:pt x="9007" y="6631"/>
                      <a:pt x="9974" y="6265"/>
                      <a:pt x="10975" y="5964"/>
                    </a:cubicBezTo>
                    <a:cubicBezTo>
                      <a:pt x="11175" y="5898"/>
                      <a:pt x="11208" y="5531"/>
                      <a:pt x="10975" y="5464"/>
                    </a:cubicBezTo>
                    <a:cubicBezTo>
                      <a:pt x="9774" y="5030"/>
                      <a:pt x="8573" y="4563"/>
                      <a:pt x="7339" y="4230"/>
                    </a:cubicBezTo>
                    <a:cubicBezTo>
                      <a:pt x="7472" y="4196"/>
                      <a:pt x="7606" y="4096"/>
                      <a:pt x="7573" y="3930"/>
                    </a:cubicBezTo>
                    <a:cubicBezTo>
                      <a:pt x="7506" y="2695"/>
                      <a:pt x="7372" y="1461"/>
                      <a:pt x="7239" y="227"/>
                    </a:cubicBezTo>
                    <a:cubicBezTo>
                      <a:pt x="7218" y="82"/>
                      <a:pt x="7094" y="1"/>
                      <a:pt x="6963" y="1"/>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79" name="Google Shape;779;p53"/>
              <p:cNvSpPr/>
              <p:nvPr/>
            </p:nvSpPr>
            <p:spPr>
              <a:xfrm>
                <a:off x="3257148" y="2823021"/>
                <a:ext cx="226303" cy="232167"/>
              </a:xfrm>
              <a:custGeom>
                <a:avLst/>
                <a:gdLst/>
                <a:ahLst/>
                <a:cxnLst/>
                <a:rect l="l" t="t" r="r" b="b"/>
                <a:pathLst>
                  <a:path w="9074" h="9274" extrusionOk="0">
                    <a:moveTo>
                      <a:pt x="5805" y="1"/>
                    </a:moveTo>
                    <a:cubicBezTo>
                      <a:pt x="4971" y="768"/>
                      <a:pt x="4237" y="1602"/>
                      <a:pt x="3536" y="2469"/>
                    </a:cubicBezTo>
                    <a:cubicBezTo>
                      <a:pt x="3503" y="2502"/>
                      <a:pt x="3461" y="2519"/>
                      <a:pt x="3420" y="2519"/>
                    </a:cubicBezTo>
                    <a:cubicBezTo>
                      <a:pt x="3378" y="2519"/>
                      <a:pt x="3336" y="2502"/>
                      <a:pt x="3303" y="2469"/>
                    </a:cubicBezTo>
                    <a:cubicBezTo>
                      <a:pt x="3264" y="2488"/>
                      <a:pt x="3226" y="2508"/>
                      <a:pt x="3181" y="2508"/>
                    </a:cubicBezTo>
                    <a:cubicBezTo>
                      <a:pt x="3148" y="2508"/>
                      <a:pt x="3112" y="2497"/>
                      <a:pt x="3069" y="2469"/>
                    </a:cubicBezTo>
                    <a:cubicBezTo>
                      <a:pt x="2169" y="2136"/>
                      <a:pt x="1268" y="1769"/>
                      <a:pt x="334" y="1435"/>
                    </a:cubicBezTo>
                    <a:lnTo>
                      <a:pt x="334" y="1435"/>
                    </a:lnTo>
                    <a:cubicBezTo>
                      <a:pt x="801" y="2402"/>
                      <a:pt x="1201" y="3436"/>
                      <a:pt x="1535" y="4471"/>
                    </a:cubicBezTo>
                    <a:cubicBezTo>
                      <a:pt x="1535" y="4504"/>
                      <a:pt x="1535" y="4537"/>
                      <a:pt x="1535" y="4537"/>
                    </a:cubicBezTo>
                    <a:cubicBezTo>
                      <a:pt x="1602" y="4604"/>
                      <a:pt x="1668" y="4704"/>
                      <a:pt x="1602" y="4804"/>
                    </a:cubicBezTo>
                    <a:cubicBezTo>
                      <a:pt x="1035" y="5638"/>
                      <a:pt x="501" y="6472"/>
                      <a:pt x="0" y="7339"/>
                    </a:cubicBezTo>
                    <a:cubicBezTo>
                      <a:pt x="1235" y="7172"/>
                      <a:pt x="2402" y="6806"/>
                      <a:pt x="3536" y="6205"/>
                    </a:cubicBezTo>
                    <a:cubicBezTo>
                      <a:pt x="3585" y="6176"/>
                      <a:pt x="3634" y="6164"/>
                      <a:pt x="3680" y="6164"/>
                    </a:cubicBezTo>
                    <a:cubicBezTo>
                      <a:pt x="3792" y="6164"/>
                      <a:pt x="3889" y="6234"/>
                      <a:pt x="3937" y="6305"/>
                    </a:cubicBezTo>
                    <a:cubicBezTo>
                      <a:pt x="4003" y="6305"/>
                      <a:pt x="4037" y="6339"/>
                      <a:pt x="4070" y="6372"/>
                    </a:cubicBezTo>
                    <a:cubicBezTo>
                      <a:pt x="4637" y="7339"/>
                      <a:pt x="5171" y="8307"/>
                      <a:pt x="5671" y="9274"/>
                    </a:cubicBezTo>
                    <a:cubicBezTo>
                      <a:pt x="6038" y="8273"/>
                      <a:pt x="6338" y="7239"/>
                      <a:pt x="6505" y="6205"/>
                    </a:cubicBezTo>
                    <a:cubicBezTo>
                      <a:pt x="6538" y="6072"/>
                      <a:pt x="6605" y="6005"/>
                      <a:pt x="6672" y="5972"/>
                    </a:cubicBezTo>
                    <a:cubicBezTo>
                      <a:pt x="6705" y="5938"/>
                      <a:pt x="6739" y="5905"/>
                      <a:pt x="6772" y="5872"/>
                    </a:cubicBezTo>
                    <a:cubicBezTo>
                      <a:pt x="7539" y="5471"/>
                      <a:pt x="8306" y="5138"/>
                      <a:pt x="9074" y="4871"/>
                    </a:cubicBezTo>
                    <a:cubicBezTo>
                      <a:pt x="8106" y="4537"/>
                      <a:pt x="7106" y="4270"/>
                      <a:pt x="6138" y="3870"/>
                    </a:cubicBezTo>
                    <a:cubicBezTo>
                      <a:pt x="5905" y="3770"/>
                      <a:pt x="5971" y="3403"/>
                      <a:pt x="6172" y="3336"/>
                    </a:cubicBezTo>
                    <a:cubicBezTo>
                      <a:pt x="6105" y="3303"/>
                      <a:pt x="6071" y="3236"/>
                      <a:pt x="6038" y="3136"/>
                    </a:cubicBezTo>
                    <a:cubicBezTo>
                      <a:pt x="5938" y="2102"/>
                      <a:pt x="5871" y="1035"/>
                      <a:pt x="5805" y="1"/>
                    </a:cubicBez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sp>
          <p:nvSpPr>
            <p:cNvPr id="780" name="Google Shape;780;p53"/>
            <p:cNvSpPr/>
            <p:nvPr/>
          </p:nvSpPr>
          <p:spPr>
            <a:xfrm>
              <a:off x="2751000" y="2808294"/>
              <a:ext cx="229876" cy="403615"/>
            </a:xfrm>
            <a:custGeom>
              <a:avLst/>
              <a:gdLst/>
              <a:ahLst/>
              <a:cxnLst/>
              <a:rect l="l" t="t" r="r" b="b"/>
              <a:pathLst>
                <a:path w="9208" h="16160" extrusionOk="0">
                  <a:moveTo>
                    <a:pt x="6510" y="1"/>
                  </a:moveTo>
                  <a:cubicBezTo>
                    <a:pt x="6485" y="1"/>
                    <a:pt x="6460" y="10"/>
                    <a:pt x="6438" y="32"/>
                  </a:cubicBezTo>
                  <a:cubicBezTo>
                    <a:pt x="4170" y="2600"/>
                    <a:pt x="2135" y="5336"/>
                    <a:pt x="134" y="8138"/>
                  </a:cubicBezTo>
                  <a:cubicBezTo>
                    <a:pt x="1" y="8338"/>
                    <a:pt x="201" y="8571"/>
                    <a:pt x="401" y="8605"/>
                  </a:cubicBezTo>
                  <a:cubicBezTo>
                    <a:pt x="1426" y="8702"/>
                    <a:pt x="2416" y="8764"/>
                    <a:pt x="3423" y="8764"/>
                  </a:cubicBezTo>
                  <a:cubicBezTo>
                    <a:pt x="3791" y="8764"/>
                    <a:pt x="4162" y="8756"/>
                    <a:pt x="4537" y="8738"/>
                  </a:cubicBezTo>
                  <a:lnTo>
                    <a:pt x="4537" y="8738"/>
                  </a:lnTo>
                  <a:cubicBezTo>
                    <a:pt x="3136" y="11006"/>
                    <a:pt x="1869" y="13375"/>
                    <a:pt x="568" y="15710"/>
                  </a:cubicBezTo>
                  <a:cubicBezTo>
                    <a:pt x="443" y="15935"/>
                    <a:pt x="618" y="16160"/>
                    <a:pt x="812" y="16160"/>
                  </a:cubicBezTo>
                  <a:cubicBezTo>
                    <a:pt x="876" y="16160"/>
                    <a:pt x="943" y="16135"/>
                    <a:pt x="1001" y="16077"/>
                  </a:cubicBezTo>
                  <a:cubicBezTo>
                    <a:pt x="3970" y="13475"/>
                    <a:pt x="6672" y="10639"/>
                    <a:pt x="9107" y="7570"/>
                  </a:cubicBezTo>
                  <a:cubicBezTo>
                    <a:pt x="9207" y="7404"/>
                    <a:pt x="9174" y="7270"/>
                    <a:pt x="9074" y="7137"/>
                  </a:cubicBezTo>
                  <a:cubicBezTo>
                    <a:pt x="9140" y="7103"/>
                    <a:pt x="9140" y="7003"/>
                    <a:pt x="9040" y="6970"/>
                  </a:cubicBezTo>
                  <a:cubicBezTo>
                    <a:pt x="7539" y="6503"/>
                    <a:pt x="5771" y="6436"/>
                    <a:pt x="4170" y="6370"/>
                  </a:cubicBezTo>
                  <a:cubicBezTo>
                    <a:pt x="5605" y="4802"/>
                    <a:pt x="6539" y="2834"/>
                    <a:pt x="7006" y="799"/>
                  </a:cubicBezTo>
                  <a:cubicBezTo>
                    <a:pt x="7050" y="621"/>
                    <a:pt x="6917" y="502"/>
                    <a:pt x="6783" y="502"/>
                  </a:cubicBezTo>
                  <a:cubicBezTo>
                    <a:pt x="6716" y="502"/>
                    <a:pt x="6650" y="532"/>
                    <a:pt x="6605" y="599"/>
                  </a:cubicBezTo>
                  <a:cubicBezTo>
                    <a:pt x="6605" y="632"/>
                    <a:pt x="6605" y="632"/>
                    <a:pt x="6572" y="665"/>
                  </a:cubicBezTo>
                  <a:cubicBezTo>
                    <a:pt x="6038" y="2800"/>
                    <a:pt x="5071" y="4568"/>
                    <a:pt x="3803" y="6336"/>
                  </a:cubicBezTo>
                  <a:lnTo>
                    <a:pt x="3670" y="6336"/>
                  </a:lnTo>
                  <a:cubicBezTo>
                    <a:pt x="3660" y="6335"/>
                    <a:pt x="3650" y="6335"/>
                    <a:pt x="3640" y="6335"/>
                  </a:cubicBezTo>
                  <a:cubicBezTo>
                    <a:pt x="3337" y="6335"/>
                    <a:pt x="3346" y="6838"/>
                    <a:pt x="3670" y="6870"/>
                  </a:cubicBezTo>
                  <a:cubicBezTo>
                    <a:pt x="5001" y="7012"/>
                    <a:pt x="6477" y="7225"/>
                    <a:pt x="7872" y="7225"/>
                  </a:cubicBezTo>
                  <a:cubicBezTo>
                    <a:pt x="8120" y="7225"/>
                    <a:pt x="8365" y="7219"/>
                    <a:pt x="8607" y="7204"/>
                  </a:cubicBezTo>
                  <a:lnTo>
                    <a:pt x="8607" y="7204"/>
                  </a:lnTo>
                  <a:cubicBezTo>
                    <a:pt x="6572" y="9772"/>
                    <a:pt x="4370" y="12174"/>
                    <a:pt x="1969" y="14409"/>
                  </a:cubicBezTo>
                  <a:cubicBezTo>
                    <a:pt x="3069" y="12407"/>
                    <a:pt x="4170" y="10406"/>
                    <a:pt x="5071" y="8338"/>
                  </a:cubicBezTo>
                  <a:cubicBezTo>
                    <a:pt x="5116" y="8225"/>
                    <a:pt x="5039" y="8142"/>
                    <a:pt x="4953" y="8142"/>
                  </a:cubicBezTo>
                  <a:cubicBezTo>
                    <a:pt x="4912" y="8142"/>
                    <a:pt x="4870" y="8161"/>
                    <a:pt x="4837" y="8204"/>
                  </a:cubicBezTo>
                  <a:cubicBezTo>
                    <a:pt x="4804" y="8138"/>
                    <a:pt x="4704" y="8104"/>
                    <a:pt x="4604" y="8104"/>
                  </a:cubicBezTo>
                  <a:cubicBezTo>
                    <a:pt x="4167" y="8128"/>
                    <a:pt x="3734" y="8139"/>
                    <a:pt x="3303" y="8139"/>
                  </a:cubicBezTo>
                  <a:cubicBezTo>
                    <a:pt x="2519" y="8139"/>
                    <a:pt x="1743" y="8102"/>
                    <a:pt x="968" y="8037"/>
                  </a:cubicBezTo>
                  <a:cubicBezTo>
                    <a:pt x="2769" y="5469"/>
                    <a:pt x="4604" y="2967"/>
                    <a:pt x="6438" y="465"/>
                  </a:cubicBezTo>
                  <a:cubicBezTo>
                    <a:pt x="6505" y="365"/>
                    <a:pt x="6572" y="299"/>
                    <a:pt x="6639" y="198"/>
                  </a:cubicBezTo>
                  <a:cubicBezTo>
                    <a:pt x="6691" y="120"/>
                    <a:pt x="6600" y="1"/>
                    <a:pt x="6510" y="1"/>
                  </a:cubicBezTo>
                  <a:close/>
                </a:path>
              </a:pathLst>
            </a:custGeom>
            <a:solidFill>
              <a:srgbClr val="1D1D1B"/>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sp>
          <p:nvSpPr>
            <p:cNvPr id="781" name="Google Shape;781;p53"/>
            <p:cNvSpPr/>
            <p:nvPr/>
          </p:nvSpPr>
          <p:spPr>
            <a:xfrm>
              <a:off x="2784392" y="2813817"/>
              <a:ext cx="191761" cy="348847"/>
            </a:xfrm>
            <a:custGeom>
              <a:avLst/>
              <a:gdLst/>
              <a:ahLst/>
              <a:cxnLst/>
              <a:rect l="l" t="t" r="r" b="b"/>
              <a:pathLst>
                <a:path w="7640" h="13944" extrusionOk="0">
                  <a:moveTo>
                    <a:pt x="5471" y="0"/>
                  </a:moveTo>
                  <a:cubicBezTo>
                    <a:pt x="3637" y="2502"/>
                    <a:pt x="1802" y="5004"/>
                    <a:pt x="1" y="7572"/>
                  </a:cubicBezTo>
                  <a:cubicBezTo>
                    <a:pt x="776" y="7637"/>
                    <a:pt x="1552" y="7674"/>
                    <a:pt x="2336" y="7674"/>
                  </a:cubicBezTo>
                  <a:cubicBezTo>
                    <a:pt x="2767" y="7674"/>
                    <a:pt x="3200" y="7663"/>
                    <a:pt x="3637" y="7639"/>
                  </a:cubicBezTo>
                  <a:cubicBezTo>
                    <a:pt x="3737" y="7639"/>
                    <a:pt x="3804" y="7673"/>
                    <a:pt x="3870" y="7739"/>
                  </a:cubicBezTo>
                  <a:cubicBezTo>
                    <a:pt x="3903" y="7696"/>
                    <a:pt x="3945" y="7677"/>
                    <a:pt x="3986" y="7677"/>
                  </a:cubicBezTo>
                  <a:cubicBezTo>
                    <a:pt x="4072" y="7677"/>
                    <a:pt x="4149" y="7760"/>
                    <a:pt x="4104" y="7873"/>
                  </a:cubicBezTo>
                  <a:cubicBezTo>
                    <a:pt x="3203" y="9941"/>
                    <a:pt x="2102" y="11942"/>
                    <a:pt x="1002" y="13944"/>
                  </a:cubicBezTo>
                  <a:cubicBezTo>
                    <a:pt x="3403" y="11709"/>
                    <a:pt x="5605" y="9307"/>
                    <a:pt x="7640" y="6739"/>
                  </a:cubicBezTo>
                  <a:lnTo>
                    <a:pt x="7640" y="6739"/>
                  </a:lnTo>
                  <a:cubicBezTo>
                    <a:pt x="7398" y="6754"/>
                    <a:pt x="7153" y="6760"/>
                    <a:pt x="6905" y="6760"/>
                  </a:cubicBezTo>
                  <a:cubicBezTo>
                    <a:pt x="5510" y="6760"/>
                    <a:pt x="4034" y="6547"/>
                    <a:pt x="2703" y="6405"/>
                  </a:cubicBezTo>
                  <a:cubicBezTo>
                    <a:pt x="2379" y="6373"/>
                    <a:pt x="2370" y="5870"/>
                    <a:pt x="2673" y="5870"/>
                  </a:cubicBezTo>
                  <a:cubicBezTo>
                    <a:pt x="2683" y="5870"/>
                    <a:pt x="2693" y="5870"/>
                    <a:pt x="2703" y="5871"/>
                  </a:cubicBezTo>
                  <a:lnTo>
                    <a:pt x="2836" y="5871"/>
                  </a:lnTo>
                  <a:cubicBezTo>
                    <a:pt x="4104" y="4103"/>
                    <a:pt x="5071" y="2335"/>
                    <a:pt x="5605" y="200"/>
                  </a:cubicBezTo>
                  <a:cubicBezTo>
                    <a:pt x="5638" y="167"/>
                    <a:pt x="5638" y="167"/>
                    <a:pt x="5638" y="134"/>
                  </a:cubicBezTo>
                  <a:lnTo>
                    <a:pt x="5471" y="0"/>
                  </a:lnTo>
                  <a:close/>
                </a:path>
              </a:pathLst>
            </a:custGeom>
            <a:solidFill>
              <a:srgbClr val="F6C833"/>
            </a:solidFill>
            <a:ln>
              <a:noFill/>
            </a:ln>
          </p:spPr>
          <p:txBody>
            <a:bodyPr spcFirstLastPara="1" lIns="121900" tIns="121900" rIns="121900" bIns="121900" anchor="ctr"/>
            <a:lstStyle/>
            <a:p>
              <a:pPr defTabSz="914378">
                <a:buClr>
                  <a:srgbClr val="000000"/>
                </a:buClr>
                <a:defRPr/>
              </a:pPr>
              <a:endParaRPr sz="1400" kern="0">
                <a:solidFill>
                  <a:srgbClr val="000000"/>
                </a:solidFill>
                <a:latin typeface="Arial"/>
                <a:cs typeface="Arial"/>
                <a:sym typeface="Arial"/>
              </a:endParaRPr>
            </a:p>
          </p:txBody>
        </p:sp>
      </p:grpSp>
      <p:sp>
        <p:nvSpPr>
          <p:cNvPr id="8" name="TextBox 7"/>
          <p:cNvSpPr txBox="1"/>
          <p:nvPr/>
        </p:nvSpPr>
        <p:spPr>
          <a:xfrm>
            <a:off x="1084944" y="2296716"/>
            <a:ext cx="1974571" cy="992981"/>
          </a:xfrm>
          <a:prstGeom prst="rect">
            <a:avLst/>
          </a:prstGeom>
          <a:noFill/>
        </p:spPr>
        <p:txBody>
          <a:bodyPr lIns="68580" tIns="34290" rIns="68580" bIns="34290">
            <a:spAutoFit/>
          </a:bodyPr>
          <a:lstStyle/>
          <a:p>
            <a:pPr algn="ctr" defTabSz="914378">
              <a:lnSpc>
                <a:spcPct val="150000"/>
              </a:lnSpc>
              <a:buClr>
                <a:srgbClr val="000000"/>
              </a:buClr>
              <a:defRPr/>
            </a:pPr>
            <a:r>
              <a:rPr lang="en-US" sz="2000" kern="0" dirty="0" err="1">
                <a:solidFill>
                  <a:srgbClr val="000000"/>
                </a:solidFill>
                <a:latin typeface="Arial"/>
                <a:cs typeface="Arial"/>
                <a:sym typeface="Arial"/>
              </a:rPr>
              <a:t>Ôn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lại</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các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kiến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thức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đã</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học</a:t>
            </a:r>
            <a:endParaRPr lang="en-US" sz="2000" kern="0" dirty="0">
              <a:solidFill>
                <a:srgbClr val="000000"/>
              </a:solidFill>
              <a:latin typeface="Arial"/>
              <a:cs typeface="Arial"/>
              <a:sym typeface="Arial"/>
            </a:endParaRPr>
          </a:p>
        </p:txBody>
      </p:sp>
      <p:sp>
        <p:nvSpPr>
          <p:cNvPr id="50" name="TextBox 49"/>
          <p:cNvSpPr txBox="1"/>
          <p:nvPr/>
        </p:nvSpPr>
        <p:spPr>
          <a:xfrm>
            <a:off x="3437039" y="2306242"/>
            <a:ext cx="2172266" cy="992981"/>
          </a:xfrm>
          <a:prstGeom prst="rect">
            <a:avLst/>
          </a:prstGeom>
          <a:noFill/>
        </p:spPr>
        <p:txBody>
          <a:bodyPr lIns="68580" tIns="34290" rIns="68580" bIns="34290">
            <a:spAutoFit/>
          </a:bodyPr>
          <a:lstStyle/>
          <a:p>
            <a:pPr algn="ctr" defTabSz="914378">
              <a:lnSpc>
                <a:spcPct val="150000"/>
              </a:lnSpc>
              <a:buClr>
                <a:srgbClr val="000000"/>
              </a:buClr>
              <a:defRPr/>
            </a:pPr>
            <a:r>
              <a:rPr lang="en-US" sz="2000" kern="0" dirty="0" err="1">
                <a:solidFill>
                  <a:srgbClr val="000000"/>
                </a:solidFill>
                <a:latin typeface="Arial"/>
                <a:cs typeface="Arial"/>
                <a:sym typeface="Arial"/>
              </a:rPr>
              <a:t>Hoàn</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thành</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các</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bài</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tập</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trong</a:t>
            </a:r>
            <a:r>
              <a:rPr lang="en-US" sz="2000" kern="0" dirty="0">
                <a:solidFill>
                  <a:srgbClr val="000000"/>
                </a:solidFill>
                <a:latin typeface="Arial"/>
                <a:cs typeface="Arial"/>
                <a:sym typeface="Arial"/>
              </a:rPr>
              <a:t> SBT</a:t>
            </a:r>
          </a:p>
        </p:txBody>
      </p:sp>
      <p:sp>
        <p:nvSpPr>
          <p:cNvPr id="9" name="Rectangle 8"/>
          <p:cNvSpPr/>
          <p:nvPr/>
        </p:nvSpPr>
        <p:spPr>
          <a:xfrm>
            <a:off x="5948724" y="2120504"/>
            <a:ext cx="2071036" cy="1823576"/>
          </a:xfrm>
          <a:prstGeom prst="rect">
            <a:avLst/>
          </a:prstGeom>
          <a:solidFill>
            <a:srgbClr val="00B0F0"/>
          </a:solidFill>
        </p:spPr>
        <p:txBody>
          <a:bodyPr lIns="68580" tIns="34290" rIns="68580" bIns="34290">
            <a:spAutoFit/>
          </a:bodyPr>
          <a:lstStyle/>
          <a:p>
            <a:pPr algn="just" defTabSz="914378">
              <a:lnSpc>
                <a:spcPct val="150000"/>
              </a:lnSpc>
              <a:buClr>
                <a:srgbClr val="000000"/>
              </a:buClr>
              <a:defRPr/>
            </a:pPr>
            <a:r>
              <a:rPr lang="vi-VN" sz="1900" kern="0" dirty="0">
                <a:solidFill>
                  <a:srgbClr val="000000"/>
                </a:solidFill>
                <a:cs typeface="Arial"/>
                <a:sym typeface="Arial"/>
              </a:rPr>
              <a:t>Đọc và chuẩn bị trước </a:t>
            </a:r>
            <a:r>
              <a:rPr lang="en-US" sz="1900" kern="0" dirty="0" err="1">
                <a:solidFill>
                  <a:srgbClr val="000000"/>
                </a:solidFill>
                <a:latin typeface="Arial"/>
                <a:cs typeface="Arial"/>
                <a:sym typeface="Arial"/>
              </a:rPr>
              <a:t>nội</a:t>
            </a:r>
            <a:r>
              <a:rPr lang="en-US" sz="1900" kern="0" dirty="0">
                <a:solidFill>
                  <a:srgbClr val="000000"/>
                </a:solidFill>
                <a:latin typeface="Arial"/>
                <a:cs typeface="Arial"/>
                <a:sym typeface="Arial"/>
              </a:rPr>
              <a:t> dung </a:t>
            </a:r>
            <a:r>
              <a:rPr lang="en-US" sz="1900" kern="0" dirty="0" err="1">
                <a:solidFill>
                  <a:srgbClr val="000000"/>
                </a:solidFill>
                <a:latin typeface="Arial"/>
                <a:cs typeface="Arial"/>
                <a:sym typeface="Arial"/>
              </a:rPr>
              <a:t>phần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tiếp</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theo</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bài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học</a:t>
            </a:r>
            <a:r>
              <a:rPr lang="en-US" sz="1900" kern="0" dirty="0">
                <a:solidFill>
                  <a:srgbClr val="000000"/>
                </a:solidFill>
                <a:latin typeface="Arial"/>
                <a:cs typeface="Arial"/>
                <a:sym typeface="Arial"/>
              </a:rPr>
              <a:t>.</a:t>
            </a:r>
          </a:p>
        </p:txBody>
      </p:sp>
    </p:spTree>
    <p:extLst>
      <p:ext uri="{BB962C8B-B14F-4D97-AF65-F5344CB8AC3E}">
        <p14:creationId xmlns:p14="http://schemas.microsoft.com/office/powerpoint/2010/main" val="18091747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41"/>
                                        </p:tgtEl>
                                        <p:attrNameLst>
                                          <p:attrName>style.visibility</p:attrName>
                                        </p:attrNameLst>
                                      </p:cBhvr>
                                      <p:to>
                                        <p:strVal val="visible"/>
                                      </p:to>
                                    </p:set>
                                    <p:anim calcmode="lin" valueType="num">
                                      <p:cBhvr>
                                        <p:cTn id="7" dur="500" fill="hold"/>
                                        <p:tgtEl>
                                          <p:spTgt spid="741"/>
                                        </p:tgtEl>
                                        <p:attrNameLst>
                                          <p:attrName>ppt_w</p:attrName>
                                        </p:attrNameLst>
                                      </p:cBhvr>
                                      <p:tavLst>
                                        <p:tav tm="0">
                                          <p:val>
                                            <p:fltVal val="0"/>
                                          </p:val>
                                        </p:tav>
                                        <p:tav tm="100000">
                                          <p:val>
                                            <p:strVal val="#ppt_w"/>
                                          </p:val>
                                        </p:tav>
                                      </p:tavLst>
                                    </p:anim>
                                    <p:anim calcmode="lin" valueType="num">
                                      <p:cBhvr>
                                        <p:cTn id="8" dur="500" fill="hold"/>
                                        <p:tgtEl>
                                          <p:spTgt spid="74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46"/>
                                        </p:tgtEl>
                                        <p:attrNameLst>
                                          <p:attrName>style.visibility</p:attrName>
                                        </p:attrNameLst>
                                      </p:cBhvr>
                                      <p:to>
                                        <p:strVal val="visible"/>
                                      </p:to>
                                    </p:set>
                                    <p:anim calcmode="lin" valueType="num">
                                      <p:cBhvr>
                                        <p:cTn id="17" dur="500" fill="hold"/>
                                        <p:tgtEl>
                                          <p:spTgt spid="746"/>
                                        </p:tgtEl>
                                        <p:attrNameLst>
                                          <p:attrName>ppt_w</p:attrName>
                                        </p:attrNameLst>
                                      </p:cBhvr>
                                      <p:tavLst>
                                        <p:tav tm="0">
                                          <p:val>
                                            <p:strVal val="#ppt_w+.3"/>
                                          </p:val>
                                        </p:tav>
                                        <p:tav tm="100000">
                                          <p:val>
                                            <p:strVal val="#ppt_w"/>
                                          </p:val>
                                        </p:tav>
                                      </p:tavLst>
                                    </p:anim>
                                    <p:anim calcmode="lin" valueType="num">
                                      <p:cBhvr>
                                        <p:cTn id="18" dur="500" fill="hold"/>
                                        <p:tgtEl>
                                          <p:spTgt spid="746"/>
                                        </p:tgtEl>
                                        <p:attrNameLst>
                                          <p:attrName>ppt_h</p:attrName>
                                        </p:attrNameLst>
                                      </p:cBhvr>
                                      <p:tavLst>
                                        <p:tav tm="0">
                                          <p:val>
                                            <p:strVal val="#ppt_h"/>
                                          </p:val>
                                        </p:tav>
                                        <p:tav tm="100000">
                                          <p:val>
                                            <p:strVal val="#ppt_h"/>
                                          </p:val>
                                        </p:tav>
                                      </p:tavLst>
                                    </p:anim>
                                    <p:animEffect transition="in" filter="fade">
                                      <p:cBhvr>
                                        <p:cTn id="19" dur="500"/>
                                        <p:tgtEl>
                                          <p:spTgt spid="74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p:cTn id="22" dur="500" fill="hold"/>
                                        <p:tgtEl>
                                          <p:spTgt spid="50"/>
                                        </p:tgtEl>
                                        <p:attrNameLst>
                                          <p:attrName>ppt_w</p:attrName>
                                        </p:attrNameLst>
                                      </p:cBhvr>
                                      <p:tavLst>
                                        <p:tav tm="0">
                                          <p:val>
                                            <p:strVal val="#ppt_w+.3"/>
                                          </p:val>
                                        </p:tav>
                                        <p:tav tm="100000">
                                          <p:val>
                                            <p:strVal val="#ppt_w"/>
                                          </p:val>
                                        </p:tav>
                                      </p:tavLst>
                                    </p:anim>
                                    <p:anim calcmode="lin" valueType="num">
                                      <p:cBhvr>
                                        <p:cTn id="23" dur="500" fill="hold"/>
                                        <p:tgtEl>
                                          <p:spTgt spid="50"/>
                                        </p:tgtEl>
                                        <p:attrNameLst>
                                          <p:attrName>ppt_h</p:attrName>
                                        </p:attrNameLst>
                                      </p:cBhvr>
                                      <p:tavLst>
                                        <p:tav tm="0">
                                          <p:val>
                                            <p:strVal val="#ppt_h"/>
                                          </p:val>
                                        </p:tav>
                                        <p:tav tm="100000">
                                          <p:val>
                                            <p:strVal val="#ppt_h"/>
                                          </p:val>
                                        </p:tav>
                                      </p:tavLst>
                                    </p:anim>
                                    <p:animEffect transition="in" filter="fade">
                                      <p:cBhvr>
                                        <p:cTn id="24" dur="500"/>
                                        <p:tgtEl>
                                          <p:spTgt spid="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751"/>
                                        </p:tgtEl>
                                        <p:attrNameLst>
                                          <p:attrName>style.visibility</p:attrName>
                                        </p:attrNameLst>
                                      </p:cBhvr>
                                      <p:to>
                                        <p:strVal val="visible"/>
                                      </p:to>
                                    </p:set>
                                    <p:anim calcmode="lin" valueType="num">
                                      <p:cBhvr>
                                        <p:cTn id="29" dur="500" fill="hold"/>
                                        <p:tgtEl>
                                          <p:spTgt spid="751"/>
                                        </p:tgtEl>
                                        <p:attrNameLst>
                                          <p:attrName>ppt_w</p:attrName>
                                        </p:attrNameLst>
                                      </p:cBhvr>
                                      <p:tavLst>
                                        <p:tav tm="0">
                                          <p:val>
                                            <p:fltVal val="0"/>
                                          </p:val>
                                        </p:tav>
                                        <p:tav tm="100000">
                                          <p:val>
                                            <p:strVal val="#ppt_w"/>
                                          </p:val>
                                        </p:tav>
                                      </p:tavLst>
                                    </p:anim>
                                    <p:anim calcmode="lin" valueType="num">
                                      <p:cBhvr>
                                        <p:cTn id="30" dur="500" fill="hold"/>
                                        <p:tgtEl>
                                          <p:spTgt spid="75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0"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902311" y="10720"/>
            <a:ext cx="5995168" cy="43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sz="2400">
                <a:solidFill>
                  <a:srgbClr val="0000FF"/>
                </a:solidFill>
                <a:latin typeface=".VnAristote" pitchFamily="34" charset="0"/>
              </a:rPr>
              <a:t>Thø ngµy th¸ng 11n¨m 2010</a:t>
            </a:r>
          </a:p>
        </p:txBody>
      </p:sp>
      <p:sp>
        <p:nvSpPr>
          <p:cNvPr id="84995" name="AutoShape 3"/>
          <p:cNvSpPr>
            <a:spLocks noChangeArrowheads="1"/>
          </p:cNvSpPr>
          <p:nvPr/>
        </p:nvSpPr>
        <p:spPr bwMode="auto">
          <a:xfrm>
            <a:off x="94085" y="522685"/>
            <a:ext cx="1973379" cy="457200"/>
          </a:xfrm>
          <a:prstGeom prst="ribbon2">
            <a:avLst>
              <a:gd name="adj1" fmla="val 12500"/>
              <a:gd name="adj2" fmla="val 64602"/>
            </a:avLst>
          </a:prstGeom>
          <a:solidFill>
            <a:srgbClr val="00FFFF"/>
          </a:solidFill>
          <a:ln w="9525">
            <a:solidFill>
              <a:schemeClr val="tx1"/>
            </a:solidFill>
            <a:round/>
            <a:headEnd/>
            <a:tailEnd/>
          </a:ln>
        </p:spPr>
        <p:txBody>
          <a:bodyPr wrap="none" lIns="68580" tIns="34290" rIns="68580" bIns="34290" anchor="ctr"/>
          <a:lstStyle/>
          <a:p>
            <a:pPr algn="ctr" eaLnBrk="0" fontAlgn="base" hangingPunct="0">
              <a:spcBef>
                <a:spcPct val="0"/>
              </a:spcBef>
              <a:spcAft>
                <a:spcPct val="0"/>
              </a:spcAft>
            </a:pPr>
            <a:r>
              <a:rPr lang="en-US" sz="2400" b="1">
                <a:solidFill>
                  <a:srgbClr val="FF00FF"/>
                </a:solidFill>
                <a:latin typeface=".VnAvant" pitchFamily="34" charset="0"/>
                <a:cs typeface="Arial" pitchFamily="34" charset="0"/>
              </a:rPr>
              <a:t>To¸n</a:t>
            </a:r>
          </a:p>
        </p:txBody>
      </p:sp>
      <p:pic>
        <p:nvPicPr>
          <p:cNvPr id="84996" name="Picture 4" descr="computer-wallpapers-0020"/>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a:off x="2" y="-1191"/>
            <a:ext cx="9144000" cy="5144691"/>
          </a:xfrm>
          <a:prstGeom prst="rect">
            <a:avLst/>
          </a:prstGeom>
          <a:blipFill dpi="0" rotWithShape="1">
            <a:blip r:embed="rId19">
              <a:alphaModFix amt="3500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7" name="WordArt 5"/>
          <p:cNvSpPr>
            <a:spLocks noChangeArrowheads="1" noChangeShapeType="1" noTextEdit="1"/>
          </p:cNvSpPr>
          <p:nvPr>
            <p:custDataLst>
              <p:tags r:id="rId2"/>
            </p:custDataLst>
          </p:nvPr>
        </p:nvSpPr>
        <p:spPr bwMode="auto">
          <a:xfrm>
            <a:off x="457321" y="971550"/>
            <a:ext cx="8229362" cy="4171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lIns="68580" tIns="34290" rIns="68580" bIns="34290" fromWordArt="1">
            <a:prstTxWarp prst="textButton">
              <a:avLst>
                <a:gd name="adj" fmla="val 10800004"/>
              </a:avLst>
            </a:prstTxWarp>
          </a:bodyPr>
          <a:lstStyle/>
          <a:p>
            <a:pPr algn="ctr" fontAlgn="base">
              <a:spcBef>
                <a:spcPct val="0"/>
              </a:spcBef>
              <a:spcAft>
                <a:spcPct val="0"/>
              </a:spcAft>
            </a:pPr>
            <a:r>
              <a:rPr lang="vi-VN" sz="2700" kern="10">
                <a:solidFill>
                  <a:srgbClr val="FF0000"/>
                </a:solidFill>
                <a:effectLst>
                  <a:outerShdw dist="35921" dir="2700000" algn="ctr" rotWithShape="0">
                    <a:srgbClr val="C0C0C0">
                      <a:alpha val="79999"/>
                    </a:srgbClr>
                  </a:outerShdw>
                </a:effectLst>
                <a:latin typeface="Verdana"/>
                <a:ea typeface="Verdana"/>
                <a:cs typeface="Verdana"/>
              </a:rPr>
              <a:t>Giờ học đến đây kết thúc</a:t>
            </a:r>
            <a:endParaRPr lang="en-US" sz="2700" kern="10">
              <a:solidFill>
                <a:srgbClr val="FF0000"/>
              </a:solidFill>
              <a:effectLst>
                <a:outerShdw dist="35921" dir="2700000" algn="ctr" rotWithShape="0">
                  <a:srgbClr val="C0C0C0">
                    <a:alpha val="79999"/>
                  </a:srgbClr>
                </a:outerShdw>
              </a:effectLst>
              <a:latin typeface="Verdana"/>
              <a:ea typeface="Verdana"/>
              <a:cs typeface="Verdana"/>
            </a:endParaRPr>
          </a:p>
        </p:txBody>
      </p:sp>
      <p:pic>
        <p:nvPicPr>
          <p:cNvPr id="14342" name="Picture 6" descr="phaohoa2"/>
          <p:cNvPicPr>
            <a:picLocks noChangeAspect="1" noChangeArrowheads="1" noCrop="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4648220" y="3371854"/>
            <a:ext cx="1981716"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phaohoa2"/>
          <p:cNvPicPr>
            <a:picLocks noChangeAspect="1" noChangeArrowheads="1" noCrop="1"/>
          </p:cNvPicPr>
          <p:nvPr>
            <p:custDataLst>
              <p:tags r:id="rId4"/>
            </p:custDataLst>
          </p:nvPr>
        </p:nvPicPr>
        <p:blipFill>
          <a:blip r:embed="rId20">
            <a:extLst>
              <a:ext uri="{28A0092B-C50C-407E-A947-70E740481C1C}">
                <a14:useLocalDpi xmlns:a14="http://schemas.microsoft.com/office/drawing/2010/main" val="0"/>
              </a:ext>
            </a:extLst>
          </a:blip>
          <a:srcRect/>
          <a:stretch>
            <a:fillRect/>
          </a:stretch>
        </p:blipFill>
        <p:spPr bwMode="auto">
          <a:xfrm>
            <a:off x="0" y="4073128"/>
            <a:ext cx="1981716"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2"/>
          <p:cNvPicPr>
            <a:picLocks noChangeAspect="1" noChangeArrowheads="1" noCrop="1"/>
          </p:cNvPicPr>
          <p:nvPr>
            <p:custDataLst>
              <p:tags r:id="rId5"/>
            </p:custDataLst>
          </p:nvPr>
        </p:nvPicPr>
        <p:blipFill>
          <a:blip r:embed="rId21">
            <a:extLst>
              <a:ext uri="{28A0092B-C50C-407E-A947-70E740481C1C}">
                <a14:useLocalDpi xmlns:a14="http://schemas.microsoft.com/office/drawing/2010/main" val="0"/>
              </a:ext>
            </a:extLst>
          </a:blip>
          <a:srcRect/>
          <a:stretch>
            <a:fillRect/>
          </a:stretch>
        </p:blipFill>
        <p:spPr bwMode="auto">
          <a:xfrm flipH="1">
            <a:off x="4267123" y="1714504"/>
            <a:ext cx="1820939"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0" descr="2"/>
          <p:cNvPicPr>
            <a:picLocks noChangeAspect="1" noChangeArrowheads="1" noCrop="1"/>
          </p:cNvPicPr>
          <p:nvPr>
            <p:custDataLst>
              <p:tags r:id="rId6"/>
            </p:custDataLst>
          </p:nvPr>
        </p:nvPicPr>
        <p:blipFill>
          <a:blip r:embed="rId21">
            <a:extLst>
              <a:ext uri="{28A0092B-C50C-407E-A947-70E740481C1C}">
                <a14:useLocalDpi xmlns:a14="http://schemas.microsoft.com/office/drawing/2010/main" val="0"/>
              </a:ext>
            </a:extLst>
          </a:blip>
          <a:srcRect/>
          <a:stretch>
            <a:fillRect/>
          </a:stretch>
        </p:blipFill>
        <p:spPr bwMode="auto">
          <a:xfrm>
            <a:off x="2437845" y="1657354"/>
            <a:ext cx="1442222"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1" descr="flowlin2.gif (13943 bytes)"/>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1274303" y="4457700"/>
            <a:ext cx="662993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BAR"/>
          <p:cNvPicPr preferRelativeResize="0">
            <a:picLocks noChangeAspect="1" noChangeArrowheads="1"/>
          </p:cNvPicPr>
          <p:nvPr>
            <p:custDataLst>
              <p:tags r:id="rId8"/>
            </p:custDataLst>
          </p:nvPr>
        </p:nvPicPr>
        <p:blipFill>
          <a:blip r:embed="rId23">
            <a:extLst>
              <a:ext uri="{28A0092B-C50C-407E-A947-70E740481C1C}">
                <a14:useLocalDpi xmlns:a14="http://schemas.microsoft.com/office/drawing/2010/main" val="0"/>
              </a:ext>
            </a:extLst>
          </a:blip>
          <a:srcRect/>
          <a:stretch>
            <a:fillRect/>
          </a:stretch>
        </p:blipFill>
        <p:spPr bwMode="auto">
          <a:xfrm>
            <a:off x="762199" y="171454"/>
            <a:ext cx="7467164" cy="9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3" descr="Picture12"/>
          <p:cNvPicPr>
            <a:picLocks noChangeAspect="1" noChangeArrowheads="1" noCrop="1"/>
          </p:cNvPicPr>
          <p:nvPr>
            <p:custDataLst>
              <p:tags r:id="rId9"/>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47377" y="-924174"/>
            <a:ext cx="2000250" cy="190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4" descr="Picture12"/>
          <p:cNvPicPr>
            <a:picLocks noChangeAspect="1" noChangeArrowheads="1" noCrop="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7924601" y="-304999"/>
            <a:ext cx="914400" cy="152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5" descr="Picture12"/>
          <p:cNvPicPr>
            <a:picLocks noChangeAspect="1" noChangeArrowheads="1" noCrop="1"/>
          </p:cNvPicPr>
          <p:nvPr>
            <p:custDataLst>
              <p:tags r:id="rId11"/>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304999" y="3924104"/>
            <a:ext cx="914400" cy="152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16" descr="Picture12"/>
          <p:cNvPicPr>
            <a:picLocks noChangeAspect="1" noChangeArrowheads="1" noCrop="1"/>
          </p:cNvPicPr>
          <p:nvPr>
            <p:custDataLst>
              <p:tags r:id="rId12"/>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8153261" y="4152763"/>
            <a:ext cx="914400" cy="10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7" descr="BAR"/>
          <p:cNvPicPr preferRelativeResize="0">
            <a:picLocks noChangeAspect="1" noChangeArrowheads="1"/>
          </p:cNvPicPr>
          <p:nvPr>
            <p:custDataLst>
              <p:tags r:id="rId13"/>
            </p:custDataLst>
          </p:nvPr>
        </p:nvPicPr>
        <p:blipFill>
          <a:blip r:embed="rId23">
            <a:extLst>
              <a:ext uri="{28A0092B-C50C-407E-A947-70E740481C1C}">
                <a14:useLocalDpi xmlns:a14="http://schemas.microsoft.com/office/drawing/2010/main" val="0"/>
              </a:ext>
            </a:extLst>
          </a:blip>
          <a:srcRect/>
          <a:stretch>
            <a:fillRect/>
          </a:stretch>
        </p:blipFill>
        <p:spPr bwMode="auto">
          <a:xfrm>
            <a:off x="762199" y="4972054"/>
            <a:ext cx="7467164" cy="9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9" name="Picture 19" descr="Picture12"/>
          <p:cNvPicPr>
            <a:picLocks noChangeAspect="1" noChangeArrowheads="1" noCrop="1"/>
          </p:cNvPicPr>
          <p:nvPr>
            <p:custDataLst>
              <p:tags r:id="rId14"/>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3533765" y="1361827"/>
            <a:ext cx="2000250" cy="190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6" name="WordArt 7"/>
          <p:cNvSpPr>
            <a:spLocks noChangeArrowheads="1" noChangeShapeType="1" noTextEdit="1"/>
          </p:cNvSpPr>
          <p:nvPr>
            <p:custDataLst>
              <p:tags r:id="rId15"/>
            </p:custDataLst>
          </p:nvPr>
        </p:nvSpPr>
        <p:spPr bwMode="auto">
          <a:xfrm>
            <a:off x="1143000" y="2286000"/>
            <a:ext cx="7315200" cy="1657350"/>
          </a:xfrm>
          <a:prstGeom prst="rect">
            <a:avLst/>
          </a:prstGeom>
        </p:spPr>
        <p:txBody>
          <a:bodyPr wrap="none" lIns="68580" tIns="34290" rIns="68580" bIns="34290" fromWordArt="1">
            <a:prstTxWarp prst="textPlain">
              <a:avLst>
                <a:gd name="adj" fmla="val 50000"/>
              </a:avLst>
            </a:prstTxWarp>
          </a:bodyPr>
          <a:lstStyle/>
          <a:p>
            <a:pPr algn="ctr" fontAlgn="base">
              <a:spcBef>
                <a:spcPct val="0"/>
              </a:spcBef>
              <a:spcAft>
                <a:spcPct val="0"/>
              </a:spcAft>
              <a:defRPr/>
            </a:pPr>
            <a:r>
              <a:rPr lang="vi-VN"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ea typeface="+mj-lt"/>
                <a:cs typeface="Times New Roman"/>
              </a:rPr>
              <a:t>Chúc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quý</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thầy</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cô</a:t>
            </a:r>
            <a:r>
              <a:rPr lang="vi-VN"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ea typeface="+mj-lt"/>
                <a:cs typeface="Times New Roman"/>
              </a:rPr>
              <a:t> hạnh phúc, thành đạt</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endParaRPr>
          </a:p>
        </p:txBody>
      </p:sp>
      <p:pic>
        <p:nvPicPr>
          <p:cNvPr id="2" name="Em-Yeu-Truong-Em-Cam-Nhung.mp3">
            <a:hlinkClick r:id="" action="ppaction://media"/>
          </p:cNvPr>
          <p:cNvPicPr>
            <a:picLocks noRot="1" noChangeAspect="1"/>
          </p:cNvPicPr>
          <p:nvPr>
            <a:audioFile r:link="rId16"/>
          </p:nvPr>
        </p:nvPicPr>
        <p:blipFill>
          <a:blip r:embed="rId25">
            <a:extLst>
              <a:ext uri="{28A0092B-C50C-407E-A947-70E740481C1C}">
                <a14:useLocalDpi xmlns:a14="http://schemas.microsoft.com/office/drawing/2010/main" val="0"/>
              </a:ext>
            </a:extLst>
          </a:blip>
          <a:srcRect/>
          <a:stretch>
            <a:fillRect/>
          </a:stretch>
        </p:blipFill>
        <p:spPr bwMode="auto">
          <a:xfrm>
            <a:off x="4343341" y="2343150"/>
            <a:ext cx="4573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768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5000" fill="hold" nodeType="withEffect">
                                  <p:stCondLst>
                                    <p:cond delay="50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3000" fill="hold"/>
                                        <p:tgtEl>
                                          <p:spTgt spid="14342"/>
                                        </p:tgtEl>
                                        <p:attrNameLst>
                                          <p:attrName>ppt_w</p:attrName>
                                        </p:attrNameLst>
                                      </p:cBhvr>
                                      <p:tavLst>
                                        <p:tav tm="0">
                                          <p:val>
                                            <p:fltVal val="0"/>
                                          </p:val>
                                        </p:tav>
                                        <p:tav tm="100000">
                                          <p:val>
                                            <p:strVal val="#ppt_w"/>
                                          </p:val>
                                        </p:tav>
                                      </p:tavLst>
                                    </p:anim>
                                    <p:anim calcmode="lin" valueType="num">
                                      <p:cBhvr>
                                        <p:cTn id="8" dur="3000" fill="hold"/>
                                        <p:tgtEl>
                                          <p:spTgt spid="14342"/>
                                        </p:tgtEl>
                                        <p:attrNameLst>
                                          <p:attrName>ppt_h</p:attrName>
                                        </p:attrNameLst>
                                      </p:cBhvr>
                                      <p:tavLst>
                                        <p:tav tm="0">
                                          <p:val>
                                            <p:fltVal val="0"/>
                                          </p:val>
                                        </p:tav>
                                        <p:tav tm="100000">
                                          <p:val>
                                            <p:strVal val="#ppt_h"/>
                                          </p:val>
                                        </p:tav>
                                      </p:tavLst>
                                    </p:anim>
                                  </p:childTnLst>
                                </p:cTn>
                              </p:par>
                              <p:par>
                                <p:cTn id="9" presetID="64" presetClass="path" presetSubtype="0" repeatCount="5000" accel="50000" decel="50000" fill="hold" nodeType="withEffect">
                                  <p:stCondLst>
                                    <p:cond delay="500"/>
                                  </p:stCondLst>
                                  <p:childTnLst>
                                    <p:animMotion origin="layout" path="M -0.07466 0.06401 L -0.50782 -0.55651 " pathEditMode="relative" rAng="0" ptsTypes="AA">
                                      <p:cBhvr>
                                        <p:cTn id="10" dur="3000" fill="hold"/>
                                        <p:tgtEl>
                                          <p:spTgt spid="14342"/>
                                        </p:tgtEl>
                                        <p:attrNameLst>
                                          <p:attrName>ppt_x</p:attrName>
                                          <p:attrName>ppt_y</p:attrName>
                                        </p:attrNameLst>
                                      </p:cBhvr>
                                      <p:rCtr x="-21700" y="-31000"/>
                                    </p:animMotion>
                                  </p:childTnLst>
                                </p:cTn>
                              </p:par>
                              <p:par>
                                <p:cTn id="11" presetID="23" presetClass="entr" presetSubtype="16" repeatCount="5000" fill="hold" nodeType="withEffect">
                                  <p:stCondLst>
                                    <p:cond delay="500"/>
                                  </p:stCondLst>
                                  <p:childTnLst>
                                    <p:set>
                                      <p:cBhvr>
                                        <p:cTn id="12" dur="1" fill="hold">
                                          <p:stCondLst>
                                            <p:cond delay="0"/>
                                          </p:stCondLst>
                                        </p:cTn>
                                        <p:tgtEl>
                                          <p:spTgt spid="14343"/>
                                        </p:tgtEl>
                                        <p:attrNameLst>
                                          <p:attrName>style.visibility</p:attrName>
                                        </p:attrNameLst>
                                      </p:cBhvr>
                                      <p:to>
                                        <p:strVal val="visible"/>
                                      </p:to>
                                    </p:set>
                                    <p:anim calcmode="lin" valueType="num">
                                      <p:cBhvr>
                                        <p:cTn id="13" dur="3000" fill="hold"/>
                                        <p:tgtEl>
                                          <p:spTgt spid="14343"/>
                                        </p:tgtEl>
                                        <p:attrNameLst>
                                          <p:attrName>ppt_w</p:attrName>
                                        </p:attrNameLst>
                                      </p:cBhvr>
                                      <p:tavLst>
                                        <p:tav tm="0">
                                          <p:val>
                                            <p:fltVal val="0"/>
                                          </p:val>
                                        </p:tav>
                                        <p:tav tm="100000">
                                          <p:val>
                                            <p:strVal val="#ppt_w"/>
                                          </p:val>
                                        </p:tav>
                                      </p:tavLst>
                                    </p:anim>
                                    <p:anim calcmode="lin" valueType="num">
                                      <p:cBhvr>
                                        <p:cTn id="14" dur="3000" fill="hold"/>
                                        <p:tgtEl>
                                          <p:spTgt spid="14343"/>
                                        </p:tgtEl>
                                        <p:attrNameLst>
                                          <p:attrName>ppt_h</p:attrName>
                                        </p:attrNameLst>
                                      </p:cBhvr>
                                      <p:tavLst>
                                        <p:tav tm="0">
                                          <p:val>
                                            <p:fltVal val="0"/>
                                          </p:val>
                                        </p:tav>
                                        <p:tav tm="100000">
                                          <p:val>
                                            <p:strVal val="#ppt_h"/>
                                          </p:val>
                                        </p:tav>
                                      </p:tavLst>
                                    </p:anim>
                                  </p:childTnLst>
                                </p:cTn>
                              </p:par>
                              <p:par>
                                <p:cTn id="15" presetID="64" presetClass="path" presetSubtype="0" repeatCount="5000" accel="50000" decel="50000" fill="hold" nodeType="withEffect">
                                  <p:stCondLst>
                                    <p:cond delay="500"/>
                                  </p:stCondLst>
                                  <p:childTnLst>
                                    <p:animMotion origin="layout" path="M -0.03159 0.06404 L 0.73195 -0.7711 " pathEditMode="relative" rAng="0" ptsTypes="AA">
                                      <p:cBhvr>
                                        <p:cTn id="16" dur="3000" fill="hold"/>
                                        <p:tgtEl>
                                          <p:spTgt spid="14343"/>
                                        </p:tgtEl>
                                        <p:attrNameLst>
                                          <p:attrName>ppt_x</p:attrName>
                                          <p:attrName>ppt_y</p:attrName>
                                        </p:attrNameLst>
                                      </p:cBhvr>
                                      <p:rCtr x="38200" y="-41800"/>
                                    </p:animMotion>
                                  </p:childTnLst>
                                </p:cTn>
                              </p:par>
                              <p:par>
                                <p:cTn id="17" presetID="21" presetClass="entr" presetSubtype="4" fill="hold"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wheel(4)">
                                      <p:cBhvr>
                                        <p:cTn id="19" dur="2000"/>
                                        <p:tgtEl>
                                          <p:spTgt spid="14348"/>
                                        </p:tgtEl>
                                      </p:cBhvr>
                                    </p:animEffect>
                                  </p:childTnLst>
                                </p:cTn>
                              </p:par>
                              <p:par>
                                <p:cTn id="20" presetID="21" presetClass="entr" presetSubtype="4" fill="hold" nodeType="withEffect">
                                  <p:stCondLst>
                                    <p:cond delay="0"/>
                                  </p:stCondLst>
                                  <p:childTnLst>
                                    <p:set>
                                      <p:cBhvr>
                                        <p:cTn id="21" dur="1" fill="hold">
                                          <p:stCondLst>
                                            <p:cond delay="0"/>
                                          </p:stCondLst>
                                        </p:cTn>
                                        <p:tgtEl>
                                          <p:spTgt spid="14353"/>
                                        </p:tgtEl>
                                        <p:attrNameLst>
                                          <p:attrName>style.visibility</p:attrName>
                                        </p:attrNameLst>
                                      </p:cBhvr>
                                      <p:to>
                                        <p:strVal val="visible"/>
                                      </p:to>
                                    </p:set>
                                    <p:animEffect transition="in" filter="wheel(4)">
                                      <p:cBhvr>
                                        <p:cTn id="22" dur="2000"/>
                                        <p:tgtEl>
                                          <p:spTgt spid="14353"/>
                                        </p:tgtEl>
                                      </p:cBhvr>
                                    </p:animEffect>
                                  </p:childTnLst>
                                </p:cTn>
                              </p:par>
                              <p:par>
                                <p:cTn id="23" presetID="1" presetClass="mediacall" presetSubtype="0" fill="hold" nodeType="withEffect">
                                  <p:stCondLst>
                                    <p:cond delay="0"/>
                                  </p:stCondLst>
                                  <p:childTnLst>
                                    <p:cmd type="call" cmd="playFrom(0.0)">
                                      <p:cBhvr>
                                        <p:cTn id="24" dur="164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A group of kids in a boat&#10;&#10;Description automatically generated with low confidence">
            <a:extLst>
              <a:ext uri="{FF2B5EF4-FFF2-40B4-BE49-F238E27FC236}">
                <a16:creationId xmlns="" xmlns:a16="http://schemas.microsoft.com/office/drawing/2014/main" id="{E36A5181-D9E8-0B8F-EF13-C11CEA5A2D1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2159" r="1" b="1"/>
          <a:stretch/>
        </p:blipFill>
        <p:spPr>
          <a:xfrm>
            <a:off x="1252106" y="7"/>
            <a:ext cx="7891895" cy="5143493"/>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2" name="Arc 11">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831391" y="581887"/>
            <a:ext cx="2240924" cy="2240924"/>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defTabSz="685800" fontAlgn="auto">
              <a:spcBef>
                <a:spcPts val="0"/>
              </a:spcBef>
              <a:spcAft>
                <a:spcPts val="0"/>
              </a:spcAft>
              <a:defRPr/>
            </a:pPr>
            <a:endParaRPr lang="en-US" sz="1400">
              <a:solidFill>
                <a:srgbClr val="000000"/>
              </a:solidFill>
              <a:latin typeface="Calibri" panose="020F0502020204030204"/>
            </a:endParaRPr>
          </a:p>
        </p:txBody>
      </p:sp>
      <p:sp>
        <p:nvSpPr>
          <p:cNvPr id="14" name="Oval 13">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5557" y="4237265"/>
            <a:ext cx="409575" cy="4095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endParaRPr lang="en-US" sz="1400" dirty="0">
              <a:solidFill>
                <a:srgbClr val="FFFFFF"/>
              </a:solidFill>
              <a:latin typeface="Calibri" panose="020F0502020204030204"/>
            </a:endParaRPr>
          </a:p>
        </p:txBody>
      </p:sp>
      <p:sp>
        <p:nvSpPr>
          <p:cNvPr id="6" name="TextBox 5">
            <a:extLst>
              <a:ext uri="{FF2B5EF4-FFF2-40B4-BE49-F238E27FC236}">
                <a16:creationId xmlns="" xmlns:a16="http://schemas.microsoft.com/office/drawing/2014/main" id="{596A5180-6AC1-AAB9-D393-1CE692BBD983}"/>
              </a:ext>
            </a:extLst>
          </p:cNvPr>
          <p:cNvSpPr txBox="1"/>
          <p:nvPr/>
        </p:nvSpPr>
        <p:spPr>
          <a:xfrm>
            <a:off x="1007076" y="377322"/>
            <a:ext cx="8136925" cy="623248"/>
          </a:xfrm>
          <a:prstGeom prst="rect">
            <a:avLst/>
          </a:prstGeom>
          <a:noFill/>
        </p:spPr>
        <p:txBody>
          <a:bodyPr wrap="square" lIns="68580" tIns="34290" rIns="68580" bIns="34290" rtlCol="0">
            <a:spAutoFit/>
          </a:bodyPr>
          <a:lstStyle/>
          <a:p>
            <a:pPr algn="ctr"/>
            <a:r>
              <a:rPr lang="en-US" sz="3600" b="1" dirty="0">
                <a:ln w="28575">
                  <a:solidFill>
                    <a:srgbClr val="FFFF00"/>
                  </a:solidFill>
                </a:ln>
                <a:solidFill>
                  <a:srgbClr val="00B050"/>
                </a:solidFill>
                <a:latin typeface="UTM Arruba KT" panose="02040603050506020204" pitchFamily="18" charset="0"/>
              </a:rPr>
              <a:t>TRÒ CHƠI HỘP QUÀ BÍ ẨN</a:t>
            </a:r>
          </a:p>
        </p:txBody>
      </p:sp>
      <p:pic>
        <p:nvPicPr>
          <p:cNvPr id="8" name="Picture 7" descr="A picture containing arrow&#10;&#10;Description automatically generated">
            <a:extLst>
              <a:ext uri="{FF2B5EF4-FFF2-40B4-BE49-F238E27FC236}">
                <a16:creationId xmlns="" xmlns:a16="http://schemas.microsoft.com/office/drawing/2014/main" id="{2624B8E4-69AC-2DC2-60E4-C7F8BF528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35" y="1422177"/>
            <a:ext cx="2299147" cy="2299147"/>
          </a:xfrm>
          <a:prstGeom prst="rect">
            <a:avLst/>
          </a:prstGeom>
        </p:spPr>
      </p:pic>
      <p:pic>
        <p:nvPicPr>
          <p:cNvPr id="11" name="Picture 10" descr="Shape&#10;&#10;Description automatically generated">
            <a:extLst>
              <a:ext uri="{FF2B5EF4-FFF2-40B4-BE49-F238E27FC236}">
                <a16:creationId xmlns="" xmlns:a16="http://schemas.microsoft.com/office/drawing/2014/main" id="{D359ADE2-D641-D35C-E311-65B8B8475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238" y="1636609"/>
            <a:ext cx="2350370" cy="2350370"/>
          </a:xfrm>
          <a:prstGeom prst="rect">
            <a:avLst/>
          </a:prstGeom>
        </p:spPr>
      </p:pic>
      <p:pic>
        <p:nvPicPr>
          <p:cNvPr id="20" name="Picture 19" descr="A picture containing plant, wooden&#10;&#10;Description automatically generated">
            <a:extLst>
              <a:ext uri="{FF2B5EF4-FFF2-40B4-BE49-F238E27FC236}">
                <a16:creationId xmlns="" xmlns:a16="http://schemas.microsoft.com/office/drawing/2014/main" id="{F1C1874F-D69D-45FF-DCBF-5C5FFC99A04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9917" y="865002"/>
            <a:ext cx="3916121" cy="2539696"/>
          </a:xfrm>
          <a:prstGeom prst="rect">
            <a:avLst/>
          </a:prstGeom>
        </p:spPr>
      </p:pic>
      <p:pic>
        <p:nvPicPr>
          <p:cNvPr id="22" name="Picture 21" descr="Logo&#10;&#10;Description automatically generated with medium confidence">
            <a:hlinkClick r:id="rId6" action="ppaction://hlinksldjump">
              <a:snd r:embed="rId7" name="coin.wav"/>
            </a:hlinkClick>
            <a:extLst>
              <a:ext uri="{FF2B5EF4-FFF2-40B4-BE49-F238E27FC236}">
                <a16:creationId xmlns="" xmlns:a16="http://schemas.microsoft.com/office/drawing/2014/main" id="{CBCF85AB-1BA9-D71C-444A-D5A856DCF1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3709" y="1546157"/>
            <a:ext cx="1088537" cy="1088537"/>
          </a:xfrm>
          <a:prstGeom prst="rect">
            <a:avLst/>
          </a:prstGeom>
        </p:spPr>
      </p:pic>
    </p:spTree>
    <p:extLst>
      <p:ext uri="{BB962C8B-B14F-4D97-AF65-F5344CB8AC3E}">
        <p14:creationId xmlns:p14="http://schemas.microsoft.com/office/powerpoint/2010/main" val="371434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A picture containing plant, wooden&#10;&#10;Description automatically generated">
            <a:extLst>
              <a:ext uri="{FF2B5EF4-FFF2-40B4-BE49-F238E27FC236}">
                <a16:creationId xmlns="" xmlns:a16="http://schemas.microsoft.com/office/drawing/2014/main" id="{E8811702-08DA-CA57-4A76-4A9FEE557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52" b="1"/>
          <a:stretch/>
        </p:blipFill>
        <p:spPr>
          <a:xfrm>
            <a:off x="1252106" y="7"/>
            <a:ext cx="7891895" cy="5143493"/>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2" name="Arc 11">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831391" y="581887"/>
            <a:ext cx="2240924" cy="2240924"/>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defTabSz="685800" fontAlgn="auto">
              <a:spcBef>
                <a:spcPts val="0"/>
              </a:spcBef>
              <a:spcAft>
                <a:spcPts val="0"/>
              </a:spcAft>
              <a:defRPr/>
            </a:pPr>
            <a:endParaRPr lang="en-US" sz="1400">
              <a:solidFill>
                <a:srgbClr val="000000"/>
              </a:solidFill>
              <a:latin typeface="Calibri" panose="020F0502020204030204"/>
            </a:endParaRPr>
          </a:p>
        </p:txBody>
      </p:sp>
      <p:sp>
        <p:nvSpPr>
          <p:cNvPr id="14" name="Oval 13">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5557" y="4237265"/>
            <a:ext cx="409575" cy="4095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endParaRPr lang="en-US" sz="1400" dirty="0">
              <a:solidFill>
                <a:srgbClr val="FFFFFF"/>
              </a:solidFill>
              <a:latin typeface="Calibri" panose="020F0502020204030204"/>
            </a:endParaRPr>
          </a:p>
        </p:txBody>
      </p:sp>
      <p:sp>
        <p:nvSpPr>
          <p:cNvPr id="6" name="TextBox 5">
            <a:extLst>
              <a:ext uri="{FF2B5EF4-FFF2-40B4-BE49-F238E27FC236}">
                <a16:creationId xmlns="" xmlns:a16="http://schemas.microsoft.com/office/drawing/2014/main" id="{7A235715-071E-E0C6-2D54-86B93BDCC223}"/>
              </a:ext>
            </a:extLst>
          </p:cNvPr>
          <p:cNvSpPr txBox="1"/>
          <p:nvPr/>
        </p:nvSpPr>
        <p:spPr>
          <a:xfrm rot="19281501">
            <a:off x="-158052" y="447768"/>
            <a:ext cx="3188044" cy="1608133"/>
          </a:xfrm>
          <a:prstGeom prst="rect">
            <a:avLst/>
          </a:prstGeom>
          <a:noFill/>
        </p:spPr>
        <p:txBody>
          <a:bodyPr wrap="square" lIns="68580" tIns="34290" rIns="68580" bIns="34290" rtlCol="0">
            <a:spAutoFit/>
          </a:bodyPr>
          <a:lstStyle/>
          <a:p>
            <a:r>
              <a:rPr lang="en-US" sz="5000" b="1" dirty="0">
                <a:ln w="28575">
                  <a:solidFill>
                    <a:srgbClr val="FFFF00"/>
                  </a:solidFill>
                </a:ln>
                <a:solidFill>
                  <a:srgbClr val="00B050"/>
                </a:solidFill>
                <a:latin typeface="UTM Arruba KT" panose="02040603050506020204" pitchFamily="18" charset="0"/>
              </a:rPr>
              <a:t>LUẬT CHƠI</a:t>
            </a:r>
          </a:p>
        </p:txBody>
      </p:sp>
      <p:sp>
        <p:nvSpPr>
          <p:cNvPr id="7" name="TextBox 6">
            <a:extLst>
              <a:ext uri="{FF2B5EF4-FFF2-40B4-BE49-F238E27FC236}">
                <a16:creationId xmlns="" xmlns:a16="http://schemas.microsoft.com/office/drawing/2014/main" id="{2E4BCDEF-54B8-58FD-4466-7DD03BA6C311}"/>
              </a:ext>
            </a:extLst>
          </p:cNvPr>
          <p:cNvSpPr txBox="1"/>
          <p:nvPr/>
        </p:nvSpPr>
        <p:spPr>
          <a:xfrm>
            <a:off x="3452974" y="1464571"/>
            <a:ext cx="3515497" cy="2008242"/>
          </a:xfrm>
          <a:prstGeom prst="rect">
            <a:avLst/>
          </a:prstGeom>
          <a:noFill/>
        </p:spPr>
        <p:txBody>
          <a:bodyPr wrap="square" lIns="68580" tIns="34290" rIns="68580" bIns="34290" rtlCol="0">
            <a:spAutoFit/>
          </a:bodyPr>
          <a:lstStyle/>
          <a:p>
            <a:r>
              <a:rPr lang="en-US" sz="2100" b="1" dirty="0"/>
              <a:t>+ </a:t>
            </a:r>
            <a:r>
              <a:rPr lang="en-US" sz="2100" b="1" dirty="0" err="1"/>
              <a:t>Gồm</a:t>
            </a:r>
            <a:r>
              <a:rPr lang="en-US" sz="2100" b="1" dirty="0"/>
              <a:t> </a:t>
            </a:r>
            <a:r>
              <a:rPr lang="en-US" sz="2100" b="1" dirty="0" err="1"/>
              <a:t>có</a:t>
            </a:r>
            <a:r>
              <a:rPr lang="en-US" sz="2100" b="1" dirty="0"/>
              <a:t> 4 </a:t>
            </a:r>
            <a:r>
              <a:rPr lang="en-US" sz="2100" b="1" dirty="0" err="1"/>
              <a:t>hộp</a:t>
            </a:r>
            <a:r>
              <a:rPr lang="en-US" sz="2100" b="1" dirty="0"/>
              <a:t> </a:t>
            </a:r>
            <a:r>
              <a:rPr lang="en-US" sz="2100" b="1" dirty="0" err="1"/>
              <a:t>quà</a:t>
            </a:r>
            <a:endParaRPr lang="en-US" sz="2100" b="1" dirty="0"/>
          </a:p>
          <a:p>
            <a:r>
              <a:rPr lang="en-US" sz="2100" b="1" dirty="0"/>
              <a:t>+ </a:t>
            </a:r>
            <a:r>
              <a:rPr lang="en-US" sz="2100" b="1" dirty="0" err="1"/>
              <a:t>Để</a:t>
            </a:r>
            <a:r>
              <a:rPr lang="en-US" sz="2100" b="1" dirty="0"/>
              <a:t> </a:t>
            </a:r>
            <a:r>
              <a:rPr lang="en-US" sz="2100" b="1" dirty="0" err="1"/>
              <a:t>nhận</a:t>
            </a:r>
            <a:r>
              <a:rPr lang="en-US" sz="2100" b="1" dirty="0"/>
              <a:t> </a:t>
            </a:r>
            <a:r>
              <a:rPr lang="en-US" sz="2100" b="1" dirty="0" err="1"/>
              <a:t>quà</a:t>
            </a:r>
            <a:r>
              <a:rPr lang="en-US" sz="2100" b="1" dirty="0"/>
              <a:t> </a:t>
            </a:r>
            <a:r>
              <a:rPr lang="en-US" sz="2100" b="1" dirty="0" err="1"/>
              <a:t>các</a:t>
            </a:r>
            <a:r>
              <a:rPr lang="en-US" sz="2100" b="1" dirty="0"/>
              <a:t> </a:t>
            </a:r>
            <a:r>
              <a:rPr lang="en-US" sz="2100" b="1" dirty="0" err="1"/>
              <a:t>bạn</a:t>
            </a:r>
            <a:r>
              <a:rPr lang="en-US" sz="2100" b="1" dirty="0"/>
              <a:t> </a:t>
            </a:r>
            <a:r>
              <a:rPr lang="en-US" sz="2100" b="1" dirty="0" err="1"/>
              <a:t>cần</a:t>
            </a:r>
            <a:r>
              <a:rPr lang="en-US" sz="2100" b="1" dirty="0"/>
              <a:t> </a:t>
            </a:r>
            <a:r>
              <a:rPr lang="en-US" sz="2100" b="1" dirty="0" err="1"/>
              <a:t>trả</a:t>
            </a:r>
            <a:r>
              <a:rPr lang="en-US" sz="2100" b="1" dirty="0"/>
              <a:t> </a:t>
            </a:r>
            <a:r>
              <a:rPr lang="en-US" sz="2100" b="1" dirty="0" err="1"/>
              <a:t>lời</a:t>
            </a:r>
            <a:r>
              <a:rPr lang="en-US" sz="2100" b="1" dirty="0"/>
              <a:t> </a:t>
            </a:r>
            <a:r>
              <a:rPr lang="en-US" sz="2100" b="1" dirty="0" err="1"/>
              <a:t>được</a:t>
            </a:r>
            <a:r>
              <a:rPr lang="en-US" sz="2100" b="1" dirty="0"/>
              <a:t> </a:t>
            </a:r>
            <a:r>
              <a:rPr lang="en-US" sz="2100" b="1" dirty="0" err="1"/>
              <a:t>các</a:t>
            </a:r>
            <a:r>
              <a:rPr lang="en-US" sz="2100" b="1" dirty="0"/>
              <a:t> </a:t>
            </a:r>
            <a:r>
              <a:rPr lang="en-US" sz="2100" b="1" dirty="0" err="1"/>
              <a:t>thử</a:t>
            </a:r>
            <a:r>
              <a:rPr lang="en-US" sz="2100" b="1" dirty="0"/>
              <a:t> </a:t>
            </a:r>
            <a:r>
              <a:rPr lang="en-US" sz="2100" b="1" dirty="0" err="1"/>
              <a:t>thách</a:t>
            </a:r>
            <a:r>
              <a:rPr lang="en-US" sz="2100" b="1" dirty="0"/>
              <a:t> </a:t>
            </a:r>
            <a:r>
              <a:rPr lang="en-US" sz="2100" b="1" dirty="0" err="1"/>
              <a:t>của</a:t>
            </a:r>
            <a:r>
              <a:rPr lang="en-US" sz="2100" b="1" dirty="0"/>
              <a:t> </a:t>
            </a:r>
            <a:r>
              <a:rPr lang="en-US" sz="2100" b="1" dirty="0" err="1"/>
              <a:t>từng</a:t>
            </a:r>
            <a:r>
              <a:rPr lang="en-US" sz="2100" b="1" dirty="0"/>
              <a:t> </a:t>
            </a:r>
            <a:r>
              <a:rPr lang="en-US" sz="2100" b="1" dirty="0" err="1"/>
              <a:t>hộp</a:t>
            </a:r>
            <a:r>
              <a:rPr lang="en-US" sz="2100" b="1" dirty="0"/>
              <a:t>.</a:t>
            </a:r>
          </a:p>
          <a:p>
            <a:r>
              <a:rPr lang="en-US" sz="2100" b="1" dirty="0"/>
              <a:t>+ </a:t>
            </a:r>
            <a:r>
              <a:rPr lang="en-US" sz="2100" b="1" dirty="0" err="1"/>
              <a:t>Khi</a:t>
            </a:r>
            <a:r>
              <a:rPr lang="en-US" sz="2100" b="1" dirty="0"/>
              <a:t> </a:t>
            </a:r>
            <a:r>
              <a:rPr lang="en-US" sz="2100" b="1" dirty="0" err="1"/>
              <a:t>trả</a:t>
            </a:r>
            <a:r>
              <a:rPr lang="en-US" sz="2100" b="1" dirty="0"/>
              <a:t> </a:t>
            </a:r>
            <a:r>
              <a:rPr lang="en-US" sz="2100" b="1" dirty="0" err="1"/>
              <a:t>lời</a:t>
            </a:r>
            <a:r>
              <a:rPr lang="en-US" sz="2100" b="1" dirty="0"/>
              <a:t> </a:t>
            </a:r>
            <a:r>
              <a:rPr lang="en-US" sz="2100" b="1" dirty="0" err="1"/>
              <a:t>đúng</a:t>
            </a:r>
            <a:r>
              <a:rPr lang="en-US" sz="2100" b="1" dirty="0"/>
              <a:t> </a:t>
            </a:r>
            <a:r>
              <a:rPr lang="en-US" sz="2100" b="1" dirty="0" err="1"/>
              <a:t>bạn</a:t>
            </a:r>
            <a:r>
              <a:rPr lang="en-US" sz="2100" b="1" dirty="0"/>
              <a:t> </a:t>
            </a:r>
            <a:r>
              <a:rPr lang="en-US" sz="2100" b="1" dirty="0" err="1"/>
              <a:t>sẽ</a:t>
            </a:r>
            <a:r>
              <a:rPr lang="en-US" sz="2100" b="1" dirty="0"/>
              <a:t> </a:t>
            </a:r>
            <a:r>
              <a:rPr lang="en-US" sz="2100" b="1" dirty="0" err="1"/>
              <a:t>nhận</a:t>
            </a:r>
            <a:r>
              <a:rPr lang="en-US" sz="2100" b="1" dirty="0"/>
              <a:t> </a:t>
            </a:r>
            <a:r>
              <a:rPr lang="en-US" sz="2100" b="1" dirty="0" err="1"/>
              <a:t>được</a:t>
            </a:r>
            <a:r>
              <a:rPr lang="en-US" sz="2100" b="1" dirty="0"/>
              <a:t> </a:t>
            </a:r>
            <a:r>
              <a:rPr lang="en-US" sz="2100" b="1" dirty="0" err="1"/>
              <a:t>món</a:t>
            </a:r>
            <a:r>
              <a:rPr lang="en-US" sz="2100" b="1" dirty="0"/>
              <a:t> </a:t>
            </a:r>
            <a:r>
              <a:rPr lang="en-US" sz="2100" b="1" dirty="0" err="1"/>
              <a:t>quà</a:t>
            </a:r>
            <a:r>
              <a:rPr lang="en-US" sz="2100" b="1" dirty="0"/>
              <a:t> </a:t>
            </a:r>
            <a:r>
              <a:rPr lang="en-US" sz="2100" b="1" dirty="0" err="1"/>
              <a:t>bí</a:t>
            </a:r>
            <a:r>
              <a:rPr lang="en-US" sz="2100" b="1" dirty="0"/>
              <a:t> </a:t>
            </a:r>
            <a:r>
              <a:rPr lang="en-US" sz="2100" b="1" dirty="0" err="1"/>
              <a:t>ẩn</a:t>
            </a:r>
            <a:r>
              <a:rPr lang="en-US" sz="2100" b="1" dirty="0"/>
              <a:t>.</a:t>
            </a:r>
          </a:p>
        </p:txBody>
      </p:sp>
    </p:spTree>
    <p:extLst>
      <p:ext uri="{BB962C8B-B14F-4D97-AF65-F5344CB8AC3E}">
        <p14:creationId xmlns:p14="http://schemas.microsoft.com/office/powerpoint/2010/main" val="3393727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4613B4A9-1C7C-4729-A016-AB42D39794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Background pattern&#10;&#10;Description automatically generated">
            <a:extLst>
              <a:ext uri="{FF2B5EF4-FFF2-40B4-BE49-F238E27FC236}">
                <a16:creationId xmlns="" xmlns:a16="http://schemas.microsoft.com/office/drawing/2014/main" id="{1B2BD436-7FE1-2DBC-70D6-3326ECD2A5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1739"/>
          <a:stretch/>
        </p:blipFill>
        <p:spPr>
          <a:xfrm>
            <a:off x="246987" y="7"/>
            <a:ext cx="8897013" cy="51434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solidFill>
            <a:schemeClr val="accent1">
              <a:alpha val="84000"/>
            </a:schemeClr>
          </a:solidFill>
          <a:effectLst>
            <a:outerShdw blurRad="203200" dir="5400000" algn="ctr" rotWithShape="0">
              <a:srgbClr val="000000"/>
            </a:outerShdw>
          </a:effectLst>
        </p:spPr>
      </p:pic>
      <p:pic>
        <p:nvPicPr>
          <p:cNvPr id="11" name="Picture 10" descr="A picture containing plant, wooden&#10;&#10;Description automatically generated">
            <a:extLst>
              <a:ext uri="{FF2B5EF4-FFF2-40B4-BE49-F238E27FC236}">
                <a16:creationId xmlns="" xmlns:a16="http://schemas.microsoft.com/office/drawing/2014/main" id="{9F06012E-C17E-E3B7-EB19-BE510067B21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785" y="244808"/>
            <a:ext cx="7931095" cy="5143500"/>
          </a:xfrm>
          <a:prstGeom prst="rect">
            <a:avLst/>
          </a:prstGeom>
        </p:spPr>
      </p:pic>
      <p:pic>
        <p:nvPicPr>
          <p:cNvPr id="25" name="Picture 24" descr="A picture containing vector graphics, toy&#10;&#10;Description automatically generated">
            <a:extLst>
              <a:ext uri="{FF2B5EF4-FFF2-40B4-BE49-F238E27FC236}">
                <a16:creationId xmlns="" xmlns:a16="http://schemas.microsoft.com/office/drawing/2014/main" id="{33201E23-B3D0-C927-8290-F292E6904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461" y="3048743"/>
            <a:ext cx="540000" cy="540000"/>
          </a:xfrm>
          <a:prstGeom prst="rect">
            <a:avLst/>
          </a:prstGeom>
        </p:spPr>
      </p:pic>
      <p:pic>
        <p:nvPicPr>
          <p:cNvPr id="27" name="Picture 26" descr="A picture containing logo&#10;&#10;Description automatically generated">
            <a:extLst>
              <a:ext uri="{FF2B5EF4-FFF2-40B4-BE49-F238E27FC236}">
                <a16:creationId xmlns="" xmlns:a16="http://schemas.microsoft.com/office/drawing/2014/main" id="{511F2687-EF26-E1F2-CF19-48FA47EF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9015" y="1871344"/>
            <a:ext cx="540000" cy="540000"/>
          </a:xfrm>
          <a:prstGeom prst="rect">
            <a:avLst/>
          </a:prstGeom>
        </p:spPr>
      </p:pic>
      <p:pic>
        <p:nvPicPr>
          <p:cNvPr id="31" name="Picture 30" descr="A picture containing text, vector graphics&#10;&#10;Description automatically generated">
            <a:extLst>
              <a:ext uri="{FF2B5EF4-FFF2-40B4-BE49-F238E27FC236}">
                <a16:creationId xmlns="" xmlns:a16="http://schemas.microsoft.com/office/drawing/2014/main" id="{4E944620-E7A8-D0B2-E9F3-78908D7AD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0481" y="1968743"/>
            <a:ext cx="540000" cy="540000"/>
          </a:xfrm>
          <a:prstGeom prst="rect">
            <a:avLst/>
          </a:prstGeom>
        </p:spPr>
      </p:pic>
      <p:pic>
        <p:nvPicPr>
          <p:cNvPr id="23" name="hop 1" descr="A picture containing icon&#10;&#10;Description automatically generated">
            <a:hlinkClick r:id="rId7" action="ppaction://hlinksldjump">
              <a:snd r:embed="rId8" name="chimes.wav"/>
            </a:hlinkClick>
            <a:extLst>
              <a:ext uri="{FF2B5EF4-FFF2-40B4-BE49-F238E27FC236}">
                <a16:creationId xmlns="" xmlns:a16="http://schemas.microsoft.com/office/drawing/2014/main" id="{73A852CC-8A56-D90B-9B69-63435A4776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6230" y="1653932"/>
            <a:ext cx="1080000" cy="1080000"/>
          </a:xfrm>
          <a:prstGeom prst="rect">
            <a:avLst/>
          </a:prstGeom>
        </p:spPr>
      </p:pic>
      <p:pic>
        <p:nvPicPr>
          <p:cNvPr id="15" name="hop 3" descr="A picture containing icon&#10;&#10;Description automatically generated">
            <a:hlinkClick r:id="rId10" action="ppaction://hlinksldjump">
              <a:snd r:embed="rId8" name="chimes.wav"/>
            </a:hlinkClick>
            <a:extLst>
              <a:ext uri="{FF2B5EF4-FFF2-40B4-BE49-F238E27FC236}">
                <a16:creationId xmlns="" xmlns:a16="http://schemas.microsoft.com/office/drawing/2014/main" id="{2D99FDDB-D374-2048-2F8C-1AE8B3B1F7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93707" y="1471003"/>
            <a:ext cx="1080000" cy="1080000"/>
          </a:xfrm>
          <a:prstGeom prst="rect">
            <a:avLst/>
          </a:prstGeom>
        </p:spPr>
      </p:pic>
      <p:sp>
        <p:nvSpPr>
          <p:cNvPr id="3" name="Rectangle: Rounded Corners 2">
            <a:extLst>
              <a:ext uri="{FF2B5EF4-FFF2-40B4-BE49-F238E27FC236}">
                <a16:creationId xmlns="" xmlns:a16="http://schemas.microsoft.com/office/drawing/2014/main" id="{18C43160-FDCC-7287-984F-0D8003A57099}"/>
              </a:ext>
            </a:extLst>
          </p:cNvPr>
          <p:cNvSpPr/>
          <p:nvPr/>
        </p:nvSpPr>
        <p:spPr>
          <a:xfrm>
            <a:off x="-2286" y="3971998"/>
            <a:ext cx="9120016" cy="1052993"/>
          </a:xfrm>
          <a:prstGeom prst="roundRect">
            <a:avLst>
              <a:gd name="adj" fmla="val 11221"/>
            </a:avLst>
          </a:prstGeom>
          <a:solidFill>
            <a:srgbClr val="5132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3" name="Picture 32" descr="A picture containing logo&#10;&#10;Description automatically generated">
            <a:extLst>
              <a:ext uri="{FF2B5EF4-FFF2-40B4-BE49-F238E27FC236}">
                <a16:creationId xmlns="" xmlns:a16="http://schemas.microsoft.com/office/drawing/2014/main" id="{A50230B5-924A-7877-9999-1C7617071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8756" y="3038899"/>
            <a:ext cx="540000" cy="540000"/>
          </a:xfrm>
          <a:prstGeom prst="rect">
            <a:avLst/>
          </a:prstGeom>
        </p:spPr>
      </p:pic>
      <p:pic>
        <p:nvPicPr>
          <p:cNvPr id="17" name="hop 4" descr="A picture containing text, clock&#10;&#10;Description automatically generated">
            <a:hlinkClick r:id="rId12" action="ppaction://hlinksldjump">
              <a:snd r:embed="rId8" name="chimes.wav"/>
            </a:hlinkClick>
            <a:extLst>
              <a:ext uri="{FF2B5EF4-FFF2-40B4-BE49-F238E27FC236}">
                <a16:creationId xmlns="" xmlns:a16="http://schemas.microsoft.com/office/drawing/2014/main" id="{389D72F5-3F57-5D0B-BA62-A0E31B7EA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3676" y="2753544"/>
            <a:ext cx="1080000" cy="1080000"/>
          </a:xfrm>
          <a:prstGeom prst="rect">
            <a:avLst/>
          </a:prstGeom>
        </p:spPr>
      </p:pic>
      <p:pic>
        <p:nvPicPr>
          <p:cNvPr id="19" name="hop 6" descr="Icon&#10;&#10;Description automatically generated">
            <a:hlinkClick r:id="rId14" action="ppaction://hlinksldjump">
              <a:snd r:embed="rId8" name="chimes.wav"/>
            </a:hlinkClick>
            <a:extLst>
              <a:ext uri="{FF2B5EF4-FFF2-40B4-BE49-F238E27FC236}">
                <a16:creationId xmlns="" xmlns:a16="http://schemas.microsoft.com/office/drawing/2014/main" id="{74666C5A-CD5D-D4CF-29B8-F6491A45D4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30856" y="2619343"/>
            <a:ext cx="1080000" cy="1080000"/>
          </a:xfrm>
          <a:prstGeom prst="rect">
            <a:avLst/>
          </a:prstGeom>
        </p:spPr>
      </p:pic>
      <p:pic>
        <p:nvPicPr>
          <p:cNvPr id="8" name="Picture 7" descr="A picture containing logo&#10;&#10;Description automatically generated">
            <a:hlinkClick r:id="rId16" action="ppaction://hlinksldjump"/>
            <a:extLst>
              <a:ext uri="{FF2B5EF4-FFF2-40B4-BE49-F238E27FC236}">
                <a16:creationId xmlns="" xmlns:a16="http://schemas.microsoft.com/office/drawing/2014/main" id="{E60B9F52-1BF9-AB3A-73FC-C6D1B7A8203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00" y="1674318"/>
            <a:ext cx="3611989" cy="3611989"/>
          </a:xfrm>
          <a:prstGeom prst="rect">
            <a:avLst/>
          </a:prstGeom>
        </p:spPr>
      </p:pic>
      <p:sp>
        <p:nvSpPr>
          <p:cNvPr id="2" name="TextBox 1">
            <a:extLst>
              <a:ext uri="{FF2B5EF4-FFF2-40B4-BE49-F238E27FC236}">
                <a16:creationId xmlns="" xmlns:a16="http://schemas.microsoft.com/office/drawing/2014/main" id="{30E8AF58-6890-BE73-8DB1-9FB3DA311773}"/>
              </a:ext>
            </a:extLst>
          </p:cNvPr>
          <p:cNvSpPr txBox="1"/>
          <p:nvPr/>
        </p:nvSpPr>
        <p:spPr>
          <a:xfrm>
            <a:off x="2843664" y="4160493"/>
            <a:ext cx="6274066" cy="700192"/>
          </a:xfrm>
          <a:prstGeom prst="rect">
            <a:avLst/>
          </a:prstGeom>
          <a:noFill/>
        </p:spPr>
        <p:txBody>
          <a:bodyPr wrap="square" lIns="68580" tIns="34290" rIns="68580" bIns="34290" rtlCol="0">
            <a:spAutoFit/>
          </a:bodyPr>
          <a:lstStyle/>
          <a:p>
            <a:r>
              <a:rPr lang="en-US" sz="4100" b="1" dirty="0">
                <a:ln w="28575">
                  <a:solidFill>
                    <a:schemeClr val="bg1"/>
                  </a:solidFill>
                </a:ln>
                <a:solidFill>
                  <a:srgbClr val="00B050"/>
                </a:solidFill>
                <a:latin typeface="UTM Arruba KT" panose="02040603050506020204" pitchFamily="18" charset="0"/>
              </a:rPr>
              <a:t>CHỌN HỘP QUÀ NHÉ!</a:t>
            </a:r>
          </a:p>
        </p:txBody>
      </p:sp>
      <p:sp>
        <p:nvSpPr>
          <p:cNvPr id="4" name="Rectangle: Rounded Corners 3">
            <a:extLst>
              <a:ext uri="{FF2B5EF4-FFF2-40B4-BE49-F238E27FC236}">
                <a16:creationId xmlns="" xmlns:a16="http://schemas.microsoft.com/office/drawing/2014/main" id="{F19173D1-876B-A60B-DB8F-0F2A64AE6FF9}"/>
              </a:ext>
            </a:extLst>
          </p:cNvPr>
          <p:cNvSpPr/>
          <p:nvPr/>
        </p:nvSpPr>
        <p:spPr>
          <a:xfrm>
            <a:off x="1983339" y="141196"/>
            <a:ext cx="6777602" cy="1052993"/>
          </a:xfrm>
          <a:prstGeom prst="roundRect">
            <a:avLst>
              <a:gd name="adj" fmla="val 50000"/>
            </a:avLst>
          </a:prstGeom>
          <a:solidFill>
            <a:srgbClr val="5132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a:extLst>
              <a:ext uri="{FF2B5EF4-FFF2-40B4-BE49-F238E27FC236}">
                <a16:creationId xmlns="" xmlns:a16="http://schemas.microsoft.com/office/drawing/2014/main" id="{B6D7761A-2D63-2BE2-5FB3-6BD8C64B03AF}"/>
              </a:ext>
            </a:extLst>
          </p:cNvPr>
          <p:cNvSpPr txBox="1"/>
          <p:nvPr/>
        </p:nvSpPr>
        <p:spPr>
          <a:xfrm>
            <a:off x="1983339" y="272437"/>
            <a:ext cx="6967436" cy="623248"/>
          </a:xfrm>
          <a:prstGeom prst="rect">
            <a:avLst/>
          </a:prstGeom>
          <a:noFill/>
        </p:spPr>
        <p:txBody>
          <a:bodyPr wrap="square" lIns="68580" tIns="34290" rIns="68580" bIns="34290" rtlCol="0">
            <a:spAutoFit/>
          </a:bodyPr>
          <a:lstStyle/>
          <a:p>
            <a:pPr algn="ctr"/>
            <a:r>
              <a:rPr lang="en-US" sz="3600" b="1" dirty="0">
                <a:ln w="28575">
                  <a:solidFill>
                    <a:srgbClr val="FFFF00"/>
                  </a:solidFill>
                </a:ln>
                <a:solidFill>
                  <a:srgbClr val="FF0000"/>
                </a:solidFill>
                <a:latin typeface="UTM Arruba KT" panose="02040603050506020204" pitchFamily="18" charset="0"/>
              </a:rPr>
              <a:t>GAME HỘP QUÀ BÍ MẬT</a:t>
            </a:r>
          </a:p>
        </p:txBody>
      </p:sp>
    </p:spTree>
    <p:extLst>
      <p:ext uri="{BB962C8B-B14F-4D97-AF65-F5344CB8AC3E}">
        <p14:creationId xmlns:p14="http://schemas.microsoft.com/office/powerpoint/2010/main" val="2878569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5"/>
                                        </p:tgtEl>
                                        <p:attrNameLst>
                                          <p:attrName>ppt_x</p:attrName>
                                        </p:attrNameLst>
                                      </p:cBhvr>
                                      <p:tavLst>
                                        <p:tav tm="0">
                                          <p:val>
                                            <p:strVal val="ppt_x"/>
                                          </p:val>
                                        </p:tav>
                                        <p:tav tm="100000">
                                          <p:val>
                                            <p:strVal val="ppt_x"/>
                                          </p:val>
                                        </p:tav>
                                      </p:tavLst>
                                    </p:anim>
                                    <p:anim calcmode="lin" valueType="num">
                                      <p:cBhvr additive="base">
                                        <p:cTn id="14" dur="500"/>
                                        <p:tgtEl>
                                          <p:spTgt spid="15"/>
                                        </p:tgtEl>
                                        <p:attrNameLst>
                                          <p:attrName>ppt_y</p:attrName>
                                        </p:attrNameLst>
                                      </p:cBhvr>
                                      <p:tavLst>
                                        <p:tav tm="0">
                                          <p:val>
                                            <p:strVal val="ppt_y"/>
                                          </p:val>
                                        </p:tav>
                                        <p:tav tm="100000">
                                          <p:val>
                                            <p:strVal val="1+ppt_h/2"/>
                                          </p:val>
                                        </p:tav>
                                      </p:tavLst>
                                    </p:anim>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19"/>
                                        </p:tgtEl>
                                        <p:attrNameLst>
                                          <p:attrName>ppt_x</p:attrName>
                                        </p:attrNameLst>
                                      </p:cBhvr>
                                      <p:tavLst>
                                        <p:tav tm="0">
                                          <p:val>
                                            <p:strVal val="ppt_x"/>
                                          </p:val>
                                        </p:tav>
                                        <p:tav tm="100000">
                                          <p:val>
                                            <p:strVal val="ppt_x"/>
                                          </p:val>
                                        </p:tav>
                                      </p:tavLst>
                                    </p:anim>
                                    <p:anim calcmode="lin" valueType="num">
                                      <p:cBhvr additive="base">
                                        <p:cTn id="28" dur="500"/>
                                        <p:tgtEl>
                                          <p:spTgt spid="19"/>
                                        </p:tgtEl>
                                        <p:attrNameLst>
                                          <p:attrName>ppt_y</p:attrName>
                                        </p:attrNameLst>
                                      </p:cBhvr>
                                      <p:tavLst>
                                        <p:tav tm="0">
                                          <p:val>
                                            <p:strVal val="ppt_y"/>
                                          </p:val>
                                        </p:tav>
                                        <p:tav tm="100000">
                                          <p:val>
                                            <p:strVal val="1+ppt_h/2"/>
                                          </p:val>
                                        </p:tav>
                                      </p:tavLst>
                                    </p:anim>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Background pattern&#10;&#10;Description automatically generated">
            <a:extLst>
              <a:ext uri="{FF2B5EF4-FFF2-40B4-BE49-F238E27FC236}">
                <a16:creationId xmlns="" xmlns:a16="http://schemas.microsoft.com/office/drawing/2014/main" id="{67B66B7A-FE0C-7512-9809-848A6B502D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230831" y="196078"/>
            <a:ext cx="8682338" cy="4751345"/>
          </a:xfrm>
          <a:prstGeom prst="rect">
            <a:avLst/>
          </a:prstGeom>
        </p:spPr>
      </p:pic>
      <p:pic>
        <p:nvPicPr>
          <p:cNvPr id="7" name="Picture 6" descr="A picture containing plant, wooden&#10;&#10;Description automatically generated">
            <a:extLst>
              <a:ext uri="{FF2B5EF4-FFF2-40B4-BE49-F238E27FC236}">
                <a16:creationId xmlns="" xmlns:a16="http://schemas.microsoft.com/office/drawing/2014/main" id="{4A0091F4-3737-82D1-593F-C96E65162D9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1649627" y="196078"/>
            <a:ext cx="5361860" cy="2066646"/>
          </a:xfrm>
          <a:prstGeom prst="rect">
            <a:avLst/>
          </a:prstGeom>
        </p:spPr>
      </p:pic>
      <p:sp>
        <p:nvSpPr>
          <p:cNvPr id="8" name="TextBox 7">
            <a:extLst>
              <a:ext uri="{FF2B5EF4-FFF2-40B4-BE49-F238E27FC236}">
                <a16:creationId xmlns="" xmlns:a16="http://schemas.microsoft.com/office/drawing/2014/main" id="{A91BE62B-C082-3685-5D5E-D4AC571B153A}"/>
              </a:ext>
            </a:extLst>
          </p:cNvPr>
          <p:cNvSpPr txBox="1"/>
          <p:nvPr/>
        </p:nvSpPr>
        <p:spPr>
          <a:xfrm>
            <a:off x="2716699" y="640778"/>
            <a:ext cx="3260882" cy="1177245"/>
          </a:xfrm>
          <a:prstGeom prst="rect">
            <a:avLst/>
          </a:prstGeom>
          <a:noFill/>
        </p:spPr>
        <p:txBody>
          <a:bodyPr wrap="square" lIns="68580" tIns="34290" rIns="68580" bIns="34290" rtlCol="0">
            <a:spAutoFit/>
          </a:bodyPr>
          <a:lstStyle/>
          <a:p>
            <a:pPr algn="ctr"/>
            <a:r>
              <a:rPr lang="en-US" sz="2400" b="1" dirty="0" err="1">
                <a:latin typeface="UTM Facebook K&amp;T" panose="02040603050506020204" pitchFamily="18" charset="0"/>
              </a:rPr>
              <a:t>Câu</a:t>
            </a:r>
            <a:r>
              <a:rPr lang="en-US" sz="2400" b="1" dirty="0">
                <a:latin typeface="UTM Facebook K&amp;T" panose="02040603050506020204" pitchFamily="18" charset="0"/>
              </a:rPr>
              <a:t> </a:t>
            </a:r>
            <a:r>
              <a:rPr lang="en-US" sz="2400" b="1" dirty="0" err="1">
                <a:latin typeface="UTM Facebook K&amp;T" panose="02040603050506020204" pitchFamily="18" charset="0"/>
              </a:rPr>
              <a:t>hỏi</a:t>
            </a:r>
            <a:r>
              <a:rPr lang="en-US" sz="2400" b="1" dirty="0">
                <a:latin typeface="UTM Facebook K&amp;T" panose="02040603050506020204" pitchFamily="18" charset="0"/>
              </a:rPr>
              <a:t> 1:Khi </a:t>
            </a:r>
            <a:r>
              <a:rPr lang="en-US" sz="2400" b="1" dirty="0" err="1">
                <a:latin typeface="UTM Facebook K&amp;T" panose="02040603050506020204" pitchFamily="18" charset="0"/>
              </a:rPr>
              <a:t>gõ</a:t>
            </a:r>
            <a:r>
              <a:rPr lang="en-US" sz="2400" b="1" dirty="0">
                <a:latin typeface="UTM Facebook K&amp;T" panose="02040603050506020204" pitchFamily="18" charset="0"/>
              </a:rPr>
              <a:t> </a:t>
            </a:r>
            <a:r>
              <a:rPr lang="en-US" sz="2400" b="1" dirty="0" err="1">
                <a:latin typeface="UTM Facebook K&amp;T" panose="02040603050506020204" pitchFamily="18" charset="0"/>
              </a:rPr>
              <a:t>bàn</a:t>
            </a:r>
            <a:r>
              <a:rPr lang="en-US" sz="2400" b="1" dirty="0">
                <a:latin typeface="UTM Facebook K&amp;T" panose="02040603050506020204" pitchFamily="18" charset="0"/>
              </a:rPr>
              <a:t> </a:t>
            </a:r>
            <a:r>
              <a:rPr lang="en-US" sz="2400" b="1" dirty="0" err="1">
                <a:latin typeface="UTM Facebook K&amp;T" panose="02040603050506020204" pitchFamily="18" charset="0"/>
              </a:rPr>
              <a:t>phím</a:t>
            </a:r>
            <a:r>
              <a:rPr lang="en-US" sz="2400" b="1" dirty="0">
                <a:latin typeface="UTM Facebook K&amp;T" panose="02040603050506020204" pitchFamily="18" charset="0"/>
              </a:rPr>
              <a:t> </a:t>
            </a:r>
            <a:r>
              <a:rPr lang="en-US" sz="2400" b="1" dirty="0" err="1">
                <a:latin typeface="UTM Facebook K&amp;T" panose="02040603050506020204" pitchFamily="18" charset="0"/>
              </a:rPr>
              <a:t>em</a:t>
            </a:r>
            <a:r>
              <a:rPr lang="en-US" sz="2400" b="1" dirty="0">
                <a:latin typeface="UTM Facebook K&amp;T" panose="02040603050506020204" pitchFamily="18" charset="0"/>
              </a:rPr>
              <a:t> </a:t>
            </a:r>
            <a:r>
              <a:rPr lang="en-US" sz="2400" b="1" dirty="0" err="1">
                <a:latin typeface="UTM Facebook K&amp;T" panose="02040603050506020204" pitchFamily="18" charset="0"/>
              </a:rPr>
              <a:t>đặt</a:t>
            </a:r>
            <a:r>
              <a:rPr lang="en-US" sz="2400" b="1" dirty="0">
                <a:latin typeface="UTM Facebook K&amp;T" panose="02040603050506020204" pitchFamily="18" charset="0"/>
              </a:rPr>
              <a:t> </a:t>
            </a:r>
            <a:r>
              <a:rPr lang="en-US" sz="2400" b="1" dirty="0" err="1">
                <a:latin typeface="UTM Facebook K&amp;T" panose="02040603050506020204" pitchFamily="18" charset="0"/>
              </a:rPr>
              <a:t>tay</a:t>
            </a:r>
            <a:r>
              <a:rPr lang="en-US" sz="2400" b="1" dirty="0">
                <a:latin typeface="UTM Facebook K&amp;T" panose="02040603050506020204" pitchFamily="18" charset="0"/>
              </a:rPr>
              <a:t> </a:t>
            </a:r>
            <a:r>
              <a:rPr lang="en-US" sz="2400" b="1" dirty="0" err="1">
                <a:latin typeface="UTM Facebook K&amp;T" panose="02040603050506020204" pitchFamily="18" charset="0"/>
              </a:rPr>
              <a:t>lên</a:t>
            </a:r>
            <a:r>
              <a:rPr lang="en-US" sz="2400" b="1" dirty="0">
                <a:latin typeface="UTM Facebook K&amp;T" panose="02040603050506020204" pitchFamily="18" charset="0"/>
              </a:rPr>
              <a:t> </a:t>
            </a:r>
            <a:r>
              <a:rPr lang="en-US" sz="2400" b="1" dirty="0" err="1">
                <a:latin typeface="UTM Facebook K&amp;T" panose="02040603050506020204" pitchFamily="18" charset="0"/>
              </a:rPr>
              <a:t>hàng</a:t>
            </a:r>
            <a:r>
              <a:rPr lang="en-US" sz="2400" b="1" dirty="0">
                <a:latin typeface="UTM Facebook K&amp;T" panose="02040603050506020204" pitchFamily="18" charset="0"/>
              </a:rPr>
              <a:t> </a:t>
            </a:r>
            <a:r>
              <a:rPr lang="en-US" sz="2400" b="1" dirty="0" err="1">
                <a:latin typeface="UTM Facebook K&amp;T" panose="02040603050506020204" pitchFamily="18" charset="0"/>
              </a:rPr>
              <a:t>phím</a:t>
            </a:r>
            <a:r>
              <a:rPr lang="en-US" sz="2400" b="1" dirty="0">
                <a:latin typeface="UTM Facebook K&amp;T" panose="02040603050506020204" pitchFamily="18" charset="0"/>
              </a:rPr>
              <a:t> </a:t>
            </a:r>
            <a:r>
              <a:rPr lang="en-US" sz="2400" b="1" dirty="0" err="1">
                <a:latin typeface="UTM Facebook K&amp;T" panose="02040603050506020204" pitchFamily="18" charset="0"/>
              </a:rPr>
              <a:t>nào</a:t>
            </a:r>
            <a:r>
              <a:rPr lang="en-US" sz="2400" b="1" dirty="0">
                <a:latin typeface="UTM Facebook K&amp;T" panose="02040603050506020204" pitchFamily="18" charset="0"/>
              </a:rPr>
              <a:t>?</a:t>
            </a:r>
          </a:p>
        </p:txBody>
      </p:sp>
      <p:sp>
        <p:nvSpPr>
          <p:cNvPr id="9" name="nen dap an dung">
            <a:extLst>
              <a:ext uri="{FF2B5EF4-FFF2-40B4-BE49-F238E27FC236}">
                <a16:creationId xmlns="" xmlns:a16="http://schemas.microsoft.com/office/drawing/2014/main" id="{C86B6126-7D22-E762-D43C-4AA7C5FD62EF}"/>
              </a:ext>
            </a:extLst>
          </p:cNvPr>
          <p:cNvSpPr/>
          <p:nvPr/>
        </p:nvSpPr>
        <p:spPr>
          <a:xfrm>
            <a:off x="945293" y="2792627"/>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dap an dung">
            <a:extLst>
              <a:ext uri="{FF2B5EF4-FFF2-40B4-BE49-F238E27FC236}">
                <a16:creationId xmlns="" xmlns:a16="http://schemas.microsoft.com/office/drawing/2014/main" id="{043C08C9-DF19-A382-7299-E901A9C99070}"/>
              </a:ext>
            </a:extLst>
          </p:cNvPr>
          <p:cNvSpPr txBox="1"/>
          <p:nvPr/>
        </p:nvSpPr>
        <p:spPr>
          <a:xfrm>
            <a:off x="1334530" y="2945456"/>
            <a:ext cx="2592689" cy="346249"/>
          </a:xfrm>
          <a:prstGeom prst="rect">
            <a:avLst/>
          </a:prstGeom>
          <a:noFill/>
        </p:spPr>
        <p:txBody>
          <a:bodyPr wrap="square" lIns="68580" tIns="34290" rIns="68580" bIns="34290" rtlCol="0">
            <a:spAutoFit/>
          </a:bodyPr>
          <a:lstStyle/>
          <a:p>
            <a:pPr algn="ctr"/>
            <a:r>
              <a:rPr lang="en-US" b="1" dirty="0" err="1">
                <a:solidFill>
                  <a:schemeClr val="bg1"/>
                </a:solidFill>
                <a:latin typeface="UTM Facebook K&amp;T" panose="02040603050506020204" pitchFamily="18" charset="0"/>
              </a:rPr>
              <a:t>Hàng</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phím</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cơ</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sở</a:t>
            </a:r>
            <a:endParaRPr lang="en-US" b="1" dirty="0">
              <a:solidFill>
                <a:schemeClr val="bg1"/>
              </a:solidFill>
              <a:latin typeface="UTM Facebook K&amp;T" panose="02040603050506020204" pitchFamily="18" charset="0"/>
            </a:endParaRPr>
          </a:p>
        </p:txBody>
      </p:sp>
      <p:sp>
        <p:nvSpPr>
          <p:cNvPr id="15" name="vong tron dung">
            <a:extLst>
              <a:ext uri="{FF2B5EF4-FFF2-40B4-BE49-F238E27FC236}">
                <a16:creationId xmlns="" xmlns:a16="http://schemas.microsoft.com/office/drawing/2014/main" id="{C592CA98-BD95-F1EC-3717-DBF403E7A8B2}"/>
              </a:ext>
            </a:extLst>
          </p:cNvPr>
          <p:cNvSpPr/>
          <p:nvPr/>
        </p:nvSpPr>
        <p:spPr>
          <a:xfrm>
            <a:off x="578852" y="2730900"/>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12" name="tuong tac dung" descr="Icon&#10;&#10;Description automatically generated">
            <a:extLst>
              <a:ext uri="{FF2B5EF4-FFF2-40B4-BE49-F238E27FC236}">
                <a16:creationId xmlns="" xmlns:a16="http://schemas.microsoft.com/office/drawing/2014/main" id="{C0C4A1ED-0430-12A2-9CFB-C45EB91E3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824" y="2911474"/>
            <a:ext cx="537290" cy="537290"/>
          </a:xfrm>
          <a:prstGeom prst="rect">
            <a:avLst/>
          </a:prstGeom>
        </p:spPr>
      </p:pic>
      <p:pic>
        <p:nvPicPr>
          <p:cNvPr id="17" name="phan hoi dung" descr="A picture containing clipart&#10;&#10;Description automatically generated">
            <a:extLst>
              <a:ext uri="{FF2B5EF4-FFF2-40B4-BE49-F238E27FC236}">
                <a16:creationId xmlns="" xmlns:a16="http://schemas.microsoft.com/office/drawing/2014/main" id="{2C1C49D1-BB4B-C261-69A6-CDB5BD3B4DB5}"/>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90" b="11111"/>
          <a:stretch/>
        </p:blipFill>
        <p:spPr>
          <a:xfrm>
            <a:off x="4024957" y="2837313"/>
            <a:ext cx="537404" cy="545418"/>
          </a:xfrm>
          <a:prstGeom prst="rect">
            <a:avLst/>
          </a:prstGeom>
        </p:spPr>
      </p:pic>
      <p:pic>
        <p:nvPicPr>
          <p:cNvPr id="18" name="Chinh xac_nam">
            <a:hlinkClick r:id="" action="ppaction://media"/>
            <a:extLst>
              <a:ext uri="{FF2B5EF4-FFF2-40B4-BE49-F238E27FC236}">
                <a16:creationId xmlns=""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652" y="-587761"/>
            <a:ext cx="457200" cy="457200"/>
          </a:xfrm>
          <a:prstGeom prst="rect">
            <a:avLst/>
          </a:prstGeom>
        </p:spPr>
      </p:pic>
      <p:sp>
        <p:nvSpPr>
          <p:cNvPr id="19" name="nen dap an dung">
            <a:extLst>
              <a:ext uri="{FF2B5EF4-FFF2-40B4-BE49-F238E27FC236}">
                <a16:creationId xmlns="" xmlns:a16="http://schemas.microsoft.com/office/drawing/2014/main" id="{E5E2E336-D760-9D75-6DF3-1F03190631EE}"/>
              </a:ext>
            </a:extLst>
          </p:cNvPr>
          <p:cNvSpPr/>
          <p:nvPr/>
        </p:nvSpPr>
        <p:spPr>
          <a:xfrm>
            <a:off x="5026541" y="2753577"/>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0" name="dap an dung">
            <a:extLst>
              <a:ext uri="{FF2B5EF4-FFF2-40B4-BE49-F238E27FC236}">
                <a16:creationId xmlns="" xmlns:a16="http://schemas.microsoft.com/office/drawing/2014/main" id="{E75F31F4-2C76-F6B1-7902-462662D2CE28}"/>
              </a:ext>
            </a:extLst>
          </p:cNvPr>
          <p:cNvSpPr txBox="1"/>
          <p:nvPr/>
        </p:nvSpPr>
        <p:spPr>
          <a:xfrm>
            <a:off x="5415778" y="2906405"/>
            <a:ext cx="2592689" cy="346249"/>
          </a:xfrm>
          <a:prstGeom prst="rect">
            <a:avLst/>
          </a:prstGeom>
          <a:noFill/>
        </p:spPr>
        <p:txBody>
          <a:bodyPr wrap="square" lIns="68580" tIns="34290" rIns="68580" bIns="34290" rtlCol="0">
            <a:spAutoFit/>
          </a:bodyPr>
          <a:lstStyle/>
          <a:p>
            <a:pPr algn="ctr"/>
            <a:r>
              <a:rPr lang="en-US" b="1" dirty="0" err="1">
                <a:solidFill>
                  <a:schemeClr val="bg1"/>
                </a:solidFill>
                <a:latin typeface="UTM Facebook K&amp;T" panose="02040603050506020204" pitchFamily="18" charset="0"/>
              </a:rPr>
              <a:t>Hàng</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phím</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dưới</a:t>
            </a:r>
            <a:endParaRPr lang="en-US" b="1" dirty="0">
              <a:solidFill>
                <a:schemeClr val="bg1"/>
              </a:solidFill>
              <a:latin typeface="UTM Facebook K&amp;T" panose="02040603050506020204" pitchFamily="18" charset="0"/>
            </a:endParaRPr>
          </a:p>
        </p:txBody>
      </p:sp>
      <p:sp>
        <p:nvSpPr>
          <p:cNvPr id="21" name="vong tron dung">
            <a:extLst>
              <a:ext uri="{FF2B5EF4-FFF2-40B4-BE49-F238E27FC236}">
                <a16:creationId xmlns="" xmlns:a16="http://schemas.microsoft.com/office/drawing/2014/main" id="{B84B6A68-76BB-D9D1-772D-C3710C1D39BB}"/>
              </a:ext>
            </a:extLst>
          </p:cNvPr>
          <p:cNvSpPr/>
          <p:nvPr/>
        </p:nvSpPr>
        <p:spPr>
          <a:xfrm>
            <a:off x="4660100" y="2691850"/>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2" name="tuong tac dung" descr="Icon&#10;&#10;Description automatically generated">
            <a:extLst>
              <a:ext uri="{FF2B5EF4-FFF2-40B4-BE49-F238E27FC236}">
                <a16:creationId xmlns="" xmlns:a16="http://schemas.microsoft.com/office/drawing/2014/main" id="{1E27F3DE-FFE4-B855-4685-363A71DC23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3072" y="2872424"/>
            <a:ext cx="537290" cy="537290"/>
          </a:xfrm>
          <a:prstGeom prst="rect">
            <a:avLst/>
          </a:prstGeom>
        </p:spPr>
      </p:pic>
      <p:pic>
        <p:nvPicPr>
          <p:cNvPr id="23" name="phan hoi dung">
            <a:extLst>
              <a:ext uri="{FF2B5EF4-FFF2-40B4-BE49-F238E27FC236}">
                <a16:creationId xmlns="" xmlns:a16="http://schemas.microsoft.com/office/drawing/2014/main" id="{6986012C-A8B0-4986-F62C-ED8E20CF8F50}"/>
              </a:ext>
            </a:extLst>
          </p:cNvPr>
          <p:cNvPicPr>
            <a:picLocks noChangeAspect="1"/>
          </p:cNvPicPr>
          <p:nvPr/>
        </p:nvPicPr>
        <p:blipFill>
          <a:blip r:embed="rId11" cstate="print">
            <a:extLst>
              <a:ext uri="{28A0092B-C50C-407E-A947-70E740481C1C}">
                <a14:useLocalDpi xmlns:a14="http://schemas.microsoft.com/office/drawing/2010/main" val="0"/>
              </a:ext>
            </a:extLst>
          </a:blip>
          <a:srcRect l="735" r="735"/>
          <a:stretch/>
        </p:blipFill>
        <p:spPr>
          <a:xfrm>
            <a:off x="8106205" y="2798263"/>
            <a:ext cx="537404" cy="545418"/>
          </a:xfrm>
          <a:prstGeom prst="rect">
            <a:avLst/>
          </a:prstGeom>
        </p:spPr>
      </p:pic>
      <p:sp>
        <p:nvSpPr>
          <p:cNvPr id="24" name="nen dap an dung">
            <a:extLst>
              <a:ext uri="{FF2B5EF4-FFF2-40B4-BE49-F238E27FC236}">
                <a16:creationId xmlns="" xmlns:a16="http://schemas.microsoft.com/office/drawing/2014/main" id="{4348A9DA-2D50-569E-7D6E-97350A7598F8}"/>
              </a:ext>
            </a:extLst>
          </p:cNvPr>
          <p:cNvSpPr/>
          <p:nvPr/>
        </p:nvSpPr>
        <p:spPr>
          <a:xfrm>
            <a:off x="926682" y="3968633"/>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dap an dung">
            <a:extLst>
              <a:ext uri="{FF2B5EF4-FFF2-40B4-BE49-F238E27FC236}">
                <a16:creationId xmlns="" xmlns:a16="http://schemas.microsoft.com/office/drawing/2014/main" id="{EA4D6518-5828-A1F4-FE1E-0CE14446BE78}"/>
              </a:ext>
            </a:extLst>
          </p:cNvPr>
          <p:cNvSpPr txBox="1"/>
          <p:nvPr/>
        </p:nvSpPr>
        <p:spPr>
          <a:xfrm>
            <a:off x="1315919" y="4121462"/>
            <a:ext cx="2592689" cy="346249"/>
          </a:xfrm>
          <a:prstGeom prst="rect">
            <a:avLst/>
          </a:prstGeom>
          <a:noFill/>
        </p:spPr>
        <p:txBody>
          <a:bodyPr wrap="square" lIns="68580" tIns="34290" rIns="68580" bIns="34290" rtlCol="0">
            <a:spAutoFit/>
          </a:bodyPr>
          <a:lstStyle/>
          <a:p>
            <a:pPr algn="ctr"/>
            <a:r>
              <a:rPr lang="en-US" b="1" dirty="0" err="1">
                <a:solidFill>
                  <a:schemeClr val="bg1"/>
                </a:solidFill>
                <a:latin typeface="UTM Facebook K&amp;T" panose="02040603050506020204" pitchFamily="18" charset="0"/>
              </a:rPr>
              <a:t>Hàng</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phím</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số</a:t>
            </a:r>
            <a:endParaRPr lang="en-US" b="1" dirty="0">
              <a:solidFill>
                <a:schemeClr val="bg1"/>
              </a:solidFill>
              <a:latin typeface="UTM Facebook K&amp;T" panose="02040603050506020204" pitchFamily="18" charset="0"/>
            </a:endParaRPr>
          </a:p>
        </p:txBody>
      </p:sp>
      <p:sp>
        <p:nvSpPr>
          <p:cNvPr id="26" name="vong tron dung">
            <a:extLst>
              <a:ext uri="{FF2B5EF4-FFF2-40B4-BE49-F238E27FC236}">
                <a16:creationId xmlns="" xmlns:a16="http://schemas.microsoft.com/office/drawing/2014/main" id="{F9F837ED-8B54-50FB-33E9-5959432D4B33}"/>
              </a:ext>
            </a:extLst>
          </p:cNvPr>
          <p:cNvSpPr/>
          <p:nvPr/>
        </p:nvSpPr>
        <p:spPr>
          <a:xfrm>
            <a:off x="560240" y="3906906"/>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7" name="tuong tac dung" descr="Icon&#10;&#10;Description automatically generated">
            <a:extLst>
              <a:ext uri="{FF2B5EF4-FFF2-40B4-BE49-F238E27FC236}">
                <a16:creationId xmlns="" xmlns:a16="http://schemas.microsoft.com/office/drawing/2014/main" id="{61174052-DEA6-777D-FA3B-A8C3C6A59B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213" y="4087480"/>
            <a:ext cx="537290" cy="537290"/>
          </a:xfrm>
          <a:prstGeom prst="rect">
            <a:avLst/>
          </a:prstGeom>
        </p:spPr>
      </p:pic>
      <p:pic>
        <p:nvPicPr>
          <p:cNvPr id="28" name="phan hoi dung">
            <a:extLst>
              <a:ext uri="{FF2B5EF4-FFF2-40B4-BE49-F238E27FC236}">
                <a16:creationId xmlns="" xmlns:a16="http://schemas.microsoft.com/office/drawing/2014/main" id="{CD89B8B9-EA8E-999E-CA2B-E8A923A0A215}"/>
              </a:ext>
            </a:extLst>
          </p:cNvPr>
          <p:cNvPicPr>
            <a:picLocks noChangeAspect="1"/>
          </p:cNvPicPr>
          <p:nvPr/>
        </p:nvPicPr>
        <p:blipFill>
          <a:blip r:embed="rId12" cstate="print">
            <a:extLst>
              <a:ext uri="{28A0092B-C50C-407E-A947-70E740481C1C}">
                <a14:useLocalDpi xmlns:a14="http://schemas.microsoft.com/office/drawing/2010/main" val="0"/>
              </a:ext>
            </a:extLst>
          </a:blip>
          <a:srcRect l="3581" r="3581"/>
          <a:stretch/>
        </p:blipFill>
        <p:spPr>
          <a:xfrm>
            <a:off x="4006346" y="4013319"/>
            <a:ext cx="537404" cy="545418"/>
          </a:xfrm>
          <a:prstGeom prst="rect">
            <a:avLst/>
          </a:prstGeom>
        </p:spPr>
      </p:pic>
      <p:sp>
        <p:nvSpPr>
          <p:cNvPr id="29" name="nen dap an dung">
            <a:extLst>
              <a:ext uri="{FF2B5EF4-FFF2-40B4-BE49-F238E27FC236}">
                <a16:creationId xmlns="" xmlns:a16="http://schemas.microsoft.com/office/drawing/2014/main" id="{84593DC8-6227-5357-D1B1-322132F7501C}"/>
              </a:ext>
            </a:extLst>
          </p:cNvPr>
          <p:cNvSpPr/>
          <p:nvPr/>
        </p:nvSpPr>
        <p:spPr>
          <a:xfrm>
            <a:off x="5008571" y="3910581"/>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dap an dung">
            <a:extLst>
              <a:ext uri="{FF2B5EF4-FFF2-40B4-BE49-F238E27FC236}">
                <a16:creationId xmlns="" xmlns:a16="http://schemas.microsoft.com/office/drawing/2014/main" id="{89CDE099-BF69-6FAA-AAB5-8EEEA57631FA}"/>
              </a:ext>
            </a:extLst>
          </p:cNvPr>
          <p:cNvSpPr txBox="1"/>
          <p:nvPr/>
        </p:nvSpPr>
        <p:spPr>
          <a:xfrm>
            <a:off x="5397808" y="4063409"/>
            <a:ext cx="2592689" cy="346249"/>
          </a:xfrm>
          <a:prstGeom prst="rect">
            <a:avLst/>
          </a:prstGeom>
          <a:noFill/>
        </p:spPr>
        <p:txBody>
          <a:bodyPr wrap="square" lIns="68580" tIns="34290" rIns="68580" bIns="34290" rtlCol="0">
            <a:spAutoFit/>
          </a:bodyPr>
          <a:lstStyle/>
          <a:p>
            <a:pPr algn="ctr"/>
            <a:r>
              <a:rPr lang="en-US" b="1" dirty="0" err="1">
                <a:solidFill>
                  <a:schemeClr val="bg1"/>
                </a:solidFill>
                <a:latin typeface="UTM Facebook K&amp;T" panose="02040603050506020204" pitchFamily="18" charset="0"/>
              </a:rPr>
              <a:t>Hàng</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phím</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trên</a:t>
            </a:r>
            <a:endParaRPr lang="en-US" b="1" dirty="0">
              <a:solidFill>
                <a:schemeClr val="bg1"/>
              </a:solidFill>
              <a:latin typeface="UTM Facebook K&amp;T" panose="02040603050506020204" pitchFamily="18" charset="0"/>
            </a:endParaRPr>
          </a:p>
        </p:txBody>
      </p:sp>
      <p:sp>
        <p:nvSpPr>
          <p:cNvPr id="31" name="vong tron dung">
            <a:extLst>
              <a:ext uri="{FF2B5EF4-FFF2-40B4-BE49-F238E27FC236}">
                <a16:creationId xmlns="" xmlns:a16="http://schemas.microsoft.com/office/drawing/2014/main" id="{D0A0F571-369D-B22F-CABF-F401B08B980C}"/>
              </a:ext>
            </a:extLst>
          </p:cNvPr>
          <p:cNvSpPr/>
          <p:nvPr/>
        </p:nvSpPr>
        <p:spPr>
          <a:xfrm>
            <a:off x="4642130" y="3848854"/>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32" name="tuong tac dung" descr="Icon&#10;&#10;Description automatically generated">
            <a:extLst>
              <a:ext uri="{FF2B5EF4-FFF2-40B4-BE49-F238E27FC236}">
                <a16:creationId xmlns="" xmlns:a16="http://schemas.microsoft.com/office/drawing/2014/main" id="{047F4724-15BB-A031-9ED3-603B5B00AA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5102" y="4029428"/>
            <a:ext cx="537290" cy="537290"/>
          </a:xfrm>
          <a:prstGeom prst="rect">
            <a:avLst/>
          </a:prstGeom>
        </p:spPr>
      </p:pic>
      <p:pic>
        <p:nvPicPr>
          <p:cNvPr id="33" name="phan hoi dung">
            <a:extLst>
              <a:ext uri="{FF2B5EF4-FFF2-40B4-BE49-F238E27FC236}">
                <a16:creationId xmlns="" xmlns:a16="http://schemas.microsoft.com/office/drawing/2014/main" id="{57877738-2F8B-4CC7-D44D-142AE3AC3137}"/>
              </a:ext>
            </a:extLst>
          </p:cNvPr>
          <p:cNvPicPr>
            <a:picLocks noChangeAspect="1"/>
          </p:cNvPicPr>
          <p:nvPr/>
        </p:nvPicPr>
        <p:blipFill>
          <a:blip r:embed="rId13" cstate="print">
            <a:extLst>
              <a:ext uri="{28A0092B-C50C-407E-A947-70E740481C1C}">
                <a14:useLocalDpi xmlns:a14="http://schemas.microsoft.com/office/drawing/2010/main" val="0"/>
              </a:ext>
            </a:extLst>
          </a:blip>
          <a:srcRect l="1783" r="1783"/>
          <a:stretch/>
        </p:blipFill>
        <p:spPr>
          <a:xfrm>
            <a:off x="8088235" y="3955267"/>
            <a:ext cx="537404" cy="545418"/>
          </a:xfrm>
          <a:prstGeom prst="rect">
            <a:avLst/>
          </a:prstGeom>
        </p:spPr>
      </p:pic>
      <p:pic>
        <p:nvPicPr>
          <p:cNvPr id="34" name="sai roi-nam">
            <a:hlinkClick r:id="" action="ppaction://media"/>
            <a:extLst>
              <a:ext uri="{FF2B5EF4-FFF2-40B4-BE49-F238E27FC236}">
                <a16:creationId xmlns=""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16698" y="-741004"/>
            <a:ext cx="457200" cy="457200"/>
          </a:xfrm>
          <a:prstGeom prst="rect">
            <a:avLst/>
          </a:prstGeom>
        </p:spPr>
      </p:pic>
      <p:pic>
        <p:nvPicPr>
          <p:cNvPr id="35" name="sai roi-nam">
            <a:hlinkClick r:id="" action="ppaction://media"/>
            <a:extLst>
              <a:ext uri="{FF2B5EF4-FFF2-40B4-BE49-F238E27FC236}">
                <a16:creationId xmlns=""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0761" y="-664427"/>
            <a:ext cx="457200" cy="457200"/>
          </a:xfrm>
          <a:prstGeom prst="rect">
            <a:avLst/>
          </a:prstGeom>
        </p:spPr>
      </p:pic>
      <p:pic>
        <p:nvPicPr>
          <p:cNvPr id="36" name="sai roi-nam">
            <a:hlinkClick r:id="" action="ppaction://media"/>
            <a:extLst>
              <a:ext uri="{FF2B5EF4-FFF2-40B4-BE49-F238E27FC236}">
                <a16:creationId xmlns=""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55508" y="-682958"/>
            <a:ext cx="457200" cy="457200"/>
          </a:xfrm>
          <a:prstGeom prst="rect">
            <a:avLst/>
          </a:prstGeom>
        </p:spPr>
      </p:pic>
      <p:sp>
        <p:nvSpPr>
          <p:cNvPr id="37" name="Arrow: Right 36">
            <a:hlinkClick r:id="rId14" action="ppaction://hlinksldjump">
              <a:snd r:embed="rId15" name="click.wav"/>
            </a:hlinkClick>
            <a:extLst>
              <a:ext uri="{FF2B5EF4-FFF2-40B4-BE49-F238E27FC236}">
                <a16:creationId xmlns="" xmlns:a16="http://schemas.microsoft.com/office/drawing/2014/main" id="{10B0C9A6-370C-F493-15B6-E874612A9E0B}"/>
              </a:ext>
            </a:extLst>
          </p:cNvPr>
          <p:cNvSpPr/>
          <p:nvPr/>
        </p:nvSpPr>
        <p:spPr>
          <a:xfrm>
            <a:off x="8129600" y="224534"/>
            <a:ext cx="753211" cy="462757"/>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536982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1" presetClass="mediacall" presetSubtype="0" fill="hold" nodeType="withEffect">
                                  <p:stCondLst>
                                    <p:cond delay="0"/>
                                  </p:stCondLst>
                                  <p:childTnLst>
                                    <p:cmd type="call" cmd="playFrom(0.0)">
                                      <p:cBhvr>
                                        <p:cTn id="25" dur="1779" fill="hold"/>
                                        <p:tgtEl>
                                          <p:spTgt spid="18"/>
                                        </p:tgtEl>
                                      </p:cBhvr>
                                    </p:cmd>
                                  </p:childTnLst>
                                </p:cTn>
                              </p:par>
                              <p:par>
                                <p:cTn id="26" presetID="1" presetClass="emph" presetSubtype="2" fill="hold" nodeType="withEffect">
                                  <p:stCondLst>
                                    <p:cond delay="0"/>
                                  </p:stCondLst>
                                  <p:childTnLst>
                                    <p:animClr clrSpc="rgb" dir="cw">
                                      <p:cBhvr>
                                        <p:cTn id="27" dur="2000" fill="hold"/>
                                        <p:tgtEl>
                                          <p:spTgt spid="15"/>
                                        </p:tgtEl>
                                        <p:attrNameLst>
                                          <p:attrName>fillcolor</p:attrName>
                                        </p:attrNameLst>
                                      </p:cBhvr>
                                      <p:to>
                                        <a:srgbClr val="00B05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1" presetClass="emph" presetSubtype="2" fill="hold" nodeType="withEffect">
                                  <p:stCondLst>
                                    <p:cond delay="0"/>
                                  </p:stCondLst>
                                  <p:childTnLst>
                                    <p:animClr clrSpc="rgb" dir="cw">
                                      <p:cBhvr>
                                        <p:cTn id="39" dur="2000" fill="hold"/>
                                        <p:tgtEl>
                                          <p:spTgt spid="21"/>
                                        </p:tgtEl>
                                        <p:attrNameLst>
                                          <p:attrName>fillcolor</p:attrName>
                                        </p:attrNameLst>
                                      </p:cBhvr>
                                      <p:to>
                                        <a:srgbClr val="00B050"/>
                                      </p:to>
                                    </p:animClr>
                                    <p:set>
                                      <p:cBhvr>
                                        <p:cTn id="40" dur="2000" fill="hold"/>
                                        <p:tgtEl>
                                          <p:spTgt spid="21"/>
                                        </p:tgtEl>
                                        <p:attrNameLst>
                                          <p:attrName>fill.type</p:attrName>
                                        </p:attrNameLst>
                                      </p:cBhvr>
                                      <p:to>
                                        <p:strVal val="solid"/>
                                      </p:to>
                                    </p:set>
                                    <p:set>
                                      <p:cBhvr>
                                        <p:cTn id="41" dur="20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9" fill="hold"/>
                                        <p:tgtEl>
                                          <p:spTgt spid="34"/>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1" presetClass="emph" presetSubtype="2" fill="hold" nodeType="withEffect">
                                  <p:stCondLst>
                                    <p:cond delay="0"/>
                                  </p:stCondLst>
                                  <p:childTnLst>
                                    <p:animClr clrSpc="rgb" dir="cw">
                                      <p:cBhvr>
                                        <p:cTn id="53" dur="2000" fill="hold"/>
                                        <p:tgtEl>
                                          <p:spTgt spid="26"/>
                                        </p:tgtEl>
                                        <p:attrNameLst>
                                          <p:attrName>fillcolor</p:attrName>
                                        </p:attrNameLst>
                                      </p:cBhvr>
                                      <p:to>
                                        <a:srgbClr val="00B050"/>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779" fill="hold"/>
                                        <p:tgtEl>
                                          <p:spTgt spid="35"/>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par>
                                <p:cTn id="66" presetID="1" presetClass="emph" presetSubtype="2" fill="hold" nodeType="withEffect">
                                  <p:stCondLst>
                                    <p:cond delay="0"/>
                                  </p:stCondLst>
                                  <p:childTnLst>
                                    <p:animClr clrSpc="rgb" dir="cw">
                                      <p:cBhvr>
                                        <p:cTn id="67" dur="2000" fill="hold"/>
                                        <p:tgtEl>
                                          <p:spTgt spid="31"/>
                                        </p:tgtEl>
                                        <p:attrNameLst>
                                          <p:attrName>fillcolor</p:attrName>
                                        </p:attrNameLst>
                                      </p:cBhvr>
                                      <p:to>
                                        <a:srgbClr val="00B050"/>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1779" fill="hold"/>
                                        <p:tgtEl>
                                          <p:spTgt spid="36"/>
                                        </p:tgtEl>
                                      </p:cBhvr>
                                    </p:cmd>
                                  </p:childTnLst>
                                </p:cTn>
                              </p:par>
                            </p:childTnLst>
                          </p:cTn>
                        </p:par>
                      </p:childTnLst>
                    </p:cTn>
                  </p:par>
                </p:childTnLst>
              </p:cTn>
              <p:nextCondLst>
                <p:cond evt="onClick" delay="0">
                  <p:tgtEl>
                    <p:spTgt spid="32"/>
                  </p:tgtEl>
                </p:cond>
              </p:nextCondLst>
            </p:seq>
            <p:audio>
              <p:cMediaNode vol="80000">
                <p:cTn id="72" fill="hold" display="0">
                  <p:stCondLst>
                    <p:cond delay="indefinite"/>
                  </p:stCondLst>
                  <p:endCondLst>
                    <p:cond evt="onStopAudio" delay="0">
                      <p:tgtEl>
                        <p:sldTgt/>
                      </p:tgtEl>
                    </p:cond>
                  </p:endCondLst>
                </p:cTn>
                <p:tgtEl>
                  <p:spTgt spid="34"/>
                </p:tgtEl>
              </p:cMediaNode>
            </p:audio>
            <p:audio>
              <p:cMediaNode vol="80000">
                <p:cTn id="73" fill="hold" display="0">
                  <p:stCondLst>
                    <p:cond delay="indefinite"/>
                  </p:stCondLst>
                  <p:endCondLst>
                    <p:cond evt="onStopAudio" delay="0">
                      <p:tgtEl>
                        <p:sldTgt/>
                      </p:tgtEl>
                    </p:cond>
                  </p:endCondLst>
                </p:cTn>
                <p:tgtEl>
                  <p:spTgt spid="35"/>
                </p:tgtEl>
              </p:cMediaNode>
            </p:audio>
            <p:audio>
              <p:cMediaNode vol="80000">
                <p:cTn id="74" fill="hold" display="0">
                  <p:stCondLst>
                    <p:cond delay="indefinite"/>
                  </p:stCondLst>
                  <p:endCondLst>
                    <p:cond evt="onStopAudio" delay="0">
                      <p:tgtEl>
                        <p:sldTgt/>
                      </p:tgtEl>
                    </p:cond>
                  </p:endCondLst>
                </p:cTn>
                <p:tgtEl>
                  <p:spTgt spid="36"/>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Background pattern&#10;&#10;Description automatically generated">
            <a:extLst>
              <a:ext uri="{FF2B5EF4-FFF2-40B4-BE49-F238E27FC236}">
                <a16:creationId xmlns="" xmlns:a16="http://schemas.microsoft.com/office/drawing/2014/main" id="{67B66B7A-FE0C-7512-9809-848A6B502D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230831" y="196078"/>
            <a:ext cx="8682338" cy="4751345"/>
          </a:xfrm>
          <a:prstGeom prst="rect">
            <a:avLst/>
          </a:prstGeom>
        </p:spPr>
      </p:pic>
      <p:pic>
        <p:nvPicPr>
          <p:cNvPr id="7" name="Picture 6" descr="A picture containing plant, wooden&#10;&#10;Description automatically generated">
            <a:extLst>
              <a:ext uri="{FF2B5EF4-FFF2-40B4-BE49-F238E27FC236}">
                <a16:creationId xmlns="" xmlns:a16="http://schemas.microsoft.com/office/drawing/2014/main" id="{4A0091F4-3737-82D1-593F-C96E65162D9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977300" y="196078"/>
            <a:ext cx="7152300" cy="2066646"/>
          </a:xfrm>
          <a:prstGeom prst="rect">
            <a:avLst/>
          </a:prstGeom>
        </p:spPr>
      </p:pic>
      <p:sp>
        <p:nvSpPr>
          <p:cNvPr id="8" name="TextBox 7">
            <a:extLst>
              <a:ext uri="{FF2B5EF4-FFF2-40B4-BE49-F238E27FC236}">
                <a16:creationId xmlns="" xmlns:a16="http://schemas.microsoft.com/office/drawing/2014/main" id="{A91BE62B-C082-3685-5D5E-D4AC571B153A}"/>
              </a:ext>
            </a:extLst>
          </p:cNvPr>
          <p:cNvSpPr txBox="1"/>
          <p:nvPr/>
        </p:nvSpPr>
        <p:spPr>
          <a:xfrm>
            <a:off x="2907269" y="640778"/>
            <a:ext cx="3329461" cy="1177245"/>
          </a:xfrm>
          <a:prstGeom prst="rect">
            <a:avLst/>
          </a:prstGeom>
          <a:noFill/>
        </p:spPr>
        <p:txBody>
          <a:bodyPr wrap="square" lIns="68580" tIns="34290" rIns="68580" bIns="34290" rtlCol="0">
            <a:spAutoFit/>
          </a:bodyPr>
          <a:lstStyle/>
          <a:p>
            <a:pPr algn="ctr"/>
            <a:r>
              <a:rPr lang="en-US" sz="2400" b="1" dirty="0" err="1">
                <a:latin typeface="UTM Facebook K&amp;T" panose="02040603050506020204" pitchFamily="18" charset="0"/>
              </a:rPr>
              <a:t>Câu</a:t>
            </a:r>
            <a:r>
              <a:rPr lang="en-US" sz="2400" b="1" dirty="0">
                <a:latin typeface="UTM Facebook K&amp;T" panose="02040603050506020204" pitchFamily="18" charset="0"/>
              </a:rPr>
              <a:t> </a:t>
            </a:r>
            <a:r>
              <a:rPr lang="en-US" sz="2400" b="1" dirty="0" err="1">
                <a:latin typeface="UTM Facebook K&amp;T" panose="02040603050506020204" pitchFamily="18" charset="0"/>
              </a:rPr>
              <a:t>hỏi</a:t>
            </a:r>
            <a:r>
              <a:rPr lang="en-US" sz="2400" b="1" dirty="0">
                <a:latin typeface="UTM Facebook K&amp;T" panose="02040603050506020204" pitchFamily="18" charset="0"/>
              </a:rPr>
              <a:t> 2: </a:t>
            </a:r>
            <a:r>
              <a:rPr lang="en-US" sz="2400" b="1" dirty="0" err="1" smtClean="0">
                <a:latin typeface="UTM Facebook K&amp;T" panose="02040603050506020204" pitchFamily="18" charset="0"/>
              </a:rPr>
              <a:t>Trang</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thông</a:t>
            </a:r>
            <a:r>
              <a:rPr lang="en-US" sz="2400" b="1" dirty="0" smtClean="0">
                <a:latin typeface="UTM Facebook K&amp;T" panose="02040603050506020204" pitchFamily="18" charset="0"/>
              </a:rPr>
              <a:t> tin </a:t>
            </a:r>
            <a:r>
              <a:rPr lang="en-US" sz="2400" b="1" dirty="0" err="1" smtClean="0">
                <a:latin typeface="UTM Facebook K&amp;T" panose="02040603050506020204" pitchFamily="18" charset="0"/>
              </a:rPr>
              <a:t>có</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nội</a:t>
            </a:r>
            <a:r>
              <a:rPr lang="en-US" sz="2400" b="1" dirty="0" smtClean="0">
                <a:latin typeface="UTM Facebook K&amp;T" panose="02040603050506020204" pitchFamily="18" charset="0"/>
              </a:rPr>
              <a:t> dung </a:t>
            </a:r>
            <a:r>
              <a:rPr lang="en-US" sz="2400" b="1" dirty="0" err="1" smtClean="0">
                <a:latin typeface="UTM Facebook K&amp;T" panose="02040603050506020204" pitchFamily="18" charset="0"/>
              </a:rPr>
              <a:t>không</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phù</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hợp</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là</a:t>
            </a:r>
            <a:r>
              <a:rPr lang="en-US" sz="2400" b="1" dirty="0" smtClean="0">
                <a:latin typeface="UTM Facebook K&amp;T" panose="02040603050506020204" pitchFamily="18" charset="0"/>
              </a:rPr>
              <a:t>:</a:t>
            </a:r>
            <a:endParaRPr lang="en-US" sz="2400" b="1" dirty="0">
              <a:latin typeface="UTM Facebook K&amp;T" panose="02040603050506020204" pitchFamily="18" charset="0"/>
            </a:endParaRPr>
          </a:p>
        </p:txBody>
      </p:sp>
      <p:sp>
        <p:nvSpPr>
          <p:cNvPr id="9" name="nen dap an dung">
            <a:extLst>
              <a:ext uri="{FF2B5EF4-FFF2-40B4-BE49-F238E27FC236}">
                <a16:creationId xmlns="" xmlns:a16="http://schemas.microsoft.com/office/drawing/2014/main" id="{C86B6126-7D22-E762-D43C-4AA7C5FD62EF}"/>
              </a:ext>
            </a:extLst>
          </p:cNvPr>
          <p:cNvSpPr/>
          <p:nvPr/>
        </p:nvSpPr>
        <p:spPr>
          <a:xfrm>
            <a:off x="945293" y="2792627"/>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dap an dung">
            <a:extLst>
              <a:ext uri="{FF2B5EF4-FFF2-40B4-BE49-F238E27FC236}">
                <a16:creationId xmlns="" xmlns:a16="http://schemas.microsoft.com/office/drawing/2014/main" id="{043C08C9-DF19-A382-7299-E901A9C99070}"/>
              </a:ext>
            </a:extLst>
          </p:cNvPr>
          <p:cNvSpPr txBox="1"/>
          <p:nvPr/>
        </p:nvSpPr>
        <p:spPr>
          <a:xfrm>
            <a:off x="1334530" y="2862902"/>
            <a:ext cx="2592689" cy="623248"/>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Trang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thông</a:t>
            </a:r>
            <a:r>
              <a:rPr lang="en-US" b="1" dirty="0" smtClean="0">
                <a:solidFill>
                  <a:schemeClr val="bg1"/>
                </a:solidFill>
                <a:latin typeface="UTM Facebook K&amp;T" panose="02040603050506020204" pitchFamily="18" charset="0"/>
              </a:rPr>
              <a:t> tin </a:t>
            </a:r>
            <a:r>
              <a:rPr lang="en-US" b="1" dirty="0" err="1" smtClean="0">
                <a:solidFill>
                  <a:schemeClr val="bg1"/>
                </a:solidFill>
                <a:latin typeface="UTM Facebook K&amp;T" panose="02040603050506020204" pitchFamily="18" charset="0"/>
              </a:rPr>
              <a:t>có</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nội</a:t>
            </a:r>
            <a:r>
              <a:rPr lang="en-US" b="1" dirty="0" smtClean="0">
                <a:solidFill>
                  <a:schemeClr val="bg1"/>
                </a:solidFill>
                <a:latin typeface="UTM Facebook K&amp;T" panose="02040603050506020204" pitchFamily="18" charset="0"/>
              </a:rPr>
              <a:t> dung </a:t>
            </a:r>
            <a:r>
              <a:rPr lang="en-US" b="1" dirty="0" err="1" smtClean="0">
                <a:solidFill>
                  <a:schemeClr val="bg1"/>
                </a:solidFill>
                <a:latin typeface="UTM Facebook K&amp;T" panose="02040603050506020204" pitchFamily="18" charset="0"/>
              </a:rPr>
              <a:t>bạo</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lực</a:t>
            </a:r>
            <a:endParaRPr lang="en-US" b="1" dirty="0">
              <a:solidFill>
                <a:schemeClr val="bg1"/>
              </a:solidFill>
              <a:latin typeface="UTM Facebook K&amp;T" panose="02040603050506020204" pitchFamily="18" charset="0"/>
            </a:endParaRPr>
          </a:p>
        </p:txBody>
      </p:sp>
      <p:sp>
        <p:nvSpPr>
          <p:cNvPr id="15" name="vong tron dung">
            <a:extLst>
              <a:ext uri="{FF2B5EF4-FFF2-40B4-BE49-F238E27FC236}">
                <a16:creationId xmlns="" xmlns:a16="http://schemas.microsoft.com/office/drawing/2014/main" id="{C592CA98-BD95-F1EC-3717-DBF403E7A8B2}"/>
              </a:ext>
            </a:extLst>
          </p:cNvPr>
          <p:cNvSpPr/>
          <p:nvPr/>
        </p:nvSpPr>
        <p:spPr>
          <a:xfrm>
            <a:off x="578852" y="2730900"/>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12" name="tuong tac dung" descr="Icon&#10;&#10;Description automatically generated">
            <a:extLst>
              <a:ext uri="{FF2B5EF4-FFF2-40B4-BE49-F238E27FC236}">
                <a16:creationId xmlns="" xmlns:a16="http://schemas.microsoft.com/office/drawing/2014/main" id="{C0C4A1ED-0430-12A2-9CFB-C45EB91E3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824" y="2911474"/>
            <a:ext cx="537290" cy="537290"/>
          </a:xfrm>
          <a:prstGeom prst="rect">
            <a:avLst/>
          </a:prstGeom>
        </p:spPr>
      </p:pic>
      <p:pic>
        <p:nvPicPr>
          <p:cNvPr id="17" name="phan hoi dung" descr="A picture containing clipart&#10;&#10;Description automatically generated">
            <a:extLst>
              <a:ext uri="{FF2B5EF4-FFF2-40B4-BE49-F238E27FC236}">
                <a16:creationId xmlns="" xmlns:a16="http://schemas.microsoft.com/office/drawing/2014/main" id="{2C1C49D1-BB4B-C261-69A6-CDB5BD3B4DB5}"/>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90" b="11111"/>
          <a:stretch/>
        </p:blipFill>
        <p:spPr>
          <a:xfrm>
            <a:off x="4024957" y="2837313"/>
            <a:ext cx="537404" cy="545418"/>
          </a:xfrm>
          <a:prstGeom prst="rect">
            <a:avLst/>
          </a:prstGeom>
        </p:spPr>
      </p:pic>
      <p:pic>
        <p:nvPicPr>
          <p:cNvPr id="18" name="Chinh xac_nam">
            <a:hlinkClick r:id="" action="ppaction://media"/>
            <a:extLst>
              <a:ext uri="{FF2B5EF4-FFF2-40B4-BE49-F238E27FC236}">
                <a16:creationId xmlns=""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652" y="-587761"/>
            <a:ext cx="457200" cy="457200"/>
          </a:xfrm>
          <a:prstGeom prst="rect">
            <a:avLst/>
          </a:prstGeom>
        </p:spPr>
      </p:pic>
      <p:sp>
        <p:nvSpPr>
          <p:cNvPr id="19" name="nen dap an dung">
            <a:extLst>
              <a:ext uri="{FF2B5EF4-FFF2-40B4-BE49-F238E27FC236}">
                <a16:creationId xmlns="" xmlns:a16="http://schemas.microsoft.com/office/drawing/2014/main" id="{E5E2E336-D760-9D75-6DF3-1F03190631EE}"/>
              </a:ext>
            </a:extLst>
          </p:cNvPr>
          <p:cNvSpPr/>
          <p:nvPr/>
        </p:nvSpPr>
        <p:spPr>
          <a:xfrm>
            <a:off x="5026541" y="2753577"/>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0" name="dap an dung">
            <a:extLst>
              <a:ext uri="{FF2B5EF4-FFF2-40B4-BE49-F238E27FC236}">
                <a16:creationId xmlns="" xmlns:a16="http://schemas.microsoft.com/office/drawing/2014/main" id="{E75F31F4-2C76-F6B1-7902-462662D2CE28}"/>
              </a:ext>
            </a:extLst>
          </p:cNvPr>
          <p:cNvSpPr txBox="1"/>
          <p:nvPr/>
        </p:nvSpPr>
        <p:spPr>
          <a:xfrm>
            <a:off x="5415778" y="2800350"/>
            <a:ext cx="2592689" cy="623248"/>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Trang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thông</a:t>
            </a:r>
            <a:r>
              <a:rPr lang="en-US" b="1" dirty="0" smtClean="0">
                <a:solidFill>
                  <a:schemeClr val="bg1"/>
                </a:solidFill>
                <a:latin typeface="UTM Facebook K&amp;T" panose="02040603050506020204" pitchFamily="18" charset="0"/>
              </a:rPr>
              <a:t> tin </a:t>
            </a:r>
            <a:r>
              <a:rPr lang="en-US" b="1" dirty="0" err="1" smtClean="0">
                <a:solidFill>
                  <a:schemeClr val="bg1"/>
                </a:solidFill>
                <a:latin typeface="UTM Facebook K&amp;T" panose="02040603050506020204" pitchFamily="18" charset="0"/>
              </a:rPr>
              <a:t>về</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trò</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chơi</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dân</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gian</a:t>
            </a:r>
            <a:endParaRPr lang="en-US" b="1" dirty="0">
              <a:solidFill>
                <a:schemeClr val="bg1"/>
              </a:solidFill>
              <a:latin typeface="UTM Facebook K&amp;T" panose="02040603050506020204" pitchFamily="18" charset="0"/>
            </a:endParaRPr>
          </a:p>
        </p:txBody>
      </p:sp>
      <p:sp>
        <p:nvSpPr>
          <p:cNvPr id="21" name="vong tron dung">
            <a:extLst>
              <a:ext uri="{FF2B5EF4-FFF2-40B4-BE49-F238E27FC236}">
                <a16:creationId xmlns="" xmlns:a16="http://schemas.microsoft.com/office/drawing/2014/main" id="{B84B6A68-76BB-D9D1-772D-C3710C1D39BB}"/>
              </a:ext>
            </a:extLst>
          </p:cNvPr>
          <p:cNvSpPr/>
          <p:nvPr/>
        </p:nvSpPr>
        <p:spPr>
          <a:xfrm>
            <a:off x="4660100" y="2691850"/>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2" name="tuong tac dung" descr="Icon&#10;&#10;Description automatically generated">
            <a:extLst>
              <a:ext uri="{FF2B5EF4-FFF2-40B4-BE49-F238E27FC236}">
                <a16:creationId xmlns="" xmlns:a16="http://schemas.microsoft.com/office/drawing/2014/main" id="{1E27F3DE-FFE4-B855-4685-363A71DC23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3072" y="2872424"/>
            <a:ext cx="537290" cy="537290"/>
          </a:xfrm>
          <a:prstGeom prst="rect">
            <a:avLst/>
          </a:prstGeom>
        </p:spPr>
      </p:pic>
      <p:pic>
        <p:nvPicPr>
          <p:cNvPr id="23" name="phan hoi dung">
            <a:extLst>
              <a:ext uri="{FF2B5EF4-FFF2-40B4-BE49-F238E27FC236}">
                <a16:creationId xmlns="" xmlns:a16="http://schemas.microsoft.com/office/drawing/2014/main" id="{6986012C-A8B0-4986-F62C-ED8E20CF8F50}"/>
              </a:ext>
            </a:extLst>
          </p:cNvPr>
          <p:cNvPicPr>
            <a:picLocks noChangeAspect="1"/>
          </p:cNvPicPr>
          <p:nvPr/>
        </p:nvPicPr>
        <p:blipFill>
          <a:blip r:embed="rId11" cstate="print">
            <a:extLst>
              <a:ext uri="{28A0092B-C50C-407E-A947-70E740481C1C}">
                <a14:useLocalDpi xmlns:a14="http://schemas.microsoft.com/office/drawing/2010/main" val="0"/>
              </a:ext>
            </a:extLst>
          </a:blip>
          <a:srcRect l="735" r="735"/>
          <a:stretch/>
        </p:blipFill>
        <p:spPr>
          <a:xfrm>
            <a:off x="8106205" y="2798263"/>
            <a:ext cx="537404" cy="545418"/>
          </a:xfrm>
          <a:prstGeom prst="rect">
            <a:avLst/>
          </a:prstGeom>
        </p:spPr>
      </p:pic>
      <p:sp>
        <p:nvSpPr>
          <p:cNvPr id="24" name="nen dap an dung">
            <a:extLst>
              <a:ext uri="{FF2B5EF4-FFF2-40B4-BE49-F238E27FC236}">
                <a16:creationId xmlns="" xmlns:a16="http://schemas.microsoft.com/office/drawing/2014/main" id="{4348A9DA-2D50-569E-7D6E-97350A7598F8}"/>
              </a:ext>
            </a:extLst>
          </p:cNvPr>
          <p:cNvSpPr/>
          <p:nvPr/>
        </p:nvSpPr>
        <p:spPr>
          <a:xfrm>
            <a:off x="926682" y="3968633"/>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dap an dung">
            <a:extLst>
              <a:ext uri="{FF2B5EF4-FFF2-40B4-BE49-F238E27FC236}">
                <a16:creationId xmlns="" xmlns:a16="http://schemas.microsoft.com/office/drawing/2014/main" id="{EA4D6518-5828-A1F4-FE1E-0CE14446BE78}"/>
              </a:ext>
            </a:extLst>
          </p:cNvPr>
          <p:cNvSpPr txBox="1"/>
          <p:nvPr/>
        </p:nvSpPr>
        <p:spPr>
          <a:xfrm>
            <a:off x="1315919" y="4005902"/>
            <a:ext cx="2592689" cy="623248"/>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Trang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thông</a:t>
            </a:r>
            <a:r>
              <a:rPr lang="en-US" b="1" dirty="0" smtClean="0">
                <a:solidFill>
                  <a:schemeClr val="bg1"/>
                </a:solidFill>
                <a:latin typeface="UTM Facebook K&amp;T" panose="02040603050506020204" pitchFamily="18" charset="0"/>
              </a:rPr>
              <a:t> tin </a:t>
            </a:r>
            <a:r>
              <a:rPr lang="en-US" b="1" dirty="0" err="1" smtClean="0">
                <a:solidFill>
                  <a:schemeClr val="bg1"/>
                </a:solidFill>
                <a:latin typeface="UTM Facebook K&amp;T" panose="02040603050506020204" pitchFamily="18" charset="0"/>
              </a:rPr>
              <a:t>về</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lịch</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sử</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địa</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lí</a:t>
            </a:r>
            <a:r>
              <a:rPr lang="en-US" b="1" dirty="0" smtClean="0">
                <a:solidFill>
                  <a:schemeClr val="bg1"/>
                </a:solidFill>
                <a:latin typeface="UTM Facebook K&amp;T" panose="02040603050506020204" pitchFamily="18" charset="0"/>
              </a:rPr>
              <a:t>.</a:t>
            </a:r>
            <a:endParaRPr lang="en-US" b="1" dirty="0">
              <a:solidFill>
                <a:schemeClr val="bg1"/>
              </a:solidFill>
              <a:latin typeface="UTM Facebook K&amp;T" panose="02040603050506020204" pitchFamily="18" charset="0"/>
            </a:endParaRPr>
          </a:p>
        </p:txBody>
      </p:sp>
      <p:sp>
        <p:nvSpPr>
          <p:cNvPr id="26" name="vong tron dung">
            <a:extLst>
              <a:ext uri="{FF2B5EF4-FFF2-40B4-BE49-F238E27FC236}">
                <a16:creationId xmlns="" xmlns:a16="http://schemas.microsoft.com/office/drawing/2014/main" id="{F9F837ED-8B54-50FB-33E9-5959432D4B33}"/>
              </a:ext>
            </a:extLst>
          </p:cNvPr>
          <p:cNvSpPr/>
          <p:nvPr/>
        </p:nvSpPr>
        <p:spPr>
          <a:xfrm>
            <a:off x="560240" y="3906906"/>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7" name="tuong tac dung" descr="Icon&#10;&#10;Description automatically generated">
            <a:extLst>
              <a:ext uri="{FF2B5EF4-FFF2-40B4-BE49-F238E27FC236}">
                <a16:creationId xmlns="" xmlns:a16="http://schemas.microsoft.com/office/drawing/2014/main" id="{61174052-DEA6-777D-FA3B-A8C3C6A59B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213" y="4087480"/>
            <a:ext cx="537290" cy="537290"/>
          </a:xfrm>
          <a:prstGeom prst="rect">
            <a:avLst/>
          </a:prstGeom>
        </p:spPr>
      </p:pic>
      <p:pic>
        <p:nvPicPr>
          <p:cNvPr id="28" name="phan hoi dung">
            <a:extLst>
              <a:ext uri="{FF2B5EF4-FFF2-40B4-BE49-F238E27FC236}">
                <a16:creationId xmlns="" xmlns:a16="http://schemas.microsoft.com/office/drawing/2014/main" id="{CD89B8B9-EA8E-999E-CA2B-E8A923A0A215}"/>
              </a:ext>
            </a:extLst>
          </p:cNvPr>
          <p:cNvPicPr>
            <a:picLocks noChangeAspect="1"/>
          </p:cNvPicPr>
          <p:nvPr/>
        </p:nvPicPr>
        <p:blipFill>
          <a:blip r:embed="rId12" cstate="print">
            <a:extLst>
              <a:ext uri="{28A0092B-C50C-407E-A947-70E740481C1C}">
                <a14:useLocalDpi xmlns:a14="http://schemas.microsoft.com/office/drawing/2010/main" val="0"/>
              </a:ext>
            </a:extLst>
          </a:blip>
          <a:srcRect l="3581" r="3581"/>
          <a:stretch/>
        </p:blipFill>
        <p:spPr>
          <a:xfrm>
            <a:off x="4006346" y="4013319"/>
            <a:ext cx="537404" cy="545418"/>
          </a:xfrm>
          <a:prstGeom prst="rect">
            <a:avLst/>
          </a:prstGeom>
        </p:spPr>
      </p:pic>
      <p:sp>
        <p:nvSpPr>
          <p:cNvPr id="29" name="nen dap an dung">
            <a:extLst>
              <a:ext uri="{FF2B5EF4-FFF2-40B4-BE49-F238E27FC236}">
                <a16:creationId xmlns="" xmlns:a16="http://schemas.microsoft.com/office/drawing/2014/main" id="{84593DC8-6227-5357-D1B1-322132F7501C}"/>
              </a:ext>
            </a:extLst>
          </p:cNvPr>
          <p:cNvSpPr/>
          <p:nvPr/>
        </p:nvSpPr>
        <p:spPr>
          <a:xfrm>
            <a:off x="5008571" y="3910581"/>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dap an dung">
            <a:extLst>
              <a:ext uri="{FF2B5EF4-FFF2-40B4-BE49-F238E27FC236}">
                <a16:creationId xmlns="" xmlns:a16="http://schemas.microsoft.com/office/drawing/2014/main" id="{89CDE099-BF69-6FAA-AAB5-8EEEA57631FA}"/>
              </a:ext>
            </a:extLst>
          </p:cNvPr>
          <p:cNvSpPr txBox="1"/>
          <p:nvPr/>
        </p:nvSpPr>
        <p:spPr>
          <a:xfrm>
            <a:off x="5397808" y="3943350"/>
            <a:ext cx="2592689" cy="623248"/>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Trang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thông</a:t>
            </a:r>
            <a:r>
              <a:rPr lang="en-US" b="1" dirty="0" smtClean="0">
                <a:solidFill>
                  <a:schemeClr val="bg1"/>
                </a:solidFill>
                <a:latin typeface="UTM Facebook K&amp;T" panose="02040603050506020204" pitchFamily="18" charset="0"/>
              </a:rPr>
              <a:t> tin </a:t>
            </a:r>
            <a:r>
              <a:rPr lang="en-US" b="1" dirty="0" err="1" smtClean="0">
                <a:solidFill>
                  <a:schemeClr val="bg1"/>
                </a:solidFill>
                <a:latin typeface="UTM Facebook K&amp;T" panose="02040603050506020204" pitchFamily="18" charset="0"/>
              </a:rPr>
              <a:t>về</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dự</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báo</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thời</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tiết</a:t>
            </a:r>
            <a:r>
              <a:rPr lang="en-US" b="1" dirty="0" smtClean="0">
                <a:solidFill>
                  <a:schemeClr val="bg1"/>
                </a:solidFill>
                <a:latin typeface="UTM Facebook K&amp;T" panose="02040603050506020204" pitchFamily="18" charset="0"/>
              </a:rPr>
              <a:t>.</a:t>
            </a:r>
            <a:endParaRPr lang="en-US" b="1" dirty="0">
              <a:solidFill>
                <a:schemeClr val="bg1"/>
              </a:solidFill>
              <a:latin typeface="UTM Facebook K&amp;T" panose="02040603050506020204" pitchFamily="18" charset="0"/>
            </a:endParaRPr>
          </a:p>
        </p:txBody>
      </p:sp>
      <p:sp>
        <p:nvSpPr>
          <p:cNvPr id="31" name="vong tron dung">
            <a:extLst>
              <a:ext uri="{FF2B5EF4-FFF2-40B4-BE49-F238E27FC236}">
                <a16:creationId xmlns="" xmlns:a16="http://schemas.microsoft.com/office/drawing/2014/main" id="{D0A0F571-369D-B22F-CABF-F401B08B980C}"/>
              </a:ext>
            </a:extLst>
          </p:cNvPr>
          <p:cNvSpPr/>
          <p:nvPr/>
        </p:nvSpPr>
        <p:spPr>
          <a:xfrm>
            <a:off x="4642130" y="3848854"/>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32" name="tuong tac dung" descr="Icon&#10;&#10;Description automatically generated">
            <a:extLst>
              <a:ext uri="{FF2B5EF4-FFF2-40B4-BE49-F238E27FC236}">
                <a16:creationId xmlns="" xmlns:a16="http://schemas.microsoft.com/office/drawing/2014/main" id="{047F4724-15BB-A031-9ED3-603B5B00AA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5102" y="4029428"/>
            <a:ext cx="537290" cy="537290"/>
          </a:xfrm>
          <a:prstGeom prst="rect">
            <a:avLst/>
          </a:prstGeom>
        </p:spPr>
      </p:pic>
      <p:pic>
        <p:nvPicPr>
          <p:cNvPr id="33" name="phan hoi dung">
            <a:extLst>
              <a:ext uri="{FF2B5EF4-FFF2-40B4-BE49-F238E27FC236}">
                <a16:creationId xmlns="" xmlns:a16="http://schemas.microsoft.com/office/drawing/2014/main" id="{57877738-2F8B-4CC7-D44D-142AE3AC3137}"/>
              </a:ext>
            </a:extLst>
          </p:cNvPr>
          <p:cNvPicPr>
            <a:picLocks noChangeAspect="1"/>
          </p:cNvPicPr>
          <p:nvPr/>
        </p:nvPicPr>
        <p:blipFill>
          <a:blip r:embed="rId13" cstate="print">
            <a:extLst>
              <a:ext uri="{28A0092B-C50C-407E-A947-70E740481C1C}">
                <a14:useLocalDpi xmlns:a14="http://schemas.microsoft.com/office/drawing/2010/main" val="0"/>
              </a:ext>
            </a:extLst>
          </a:blip>
          <a:srcRect l="1783" r="1783"/>
          <a:stretch/>
        </p:blipFill>
        <p:spPr>
          <a:xfrm>
            <a:off x="8088235" y="3955267"/>
            <a:ext cx="537404" cy="545418"/>
          </a:xfrm>
          <a:prstGeom prst="rect">
            <a:avLst/>
          </a:prstGeom>
        </p:spPr>
      </p:pic>
      <p:pic>
        <p:nvPicPr>
          <p:cNvPr id="34" name="sai roi-nam">
            <a:hlinkClick r:id="" action="ppaction://media"/>
            <a:extLst>
              <a:ext uri="{FF2B5EF4-FFF2-40B4-BE49-F238E27FC236}">
                <a16:creationId xmlns=""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16698" y="-741004"/>
            <a:ext cx="457200" cy="457200"/>
          </a:xfrm>
          <a:prstGeom prst="rect">
            <a:avLst/>
          </a:prstGeom>
        </p:spPr>
      </p:pic>
      <p:pic>
        <p:nvPicPr>
          <p:cNvPr id="35" name="sai roi-nam">
            <a:hlinkClick r:id="" action="ppaction://media"/>
            <a:extLst>
              <a:ext uri="{FF2B5EF4-FFF2-40B4-BE49-F238E27FC236}">
                <a16:creationId xmlns=""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0761" y="-664427"/>
            <a:ext cx="457200" cy="457200"/>
          </a:xfrm>
          <a:prstGeom prst="rect">
            <a:avLst/>
          </a:prstGeom>
        </p:spPr>
      </p:pic>
      <p:pic>
        <p:nvPicPr>
          <p:cNvPr id="36" name="sai roi-nam">
            <a:hlinkClick r:id="" action="ppaction://media"/>
            <a:extLst>
              <a:ext uri="{FF2B5EF4-FFF2-40B4-BE49-F238E27FC236}">
                <a16:creationId xmlns=""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55508" y="-682958"/>
            <a:ext cx="457200" cy="457200"/>
          </a:xfrm>
          <a:prstGeom prst="rect">
            <a:avLst/>
          </a:prstGeom>
        </p:spPr>
      </p:pic>
      <p:sp>
        <p:nvSpPr>
          <p:cNvPr id="38" name="Arrow: Right 37">
            <a:hlinkClick r:id="rId14" action="ppaction://hlinksldjump">
              <a:snd r:embed="rId15" name="click.wav"/>
            </a:hlinkClick>
            <a:extLst>
              <a:ext uri="{FF2B5EF4-FFF2-40B4-BE49-F238E27FC236}">
                <a16:creationId xmlns="" xmlns:a16="http://schemas.microsoft.com/office/drawing/2014/main" id="{F89A59FB-EDB3-4960-B5A3-66634FB167A4}"/>
              </a:ext>
            </a:extLst>
          </p:cNvPr>
          <p:cNvSpPr/>
          <p:nvPr/>
        </p:nvSpPr>
        <p:spPr>
          <a:xfrm>
            <a:off x="8129600" y="224534"/>
            <a:ext cx="753211" cy="462757"/>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1451169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1" presetClass="mediacall" presetSubtype="0" fill="hold" nodeType="withEffect">
                                  <p:stCondLst>
                                    <p:cond delay="0"/>
                                  </p:stCondLst>
                                  <p:childTnLst>
                                    <p:cmd type="call" cmd="playFrom(0.0)">
                                      <p:cBhvr>
                                        <p:cTn id="25" dur="1779" fill="hold"/>
                                        <p:tgtEl>
                                          <p:spTgt spid="18"/>
                                        </p:tgtEl>
                                      </p:cBhvr>
                                    </p:cmd>
                                  </p:childTnLst>
                                </p:cTn>
                              </p:par>
                              <p:par>
                                <p:cTn id="26" presetID="1" presetClass="emph" presetSubtype="2" fill="hold" nodeType="withEffect">
                                  <p:stCondLst>
                                    <p:cond delay="0"/>
                                  </p:stCondLst>
                                  <p:childTnLst>
                                    <p:animClr clrSpc="rgb" dir="cw">
                                      <p:cBhvr>
                                        <p:cTn id="27" dur="2000" fill="hold"/>
                                        <p:tgtEl>
                                          <p:spTgt spid="15"/>
                                        </p:tgtEl>
                                        <p:attrNameLst>
                                          <p:attrName>fillcolor</p:attrName>
                                        </p:attrNameLst>
                                      </p:cBhvr>
                                      <p:to>
                                        <a:srgbClr val="00B05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1" presetClass="emph" presetSubtype="2" fill="hold" nodeType="withEffect">
                                  <p:stCondLst>
                                    <p:cond delay="0"/>
                                  </p:stCondLst>
                                  <p:childTnLst>
                                    <p:animClr clrSpc="rgb" dir="cw">
                                      <p:cBhvr>
                                        <p:cTn id="39" dur="2000" fill="hold"/>
                                        <p:tgtEl>
                                          <p:spTgt spid="21"/>
                                        </p:tgtEl>
                                        <p:attrNameLst>
                                          <p:attrName>fillcolor</p:attrName>
                                        </p:attrNameLst>
                                      </p:cBhvr>
                                      <p:to>
                                        <a:srgbClr val="00B050"/>
                                      </p:to>
                                    </p:animClr>
                                    <p:set>
                                      <p:cBhvr>
                                        <p:cTn id="40" dur="2000" fill="hold"/>
                                        <p:tgtEl>
                                          <p:spTgt spid="21"/>
                                        </p:tgtEl>
                                        <p:attrNameLst>
                                          <p:attrName>fill.type</p:attrName>
                                        </p:attrNameLst>
                                      </p:cBhvr>
                                      <p:to>
                                        <p:strVal val="solid"/>
                                      </p:to>
                                    </p:set>
                                    <p:set>
                                      <p:cBhvr>
                                        <p:cTn id="41" dur="20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9" fill="hold"/>
                                        <p:tgtEl>
                                          <p:spTgt spid="34"/>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1" presetClass="emph" presetSubtype="2" fill="hold" nodeType="withEffect">
                                  <p:stCondLst>
                                    <p:cond delay="0"/>
                                  </p:stCondLst>
                                  <p:childTnLst>
                                    <p:animClr clrSpc="rgb" dir="cw">
                                      <p:cBhvr>
                                        <p:cTn id="53" dur="2000" fill="hold"/>
                                        <p:tgtEl>
                                          <p:spTgt spid="26"/>
                                        </p:tgtEl>
                                        <p:attrNameLst>
                                          <p:attrName>fillcolor</p:attrName>
                                        </p:attrNameLst>
                                      </p:cBhvr>
                                      <p:to>
                                        <a:srgbClr val="00B050"/>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779" fill="hold"/>
                                        <p:tgtEl>
                                          <p:spTgt spid="35"/>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par>
                                <p:cTn id="66" presetID="1" presetClass="emph" presetSubtype="2" fill="hold" nodeType="withEffect">
                                  <p:stCondLst>
                                    <p:cond delay="0"/>
                                  </p:stCondLst>
                                  <p:childTnLst>
                                    <p:animClr clrSpc="rgb" dir="cw">
                                      <p:cBhvr>
                                        <p:cTn id="67" dur="2000" fill="hold"/>
                                        <p:tgtEl>
                                          <p:spTgt spid="31"/>
                                        </p:tgtEl>
                                        <p:attrNameLst>
                                          <p:attrName>fillcolor</p:attrName>
                                        </p:attrNameLst>
                                      </p:cBhvr>
                                      <p:to>
                                        <a:srgbClr val="00B050"/>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1779" fill="hold"/>
                                        <p:tgtEl>
                                          <p:spTgt spid="36"/>
                                        </p:tgtEl>
                                      </p:cBhvr>
                                    </p:cmd>
                                  </p:childTnLst>
                                </p:cTn>
                              </p:par>
                            </p:childTnLst>
                          </p:cTn>
                        </p:par>
                      </p:childTnLst>
                    </p:cTn>
                  </p:par>
                </p:childTnLst>
              </p:cTn>
              <p:nextCondLst>
                <p:cond evt="onClick" delay="0">
                  <p:tgtEl>
                    <p:spTgt spid="32"/>
                  </p:tgtEl>
                </p:cond>
              </p:nextCondLst>
            </p:seq>
            <p:audio>
              <p:cMediaNode vol="80000">
                <p:cTn id="72" fill="hold" display="0">
                  <p:stCondLst>
                    <p:cond delay="indefinite"/>
                  </p:stCondLst>
                  <p:endCondLst>
                    <p:cond evt="onStopAudio" delay="0">
                      <p:tgtEl>
                        <p:sldTgt/>
                      </p:tgtEl>
                    </p:cond>
                  </p:endCondLst>
                </p:cTn>
                <p:tgtEl>
                  <p:spTgt spid="34"/>
                </p:tgtEl>
              </p:cMediaNode>
            </p:audio>
            <p:audio>
              <p:cMediaNode vol="80000">
                <p:cTn id="73" fill="hold" display="0">
                  <p:stCondLst>
                    <p:cond delay="indefinite"/>
                  </p:stCondLst>
                  <p:endCondLst>
                    <p:cond evt="onStopAudio" delay="0">
                      <p:tgtEl>
                        <p:sldTgt/>
                      </p:tgtEl>
                    </p:cond>
                  </p:endCondLst>
                </p:cTn>
                <p:tgtEl>
                  <p:spTgt spid="35"/>
                </p:tgtEl>
              </p:cMediaNode>
            </p:audio>
            <p:audio>
              <p:cMediaNode vol="80000">
                <p:cTn id="74" fill="hold" display="0">
                  <p:stCondLst>
                    <p:cond delay="indefinite"/>
                  </p:stCondLst>
                  <p:endCondLst>
                    <p:cond evt="onStopAudio" delay="0">
                      <p:tgtEl>
                        <p:sldTgt/>
                      </p:tgtEl>
                    </p:cond>
                  </p:endCondLst>
                </p:cTn>
                <p:tgtEl>
                  <p:spTgt spid="36"/>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Background pattern&#10;&#10;Description automatically generated">
            <a:extLst>
              <a:ext uri="{FF2B5EF4-FFF2-40B4-BE49-F238E27FC236}">
                <a16:creationId xmlns="" xmlns:a16="http://schemas.microsoft.com/office/drawing/2014/main" id="{67B66B7A-FE0C-7512-9809-848A6B502D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230831" y="196078"/>
            <a:ext cx="8682338" cy="4751345"/>
          </a:xfrm>
          <a:prstGeom prst="rect">
            <a:avLst/>
          </a:prstGeom>
        </p:spPr>
      </p:pic>
      <p:pic>
        <p:nvPicPr>
          <p:cNvPr id="7" name="Picture 6" descr="A picture containing plant, wooden&#10;&#10;Description automatically generated">
            <a:extLst>
              <a:ext uri="{FF2B5EF4-FFF2-40B4-BE49-F238E27FC236}">
                <a16:creationId xmlns="" xmlns:a16="http://schemas.microsoft.com/office/drawing/2014/main" id="{4A0091F4-3737-82D1-593F-C96E65162D9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1649627" y="196078"/>
            <a:ext cx="5361860" cy="2066646"/>
          </a:xfrm>
          <a:prstGeom prst="rect">
            <a:avLst/>
          </a:prstGeom>
        </p:spPr>
      </p:pic>
      <p:sp>
        <p:nvSpPr>
          <p:cNvPr id="8" name="TextBox 7">
            <a:extLst>
              <a:ext uri="{FF2B5EF4-FFF2-40B4-BE49-F238E27FC236}">
                <a16:creationId xmlns="" xmlns:a16="http://schemas.microsoft.com/office/drawing/2014/main" id="{A91BE62B-C082-3685-5D5E-D4AC571B153A}"/>
              </a:ext>
            </a:extLst>
          </p:cNvPr>
          <p:cNvSpPr txBox="1"/>
          <p:nvPr/>
        </p:nvSpPr>
        <p:spPr>
          <a:xfrm>
            <a:off x="3188043" y="603848"/>
            <a:ext cx="2267465" cy="1177245"/>
          </a:xfrm>
          <a:prstGeom prst="rect">
            <a:avLst/>
          </a:prstGeom>
          <a:noFill/>
        </p:spPr>
        <p:txBody>
          <a:bodyPr wrap="square" lIns="68580" tIns="34290" rIns="68580" bIns="34290" rtlCol="0">
            <a:spAutoFit/>
          </a:bodyPr>
          <a:lstStyle/>
          <a:p>
            <a:pPr algn="ctr"/>
            <a:r>
              <a:rPr lang="en-US" sz="2400" b="1" dirty="0" err="1">
                <a:latin typeface="UTM Facebook K&amp;T" panose="02040603050506020204" pitchFamily="18" charset="0"/>
              </a:rPr>
              <a:t>Câu</a:t>
            </a:r>
            <a:r>
              <a:rPr lang="en-US" sz="2400" b="1" dirty="0">
                <a:latin typeface="UTM Facebook K&amp;T" panose="02040603050506020204" pitchFamily="18" charset="0"/>
              </a:rPr>
              <a:t> </a:t>
            </a:r>
            <a:r>
              <a:rPr lang="en-US" sz="2400" b="1" dirty="0" err="1">
                <a:latin typeface="UTM Facebook K&amp;T" panose="02040603050506020204" pitchFamily="18" charset="0"/>
              </a:rPr>
              <a:t>hỏi</a:t>
            </a:r>
            <a:r>
              <a:rPr lang="en-US" sz="2400" b="1" dirty="0">
                <a:latin typeface="UTM Facebook K&amp;T" panose="02040603050506020204" pitchFamily="18" charset="0"/>
              </a:rPr>
              <a:t> 3: </a:t>
            </a:r>
            <a:r>
              <a:rPr lang="en-US" sz="2400" b="1" dirty="0" err="1" smtClean="0">
                <a:latin typeface="UTM Facebook K&amp;T" panose="02040603050506020204" pitchFamily="18" charset="0"/>
              </a:rPr>
              <a:t>Em</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có</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thể</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xem</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gì</a:t>
            </a:r>
            <a:r>
              <a:rPr lang="en-US" sz="2400" b="1" dirty="0" smtClean="0">
                <a:latin typeface="UTM Facebook K&amp;T" panose="02040603050506020204" pitchFamily="18" charset="0"/>
              </a:rPr>
              <a:t> </a:t>
            </a:r>
            <a:r>
              <a:rPr lang="en-US" sz="2400" b="1" dirty="0" err="1" smtClean="0">
                <a:latin typeface="UTM Facebook K&amp;T" panose="02040603050506020204" pitchFamily="18" charset="0"/>
              </a:rPr>
              <a:t>trên</a:t>
            </a:r>
            <a:r>
              <a:rPr lang="en-US" sz="2400" b="1" dirty="0" smtClean="0">
                <a:latin typeface="UTM Facebook K&amp;T" panose="02040603050506020204" pitchFamily="18" charset="0"/>
              </a:rPr>
              <a:t> Internet?</a:t>
            </a:r>
            <a:endParaRPr lang="en-US" sz="2400" b="1" dirty="0">
              <a:latin typeface="UTM Facebook K&amp;T" panose="02040603050506020204" pitchFamily="18" charset="0"/>
            </a:endParaRPr>
          </a:p>
        </p:txBody>
      </p:sp>
      <p:sp>
        <p:nvSpPr>
          <p:cNvPr id="9" name="nen dap an dung">
            <a:extLst>
              <a:ext uri="{FF2B5EF4-FFF2-40B4-BE49-F238E27FC236}">
                <a16:creationId xmlns="" xmlns:a16="http://schemas.microsoft.com/office/drawing/2014/main" id="{C86B6126-7D22-E762-D43C-4AA7C5FD62EF}"/>
              </a:ext>
            </a:extLst>
          </p:cNvPr>
          <p:cNvSpPr/>
          <p:nvPr/>
        </p:nvSpPr>
        <p:spPr>
          <a:xfrm>
            <a:off x="5066271" y="3899326"/>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dap an dung">
            <a:extLst>
              <a:ext uri="{FF2B5EF4-FFF2-40B4-BE49-F238E27FC236}">
                <a16:creationId xmlns="" xmlns:a16="http://schemas.microsoft.com/office/drawing/2014/main" id="{043C08C9-DF19-A382-7299-E901A9C99070}"/>
              </a:ext>
            </a:extLst>
          </p:cNvPr>
          <p:cNvSpPr txBox="1"/>
          <p:nvPr/>
        </p:nvSpPr>
        <p:spPr>
          <a:xfrm>
            <a:off x="5455508" y="4052155"/>
            <a:ext cx="2592689" cy="346249"/>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Cả</a:t>
            </a:r>
            <a:r>
              <a:rPr lang="en-US" b="1" dirty="0" smtClean="0">
                <a:solidFill>
                  <a:schemeClr val="bg1"/>
                </a:solidFill>
                <a:latin typeface="UTM Facebook K&amp;T" panose="02040603050506020204" pitchFamily="18" charset="0"/>
              </a:rPr>
              <a:t> 3 ý </a:t>
            </a:r>
            <a:r>
              <a:rPr lang="en-US" b="1" dirty="0" err="1" smtClean="0">
                <a:solidFill>
                  <a:schemeClr val="bg1"/>
                </a:solidFill>
                <a:latin typeface="UTM Facebook K&amp;T" panose="02040603050506020204" pitchFamily="18" charset="0"/>
              </a:rPr>
              <a:t>trên</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đều</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đúng</a:t>
            </a:r>
            <a:endParaRPr lang="en-US" b="1" dirty="0">
              <a:solidFill>
                <a:schemeClr val="bg1"/>
              </a:solidFill>
              <a:latin typeface="UTM Facebook K&amp;T" panose="02040603050506020204" pitchFamily="18" charset="0"/>
            </a:endParaRPr>
          </a:p>
        </p:txBody>
      </p:sp>
      <p:sp>
        <p:nvSpPr>
          <p:cNvPr id="15" name="vong tron dung">
            <a:extLst>
              <a:ext uri="{FF2B5EF4-FFF2-40B4-BE49-F238E27FC236}">
                <a16:creationId xmlns="" xmlns:a16="http://schemas.microsoft.com/office/drawing/2014/main" id="{C592CA98-BD95-F1EC-3717-DBF403E7A8B2}"/>
              </a:ext>
            </a:extLst>
          </p:cNvPr>
          <p:cNvSpPr/>
          <p:nvPr/>
        </p:nvSpPr>
        <p:spPr>
          <a:xfrm>
            <a:off x="4699830" y="3837599"/>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12" name="tuong tac dung" descr="Icon&#10;&#10;Description automatically generated">
            <a:extLst>
              <a:ext uri="{FF2B5EF4-FFF2-40B4-BE49-F238E27FC236}">
                <a16:creationId xmlns="" xmlns:a16="http://schemas.microsoft.com/office/drawing/2014/main" id="{C0C4A1ED-0430-12A2-9CFB-C45EB91E3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2802" y="4018173"/>
            <a:ext cx="537290" cy="537290"/>
          </a:xfrm>
          <a:prstGeom prst="rect">
            <a:avLst/>
          </a:prstGeom>
        </p:spPr>
      </p:pic>
      <p:pic>
        <p:nvPicPr>
          <p:cNvPr id="17" name="phan hoi dung" descr="A picture containing clipart&#10;&#10;Description automatically generated">
            <a:extLst>
              <a:ext uri="{FF2B5EF4-FFF2-40B4-BE49-F238E27FC236}">
                <a16:creationId xmlns="" xmlns:a16="http://schemas.microsoft.com/office/drawing/2014/main" id="{2C1C49D1-BB4B-C261-69A6-CDB5BD3B4DB5}"/>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90" b="11111"/>
          <a:stretch/>
        </p:blipFill>
        <p:spPr>
          <a:xfrm>
            <a:off x="8145935" y="3944012"/>
            <a:ext cx="537404" cy="545418"/>
          </a:xfrm>
          <a:prstGeom prst="rect">
            <a:avLst/>
          </a:prstGeom>
        </p:spPr>
      </p:pic>
      <p:pic>
        <p:nvPicPr>
          <p:cNvPr id="18" name="Chinh xac_nam">
            <a:hlinkClick r:id="" action="ppaction://media"/>
            <a:extLst>
              <a:ext uri="{FF2B5EF4-FFF2-40B4-BE49-F238E27FC236}">
                <a16:creationId xmlns=""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652" y="-587761"/>
            <a:ext cx="457200" cy="457200"/>
          </a:xfrm>
          <a:prstGeom prst="rect">
            <a:avLst/>
          </a:prstGeom>
        </p:spPr>
      </p:pic>
      <p:sp>
        <p:nvSpPr>
          <p:cNvPr id="19" name="nen dap an dung">
            <a:extLst>
              <a:ext uri="{FF2B5EF4-FFF2-40B4-BE49-F238E27FC236}">
                <a16:creationId xmlns="" xmlns:a16="http://schemas.microsoft.com/office/drawing/2014/main" id="{E5E2E336-D760-9D75-6DF3-1F03190631EE}"/>
              </a:ext>
            </a:extLst>
          </p:cNvPr>
          <p:cNvSpPr/>
          <p:nvPr/>
        </p:nvSpPr>
        <p:spPr>
          <a:xfrm>
            <a:off x="5026541" y="2753577"/>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0" name="dap an dung">
            <a:extLst>
              <a:ext uri="{FF2B5EF4-FFF2-40B4-BE49-F238E27FC236}">
                <a16:creationId xmlns="" xmlns:a16="http://schemas.microsoft.com/office/drawing/2014/main" id="{E75F31F4-2C76-F6B1-7902-462662D2CE28}"/>
              </a:ext>
            </a:extLst>
          </p:cNvPr>
          <p:cNvSpPr txBox="1"/>
          <p:nvPr/>
        </p:nvSpPr>
        <p:spPr>
          <a:xfrm>
            <a:off x="5415778" y="2906405"/>
            <a:ext cx="2592689" cy="346249"/>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Phim</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hoạt</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hình</a:t>
            </a:r>
            <a:endParaRPr lang="en-US" b="1" dirty="0">
              <a:solidFill>
                <a:schemeClr val="bg1"/>
              </a:solidFill>
              <a:latin typeface="UTM Facebook K&amp;T" panose="02040603050506020204" pitchFamily="18" charset="0"/>
            </a:endParaRPr>
          </a:p>
        </p:txBody>
      </p:sp>
      <p:sp>
        <p:nvSpPr>
          <p:cNvPr id="21" name="vong tron dung">
            <a:extLst>
              <a:ext uri="{FF2B5EF4-FFF2-40B4-BE49-F238E27FC236}">
                <a16:creationId xmlns="" xmlns:a16="http://schemas.microsoft.com/office/drawing/2014/main" id="{B84B6A68-76BB-D9D1-772D-C3710C1D39BB}"/>
              </a:ext>
            </a:extLst>
          </p:cNvPr>
          <p:cNvSpPr/>
          <p:nvPr/>
        </p:nvSpPr>
        <p:spPr>
          <a:xfrm>
            <a:off x="4660100" y="2691850"/>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2" name="tuong tac dung" descr="Icon&#10;&#10;Description automatically generated">
            <a:extLst>
              <a:ext uri="{FF2B5EF4-FFF2-40B4-BE49-F238E27FC236}">
                <a16:creationId xmlns="" xmlns:a16="http://schemas.microsoft.com/office/drawing/2014/main" id="{1E27F3DE-FFE4-B855-4685-363A71DC23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3072" y="2872424"/>
            <a:ext cx="537290" cy="537290"/>
          </a:xfrm>
          <a:prstGeom prst="rect">
            <a:avLst/>
          </a:prstGeom>
        </p:spPr>
      </p:pic>
      <p:pic>
        <p:nvPicPr>
          <p:cNvPr id="23" name="phan hoi dung">
            <a:extLst>
              <a:ext uri="{FF2B5EF4-FFF2-40B4-BE49-F238E27FC236}">
                <a16:creationId xmlns="" xmlns:a16="http://schemas.microsoft.com/office/drawing/2014/main" id="{6986012C-A8B0-4986-F62C-ED8E20CF8F50}"/>
              </a:ext>
            </a:extLst>
          </p:cNvPr>
          <p:cNvPicPr>
            <a:picLocks noChangeAspect="1"/>
          </p:cNvPicPr>
          <p:nvPr/>
        </p:nvPicPr>
        <p:blipFill>
          <a:blip r:embed="rId11" cstate="print">
            <a:extLst>
              <a:ext uri="{28A0092B-C50C-407E-A947-70E740481C1C}">
                <a14:useLocalDpi xmlns:a14="http://schemas.microsoft.com/office/drawing/2010/main" val="0"/>
              </a:ext>
            </a:extLst>
          </a:blip>
          <a:srcRect l="735" r="735"/>
          <a:stretch/>
        </p:blipFill>
        <p:spPr>
          <a:xfrm>
            <a:off x="8106205" y="2798263"/>
            <a:ext cx="537404" cy="545418"/>
          </a:xfrm>
          <a:prstGeom prst="rect">
            <a:avLst/>
          </a:prstGeom>
        </p:spPr>
      </p:pic>
      <p:sp>
        <p:nvSpPr>
          <p:cNvPr id="24" name="nen dap an dung">
            <a:extLst>
              <a:ext uri="{FF2B5EF4-FFF2-40B4-BE49-F238E27FC236}">
                <a16:creationId xmlns="" xmlns:a16="http://schemas.microsoft.com/office/drawing/2014/main" id="{4348A9DA-2D50-569E-7D6E-97350A7598F8}"/>
              </a:ext>
            </a:extLst>
          </p:cNvPr>
          <p:cNvSpPr/>
          <p:nvPr/>
        </p:nvSpPr>
        <p:spPr>
          <a:xfrm>
            <a:off x="926682" y="3968633"/>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dap an dung">
            <a:extLst>
              <a:ext uri="{FF2B5EF4-FFF2-40B4-BE49-F238E27FC236}">
                <a16:creationId xmlns="" xmlns:a16="http://schemas.microsoft.com/office/drawing/2014/main" id="{EA4D6518-5828-A1F4-FE1E-0CE14446BE78}"/>
              </a:ext>
            </a:extLst>
          </p:cNvPr>
          <p:cNvSpPr txBox="1"/>
          <p:nvPr/>
        </p:nvSpPr>
        <p:spPr>
          <a:xfrm>
            <a:off x="1200503" y="4019550"/>
            <a:ext cx="2805843" cy="623248"/>
          </a:xfrm>
          <a:prstGeom prst="rect">
            <a:avLst/>
          </a:prstGeom>
          <a:noFill/>
        </p:spPr>
        <p:txBody>
          <a:bodyPr wrap="square" lIns="68580" tIns="34290" rIns="68580" bIns="34290" rtlCol="0">
            <a:spAutoFit/>
          </a:bodyPr>
          <a:lstStyle/>
          <a:p>
            <a:pPr algn="ctr"/>
            <a:r>
              <a:rPr lang="en-US" b="1" dirty="0" smtClean="0">
                <a:solidFill>
                  <a:schemeClr val="bg1"/>
                </a:solidFill>
                <a:latin typeface="UTM Facebook K&amp;T" panose="02040603050506020204" pitchFamily="18" charset="0"/>
              </a:rPr>
              <a:t>Video </a:t>
            </a:r>
            <a:r>
              <a:rPr lang="en-US" b="1" dirty="0" err="1" smtClean="0">
                <a:solidFill>
                  <a:schemeClr val="bg1"/>
                </a:solidFill>
                <a:latin typeface="UTM Facebook K&amp;T" panose="02040603050506020204" pitchFamily="18" charset="0"/>
              </a:rPr>
              <a:t>về</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danh</a:t>
            </a:r>
            <a:r>
              <a:rPr lang="en-US" b="1" dirty="0" smtClean="0">
                <a:solidFill>
                  <a:schemeClr val="bg1"/>
                </a:solidFill>
                <a:latin typeface="UTM Facebook K&amp;T" panose="02040603050506020204" pitchFamily="18" charset="0"/>
              </a:rPr>
              <a:t> lam </a:t>
            </a:r>
            <a:r>
              <a:rPr lang="en-US" b="1" dirty="0" err="1" smtClean="0">
                <a:solidFill>
                  <a:schemeClr val="bg1"/>
                </a:solidFill>
                <a:latin typeface="UTM Facebook K&amp;T" panose="02040603050506020204" pitchFamily="18" charset="0"/>
              </a:rPr>
              <a:t>thắng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cảnh</a:t>
            </a:r>
            <a:endParaRPr lang="en-US" b="1" dirty="0">
              <a:solidFill>
                <a:schemeClr val="bg1"/>
              </a:solidFill>
              <a:latin typeface="UTM Facebook K&amp;T" panose="02040603050506020204" pitchFamily="18" charset="0"/>
            </a:endParaRPr>
          </a:p>
        </p:txBody>
      </p:sp>
      <p:sp>
        <p:nvSpPr>
          <p:cNvPr id="26" name="vong tron dung">
            <a:extLst>
              <a:ext uri="{FF2B5EF4-FFF2-40B4-BE49-F238E27FC236}">
                <a16:creationId xmlns="" xmlns:a16="http://schemas.microsoft.com/office/drawing/2014/main" id="{F9F837ED-8B54-50FB-33E9-5959432D4B33}"/>
              </a:ext>
            </a:extLst>
          </p:cNvPr>
          <p:cNvSpPr/>
          <p:nvPr/>
        </p:nvSpPr>
        <p:spPr>
          <a:xfrm>
            <a:off x="560240" y="3906906"/>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27" name="tuong tac dung" descr="Icon&#10;&#10;Description automatically generated">
            <a:extLst>
              <a:ext uri="{FF2B5EF4-FFF2-40B4-BE49-F238E27FC236}">
                <a16:creationId xmlns="" xmlns:a16="http://schemas.microsoft.com/office/drawing/2014/main" id="{61174052-DEA6-777D-FA3B-A8C3C6A59B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213" y="4087480"/>
            <a:ext cx="537290" cy="537290"/>
          </a:xfrm>
          <a:prstGeom prst="rect">
            <a:avLst/>
          </a:prstGeom>
        </p:spPr>
      </p:pic>
      <p:pic>
        <p:nvPicPr>
          <p:cNvPr id="28" name="phan hoi dung">
            <a:extLst>
              <a:ext uri="{FF2B5EF4-FFF2-40B4-BE49-F238E27FC236}">
                <a16:creationId xmlns="" xmlns:a16="http://schemas.microsoft.com/office/drawing/2014/main" id="{CD89B8B9-EA8E-999E-CA2B-E8A923A0A215}"/>
              </a:ext>
            </a:extLst>
          </p:cNvPr>
          <p:cNvPicPr>
            <a:picLocks noChangeAspect="1"/>
          </p:cNvPicPr>
          <p:nvPr/>
        </p:nvPicPr>
        <p:blipFill>
          <a:blip r:embed="rId12" cstate="print">
            <a:extLst>
              <a:ext uri="{28A0092B-C50C-407E-A947-70E740481C1C}">
                <a14:useLocalDpi xmlns:a14="http://schemas.microsoft.com/office/drawing/2010/main" val="0"/>
              </a:ext>
            </a:extLst>
          </a:blip>
          <a:srcRect l="3581" r="3581"/>
          <a:stretch/>
        </p:blipFill>
        <p:spPr>
          <a:xfrm>
            <a:off x="4006346" y="4013319"/>
            <a:ext cx="537404" cy="545418"/>
          </a:xfrm>
          <a:prstGeom prst="rect">
            <a:avLst/>
          </a:prstGeom>
        </p:spPr>
      </p:pic>
      <p:sp>
        <p:nvSpPr>
          <p:cNvPr id="29" name="nen dap an dung">
            <a:extLst>
              <a:ext uri="{FF2B5EF4-FFF2-40B4-BE49-F238E27FC236}">
                <a16:creationId xmlns="" xmlns:a16="http://schemas.microsoft.com/office/drawing/2014/main" id="{84593DC8-6227-5357-D1B1-322132F7501C}"/>
              </a:ext>
            </a:extLst>
          </p:cNvPr>
          <p:cNvSpPr/>
          <p:nvPr/>
        </p:nvSpPr>
        <p:spPr>
          <a:xfrm>
            <a:off x="901281" y="2753576"/>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dap an dung">
            <a:extLst>
              <a:ext uri="{FF2B5EF4-FFF2-40B4-BE49-F238E27FC236}">
                <a16:creationId xmlns="" xmlns:a16="http://schemas.microsoft.com/office/drawing/2014/main" id="{89CDE099-BF69-6FAA-AAB5-8EEEA57631FA}"/>
              </a:ext>
            </a:extLst>
          </p:cNvPr>
          <p:cNvSpPr txBox="1"/>
          <p:nvPr/>
        </p:nvSpPr>
        <p:spPr>
          <a:xfrm>
            <a:off x="1290518" y="2906404"/>
            <a:ext cx="2592689" cy="346249"/>
          </a:xfrm>
          <a:prstGeom prst="rect">
            <a:avLst/>
          </a:prstGeom>
          <a:noFill/>
        </p:spPr>
        <p:txBody>
          <a:bodyPr wrap="square" lIns="68580" tIns="34290" rIns="68580" bIns="34290" rtlCol="0">
            <a:spAutoFit/>
          </a:bodyPr>
          <a:lstStyle/>
          <a:p>
            <a:pPr algn="ctr"/>
            <a:r>
              <a:rPr lang="en-US" b="1" dirty="0" err="1" smtClean="0">
                <a:solidFill>
                  <a:schemeClr val="bg1"/>
                </a:solidFill>
                <a:latin typeface="UTM Facebook K&amp;T" panose="02040603050506020204" pitchFamily="18" charset="0"/>
              </a:rPr>
              <a:t>Lịch</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thi</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đấu</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bóng</a:t>
            </a:r>
            <a:r>
              <a:rPr lang="en-US" b="1" dirty="0" smtClean="0">
                <a:solidFill>
                  <a:schemeClr val="bg1"/>
                </a:solidFill>
                <a:latin typeface="UTM Facebook K&amp;T" panose="02040603050506020204" pitchFamily="18" charset="0"/>
              </a:rPr>
              <a:t> </a:t>
            </a:r>
            <a:r>
              <a:rPr lang="en-US" b="1" dirty="0" err="1" smtClean="0">
                <a:solidFill>
                  <a:schemeClr val="bg1"/>
                </a:solidFill>
                <a:latin typeface="UTM Facebook K&amp;T" panose="02040603050506020204" pitchFamily="18" charset="0"/>
              </a:rPr>
              <a:t>đá</a:t>
            </a:r>
            <a:endParaRPr lang="en-US" b="1" dirty="0">
              <a:solidFill>
                <a:schemeClr val="bg1"/>
              </a:solidFill>
              <a:latin typeface="UTM Facebook K&amp;T" panose="02040603050506020204" pitchFamily="18" charset="0"/>
            </a:endParaRPr>
          </a:p>
        </p:txBody>
      </p:sp>
      <p:sp>
        <p:nvSpPr>
          <p:cNvPr id="31" name="vong tron dung">
            <a:extLst>
              <a:ext uri="{FF2B5EF4-FFF2-40B4-BE49-F238E27FC236}">
                <a16:creationId xmlns="" xmlns:a16="http://schemas.microsoft.com/office/drawing/2014/main" id="{D0A0F571-369D-B22F-CABF-F401B08B980C}"/>
              </a:ext>
            </a:extLst>
          </p:cNvPr>
          <p:cNvSpPr/>
          <p:nvPr/>
        </p:nvSpPr>
        <p:spPr>
          <a:xfrm>
            <a:off x="534840" y="2691849"/>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32" name="tuong tac dung" descr="Icon&#10;&#10;Description automatically generated">
            <a:extLst>
              <a:ext uri="{FF2B5EF4-FFF2-40B4-BE49-F238E27FC236}">
                <a16:creationId xmlns="" xmlns:a16="http://schemas.microsoft.com/office/drawing/2014/main" id="{047F4724-15BB-A031-9ED3-603B5B00AA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812" y="2872423"/>
            <a:ext cx="537290" cy="537290"/>
          </a:xfrm>
          <a:prstGeom prst="rect">
            <a:avLst/>
          </a:prstGeom>
        </p:spPr>
      </p:pic>
      <p:pic>
        <p:nvPicPr>
          <p:cNvPr id="33" name="phan hoi dung">
            <a:extLst>
              <a:ext uri="{FF2B5EF4-FFF2-40B4-BE49-F238E27FC236}">
                <a16:creationId xmlns="" xmlns:a16="http://schemas.microsoft.com/office/drawing/2014/main" id="{57877738-2F8B-4CC7-D44D-142AE3AC3137}"/>
              </a:ext>
            </a:extLst>
          </p:cNvPr>
          <p:cNvPicPr>
            <a:picLocks noChangeAspect="1"/>
          </p:cNvPicPr>
          <p:nvPr/>
        </p:nvPicPr>
        <p:blipFill>
          <a:blip r:embed="rId13" cstate="print">
            <a:extLst>
              <a:ext uri="{28A0092B-C50C-407E-A947-70E740481C1C}">
                <a14:useLocalDpi xmlns:a14="http://schemas.microsoft.com/office/drawing/2010/main" val="0"/>
              </a:ext>
            </a:extLst>
          </a:blip>
          <a:srcRect l="1783" r="1783"/>
          <a:stretch/>
        </p:blipFill>
        <p:spPr>
          <a:xfrm>
            <a:off x="3980945" y="2798262"/>
            <a:ext cx="537404" cy="545418"/>
          </a:xfrm>
          <a:prstGeom prst="rect">
            <a:avLst/>
          </a:prstGeom>
        </p:spPr>
      </p:pic>
      <p:pic>
        <p:nvPicPr>
          <p:cNvPr id="34" name="sai roi-nam">
            <a:hlinkClick r:id="" action="ppaction://media"/>
            <a:extLst>
              <a:ext uri="{FF2B5EF4-FFF2-40B4-BE49-F238E27FC236}">
                <a16:creationId xmlns=""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16698" y="-741004"/>
            <a:ext cx="457200" cy="457200"/>
          </a:xfrm>
          <a:prstGeom prst="rect">
            <a:avLst/>
          </a:prstGeom>
        </p:spPr>
      </p:pic>
      <p:pic>
        <p:nvPicPr>
          <p:cNvPr id="35" name="sai roi-nam">
            <a:hlinkClick r:id="" action="ppaction://media"/>
            <a:extLst>
              <a:ext uri="{FF2B5EF4-FFF2-40B4-BE49-F238E27FC236}">
                <a16:creationId xmlns=""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0761" y="-664427"/>
            <a:ext cx="457200" cy="457200"/>
          </a:xfrm>
          <a:prstGeom prst="rect">
            <a:avLst/>
          </a:prstGeom>
        </p:spPr>
      </p:pic>
      <p:pic>
        <p:nvPicPr>
          <p:cNvPr id="36" name="sai roi-nam">
            <a:hlinkClick r:id="" action="ppaction://media"/>
            <a:extLst>
              <a:ext uri="{FF2B5EF4-FFF2-40B4-BE49-F238E27FC236}">
                <a16:creationId xmlns=""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55508" y="-682958"/>
            <a:ext cx="457200" cy="457200"/>
          </a:xfrm>
          <a:prstGeom prst="rect">
            <a:avLst/>
          </a:prstGeom>
        </p:spPr>
      </p:pic>
      <p:sp>
        <p:nvSpPr>
          <p:cNvPr id="38" name="Arrow: Right 37">
            <a:hlinkClick r:id="rId14" action="ppaction://hlinksldjump">
              <a:snd r:embed="rId15" name="click.wav"/>
            </a:hlinkClick>
            <a:extLst>
              <a:ext uri="{FF2B5EF4-FFF2-40B4-BE49-F238E27FC236}">
                <a16:creationId xmlns="" xmlns:a16="http://schemas.microsoft.com/office/drawing/2014/main" id="{686C0F4F-0F8D-4D99-A237-AF1F874998ED}"/>
              </a:ext>
            </a:extLst>
          </p:cNvPr>
          <p:cNvSpPr/>
          <p:nvPr/>
        </p:nvSpPr>
        <p:spPr>
          <a:xfrm>
            <a:off x="8129600" y="224534"/>
            <a:ext cx="753211" cy="462757"/>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359491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1" presetClass="mediacall" presetSubtype="0" fill="hold" nodeType="withEffect">
                                  <p:stCondLst>
                                    <p:cond delay="0"/>
                                  </p:stCondLst>
                                  <p:childTnLst>
                                    <p:cmd type="call" cmd="playFrom(0.0)">
                                      <p:cBhvr>
                                        <p:cTn id="25" dur="1779" fill="hold"/>
                                        <p:tgtEl>
                                          <p:spTgt spid="18"/>
                                        </p:tgtEl>
                                      </p:cBhvr>
                                    </p:cmd>
                                  </p:childTnLst>
                                </p:cTn>
                              </p:par>
                              <p:par>
                                <p:cTn id="26" presetID="1" presetClass="emph" presetSubtype="2" fill="hold" nodeType="withEffect">
                                  <p:stCondLst>
                                    <p:cond delay="0"/>
                                  </p:stCondLst>
                                  <p:childTnLst>
                                    <p:animClr clrSpc="rgb" dir="cw">
                                      <p:cBhvr>
                                        <p:cTn id="27" dur="2000" fill="hold"/>
                                        <p:tgtEl>
                                          <p:spTgt spid="15"/>
                                        </p:tgtEl>
                                        <p:attrNameLst>
                                          <p:attrName>fillcolor</p:attrName>
                                        </p:attrNameLst>
                                      </p:cBhvr>
                                      <p:to>
                                        <a:srgbClr val="00B05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1" presetClass="emph" presetSubtype="2" fill="hold" nodeType="withEffect">
                                  <p:stCondLst>
                                    <p:cond delay="0"/>
                                  </p:stCondLst>
                                  <p:childTnLst>
                                    <p:animClr clrSpc="rgb" dir="cw">
                                      <p:cBhvr>
                                        <p:cTn id="39" dur="2000" fill="hold"/>
                                        <p:tgtEl>
                                          <p:spTgt spid="21"/>
                                        </p:tgtEl>
                                        <p:attrNameLst>
                                          <p:attrName>fillcolor</p:attrName>
                                        </p:attrNameLst>
                                      </p:cBhvr>
                                      <p:to>
                                        <a:srgbClr val="00B050"/>
                                      </p:to>
                                    </p:animClr>
                                    <p:set>
                                      <p:cBhvr>
                                        <p:cTn id="40" dur="2000" fill="hold"/>
                                        <p:tgtEl>
                                          <p:spTgt spid="21"/>
                                        </p:tgtEl>
                                        <p:attrNameLst>
                                          <p:attrName>fill.type</p:attrName>
                                        </p:attrNameLst>
                                      </p:cBhvr>
                                      <p:to>
                                        <p:strVal val="solid"/>
                                      </p:to>
                                    </p:set>
                                    <p:set>
                                      <p:cBhvr>
                                        <p:cTn id="41" dur="20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9" fill="hold"/>
                                        <p:tgtEl>
                                          <p:spTgt spid="34"/>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1" presetClass="emph" presetSubtype="2" fill="hold" nodeType="withEffect">
                                  <p:stCondLst>
                                    <p:cond delay="0"/>
                                  </p:stCondLst>
                                  <p:childTnLst>
                                    <p:animClr clrSpc="rgb" dir="cw">
                                      <p:cBhvr>
                                        <p:cTn id="53" dur="2000" fill="hold"/>
                                        <p:tgtEl>
                                          <p:spTgt spid="26"/>
                                        </p:tgtEl>
                                        <p:attrNameLst>
                                          <p:attrName>fillcolor</p:attrName>
                                        </p:attrNameLst>
                                      </p:cBhvr>
                                      <p:to>
                                        <a:srgbClr val="00B050"/>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779" fill="hold"/>
                                        <p:tgtEl>
                                          <p:spTgt spid="35"/>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par>
                                <p:cTn id="66" presetID="1" presetClass="emph" presetSubtype="2" fill="hold" nodeType="withEffect">
                                  <p:stCondLst>
                                    <p:cond delay="0"/>
                                  </p:stCondLst>
                                  <p:childTnLst>
                                    <p:animClr clrSpc="rgb" dir="cw">
                                      <p:cBhvr>
                                        <p:cTn id="67" dur="2000" fill="hold"/>
                                        <p:tgtEl>
                                          <p:spTgt spid="31"/>
                                        </p:tgtEl>
                                        <p:attrNameLst>
                                          <p:attrName>fillcolor</p:attrName>
                                        </p:attrNameLst>
                                      </p:cBhvr>
                                      <p:to>
                                        <a:srgbClr val="00B050"/>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1779" fill="hold"/>
                                        <p:tgtEl>
                                          <p:spTgt spid="36"/>
                                        </p:tgtEl>
                                      </p:cBhvr>
                                    </p:cmd>
                                  </p:childTnLst>
                                </p:cTn>
                              </p:par>
                            </p:childTnLst>
                          </p:cTn>
                        </p:par>
                      </p:childTnLst>
                    </p:cTn>
                  </p:par>
                </p:childTnLst>
              </p:cTn>
              <p:nextCondLst>
                <p:cond evt="onClick" delay="0">
                  <p:tgtEl>
                    <p:spTgt spid="32"/>
                  </p:tgtEl>
                </p:cond>
              </p:nextCondLst>
            </p:seq>
            <p:audio>
              <p:cMediaNode vol="80000">
                <p:cTn id="72" fill="hold" display="0">
                  <p:stCondLst>
                    <p:cond delay="indefinite"/>
                  </p:stCondLst>
                  <p:endCondLst>
                    <p:cond evt="onStopAudio" delay="0">
                      <p:tgtEl>
                        <p:sldTgt/>
                      </p:tgtEl>
                    </p:cond>
                  </p:endCondLst>
                </p:cTn>
                <p:tgtEl>
                  <p:spTgt spid="34"/>
                </p:tgtEl>
              </p:cMediaNode>
            </p:audio>
            <p:audio>
              <p:cMediaNode vol="80000">
                <p:cTn id="73" fill="hold" display="0">
                  <p:stCondLst>
                    <p:cond delay="indefinite"/>
                  </p:stCondLst>
                  <p:endCondLst>
                    <p:cond evt="onStopAudio" delay="0">
                      <p:tgtEl>
                        <p:sldTgt/>
                      </p:tgtEl>
                    </p:cond>
                  </p:endCondLst>
                </p:cTn>
                <p:tgtEl>
                  <p:spTgt spid="35"/>
                </p:tgtEl>
              </p:cMediaNode>
            </p:audio>
            <p:audio>
              <p:cMediaNode vol="80000">
                <p:cTn id="74" fill="hold" display="0">
                  <p:stCondLst>
                    <p:cond delay="indefinite"/>
                  </p:stCondLst>
                  <p:endCondLst>
                    <p:cond evt="onStopAudio" delay="0">
                      <p:tgtEl>
                        <p:sldTgt/>
                      </p:tgtEl>
                    </p:cond>
                  </p:endCondLst>
                </p:cTn>
                <p:tgtEl>
                  <p:spTgt spid="36"/>
                </p:tgtEl>
              </p:cMediaNode>
            </p:audio>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descr="Background pattern&#10;&#10;Description automatically generated">
            <a:extLst>
              <a:ext uri="{FF2B5EF4-FFF2-40B4-BE49-F238E27FC236}">
                <a16:creationId xmlns="" xmlns:a16="http://schemas.microsoft.com/office/drawing/2014/main" id="{67B66B7A-FE0C-7512-9809-848A6B502D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230831" y="196078"/>
            <a:ext cx="8682338" cy="4751345"/>
          </a:xfrm>
          <a:prstGeom prst="rect">
            <a:avLst/>
          </a:prstGeom>
        </p:spPr>
      </p:pic>
      <p:pic>
        <p:nvPicPr>
          <p:cNvPr id="7" name="Picture 6" descr="A picture containing plant, wooden&#10;&#10;Description automatically generated">
            <a:extLst>
              <a:ext uri="{FF2B5EF4-FFF2-40B4-BE49-F238E27FC236}">
                <a16:creationId xmlns="" xmlns:a16="http://schemas.microsoft.com/office/drawing/2014/main" id="{4A0091F4-3737-82D1-593F-C96E65162D9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1649627" y="196078"/>
            <a:ext cx="5361860" cy="2066646"/>
          </a:xfrm>
          <a:prstGeom prst="rect">
            <a:avLst/>
          </a:prstGeom>
        </p:spPr>
      </p:pic>
      <p:sp>
        <p:nvSpPr>
          <p:cNvPr id="8" name="TextBox 7">
            <a:extLst>
              <a:ext uri="{FF2B5EF4-FFF2-40B4-BE49-F238E27FC236}">
                <a16:creationId xmlns="" xmlns:a16="http://schemas.microsoft.com/office/drawing/2014/main" id="{A91BE62B-C082-3685-5D5E-D4AC571B153A}"/>
              </a:ext>
            </a:extLst>
          </p:cNvPr>
          <p:cNvSpPr txBox="1"/>
          <p:nvPr/>
        </p:nvSpPr>
        <p:spPr>
          <a:xfrm>
            <a:off x="3188043" y="483367"/>
            <a:ext cx="2267465" cy="1546577"/>
          </a:xfrm>
          <a:prstGeom prst="rect">
            <a:avLst/>
          </a:prstGeom>
          <a:noFill/>
        </p:spPr>
        <p:txBody>
          <a:bodyPr wrap="square" lIns="68580" tIns="34290" rIns="68580" bIns="34290" rtlCol="0">
            <a:spAutoFit/>
          </a:bodyPr>
          <a:lstStyle/>
          <a:p>
            <a:pPr algn="ctr"/>
            <a:r>
              <a:rPr lang="en-US" sz="2400" b="1" dirty="0" err="1">
                <a:latin typeface="UTM Facebook K&amp;T" panose="02040603050506020204" pitchFamily="18" charset="0"/>
              </a:rPr>
              <a:t>Câu</a:t>
            </a:r>
            <a:r>
              <a:rPr lang="en-US" sz="2400" b="1" dirty="0">
                <a:latin typeface="UTM Facebook K&amp;T" panose="02040603050506020204" pitchFamily="18" charset="0"/>
              </a:rPr>
              <a:t> </a:t>
            </a:r>
            <a:r>
              <a:rPr lang="en-US" sz="2400" b="1" dirty="0" err="1">
                <a:latin typeface="UTM Facebook K&amp;T" panose="02040603050506020204" pitchFamily="18" charset="0"/>
              </a:rPr>
              <a:t>hỏi</a:t>
            </a:r>
            <a:r>
              <a:rPr lang="en-US" sz="2400" b="1" dirty="0">
                <a:latin typeface="UTM Facebook K&amp;T" panose="02040603050506020204" pitchFamily="18" charset="0"/>
              </a:rPr>
              <a:t> 4: </a:t>
            </a:r>
            <a:r>
              <a:rPr lang="en-US" sz="2400" b="1" dirty="0" err="1">
                <a:latin typeface="UTM Facebook K&amp;T" panose="02040603050506020204" pitchFamily="18" charset="0"/>
              </a:rPr>
              <a:t>Nêu</a:t>
            </a:r>
            <a:r>
              <a:rPr lang="en-US" sz="2400" b="1" dirty="0">
                <a:latin typeface="UTM Facebook K&amp;T" panose="02040603050506020204" pitchFamily="18" charset="0"/>
              </a:rPr>
              <a:t> </a:t>
            </a:r>
            <a:r>
              <a:rPr lang="en-US" sz="2400" b="1" dirty="0" err="1">
                <a:latin typeface="UTM Facebook K&amp;T" panose="02040603050506020204" pitchFamily="18" charset="0"/>
              </a:rPr>
              <a:t>tên</a:t>
            </a:r>
            <a:r>
              <a:rPr lang="en-US" sz="2400" b="1" dirty="0">
                <a:latin typeface="UTM Facebook K&amp;T" panose="02040603050506020204" pitchFamily="18" charset="0"/>
              </a:rPr>
              <a:t> </a:t>
            </a:r>
            <a:r>
              <a:rPr lang="en-US" sz="2400" b="1" dirty="0" err="1">
                <a:latin typeface="UTM Facebook K&amp;T" panose="02040603050506020204" pitchFamily="18" charset="0"/>
              </a:rPr>
              <a:t>các</a:t>
            </a:r>
            <a:r>
              <a:rPr lang="en-US" sz="2400" b="1" dirty="0">
                <a:latin typeface="UTM Facebook K&amp;T" panose="02040603050506020204" pitchFamily="18" charset="0"/>
              </a:rPr>
              <a:t> </a:t>
            </a:r>
            <a:r>
              <a:rPr lang="en-US" sz="2400" b="1" dirty="0" err="1">
                <a:latin typeface="UTM Facebook K&amp;T" panose="02040603050506020204" pitchFamily="18" charset="0"/>
              </a:rPr>
              <a:t>bộ</a:t>
            </a:r>
            <a:r>
              <a:rPr lang="en-US" sz="2400" b="1" dirty="0">
                <a:latin typeface="UTM Facebook K&amp;T" panose="02040603050506020204" pitchFamily="18" charset="0"/>
              </a:rPr>
              <a:t> </a:t>
            </a:r>
            <a:r>
              <a:rPr lang="en-US" sz="2400" b="1" dirty="0" err="1">
                <a:latin typeface="UTM Facebook K&amp;T" panose="02040603050506020204" pitchFamily="18" charset="0"/>
              </a:rPr>
              <a:t>phận</a:t>
            </a:r>
            <a:r>
              <a:rPr lang="en-US" sz="2400" b="1" dirty="0">
                <a:latin typeface="UTM Facebook K&amp;T" panose="02040603050506020204" pitchFamily="18" charset="0"/>
              </a:rPr>
              <a:t> </a:t>
            </a:r>
            <a:r>
              <a:rPr lang="en-US" sz="2400" b="1" dirty="0" err="1">
                <a:latin typeface="UTM Facebook K&amp;T" panose="02040603050506020204" pitchFamily="18" charset="0"/>
              </a:rPr>
              <a:t>của</a:t>
            </a:r>
            <a:r>
              <a:rPr lang="en-US" sz="2400" b="1" dirty="0">
                <a:latin typeface="UTM Facebook K&amp;T" panose="02040603050506020204" pitchFamily="18" charset="0"/>
              </a:rPr>
              <a:t> </a:t>
            </a:r>
            <a:r>
              <a:rPr lang="en-US" sz="2400" b="1" dirty="0" err="1">
                <a:latin typeface="UTM Facebook K&amp;T" panose="02040603050506020204" pitchFamily="18" charset="0"/>
              </a:rPr>
              <a:t>máy</a:t>
            </a:r>
            <a:r>
              <a:rPr lang="en-US" sz="2400" b="1" dirty="0">
                <a:latin typeface="UTM Facebook K&amp;T" panose="02040603050506020204" pitchFamily="18" charset="0"/>
              </a:rPr>
              <a:t> </a:t>
            </a:r>
            <a:r>
              <a:rPr lang="en-US" sz="2400" b="1" dirty="0" err="1">
                <a:latin typeface="UTM Facebook K&amp;T" panose="02040603050506020204" pitchFamily="18" charset="0"/>
              </a:rPr>
              <a:t>tính</a:t>
            </a:r>
            <a:r>
              <a:rPr lang="en-US" sz="2400" b="1" dirty="0">
                <a:latin typeface="UTM Facebook K&amp;T" panose="02040603050506020204" pitchFamily="18" charset="0"/>
              </a:rPr>
              <a:t> </a:t>
            </a:r>
            <a:r>
              <a:rPr lang="en-US" sz="2400" b="1" dirty="0" err="1">
                <a:latin typeface="UTM Facebook K&amp;T" panose="02040603050506020204" pitchFamily="18" charset="0"/>
              </a:rPr>
              <a:t>để</a:t>
            </a:r>
            <a:r>
              <a:rPr lang="en-US" sz="2400" b="1" dirty="0">
                <a:latin typeface="UTM Facebook K&amp;T" panose="02040603050506020204" pitchFamily="18" charset="0"/>
              </a:rPr>
              <a:t> </a:t>
            </a:r>
            <a:r>
              <a:rPr lang="en-US" sz="2400" b="1" dirty="0" err="1">
                <a:latin typeface="UTM Facebook K&amp;T" panose="02040603050506020204" pitchFamily="18" charset="0"/>
              </a:rPr>
              <a:t>bàn</a:t>
            </a:r>
            <a:r>
              <a:rPr lang="en-US" sz="2400" b="1" dirty="0">
                <a:latin typeface="UTM Facebook K&amp;T" panose="02040603050506020204" pitchFamily="18" charset="0"/>
              </a:rPr>
              <a:t>?</a:t>
            </a:r>
          </a:p>
        </p:txBody>
      </p:sp>
      <p:sp>
        <p:nvSpPr>
          <p:cNvPr id="9" name="nen dap an dung">
            <a:extLst>
              <a:ext uri="{FF2B5EF4-FFF2-40B4-BE49-F238E27FC236}">
                <a16:creationId xmlns="" xmlns:a16="http://schemas.microsoft.com/office/drawing/2014/main" id="{C86B6126-7D22-E762-D43C-4AA7C5FD62EF}"/>
              </a:ext>
            </a:extLst>
          </p:cNvPr>
          <p:cNvSpPr/>
          <p:nvPr/>
        </p:nvSpPr>
        <p:spPr>
          <a:xfrm>
            <a:off x="3081037" y="2953009"/>
            <a:ext cx="2981926" cy="673443"/>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dap an dung">
            <a:extLst>
              <a:ext uri="{FF2B5EF4-FFF2-40B4-BE49-F238E27FC236}">
                <a16:creationId xmlns="" xmlns:a16="http://schemas.microsoft.com/office/drawing/2014/main" id="{043C08C9-DF19-A382-7299-E901A9C99070}"/>
              </a:ext>
            </a:extLst>
          </p:cNvPr>
          <p:cNvSpPr txBox="1"/>
          <p:nvPr/>
        </p:nvSpPr>
        <p:spPr>
          <a:xfrm>
            <a:off x="3470275" y="2952750"/>
            <a:ext cx="2592689" cy="623248"/>
          </a:xfrm>
          <a:prstGeom prst="rect">
            <a:avLst/>
          </a:prstGeom>
          <a:noFill/>
        </p:spPr>
        <p:txBody>
          <a:bodyPr wrap="square" lIns="68580" tIns="34290" rIns="68580" bIns="34290" rtlCol="0">
            <a:spAutoFit/>
          </a:bodyPr>
          <a:lstStyle/>
          <a:p>
            <a:pPr algn="ctr"/>
            <a:r>
              <a:rPr lang="en-US" b="1" dirty="0" err="1">
                <a:solidFill>
                  <a:schemeClr val="bg1"/>
                </a:solidFill>
                <a:latin typeface="UTM Facebook K&amp;T" panose="02040603050506020204" pitchFamily="18" charset="0"/>
              </a:rPr>
              <a:t>Màn</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hình</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thân</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máy,bàn</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phím</a:t>
            </a:r>
            <a:r>
              <a:rPr lang="en-US" b="1" dirty="0">
                <a:solidFill>
                  <a:schemeClr val="bg1"/>
                </a:solidFill>
                <a:latin typeface="UTM Facebook K&amp;T" panose="02040603050506020204" pitchFamily="18" charset="0"/>
              </a:rPr>
              <a:t>, </a:t>
            </a:r>
            <a:r>
              <a:rPr lang="en-US" b="1" dirty="0" err="1">
                <a:solidFill>
                  <a:schemeClr val="bg1"/>
                </a:solidFill>
                <a:latin typeface="UTM Facebook K&amp;T" panose="02040603050506020204" pitchFamily="18" charset="0"/>
              </a:rPr>
              <a:t>chuột</a:t>
            </a:r>
            <a:endParaRPr lang="en-US" b="1" dirty="0">
              <a:solidFill>
                <a:schemeClr val="bg1"/>
              </a:solidFill>
              <a:latin typeface="UTM Facebook K&amp;T" panose="02040603050506020204" pitchFamily="18" charset="0"/>
            </a:endParaRPr>
          </a:p>
        </p:txBody>
      </p:sp>
      <p:sp>
        <p:nvSpPr>
          <p:cNvPr id="15" name="vong tron dung">
            <a:extLst>
              <a:ext uri="{FF2B5EF4-FFF2-40B4-BE49-F238E27FC236}">
                <a16:creationId xmlns="" xmlns:a16="http://schemas.microsoft.com/office/drawing/2014/main" id="{C592CA98-BD95-F1EC-3717-DBF403E7A8B2}"/>
              </a:ext>
            </a:extLst>
          </p:cNvPr>
          <p:cNvSpPr/>
          <p:nvPr/>
        </p:nvSpPr>
        <p:spPr>
          <a:xfrm>
            <a:off x="2714596" y="2891282"/>
            <a:ext cx="796896" cy="796896"/>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endParaRPr>
          </a:p>
        </p:txBody>
      </p:sp>
      <p:pic>
        <p:nvPicPr>
          <p:cNvPr id="12" name="tuong tac dung" descr="Icon&#10;&#10;Description automatically generated">
            <a:extLst>
              <a:ext uri="{FF2B5EF4-FFF2-40B4-BE49-F238E27FC236}">
                <a16:creationId xmlns="" xmlns:a16="http://schemas.microsoft.com/office/drawing/2014/main" id="{C0C4A1ED-0430-12A2-9CFB-C45EB91E3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7568" y="3071856"/>
            <a:ext cx="537290" cy="537290"/>
          </a:xfrm>
          <a:prstGeom prst="rect">
            <a:avLst/>
          </a:prstGeom>
        </p:spPr>
      </p:pic>
      <p:pic>
        <p:nvPicPr>
          <p:cNvPr id="17" name="phan hoi dung" descr="A picture containing clipart&#10;&#10;Description automatically generated">
            <a:extLst>
              <a:ext uri="{FF2B5EF4-FFF2-40B4-BE49-F238E27FC236}">
                <a16:creationId xmlns="" xmlns:a16="http://schemas.microsoft.com/office/drawing/2014/main" id="{2C1C49D1-BB4B-C261-69A6-CDB5BD3B4DB5}"/>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90" b="11111"/>
          <a:stretch/>
        </p:blipFill>
        <p:spPr>
          <a:xfrm>
            <a:off x="6160702" y="2997695"/>
            <a:ext cx="537404" cy="545418"/>
          </a:xfrm>
          <a:prstGeom prst="rect">
            <a:avLst/>
          </a:prstGeom>
        </p:spPr>
      </p:pic>
      <p:pic>
        <p:nvPicPr>
          <p:cNvPr id="18" name="Chinh xac_nam">
            <a:hlinkClick r:id="" action="ppaction://media"/>
            <a:extLst>
              <a:ext uri="{FF2B5EF4-FFF2-40B4-BE49-F238E27FC236}">
                <a16:creationId xmlns=""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652" y="-587761"/>
            <a:ext cx="457200" cy="457200"/>
          </a:xfrm>
          <a:prstGeom prst="rect">
            <a:avLst/>
          </a:prstGeom>
        </p:spPr>
      </p:pic>
      <p:pic>
        <p:nvPicPr>
          <p:cNvPr id="34" name="sai roi-nam">
            <a:hlinkClick r:id="" action="ppaction://media"/>
            <a:extLst>
              <a:ext uri="{FF2B5EF4-FFF2-40B4-BE49-F238E27FC236}">
                <a16:creationId xmlns=""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16698" y="-741004"/>
            <a:ext cx="457200" cy="457200"/>
          </a:xfrm>
          <a:prstGeom prst="rect">
            <a:avLst/>
          </a:prstGeom>
        </p:spPr>
      </p:pic>
      <p:pic>
        <p:nvPicPr>
          <p:cNvPr id="35" name="sai roi-nam">
            <a:hlinkClick r:id="" action="ppaction://media"/>
            <a:extLst>
              <a:ext uri="{FF2B5EF4-FFF2-40B4-BE49-F238E27FC236}">
                <a16:creationId xmlns=""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0761" y="-664427"/>
            <a:ext cx="457200" cy="457200"/>
          </a:xfrm>
          <a:prstGeom prst="rect">
            <a:avLst/>
          </a:prstGeom>
        </p:spPr>
      </p:pic>
      <p:pic>
        <p:nvPicPr>
          <p:cNvPr id="36" name="sai roi-nam">
            <a:hlinkClick r:id="" action="ppaction://media"/>
            <a:extLst>
              <a:ext uri="{FF2B5EF4-FFF2-40B4-BE49-F238E27FC236}">
                <a16:creationId xmlns=""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55508" y="-682958"/>
            <a:ext cx="457200" cy="457200"/>
          </a:xfrm>
          <a:prstGeom prst="rect">
            <a:avLst/>
          </a:prstGeom>
        </p:spPr>
      </p:pic>
      <p:sp>
        <p:nvSpPr>
          <p:cNvPr id="16" name="Arrow: Right 15">
            <a:hlinkClick r:id="rId11" action="ppaction://hlinksldjump">
              <a:snd r:embed="rId12" name="click.wav"/>
            </a:hlinkClick>
            <a:extLst>
              <a:ext uri="{FF2B5EF4-FFF2-40B4-BE49-F238E27FC236}">
                <a16:creationId xmlns="" xmlns:a16="http://schemas.microsoft.com/office/drawing/2014/main" id="{C955E617-E130-43BB-8D50-7C5B52E4DF82}"/>
              </a:ext>
            </a:extLst>
          </p:cNvPr>
          <p:cNvSpPr/>
          <p:nvPr/>
        </p:nvSpPr>
        <p:spPr>
          <a:xfrm>
            <a:off x="8129600" y="224534"/>
            <a:ext cx="753211" cy="462757"/>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106232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1" presetClass="mediacall" presetSubtype="0" fill="hold" nodeType="withEffect">
                                  <p:stCondLst>
                                    <p:cond delay="0"/>
                                  </p:stCondLst>
                                  <p:childTnLst>
                                    <p:cmd type="call" cmd="playFrom(0.0)">
                                      <p:cBhvr>
                                        <p:cTn id="28" dur="1779" fill="hold"/>
                                        <p:tgtEl>
                                          <p:spTgt spid="18"/>
                                        </p:tgtEl>
                                      </p:cBhvr>
                                    </p:cmd>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00B050"/>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34"/>
                </p:tgtEl>
              </p:cMediaNode>
            </p:audio>
            <p:audio>
              <p:cMediaNode vol="80000">
                <p:cTn id="34" fill="hold" display="0">
                  <p:stCondLst>
                    <p:cond delay="indefinite"/>
                  </p:stCondLst>
                  <p:endCondLst>
                    <p:cond evt="onStopAudio" delay="0">
                      <p:tgtEl>
                        <p:sldTgt/>
                      </p:tgtEl>
                    </p:cond>
                  </p:endCondLst>
                </p:cTn>
                <p:tgtEl>
                  <p:spTgt spid="35"/>
                </p:tgtEl>
              </p:cMediaNode>
            </p:audio>
            <p:audio>
              <p:cMediaNode vol="80000">
                <p:cTn id="35"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SUBSTITUTION_ID" val="{A730091F-BD63-450E-B442-37103F2671F1}"/>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152377B0-C269-4239-85E3-FF4E3EFBC1DE}"/>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03528BAB-1BC4-464C-BA96-11E98C87909B}"/>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E14FE370-CEF4-4407-B724-A41ABD291DB0}"/>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8B00FF06-9428-415E-B234-243677033C17}"/>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E48DF62E-726D-4B3F-85CD-9DA880F3190D}"/>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25CFD537-CCEB-48CA-96E4-78E7C9739771}"/>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C9CDBF99-FA5E-4168-9B0A-0CC39EBD0456}"/>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56E32F56-D0F7-4550-842E-347D85D224A8}"/>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4BC0A19C-EB04-4C20-8812-94B09D5F2896}"/>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AD3379DE-F6C7-493F-9EA5-39BD763658ED}"/>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000046BA-D7ED-421C-9435-D33B16816195}"/>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17B10F66-AA63-4C56-ADA4-14E3E42F29E9}"/>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1524A6F8-5656-488F-996F-4AC68124DC40}"/>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18286BB7-0A3C-407C-9F91-2A5D954CFE00}"/>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5968651A-9F07-4DD5-84BD-CFF16923A036}"/>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19BC4DDF-D0E0-47B2-835D-F72A2F85541A}"/>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BB3784A2-48BB-4953-9EC4-71E7B612EDF8}"/>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4D58A9EA-D9D5-4C7D-A4B0-C983F67E21B4}"/>
</p:tagLst>
</file>

<file path=ppt/tags/tag6.xml><?xml version="1.0" encoding="utf-8"?>
<p:tagLst xmlns:a="http://schemas.openxmlformats.org/drawingml/2006/main" xmlns:r="http://schemas.openxmlformats.org/officeDocument/2006/relationships" xmlns:p="http://schemas.openxmlformats.org/presentationml/2006/main">
  <p:tag name="TIMING" val="|4.6|21.8|32.7|2.7|1.5|1.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TIMING" val="|4.6|21.8|32.7|2.7|1.5|1.1"/>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65F87382-4984-4406-9689-EB8C91ED548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922</Words>
  <Application>Microsoft Office PowerPoint</Application>
  <PresentationFormat>On-screen Show (16:9)</PresentationFormat>
  <Paragraphs>96</Paragraphs>
  <Slides>23</Slides>
  <Notes>4</Notes>
  <HiddenSlides>0</HiddenSlides>
  <MMClips>19</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Civic</vt:lpstr>
      <vt:lpstr>1_Default Design</vt:lpstr>
      <vt:lpstr>UBND HUYỆN TÂY SƠN TRƯỜNG TH SỐ 2 BÌNH NGHI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sir</dc:creator>
  <cp:lastModifiedBy>Tommy_Phan</cp:lastModifiedBy>
  <cp:revision>225</cp:revision>
  <dcterms:created xsi:type="dcterms:W3CDTF">2002-01-01T10:07:35Z</dcterms:created>
  <dcterms:modified xsi:type="dcterms:W3CDTF">2024-12-17T14:12:30Z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