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364" r:id="rId3"/>
    <p:sldId id="371" r:id="rId4"/>
    <p:sldId id="372" r:id="rId5"/>
    <p:sldId id="352" r:id="rId6"/>
    <p:sldId id="374" r:id="rId7"/>
    <p:sldId id="370" r:id="rId8"/>
    <p:sldId id="373" r:id="rId9"/>
    <p:sldId id="340" r:id="rId10"/>
    <p:sldId id="366" r:id="rId11"/>
    <p:sldId id="362" r:id="rId12"/>
    <p:sldId id="361" r:id="rId13"/>
    <p:sldId id="367" r:id="rId14"/>
    <p:sldId id="369" r:id="rId15"/>
    <p:sldId id="32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F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29" autoAdjust="0"/>
  </p:normalViewPr>
  <p:slideViewPr>
    <p:cSldViewPr snapToGrid="0">
      <p:cViewPr>
        <p:scale>
          <a:sx n="60" d="100"/>
          <a:sy n="60" d="100"/>
        </p:scale>
        <p:origin x="-103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9DF056-D0E0-4597-9F96-1A134C7C8B08}" type="datetimeFigureOut">
              <a:rPr lang="en-US"/>
              <a:pPr>
                <a:defRPr/>
              </a:pPr>
              <a:t>13/3/2024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9DE779F-E6D7-47EB-B49D-96397FAFD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76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2675-33F6-4647-B98B-F73E8504EC53}" type="datetimeFigureOut">
              <a:rPr lang="en-US"/>
              <a:pPr>
                <a:defRPr/>
              </a:pPr>
              <a:t>13/3/2024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DD3C0-046C-42C6-BA00-D28DF0543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9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9D4D6-2E55-4CFE-AFC0-4F4AC6BABF3E}" type="datetimeFigureOut">
              <a:rPr lang="en-US"/>
              <a:pPr>
                <a:defRPr/>
              </a:pPr>
              <a:t>13/3/2024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7BF7C-3556-4DC0-965A-40344CB6C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5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EABB1-47A7-41EB-94E1-638A69FE0492}" type="datetimeFigureOut">
              <a:rPr lang="en-US"/>
              <a:pPr>
                <a:defRPr/>
              </a:pPr>
              <a:t>13/3/2024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A0853-C610-4452-BE4C-6B660300F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27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5565343-F1F1-42D6-B8C3-A0D9A4E74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953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D459F2D-7178-412B-A8B4-CAB2FC40F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260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849DABF-8E19-4C8E-AEBE-995078901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851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005FBAF-CBA2-4F24-ACEA-1AA6C2AD62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379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7301235-8C05-42CE-90E5-5BB3E2B0EB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482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C677481-D66C-47B5-A7EB-79EE70958E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140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3FBECFF-B645-4004-A73B-FD25A59E68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46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E2FEB0-0F7D-47A2-B351-1D40ADE9E8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12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8E6BB-4635-43AD-BA50-CE9962C4E877}" type="datetimeFigureOut">
              <a:rPr lang="en-US"/>
              <a:pPr>
                <a:defRPr/>
              </a:pPr>
              <a:t>13/3/2024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105B-4850-4A08-AD73-4A1D4BCBB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67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0C5556D-4CCC-45EA-8226-BD5AA41B5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283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46DD69A-178F-4C28-B44F-FC35FEDBC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511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CDDC66-6529-4884-970C-EB5651BF0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44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18A92-7A30-4AD2-9B88-9C61B00DF68E}" type="datetimeFigureOut">
              <a:rPr lang="en-US"/>
              <a:pPr>
                <a:defRPr/>
              </a:pPr>
              <a:t>13/3/2024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D671-F370-478B-8A7F-DEE6CD95A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0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BFE81-26B6-4CD0-A023-FE82843BA2B3}" type="datetimeFigureOut">
              <a:rPr lang="en-US"/>
              <a:pPr>
                <a:defRPr/>
              </a:pPr>
              <a:t>13/3/2024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5BC9-6ED3-4A74-BA53-2390261E1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3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9F85-5988-4916-9939-74EFFCF7E2B4}" type="datetimeFigureOut">
              <a:rPr lang="en-US"/>
              <a:pPr>
                <a:defRPr/>
              </a:pPr>
              <a:t>13/3/2024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D78A-6221-4F3B-8E83-35C1746FE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9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08267-0947-4889-A712-1FCF8561011C}" type="datetimeFigureOut">
              <a:rPr lang="en-US"/>
              <a:pPr>
                <a:defRPr/>
              </a:pPr>
              <a:t>13/3/2024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60428-A8AC-47CD-A3C9-13D7B5248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6275-98DA-44B8-9EC5-856DA78827D7}" type="datetimeFigureOut">
              <a:rPr lang="en-US"/>
              <a:pPr>
                <a:defRPr/>
              </a:pPr>
              <a:t>13/3/2024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68D3C-993F-42FA-94E6-DB1305553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3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16C98-77AA-4737-8F7B-FCB5C91F1B37}" type="datetimeFigureOut">
              <a:rPr lang="en-US"/>
              <a:pPr>
                <a:defRPr/>
              </a:pPr>
              <a:t>13/3/2024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4739-3B6F-4430-9F9A-BD6884C14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4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8FDC9-DED7-4A47-B51E-D351CC95602A}" type="datetimeFigureOut">
              <a:rPr lang="en-US"/>
              <a:pPr>
                <a:defRPr/>
              </a:pPr>
              <a:t>13/3/2024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FD06A-61B7-4B24-AE5C-83D055A7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8681CB-D466-4CD9-B070-2AE9079C11A7}" type="datetimeFigureOut">
              <a:rPr lang="en-US"/>
              <a:pPr>
                <a:defRPr/>
              </a:pPr>
              <a:t>13/3/2024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AA92CAB-6651-4FC5-AB06-9D333C201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8" r:id="rId1"/>
    <p:sldLayoutId id="2147485909" r:id="rId2"/>
    <p:sldLayoutId id="2147485910" r:id="rId3"/>
    <p:sldLayoutId id="2147485911" r:id="rId4"/>
    <p:sldLayoutId id="2147485912" r:id="rId5"/>
    <p:sldLayoutId id="2147485913" r:id="rId6"/>
    <p:sldLayoutId id="2147485914" r:id="rId7"/>
    <p:sldLayoutId id="2147485915" r:id="rId8"/>
    <p:sldLayoutId id="2147485916" r:id="rId9"/>
    <p:sldLayoutId id="2147485917" r:id="rId10"/>
    <p:sldLayoutId id="214748591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7FC51C9-5CEE-4A28-9063-74ED9F6889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9" r:id="rId1"/>
    <p:sldLayoutId id="2147485920" r:id="rId2"/>
    <p:sldLayoutId id="2147485921" r:id="rId3"/>
    <p:sldLayoutId id="2147485922" r:id="rId4"/>
    <p:sldLayoutId id="2147485923" r:id="rId5"/>
    <p:sldLayoutId id="2147485924" r:id="rId6"/>
    <p:sldLayoutId id="2147485925" r:id="rId7"/>
    <p:sldLayoutId id="2147485926" r:id="rId8"/>
    <p:sldLayoutId id="2147485927" r:id="rId9"/>
    <p:sldLayoutId id="2147485928" r:id="rId10"/>
    <p:sldLayoutId id="21474859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2%20Minutes%20timer%20(&#272;&#7891;ng%20h&#7891;%20&#273;&#7871;m%20ng&#432;&#7907;c%202%20ph&#250;t)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Karaoke%20T&#7871;t%20B&#236;nh%20An%20Tone%20N&#7919;%20-%20Nh&#7841;c%20Xu&#226;n%202024.mp4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Admin\Downloads\Em%20Y&#234;u%20C&#226;y%20Xanh%20-%20Em%20R&#7845;t%20Th&#237;ch%20Tr&#7891;ng%20Nhi&#7873;u%20C&#226;y%20Xanh%20%5bOfficial%20Full%20HD%5d%20(1)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Admin\Downloads\video%201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0 Khung Hình Đẹp Cho Bức Ảnh Thêm Xinh TẢI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287"/>
          <p:cNvSpPr>
            <a:spLocks noChangeArrowheads="1" noChangeShapeType="1" noTextEdit="1"/>
          </p:cNvSpPr>
          <p:nvPr/>
        </p:nvSpPr>
        <p:spPr bwMode="auto">
          <a:xfrm>
            <a:off x="1514475" y="1241425"/>
            <a:ext cx="6640513" cy="614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90"/>
              </a:avLst>
            </a:prstTxWarp>
          </a:bodyPr>
          <a:lstStyle/>
          <a:p>
            <a:pPr algn="ctr"/>
            <a:r>
              <a:rPr lang="vi-VN" sz="27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TRƯỜNG </a:t>
            </a:r>
            <a:r>
              <a:rPr lang="vi-VN" sz="27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TIỂU </a:t>
            </a:r>
            <a:r>
              <a:rPr lang="vi-VN" sz="27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27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SỐ 2</a:t>
            </a:r>
            <a:r>
              <a:rPr lang="vi-VN" sz="27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vi-VN" sz="27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BÌNH </a:t>
            </a:r>
            <a:r>
              <a:rPr lang="en-US" sz="27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NGHI</a:t>
            </a:r>
            <a:endParaRPr lang="en-US" sz="27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WordArt 287"/>
          <p:cNvSpPr>
            <a:spLocks noChangeArrowheads="1" noChangeShapeType="1" noTextEdit="1"/>
          </p:cNvSpPr>
          <p:nvPr/>
        </p:nvSpPr>
        <p:spPr bwMode="auto">
          <a:xfrm>
            <a:off x="1408113" y="2514600"/>
            <a:ext cx="6746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222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ADADEB"/>
                </a:solidFill>
                <a:latin typeface="Arial"/>
                <a:cs typeface="Arial"/>
              </a:rPr>
              <a:t>MĨ THUẬT </a:t>
            </a:r>
            <a:r>
              <a:rPr lang="en-US" sz="2700" b="1" kern="10">
                <a:ln w="222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ADADEB"/>
                </a:solidFill>
                <a:latin typeface="Arial"/>
                <a:cs typeface="Arial"/>
              </a:rPr>
              <a:t>LỚP </a:t>
            </a:r>
            <a:r>
              <a:rPr lang="en-US" sz="2700" b="1" kern="10" smtClean="0">
                <a:ln w="222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ADADEB"/>
                </a:solidFill>
                <a:latin typeface="Arial"/>
                <a:cs typeface="Arial"/>
              </a:rPr>
              <a:t>2 </a:t>
            </a:r>
            <a:endParaRPr lang="en-US" sz="2700" b="1" kern="10">
              <a:ln w="22225">
                <a:solidFill>
                  <a:srgbClr val="333399"/>
                </a:solidFill>
                <a:round/>
                <a:headEnd/>
                <a:tailEnd/>
              </a:ln>
              <a:solidFill>
                <a:srgbClr val="ADADEB"/>
              </a:solidFill>
              <a:latin typeface="Arial"/>
              <a:cs typeface="Arial"/>
            </a:endParaRPr>
          </a:p>
        </p:txBody>
      </p:sp>
      <p:sp>
        <p:nvSpPr>
          <p:cNvPr id="7" name="WordArt 287"/>
          <p:cNvSpPr>
            <a:spLocks noChangeArrowheads="1" noChangeShapeType="1" noTextEdit="1"/>
          </p:cNvSpPr>
          <p:nvPr/>
        </p:nvSpPr>
        <p:spPr bwMode="auto">
          <a:xfrm>
            <a:off x="1408113" y="4203700"/>
            <a:ext cx="6746875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222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n-lt"/>
                <a:ea typeface="+mn-lt"/>
                <a:cs typeface="+mn-lt"/>
              </a:rPr>
              <a:t>GIÁO VIÊN</a:t>
            </a:r>
            <a:r>
              <a:rPr lang="en-US" sz="2700" b="1" kern="10">
                <a:ln w="222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n-lt"/>
                <a:ea typeface="+mn-lt"/>
                <a:cs typeface="+mn-lt"/>
              </a:rPr>
              <a:t>: </a:t>
            </a:r>
            <a:r>
              <a:rPr lang="en-US" sz="2700" b="1" kern="10" smtClean="0">
                <a:ln w="222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n-lt"/>
                <a:ea typeface="+mn-lt"/>
                <a:cs typeface="+mn-lt"/>
              </a:rPr>
              <a:t>LÊ THỊ HỒNG THÚY</a:t>
            </a:r>
            <a:endParaRPr lang="en-US" sz="2700" b="1" kern="10">
              <a:ln w="222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+mn-lt"/>
              <a:ea typeface="+mn-lt"/>
              <a:cs typeface="+mn-lt"/>
            </a:endParaRPr>
          </a:p>
          <a:p>
            <a:pPr algn="ctr"/>
            <a:endParaRPr lang="en-US" sz="2700" b="1" kern="10">
              <a:ln w="222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862138"/>
            <a:ext cx="91503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1089025" y="3040063"/>
            <a:ext cx="9082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vi-VN" sz="60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Cảm nhận và chia sẻ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hangingPunct="1">
              <a:defRPr/>
            </a:pP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3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3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vi-VN" sz="23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CUỘC SỐNG VUI NHÔN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3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3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3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NUÔI QUEN THUỘC</a:t>
            </a:r>
            <a:endParaRPr lang="vi-VN" sz="2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vi-VN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2)</a:t>
            </a:r>
            <a:endParaRPr 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Ảnh làm khung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2138"/>
            <a:ext cx="91440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14425" y="3138488"/>
            <a:ext cx="693261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Vận dụng, trải nghiệm:</a:t>
            </a:r>
          </a:p>
          <a:p>
            <a:pPr eaLnBrk="1" hangingPunct="1">
              <a:spcBef>
                <a:spcPct val="50000"/>
              </a:spcBef>
            </a:pPr>
            <a:r>
              <a:rPr lang="vi-VN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Tạo hình một con vật bằng dồ vật tái chế</a:t>
            </a:r>
            <a:r>
              <a:rPr lang="vi-VN" sz="28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qua trò chơi: « AI NHANH HƠN»</a:t>
            </a:r>
          </a:p>
        </p:txBody>
      </p:sp>
      <p:pic>
        <p:nvPicPr>
          <p:cNvPr id="24580" name="Picture 1137" descr="697124lyvlntaq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471863"/>
            <a:ext cx="1125538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138" descr="697124lyvlntaq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3270250"/>
            <a:ext cx="1071562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862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hangingPunct="1">
              <a:defRPr/>
            </a:pP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3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3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3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vi-VN" sz="23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CUỘC SỐNG VUI NHÔN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3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3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14:</a:t>
            </a:r>
            <a:r>
              <a:rPr lang="en-US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VẬT NUÔI QUEN THUỘC</a:t>
            </a:r>
            <a:endParaRPr lang="vi-VN" sz="2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tiết 2)</a:t>
            </a:r>
            <a:endParaRPr lang="vi-VN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Ảnh làm khung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862138"/>
            <a:ext cx="914400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146175" y="2841625"/>
            <a:ext cx="69326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Vận dụng, trải nghiệm:</a:t>
            </a:r>
          </a:p>
          <a:p>
            <a:pPr eaLnBrk="1" hangingPunct="1">
              <a:spcBef>
                <a:spcPct val="50000"/>
              </a:spcBef>
            </a:pPr>
            <a:r>
              <a:rPr lang="vi-VN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Tạo hình một con vật bằng dồ vật tái chế</a:t>
            </a:r>
            <a:r>
              <a:rPr lang="vi-VN" sz="28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qua trò chơi: « AI NHANH HƠN»</a:t>
            </a:r>
            <a:endParaRPr lang="vi-VN" sz="2800" b="1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1137" descr="697124lyvlntaq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471863"/>
            <a:ext cx="1125538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138" descr="697124lyvlntaq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3270250"/>
            <a:ext cx="1071562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2 Minutes timer (Đồng hồ đếm ngược 2 phút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16612" y="4603531"/>
            <a:ext cx="2301327" cy="9504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862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hangingPunct="1">
              <a:defRPr/>
            </a:pP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3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3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3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vi-VN" sz="23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CUỘC SỐNG VUI NHÔN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3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3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14:</a:t>
            </a:r>
            <a:r>
              <a:rPr lang="en-US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VẬT NUÔI QUEN THUỘC</a:t>
            </a:r>
            <a:endParaRPr lang="vi-VN" sz="2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tiết 2)</a:t>
            </a:r>
            <a:endParaRPr lang="vi-VN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Ảnh làm khung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2300"/>
            <a:ext cx="9144000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1137" descr="697124lyvlntaq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471863"/>
            <a:ext cx="1125538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138" descr="697124lyvlntaq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3270250"/>
            <a:ext cx="1071562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araoke Tết Bình An Tone Nữ - Nhạc Xuân 202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9550" y="676275"/>
            <a:ext cx="11779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2868613"/>
            <a:ext cx="65087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862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hangingPunct="1">
              <a:defRPr/>
            </a:pP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3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3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3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vi-VN" sz="23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CUỘC SỐNG VUI NHÔN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3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3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3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NUÔI QUEN THUỘC</a:t>
            </a:r>
            <a:endParaRPr lang="vi-VN" sz="2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tiết 2)</a:t>
            </a:r>
            <a:endParaRPr lang="vi-VN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mega.com.vn/media/news/1907_khung-vien-ppt-dep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1592317" y="2444493"/>
            <a:ext cx="548639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b="1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và các em</a:t>
            </a:r>
            <a:r>
              <a:rPr lang="en-US" sz="4000" b="1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4000" b="1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b="1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7652" name="nhac anh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49990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30313" y="1287463"/>
            <a:ext cx="658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 u="sng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Mở đầu</a:t>
            </a:r>
            <a:r>
              <a:rPr lang="en-US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490538" y="28575"/>
            <a:ext cx="10029826" cy="1262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ctr" eaLnBrk="1" hangingPunct="1"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vi-VN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87"/>
          <p:cNvSpPr>
            <a:spLocks noChangeArrowheads="1" noChangeShapeType="1" noTextEdit="1"/>
          </p:cNvSpPr>
          <p:nvPr/>
        </p:nvSpPr>
        <p:spPr bwMode="auto">
          <a:xfrm>
            <a:off x="1514472" y="2408074"/>
            <a:ext cx="6640513" cy="15648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90"/>
              </a:avLst>
            </a:prstTxWarp>
          </a:bodyPr>
          <a:lstStyle/>
          <a:p>
            <a:pPr algn="ctr">
              <a:defRPr/>
            </a:pPr>
            <a:r>
              <a:rPr lang="vi-VN" sz="5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CHƠI:</a:t>
            </a:r>
          </a:p>
          <a:p>
            <a:pPr algn="ctr">
              <a:defRPr/>
            </a:pPr>
            <a:r>
              <a:rPr lang="vi-VN" sz="5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vi-VN" sz="5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KẾT NỐI YÊU THƯƠNG</a:t>
            </a:r>
            <a:endParaRPr lang="en-US" sz="5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" accel="100000" fill="hold">
                                          <p:stCondLst>
                                            <p:cond delay="9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712788" y="1028700"/>
            <a:ext cx="7232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 u="sng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Mở đầu</a:t>
            </a:r>
            <a:r>
              <a:rPr lang="en-US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490538" y="28575"/>
            <a:ext cx="10029826" cy="1262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ctr" eaLnBrk="1" hangingPunct="1"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vi-VN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m Yêu Cây Xanh - Em Rất Thích Trồng Nhiều Cây Xanh [Official Full HD]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11863" y="1901221"/>
            <a:ext cx="8576550" cy="44936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28575"/>
            <a:ext cx="919797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685925"/>
            <a:ext cx="8229600" cy="1000125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22500" y="3441700"/>
            <a:ext cx="46894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altLang="en-US" sz="2400" dirty="0" smtClean="0">
                <a:latin typeface="Times New Roman" pitchFamily="18" charset="0"/>
                <a:cs typeface="Times New Roman" pitchFamily="18" charset="0"/>
              </a:rPr>
              <a:t>iấy vẽ, sản phẩm của tiết 1</a:t>
            </a:r>
          </a:p>
          <a:p>
            <a:pPr>
              <a:defRPr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altLang="en-US" sz="24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àu</a:t>
            </a:r>
            <a:r>
              <a:rPr lang="vi-VN" altLang="en-US" sz="2400" dirty="0" smtClean="0">
                <a:latin typeface="Times New Roman" pitchFamily="18" charset="0"/>
                <a:cs typeface="Times New Roman" pitchFamily="18" charset="0"/>
              </a:rPr>
              <a:t> vẽ, kéo</a:t>
            </a: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alt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vi-VN" altLang="en-US" sz="2400" dirty="0" smtClean="0">
                <a:latin typeface="Times New Roman" pitchFamily="18" charset="0"/>
                <a:cs typeface="Times New Roman" pitchFamily="18" charset="0"/>
              </a:rPr>
              <a:t>, giấy vẽ.</a:t>
            </a: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altLang="en-US" sz="2400" dirty="0" smtClean="0">
                <a:latin typeface="Times New Roman" pitchFamily="18" charset="0"/>
                <a:cs typeface="Times New Roman" pitchFamily="18" charset="0"/>
              </a:rPr>
              <a:t>- Giấy </a:t>
            </a:r>
            <a:r>
              <a:rPr lang="vi-VN" altLang="en-US" sz="2400" smtClean="0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vi-VN" altLang="en-US" sz="2400" smtClean="0">
                <a:latin typeface="Times New Roman" pitchFamily="18" charset="0"/>
                <a:cs typeface="Times New Roman" pitchFamily="18" charset="0"/>
              </a:rPr>
              <a:t>,...</a:t>
            </a:r>
            <a:endParaRPr lang="vi-V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endParaRPr lang="vi-VN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 rot="15130404">
            <a:off x="2647156" y="1245394"/>
            <a:ext cx="3730625" cy="6586538"/>
          </a:xfrm>
          <a:prstGeom prst="cloudCallout">
            <a:avLst>
              <a:gd name="adj1" fmla="val -13865"/>
              <a:gd name="adj2" fmla="val 62453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0" y="28575"/>
            <a:ext cx="9144000" cy="190821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ctr" eaLnBrk="1" hangingPunct="1"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vi-VN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CUỘC SỐNG VUI NHÔN</a:t>
            </a:r>
            <a:r>
              <a:rPr lang="vi-VN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3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3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14:</a:t>
            </a: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VẬT NUÔI QUEN THUỘC</a:t>
            </a:r>
            <a:endParaRPr lang="vi-VN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tiết 2)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3038" y="1928813"/>
            <a:ext cx="7377113" cy="1109662"/>
          </a:xfrm>
        </p:spPr>
        <p:txBody>
          <a:bodyPr/>
          <a:lstStyle/>
          <a:p>
            <a:pPr>
              <a:defRPr/>
            </a:pPr>
            <a:r>
              <a:rPr lang="vi-VN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2.Hình thành kiến thức mới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0" y="28575"/>
            <a:ext cx="9144000" cy="236988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ctr" eaLnBrk="1" hangingPunct="1"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vi-VN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CUỘC SỐNG VUI NHÔN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14: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VẬT NUÔI QUEN THUỘC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tiết 2)</a:t>
            </a:r>
          </a:p>
          <a:p>
            <a:pPr marL="342900" indent="-342900" algn="ctr" eaLnBrk="1" hangingPunct="1">
              <a:defRPr/>
            </a:pP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4788"/>
            <a:ext cx="9144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hangingPunct="1">
              <a:defRPr/>
            </a:pP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3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3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3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vi-VN" sz="23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vi-VN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 SỐNG VUI NHỘN</a:t>
            </a:r>
            <a:endParaRPr lang="vi-VN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3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3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3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CON VẬT NUÔI QUEN THUỘC</a:t>
            </a:r>
          </a:p>
          <a:p>
            <a:pPr marL="342900" indent="-342900" algn="ctr" eaLnBrk="1" hangingPunct="1">
              <a:defRPr/>
            </a:pPr>
            <a:r>
              <a:rPr lang="vi-VN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vi-VN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2)</a:t>
            </a:r>
          </a:p>
          <a:p>
            <a:pPr marL="342900" indent="-342900" algn="ctr" eaLnBrk="1" hangingPunct="1">
              <a:defRPr/>
            </a:pPr>
            <a:endParaRPr lang="en-US" sz="23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video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2248" y="2162138"/>
            <a:ext cx="8671035" cy="44437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4788"/>
            <a:ext cx="9144000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hangingPunct="1">
              <a:defRPr/>
            </a:pP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3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3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vi-VN" sz="23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CUỘC SỐNG VUI NHÔN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3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3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3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NUÔI QUEN THUỘC</a:t>
            </a:r>
            <a:endParaRPr lang="vi-VN" sz="2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tiết 2)</a:t>
            </a:r>
          </a:p>
          <a:p>
            <a:pPr marL="342900" indent="-342900" algn="ctr" eaLnBrk="1" hangingPunct="1">
              <a:defRPr/>
            </a:pPr>
            <a:endParaRPr lang="en-US" sz="23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" y="2238703"/>
            <a:ext cx="8891752" cy="45089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203450" y="6375400"/>
            <a:ext cx="4489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vi-VN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270125" y="6402388"/>
            <a:ext cx="4416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vi-VN" sz="2400" b="1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03450" y="1787525"/>
            <a:ext cx="509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sz="2800" b="1" u="sng">
                <a:solidFill>
                  <a:srgbClr val="FF0000"/>
                </a:solidFill>
                <a:latin typeface="Bodoni-ExtraBold" pitchFamily="18" charset="0"/>
                <a:ea typeface="Bodoni-ExtraBold" pitchFamily="18" charset="0"/>
                <a:cs typeface="Bodoni-ExtraBold" pitchFamily="18" charset="0"/>
              </a:rPr>
              <a:t>SẢN PHẨM HỌC SINH</a:t>
            </a:r>
            <a:endParaRPr lang="en-US" sz="2800" b="1" u="sng">
              <a:solidFill>
                <a:srgbClr val="FF0000"/>
              </a:solidFill>
              <a:latin typeface="Bodoni-ExtraBold" pitchFamily="18" charset="0"/>
              <a:ea typeface="Bodoni-ExtraBold" pitchFamily="18" charset="0"/>
              <a:cs typeface="Bodoni-ExtraBold" pitchFamily="18" charset="0"/>
            </a:endParaRPr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121" y="2467675"/>
            <a:ext cx="7111639" cy="3813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945" y="2467674"/>
            <a:ext cx="7213989" cy="38138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7004" y="2467676"/>
            <a:ext cx="7095874" cy="3813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416" name="TextBox 2"/>
          <p:cNvSpPr txBox="1">
            <a:spLocks noChangeArrowheads="1"/>
          </p:cNvSpPr>
          <p:nvPr/>
        </p:nvSpPr>
        <p:spPr bwMode="auto">
          <a:xfrm>
            <a:off x="2279650" y="6402388"/>
            <a:ext cx="4489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vi-VN" sz="2400" b="1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862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hangingPunct="1">
              <a:defRPr/>
            </a:pP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3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3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3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vi-VN" sz="23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CUỘC SỐNG VUI NHÔN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3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3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3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NUÔI QUEN THUỘC</a:t>
            </a:r>
            <a:endParaRPr lang="vi-VN" sz="2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tiết 2)</a:t>
            </a:r>
            <a:endParaRPr lang="vi-VN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0" grpId="1"/>
      <p:bldP spid="17411" grpId="0"/>
      <p:bldP spid="5" grpId="0"/>
      <p:bldP spid="17416" grpId="0"/>
      <p:bldP spid="174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mega.com.vn/media/news/1907_khung-vien-ppt-dep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788" y="-928688"/>
            <a:ext cx="11279188" cy="778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-133350" y="-157163"/>
            <a:ext cx="9683750" cy="191135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hangingPunct="1">
              <a:defRPr/>
            </a:pP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3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3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3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vi-VN" sz="23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CUỘC SỐNG VUI NHÔN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3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3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14:</a:t>
            </a:r>
            <a:r>
              <a:rPr lang="en-US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VẬT NUÔI QUEN THUỘC</a:t>
            </a:r>
            <a:endParaRPr lang="vi-VN" sz="2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vi-VN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tiết 2)</a:t>
            </a:r>
          </a:p>
          <a:p>
            <a:pPr marL="342900" indent="-342900" algn="ctr" eaLnBrk="1" hangingPunct="1">
              <a:defRPr/>
            </a:pPr>
            <a:endParaRPr lang="en-US" sz="23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en-US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68313" y="2655888"/>
            <a:ext cx="90820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800" b="1" u="sng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Luyện tập, thực hành</a:t>
            </a:r>
            <a:r>
              <a:rPr lang="vi-VN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vi-VN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hành, sáng tạo sản phẩm nhóm.</a:t>
            </a:r>
            <a:endParaRPr lang="en-US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vi-VN" sz="28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tạo </a:t>
            </a:r>
            <a:r>
              <a:rPr lang="vi-VN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sản </a:t>
            </a:r>
            <a:r>
              <a:rPr lang="vi-VN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phẩm </a:t>
            </a:r>
            <a:r>
              <a:rPr lang="en-US" sz="28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các con vật khác nhau thành sản phẩm nhóm theo ý</a:t>
            </a:r>
            <a:r>
              <a:rPr lang="vi-VN" sz="28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thích.</a:t>
            </a:r>
          </a:p>
          <a:p>
            <a:pPr eaLnBrk="1" hangingPunct="1">
              <a:spcBef>
                <a:spcPct val="50000"/>
              </a:spcBef>
            </a:pPr>
            <a:r>
              <a:rPr lang="vi-VN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Chất liệu tự chọn.</a:t>
            </a:r>
          </a:p>
          <a:p>
            <a:pPr eaLnBrk="1" hangingPunct="1">
              <a:spcBef>
                <a:spcPct val="50000"/>
              </a:spcBef>
            </a:pPr>
            <a:endParaRPr lang="vi-VN" sz="2800" b="1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3797</TotalTime>
  <Words>559</Words>
  <Application>Microsoft Office PowerPoint</Application>
  <PresentationFormat>On-screen Show (4:3)</PresentationFormat>
  <Paragraphs>83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Arial</vt:lpstr>
      <vt:lpstr>Calibri Light</vt:lpstr>
      <vt:lpstr>Times New Roman</vt:lpstr>
      <vt:lpstr>Bodoni-ExtraBold</vt:lpstr>
      <vt:lpstr>Office Theme</vt:lpstr>
      <vt:lpstr>Default Design</vt:lpstr>
      <vt:lpstr>PowerPoint Presentation</vt:lpstr>
      <vt:lpstr>PowerPoint Presentation</vt:lpstr>
      <vt:lpstr>PowerPoint Presentation</vt:lpstr>
      <vt:lpstr>Kiểm tra đồ dùng học tập:</vt:lpstr>
      <vt:lpstr>2.Hình thành kiến thức mới: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DVT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Linh Vũ</dc:creator>
  <cp:lastModifiedBy>Admin</cp:lastModifiedBy>
  <cp:revision>314</cp:revision>
  <dcterms:created xsi:type="dcterms:W3CDTF">2018-03-25T00:41:17Z</dcterms:created>
  <dcterms:modified xsi:type="dcterms:W3CDTF">2024-03-13T14:08:53Z</dcterms:modified>
</cp:coreProperties>
</file>