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60" r:id="rId2"/>
    <p:sldId id="257" r:id="rId3"/>
    <p:sldId id="259" r:id="rId4"/>
    <p:sldId id="260" r:id="rId5"/>
    <p:sldId id="298" r:id="rId6"/>
    <p:sldId id="262" r:id="rId7"/>
    <p:sldId id="295" r:id="rId8"/>
    <p:sldId id="263" r:id="rId9"/>
    <p:sldId id="296" r:id="rId10"/>
    <p:sldId id="264" r:id="rId11"/>
    <p:sldId id="265" r:id="rId12"/>
    <p:sldId id="266" r:id="rId13"/>
    <p:sldId id="267" r:id="rId14"/>
    <p:sldId id="268" r:id="rId15"/>
    <p:sldId id="269" r:id="rId16"/>
    <p:sldId id="294" r:id="rId17"/>
    <p:sldId id="270" r:id="rId18"/>
    <p:sldId id="361" r:id="rId19"/>
  </p:sldIdLst>
  <p:sldSz cx="18288000" cy="10287000"/>
  <p:notesSz cx="6858000" cy="9144000"/>
  <p:embeddedFontLst>
    <p:embeddedFont>
      <p:font typeface="#9Slide07 Cadena" panose="020B0604020202020204" charset="0"/>
      <p:bold r:id="rId21"/>
    </p:embeddedFont>
    <p:embeddedFont>
      <p:font typeface="Be Vietnam" panose="020B0604020202020204" charset="0"/>
      <p:regular r:id="rId22"/>
    </p:embeddedFont>
    <p:embeddedFont>
      <p:font typeface="Be Vietnam Italics" panose="020B0604020202020204" charset="0"/>
      <p:regular r:id="rId23"/>
    </p:embeddedFont>
    <p:embeddedFont>
      <p:font typeface="Be Vietnam Ultra-Bold" panose="020B0604020202020204" charset="0"/>
      <p:regular r:id="rId24"/>
    </p:embeddedFont>
    <p:embeddedFont>
      <p:font typeface="Be Vietnam Ultra-Bold Italics" panose="020B0604020202020204" charset="0"/>
      <p:regular r:id="rId25"/>
    </p:embeddedFont>
    <p:embeddedFont>
      <p:font typeface="Bunge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Faustina" panose="020B0604020202020204" charset="0"/>
      <p:regular r:id="rId35"/>
    </p:embeddedFont>
    <p:embeddedFont>
      <p:font typeface="Faustina Bold" panose="020B0604020202020204" charset="0"/>
      <p:regular r:id="rId36"/>
    </p:embeddedFont>
    <p:embeddedFont>
      <p:font typeface="Faustina Italics" panose="020B0604020202020204" charset="0"/>
      <p:regular r:id="rId37"/>
    </p:embeddedFont>
    <p:embeddedFont>
      <p:font typeface="Francois One" panose="020B0604020202020204" charset="0"/>
      <p:regular r:id="rId38"/>
    </p:embeddedFont>
    <p:embeddedFont>
      <p:font typeface="Paytone One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B144A-CDCE-49F2-A98C-09712768AC1C}" type="datetimeFigureOut">
              <a:rPr lang="en-US" smtClean="0"/>
              <a:t>08-Jan-25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BC268-4515-4D4C-B7DD-1DB70F50F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9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BC268-4515-4D4C-B7DD-1DB70F50F1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35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4CB66F79-C963-45AA-9A52-28495F79AB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326CFC8-FB01-4B03-B58D-460A2657D6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E13EA1E-14DD-4507-B26F-E548B38D0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490472B-F2D0-45FC-882C-8001978B4090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08-Jan-25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5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openxmlformats.org/officeDocument/2006/relationships/image" Target="../media/image48.sv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54.png"/><Relationship Id="rId4" Type="http://schemas.openxmlformats.org/officeDocument/2006/relationships/image" Target="../media/image38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46.sv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45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5.png"/><Relationship Id="rId9" Type="http://schemas.openxmlformats.org/officeDocument/2006/relationships/image" Target="../media/image50.sv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26" Type="http://schemas.openxmlformats.org/officeDocument/2006/relationships/image" Target="../media/image16.gif"/><Relationship Id="rId3" Type="http://schemas.openxmlformats.org/officeDocument/2006/relationships/image" Target="../media/image46.svg"/><Relationship Id="rId21" Type="http://schemas.openxmlformats.org/officeDocument/2006/relationships/image" Target="../media/image68.svg"/><Relationship Id="rId7" Type="http://schemas.openxmlformats.org/officeDocument/2006/relationships/image" Target="../media/image58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5" Type="http://schemas.openxmlformats.org/officeDocument/2006/relationships/image" Target="../media/image38.svg"/><Relationship Id="rId2" Type="http://schemas.openxmlformats.org/officeDocument/2006/relationships/image" Target="../media/image45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0.svg"/><Relationship Id="rId24" Type="http://schemas.openxmlformats.org/officeDocument/2006/relationships/image" Target="../media/image37.png"/><Relationship Id="rId5" Type="http://schemas.openxmlformats.org/officeDocument/2006/relationships/image" Target="../media/image56.svg"/><Relationship Id="rId15" Type="http://schemas.openxmlformats.org/officeDocument/2006/relationships/image" Target="../media/image62.svg"/><Relationship Id="rId23" Type="http://schemas.openxmlformats.org/officeDocument/2006/relationships/image" Target="../media/image52.svg"/><Relationship Id="rId28" Type="http://schemas.openxmlformats.org/officeDocument/2006/relationships/image" Target="../media/image18.gif"/><Relationship Id="rId10" Type="http://schemas.openxmlformats.org/officeDocument/2006/relationships/image" Target="../media/image49.png"/><Relationship Id="rId19" Type="http://schemas.openxmlformats.org/officeDocument/2006/relationships/image" Target="../media/image66.svg"/><Relationship Id="rId4" Type="http://schemas.openxmlformats.org/officeDocument/2006/relationships/image" Target="../media/image55.png"/><Relationship Id="rId9" Type="http://schemas.openxmlformats.org/officeDocument/2006/relationships/image" Target="../media/image76.svg"/><Relationship Id="rId14" Type="http://schemas.openxmlformats.org/officeDocument/2006/relationships/image" Target="../media/image61.png"/><Relationship Id="rId22" Type="http://schemas.openxmlformats.org/officeDocument/2006/relationships/image" Target="../media/image51.png"/><Relationship Id="rId27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" Type="http://schemas.openxmlformats.org/officeDocument/2006/relationships/image" Target="../media/image3.png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p of Wood Table with Seascape and Palm Leaves, Blur Bokeh Light of Calm Sea and Sky at Tropical Beach Background_blurred Blue Stock Image - Image of beach, resort_ 1739050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6" y="7610"/>
            <a:ext cx="18264812" cy="10293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196" y="3516790"/>
            <a:ext cx="14112466" cy="32534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 LIỆT CHÀO MỪNG QUÝ THẦYCÔ VỀ DỰ GIỜ, THĂM LỚP 5A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65472" y="345991"/>
            <a:ext cx="12878652" cy="1024132"/>
          </a:xfrm>
          <a:prstGeom prst="rect">
            <a:avLst/>
          </a:prstGeom>
          <a:solidFill>
            <a:schemeClr val="bg1"/>
          </a:solidFill>
        </p:spPr>
        <p:txBody>
          <a:bodyPr vert="horz" lIns="136986" tIns="68493" rIns="136986" bIns="68493" rtlCol="0" anchor="t">
            <a:normAutofit/>
          </a:bodyPr>
          <a:lstStyle/>
          <a:p>
            <a:pPr algn="ctr" defTabSz="684956">
              <a:defRPr/>
            </a:pPr>
            <a:r>
              <a:rPr lang="en-US" sz="5393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TRƯỜNG TIỂU HỌC SỐ 2 BÌNH NGHI</a:t>
            </a:r>
          </a:p>
        </p:txBody>
      </p:sp>
      <p:pic>
        <p:nvPicPr>
          <p:cNvPr id="7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6397" y="6562286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1175" y="984994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3046" y="777068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94" y="4487925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00665" y="4913620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34123" y="3602406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24129" y="7141214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euerwerk-0035.gif">
            <a:extLst>
              <a:ext uri="{FF2B5EF4-FFF2-40B4-BE49-F238E27FC236}">
                <a16:creationId xmlns:a16="http://schemas.microsoft.com/office/drawing/2014/main" id="{2473C874-4469-4675-A3B1-39024EDC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12489" y="691452"/>
            <a:ext cx="2853877" cy="313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64597" y="5930430"/>
            <a:ext cx="1594703" cy="4521064"/>
          </a:xfrm>
          <a:custGeom>
            <a:avLst/>
            <a:gdLst/>
            <a:ahLst/>
            <a:cxnLst/>
            <a:rect l="l" t="t" r="r" b="b"/>
            <a:pathLst>
              <a:path w="1594703" h="4521064">
                <a:moveTo>
                  <a:pt x="0" y="0"/>
                </a:moveTo>
                <a:lnTo>
                  <a:pt x="1594703" y="0"/>
                </a:lnTo>
                <a:lnTo>
                  <a:pt x="1594703" y="4521064"/>
                </a:lnTo>
                <a:lnTo>
                  <a:pt x="0" y="4521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99162" y="9369746"/>
            <a:ext cx="733129" cy="739855"/>
          </a:xfrm>
          <a:custGeom>
            <a:avLst/>
            <a:gdLst/>
            <a:ahLst/>
            <a:cxnLst/>
            <a:rect l="l" t="t" r="r" b="b"/>
            <a:pathLst>
              <a:path w="733129" h="739855">
                <a:moveTo>
                  <a:pt x="0" y="0"/>
                </a:moveTo>
                <a:lnTo>
                  <a:pt x="733129" y="0"/>
                </a:lnTo>
                <a:lnTo>
                  <a:pt x="733129" y="739856"/>
                </a:lnTo>
                <a:lnTo>
                  <a:pt x="0" y="739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96597">
            <a:off x="2505287" y="9051262"/>
            <a:ext cx="991376" cy="1394518"/>
          </a:xfrm>
          <a:custGeom>
            <a:avLst/>
            <a:gdLst/>
            <a:ahLst/>
            <a:cxnLst/>
            <a:rect l="l" t="t" r="r" b="b"/>
            <a:pathLst>
              <a:path w="991376" h="1394518">
                <a:moveTo>
                  <a:pt x="0" y="0"/>
                </a:moveTo>
                <a:lnTo>
                  <a:pt x="991375" y="0"/>
                </a:lnTo>
                <a:lnTo>
                  <a:pt x="991375" y="1394518"/>
                </a:lnTo>
                <a:lnTo>
                  <a:pt x="0" y="1394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069">
            <a:off x="128901" y="5662292"/>
            <a:ext cx="2630771" cy="4775326"/>
          </a:xfrm>
          <a:custGeom>
            <a:avLst/>
            <a:gdLst/>
            <a:ahLst/>
            <a:cxnLst/>
            <a:rect l="l" t="t" r="r" b="b"/>
            <a:pathLst>
              <a:path w="2630771" h="4775326">
                <a:moveTo>
                  <a:pt x="0" y="0"/>
                </a:moveTo>
                <a:lnTo>
                  <a:pt x="2630771" y="0"/>
                </a:lnTo>
                <a:lnTo>
                  <a:pt x="2630771" y="4775327"/>
                </a:lnTo>
                <a:lnTo>
                  <a:pt x="0" y="4775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50600" y="9393720"/>
            <a:ext cx="610217" cy="615815"/>
          </a:xfrm>
          <a:custGeom>
            <a:avLst/>
            <a:gdLst/>
            <a:ahLst/>
            <a:cxnLst/>
            <a:rect l="l" t="t" r="r" b="b"/>
            <a:pathLst>
              <a:path w="610217" h="615815">
                <a:moveTo>
                  <a:pt x="0" y="0"/>
                </a:moveTo>
                <a:lnTo>
                  <a:pt x="610217" y="0"/>
                </a:lnTo>
                <a:lnTo>
                  <a:pt x="610217" y="615815"/>
                </a:lnTo>
                <a:lnTo>
                  <a:pt x="0" y="615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1301777">
            <a:off x="15853285" y="81946"/>
            <a:ext cx="2049812" cy="2049812"/>
          </a:xfrm>
          <a:custGeom>
            <a:avLst/>
            <a:gdLst/>
            <a:ahLst/>
            <a:cxnLst/>
            <a:rect l="l" t="t" r="r" b="b"/>
            <a:pathLst>
              <a:path w="2049812" h="2049812">
                <a:moveTo>
                  <a:pt x="0" y="0"/>
                </a:moveTo>
                <a:lnTo>
                  <a:pt x="2049812" y="0"/>
                </a:lnTo>
                <a:lnTo>
                  <a:pt x="2049812" y="2049812"/>
                </a:lnTo>
                <a:lnTo>
                  <a:pt x="0" y="2049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39848" y="2926950"/>
            <a:ext cx="9078641" cy="78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HOẠT ĐỘNG 2. ĐỌC HIỂU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496964" y="5876888"/>
            <a:ext cx="11985449" cy="3678925"/>
            <a:chOff x="0" y="0"/>
            <a:chExt cx="33874229" cy="103976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874230" cy="10397670"/>
            </a:xfrm>
            <a:custGeom>
              <a:avLst/>
              <a:gdLst/>
              <a:ahLst/>
              <a:cxnLst/>
              <a:rect l="l" t="t" r="r" b="b"/>
              <a:pathLst>
                <a:path w="33874230" h="10397670">
                  <a:moveTo>
                    <a:pt x="335694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0092870"/>
                  </a:lnTo>
                  <a:cubicBezTo>
                    <a:pt x="0" y="10261780"/>
                    <a:pt x="135890" y="10397670"/>
                    <a:pt x="304800" y="10397670"/>
                  </a:cubicBezTo>
                  <a:lnTo>
                    <a:pt x="33569430" y="10397670"/>
                  </a:lnTo>
                  <a:cubicBezTo>
                    <a:pt x="33738338" y="10397670"/>
                    <a:pt x="33874230" y="10261780"/>
                    <a:pt x="33874230" y="10092870"/>
                  </a:cubicBezTo>
                  <a:lnTo>
                    <a:pt x="33874230" y="304800"/>
                  </a:lnTo>
                  <a:cubicBezTo>
                    <a:pt x="33874230" y="135890"/>
                    <a:pt x="33738338" y="0"/>
                    <a:pt x="3356943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775385" y="3710763"/>
            <a:ext cx="17098038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Câu</a:t>
            </a:r>
            <a:r>
              <a:rPr lang="en-US" sz="56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1: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uộc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trò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chuyện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của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thầy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giáo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và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các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bạn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học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sinh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diễn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ra ở </a:t>
            </a:r>
            <a:r>
              <a:rPr lang="en-US" sz="56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đâu</a:t>
            </a:r>
            <a:r>
              <a:rPr lang="en-US" sz="56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?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57444" y="6244420"/>
            <a:ext cx="10533920" cy="294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Cuộc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trò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chuyện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của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thầy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giáo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và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các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bạn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diễn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ra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ở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cánh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56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đồng</a:t>
            </a:r>
            <a:r>
              <a:rPr lang="en-US" sz="56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.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3B0667C-AD4E-416B-BED3-C9AEB3360FBA}"/>
              </a:ext>
            </a:extLst>
          </p:cNvPr>
          <p:cNvSpPr txBox="1"/>
          <p:nvPr/>
        </p:nvSpPr>
        <p:spPr>
          <a:xfrm>
            <a:off x="-1663345" y="219787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89F470EB-06EE-4DC8-9C20-92BC17D503FC}"/>
              </a:ext>
            </a:extLst>
          </p:cNvPr>
          <p:cNvSpPr txBox="1"/>
          <p:nvPr/>
        </p:nvSpPr>
        <p:spPr>
          <a:xfrm>
            <a:off x="3287849" y="1554782"/>
            <a:ext cx="3763448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64900194-334F-4922-8548-93D78E3CC1E0}"/>
              </a:ext>
            </a:extLst>
          </p:cNvPr>
          <p:cNvSpPr txBox="1"/>
          <p:nvPr/>
        </p:nvSpPr>
        <p:spPr>
          <a:xfrm>
            <a:off x="5421667" y="786456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DD96F370-D305-42AA-994A-0E78F328AFAB}"/>
              </a:ext>
            </a:extLst>
          </p:cNvPr>
          <p:cNvSpPr txBox="1"/>
          <p:nvPr/>
        </p:nvSpPr>
        <p:spPr>
          <a:xfrm>
            <a:off x="7712846" y="773575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13B0EBC5-E6B6-4E72-A661-12756F15F2E8}"/>
              </a:ext>
            </a:extLst>
          </p:cNvPr>
          <p:cNvSpPr txBox="1"/>
          <p:nvPr/>
        </p:nvSpPr>
        <p:spPr>
          <a:xfrm>
            <a:off x="3364163" y="1387231"/>
            <a:ext cx="13668519" cy="14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0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2513D7FD-268B-43E2-A63C-FF9957038780}"/>
              </a:ext>
            </a:extLst>
          </p:cNvPr>
          <p:cNvSpPr/>
          <p:nvPr/>
        </p:nvSpPr>
        <p:spPr>
          <a:xfrm>
            <a:off x="316205" y="1551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635" y="4645814"/>
            <a:ext cx="15061196" cy="5060410"/>
            <a:chOff x="0" y="0"/>
            <a:chExt cx="42567150" cy="143021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67151" cy="14302135"/>
            </a:xfrm>
            <a:custGeom>
              <a:avLst/>
              <a:gdLst/>
              <a:ahLst/>
              <a:cxnLst/>
              <a:rect l="l" t="t" r="r" b="b"/>
              <a:pathLst>
                <a:path w="42567151" h="14302135">
                  <a:moveTo>
                    <a:pt x="422623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997335"/>
                  </a:lnTo>
                  <a:cubicBezTo>
                    <a:pt x="0" y="14166244"/>
                    <a:pt x="135890" y="14302135"/>
                    <a:pt x="304800" y="14302135"/>
                  </a:cubicBezTo>
                  <a:lnTo>
                    <a:pt x="42262351" y="14302135"/>
                  </a:lnTo>
                  <a:cubicBezTo>
                    <a:pt x="42431261" y="14302135"/>
                    <a:pt x="42567151" y="14166244"/>
                    <a:pt x="42567151" y="13997335"/>
                  </a:cubicBezTo>
                  <a:lnTo>
                    <a:pt x="42567151" y="304800"/>
                  </a:lnTo>
                  <a:cubicBezTo>
                    <a:pt x="42567151" y="135890"/>
                    <a:pt x="42431261" y="0"/>
                    <a:pt x="422623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662618" y="4935633"/>
            <a:ext cx="1912460" cy="5421923"/>
          </a:xfrm>
          <a:custGeom>
            <a:avLst/>
            <a:gdLst/>
            <a:ahLst/>
            <a:cxnLst/>
            <a:rect l="l" t="t" r="r" b="b"/>
            <a:pathLst>
              <a:path w="1912460" h="5421923">
                <a:moveTo>
                  <a:pt x="0" y="0"/>
                </a:moveTo>
                <a:lnTo>
                  <a:pt x="1912461" y="0"/>
                </a:lnTo>
                <a:lnTo>
                  <a:pt x="1912461" y="5421923"/>
                </a:lnTo>
                <a:lnTo>
                  <a:pt x="0" y="542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04826" y="6687590"/>
            <a:ext cx="2515584" cy="3603050"/>
          </a:xfrm>
          <a:custGeom>
            <a:avLst/>
            <a:gdLst/>
            <a:ahLst/>
            <a:cxnLst/>
            <a:rect l="l" t="t" r="r" b="b"/>
            <a:pathLst>
              <a:path w="2515584" h="3603050">
                <a:moveTo>
                  <a:pt x="0" y="0"/>
                </a:moveTo>
                <a:lnTo>
                  <a:pt x="2515585" y="0"/>
                </a:lnTo>
                <a:lnTo>
                  <a:pt x="2515585" y="3603050"/>
                </a:lnTo>
                <a:lnTo>
                  <a:pt x="0" y="3603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65946">
            <a:off x="16233089" y="4595218"/>
            <a:ext cx="859060" cy="780963"/>
          </a:xfrm>
          <a:custGeom>
            <a:avLst/>
            <a:gdLst/>
            <a:ahLst/>
            <a:cxnLst/>
            <a:rect l="l" t="t" r="r" b="b"/>
            <a:pathLst>
              <a:path w="859060" h="780963">
                <a:moveTo>
                  <a:pt x="0" y="0"/>
                </a:moveTo>
                <a:lnTo>
                  <a:pt x="859059" y="0"/>
                </a:lnTo>
                <a:lnTo>
                  <a:pt x="859059" y="780964"/>
                </a:lnTo>
                <a:lnTo>
                  <a:pt x="0" y="780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32618" y="6687590"/>
            <a:ext cx="644284" cy="650195"/>
          </a:xfrm>
          <a:custGeom>
            <a:avLst/>
            <a:gdLst/>
            <a:ahLst/>
            <a:cxnLst/>
            <a:rect l="l" t="t" r="r" b="b"/>
            <a:pathLst>
              <a:path w="644284" h="650195">
                <a:moveTo>
                  <a:pt x="0" y="0"/>
                </a:moveTo>
                <a:lnTo>
                  <a:pt x="644284" y="0"/>
                </a:lnTo>
                <a:lnTo>
                  <a:pt x="644284" y="650195"/>
                </a:lnTo>
                <a:lnTo>
                  <a:pt x="0" y="65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04863" y="1028700"/>
            <a:ext cx="3499794" cy="1823625"/>
          </a:xfrm>
          <a:custGeom>
            <a:avLst/>
            <a:gdLst/>
            <a:ahLst/>
            <a:cxnLst/>
            <a:rect l="l" t="t" r="r" b="b"/>
            <a:pathLst>
              <a:path w="3499794" h="1823625">
                <a:moveTo>
                  <a:pt x="0" y="0"/>
                </a:moveTo>
                <a:lnTo>
                  <a:pt x="3499794" y="0"/>
                </a:lnTo>
                <a:lnTo>
                  <a:pt x="3499794" y="1823625"/>
                </a:lnTo>
                <a:lnTo>
                  <a:pt x="0" y="1823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8711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84215" y="-19657"/>
            <a:ext cx="2470768" cy="2470768"/>
          </a:xfrm>
          <a:custGeom>
            <a:avLst/>
            <a:gdLst/>
            <a:ahLst/>
            <a:cxnLst/>
            <a:rect l="l" t="t" r="r" b="b"/>
            <a:pathLst>
              <a:path w="2470768" h="2470768">
                <a:moveTo>
                  <a:pt x="0" y="0"/>
                </a:moveTo>
                <a:lnTo>
                  <a:pt x="2470768" y="0"/>
                </a:lnTo>
                <a:lnTo>
                  <a:pt x="2470768" y="2470768"/>
                </a:lnTo>
                <a:lnTo>
                  <a:pt x="0" y="2470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383343" y="2776608"/>
            <a:ext cx="17098038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Câu</a:t>
            </a:r>
            <a:r>
              <a:rPr lang="en-US" sz="48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2: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Theo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em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,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lời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thầy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giáo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miêu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tả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bầu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trời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mùa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hè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có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tác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dụng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như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thế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nào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đối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với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học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sinh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4595" y="4983930"/>
            <a:ext cx="14747373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Lời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thầy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giáo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khuyến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khích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quan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sát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bầu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trời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cách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tỉ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mỉ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khuyến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khích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nới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điều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quan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sát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bằng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cách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riêng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mình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khiến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mong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muốn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cũng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nói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một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cách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hình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ảnh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như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cách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nói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thầy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giáo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./ …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BC8678DE-E25F-4E56-9915-3C2194EAF24F}"/>
              </a:ext>
            </a:extLst>
          </p:cNvPr>
          <p:cNvSpPr txBox="1"/>
          <p:nvPr/>
        </p:nvSpPr>
        <p:spPr>
          <a:xfrm>
            <a:off x="-2133600" y="161561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C779D8A9-0929-4758-BC5B-BCB0A259DD0F}"/>
              </a:ext>
            </a:extLst>
          </p:cNvPr>
          <p:cNvSpPr txBox="1"/>
          <p:nvPr/>
        </p:nvSpPr>
        <p:spPr>
          <a:xfrm>
            <a:off x="4276044" y="658339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B18CD43-30DC-4ADB-A84B-008EA05D8602}"/>
              </a:ext>
            </a:extLst>
          </p:cNvPr>
          <p:cNvSpPr txBox="1"/>
          <p:nvPr/>
        </p:nvSpPr>
        <p:spPr>
          <a:xfrm>
            <a:off x="6653640" y="593498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093337A-A8C8-4A9E-AB20-E6ECE0E8D0A3}"/>
              </a:ext>
            </a:extLst>
          </p:cNvPr>
          <p:cNvSpPr txBox="1"/>
          <p:nvPr/>
        </p:nvSpPr>
        <p:spPr>
          <a:xfrm>
            <a:off x="2527607" y="1392643"/>
            <a:ext cx="3763448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DFD9376B-D1AA-41C8-85E1-794E6B59F783}"/>
              </a:ext>
            </a:extLst>
          </p:cNvPr>
          <p:cNvSpPr txBox="1"/>
          <p:nvPr/>
        </p:nvSpPr>
        <p:spPr>
          <a:xfrm>
            <a:off x="2527607" y="1223963"/>
            <a:ext cx="13668519" cy="14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0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1689" y="5399871"/>
            <a:ext cx="13973745" cy="4068861"/>
            <a:chOff x="0" y="0"/>
            <a:chExt cx="50323576" cy="6637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23576" cy="6637741"/>
            </a:xfrm>
            <a:custGeom>
              <a:avLst/>
              <a:gdLst/>
              <a:ahLst/>
              <a:cxnLst/>
              <a:rect l="l" t="t" r="r" b="b"/>
              <a:pathLst>
                <a:path w="50323576" h="6637741">
                  <a:moveTo>
                    <a:pt x="5001877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6332941"/>
                  </a:lnTo>
                  <a:cubicBezTo>
                    <a:pt x="0" y="6501851"/>
                    <a:pt x="135890" y="6637741"/>
                    <a:pt x="304800" y="6637741"/>
                  </a:cubicBezTo>
                  <a:lnTo>
                    <a:pt x="50018776" y="6637741"/>
                  </a:lnTo>
                  <a:cubicBezTo>
                    <a:pt x="50187687" y="6637741"/>
                    <a:pt x="50323576" y="6501851"/>
                    <a:pt x="50323576" y="6332941"/>
                  </a:cubicBezTo>
                  <a:lnTo>
                    <a:pt x="50323576" y="304800"/>
                  </a:lnTo>
                  <a:cubicBezTo>
                    <a:pt x="50323576" y="135890"/>
                    <a:pt x="50187687" y="0"/>
                    <a:pt x="500187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913594" y="2811823"/>
            <a:ext cx="16941127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Câu</a:t>
            </a:r>
            <a:r>
              <a:rPr lang="en-US" sz="48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3: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Việc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mỗi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bạn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học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sinh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miêu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tả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bầu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trời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mùa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thu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bằng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những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hình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ảnh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khác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nhau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nói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lên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điều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gì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? Em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thích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hình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ảnh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nào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?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Vì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sao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94061" y="6223656"/>
            <a:ext cx="9334386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2"/>
              </a:lnSpc>
            </a:pPr>
            <a:r>
              <a:rPr lang="en-US" sz="4823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</a:p>
          <a:p>
            <a:pPr algn="l">
              <a:lnSpc>
                <a:spcPts val="6752"/>
              </a:lnSpc>
            </a:pPr>
            <a:endParaRPr lang="en-US" sz="4823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530354" y="777916"/>
            <a:ext cx="733129" cy="739855"/>
          </a:xfrm>
          <a:custGeom>
            <a:avLst/>
            <a:gdLst/>
            <a:ahLst/>
            <a:cxnLst/>
            <a:rect l="l" t="t" r="r" b="b"/>
            <a:pathLst>
              <a:path w="733129" h="739855">
                <a:moveTo>
                  <a:pt x="0" y="0"/>
                </a:moveTo>
                <a:lnTo>
                  <a:pt x="733130" y="0"/>
                </a:lnTo>
                <a:lnTo>
                  <a:pt x="733130" y="739856"/>
                </a:lnTo>
                <a:lnTo>
                  <a:pt x="0" y="73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260683">
            <a:off x="12499374" y="-1671"/>
            <a:ext cx="991376" cy="1394518"/>
          </a:xfrm>
          <a:custGeom>
            <a:avLst/>
            <a:gdLst/>
            <a:ahLst/>
            <a:cxnLst/>
            <a:rect l="l" t="t" r="r" b="b"/>
            <a:pathLst>
              <a:path w="991376" h="1394518">
                <a:moveTo>
                  <a:pt x="0" y="0"/>
                </a:moveTo>
                <a:lnTo>
                  <a:pt x="991376" y="0"/>
                </a:lnTo>
                <a:lnTo>
                  <a:pt x="991376" y="1394519"/>
                </a:lnTo>
                <a:lnTo>
                  <a:pt x="0" y="1394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301777">
            <a:off x="14031007" y="47465"/>
            <a:ext cx="1441161" cy="1441161"/>
          </a:xfrm>
          <a:custGeom>
            <a:avLst/>
            <a:gdLst/>
            <a:ahLst/>
            <a:cxnLst/>
            <a:rect l="l" t="t" r="r" b="b"/>
            <a:pathLst>
              <a:path w="1441161" h="1441161">
                <a:moveTo>
                  <a:pt x="0" y="0"/>
                </a:moveTo>
                <a:lnTo>
                  <a:pt x="1441160" y="0"/>
                </a:lnTo>
                <a:lnTo>
                  <a:pt x="1441160" y="1441161"/>
                </a:lnTo>
                <a:lnTo>
                  <a:pt x="0" y="1441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596597">
            <a:off x="15562358" y="2054"/>
            <a:ext cx="991376" cy="1394518"/>
          </a:xfrm>
          <a:custGeom>
            <a:avLst/>
            <a:gdLst/>
            <a:ahLst/>
            <a:cxnLst/>
            <a:rect l="l" t="t" r="r" b="b"/>
            <a:pathLst>
              <a:path w="991376" h="1394518">
                <a:moveTo>
                  <a:pt x="0" y="0"/>
                </a:moveTo>
                <a:lnTo>
                  <a:pt x="991376" y="0"/>
                </a:lnTo>
                <a:lnTo>
                  <a:pt x="991376" y="1394518"/>
                </a:lnTo>
                <a:lnTo>
                  <a:pt x="0" y="1394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805408">
            <a:off x="17117687" y="1125314"/>
            <a:ext cx="637744" cy="897082"/>
          </a:xfrm>
          <a:custGeom>
            <a:avLst/>
            <a:gdLst/>
            <a:ahLst/>
            <a:cxnLst/>
            <a:rect l="l" t="t" r="r" b="b"/>
            <a:pathLst>
              <a:path w="637744" h="897082">
                <a:moveTo>
                  <a:pt x="0" y="0"/>
                </a:moveTo>
                <a:lnTo>
                  <a:pt x="637744" y="0"/>
                </a:lnTo>
                <a:lnTo>
                  <a:pt x="637744" y="897082"/>
                </a:lnTo>
                <a:lnTo>
                  <a:pt x="0" y="897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4577560">
            <a:off x="17216539" y="329375"/>
            <a:ext cx="637744" cy="897082"/>
          </a:xfrm>
          <a:custGeom>
            <a:avLst/>
            <a:gdLst/>
            <a:ahLst/>
            <a:cxnLst/>
            <a:rect l="l" t="t" r="r" b="b"/>
            <a:pathLst>
              <a:path w="637744" h="897082">
                <a:moveTo>
                  <a:pt x="0" y="0"/>
                </a:moveTo>
                <a:lnTo>
                  <a:pt x="637744" y="0"/>
                </a:lnTo>
                <a:lnTo>
                  <a:pt x="637744" y="897083"/>
                </a:lnTo>
                <a:lnTo>
                  <a:pt x="0" y="897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-341334" y="6817467"/>
            <a:ext cx="2509857" cy="3684194"/>
          </a:xfrm>
          <a:custGeom>
            <a:avLst/>
            <a:gdLst/>
            <a:ahLst/>
            <a:cxnLst/>
            <a:rect l="l" t="t" r="r" b="b"/>
            <a:pathLst>
              <a:path w="2509857" h="3684194">
                <a:moveTo>
                  <a:pt x="2509857" y="0"/>
                </a:moveTo>
                <a:lnTo>
                  <a:pt x="0" y="0"/>
                </a:lnTo>
                <a:lnTo>
                  <a:pt x="0" y="3684194"/>
                </a:lnTo>
                <a:lnTo>
                  <a:pt x="2509857" y="3684194"/>
                </a:lnTo>
                <a:lnTo>
                  <a:pt x="250985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488600" y="6223656"/>
            <a:ext cx="2893977" cy="4068861"/>
          </a:xfrm>
          <a:custGeom>
            <a:avLst/>
            <a:gdLst/>
            <a:ahLst/>
            <a:cxnLst/>
            <a:rect l="l" t="t" r="r" b="b"/>
            <a:pathLst>
              <a:path w="2893977" h="4068861">
                <a:moveTo>
                  <a:pt x="0" y="0"/>
                </a:moveTo>
                <a:lnTo>
                  <a:pt x="2893977" y="0"/>
                </a:lnTo>
                <a:lnTo>
                  <a:pt x="2893977" y="4068861"/>
                </a:lnTo>
                <a:lnTo>
                  <a:pt x="0" y="4068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FF3D2D-D171-A6DD-80D8-D74187F9AB87}"/>
              </a:ext>
            </a:extLst>
          </p:cNvPr>
          <p:cNvSpPr txBox="1"/>
          <p:nvPr/>
        </p:nvSpPr>
        <p:spPr>
          <a:xfrm>
            <a:off x="1951280" y="5463289"/>
            <a:ext cx="134612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57480"/>
            <a:r>
              <a:rPr lang="en-US" sz="4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4800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bạn đã quan sát rất kĩ, theo cách cảm nhận riêng của mình. / Các bạn có cảm nhận khác nhau về bầu trời. / Các bạn muốn nói những điều quan sát được theo cách riêng của mình. / Các bạn rất hào hứng với tiết học. 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FD092AB1-5160-499B-A6F7-A16C789B3704}"/>
              </a:ext>
            </a:extLst>
          </p:cNvPr>
          <p:cNvSpPr txBox="1"/>
          <p:nvPr/>
        </p:nvSpPr>
        <p:spPr>
          <a:xfrm>
            <a:off x="-2059148" y="129870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8039501-6E18-42A1-80D3-E1268D50A72A}"/>
              </a:ext>
            </a:extLst>
          </p:cNvPr>
          <p:cNvSpPr txBox="1"/>
          <p:nvPr/>
        </p:nvSpPr>
        <p:spPr>
          <a:xfrm>
            <a:off x="3962400" y="675148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D0A10368-CD85-4ED3-8F7C-437EC4F4CE39}"/>
              </a:ext>
            </a:extLst>
          </p:cNvPr>
          <p:cNvSpPr txBox="1"/>
          <p:nvPr/>
        </p:nvSpPr>
        <p:spPr>
          <a:xfrm>
            <a:off x="6350599" y="636504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F33AD3F-DEE6-4C60-A4D4-424FAF44C5B4}"/>
              </a:ext>
            </a:extLst>
          </p:cNvPr>
          <p:cNvSpPr txBox="1"/>
          <p:nvPr/>
        </p:nvSpPr>
        <p:spPr>
          <a:xfrm>
            <a:off x="2689149" y="1393837"/>
            <a:ext cx="3763448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084E09-77F3-47D9-8938-72DAF30A3021}"/>
              </a:ext>
            </a:extLst>
          </p:cNvPr>
          <p:cNvSpPr txBox="1"/>
          <p:nvPr/>
        </p:nvSpPr>
        <p:spPr>
          <a:xfrm>
            <a:off x="2852976" y="1224452"/>
            <a:ext cx="13668519" cy="14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0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545933" y="-3014091"/>
            <a:ext cx="8422948" cy="4206106"/>
            <a:chOff x="0" y="0"/>
            <a:chExt cx="11230598" cy="5608142"/>
          </a:xfrm>
        </p:grpSpPr>
        <p:sp>
          <p:nvSpPr>
            <p:cNvPr id="3" name="Freeform 3"/>
            <p:cNvSpPr/>
            <p:nvPr/>
          </p:nvSpPr>
          <p:spPr>
            <a:xfrm>
              <a:off x="0" y="458450"/>
              <a:ext cx="1490573" cy="1490573"/>
            </a:xfrm>
            <a:custGeom>
              <a:avLst/>
              <a:gdLst/>
              <a:ahLst/>
              <a:cxnLst/>
              <a:rect l="l" t="t" r="r" b="b"/>
              <a:pathLst>
                <a:path w="1490573" h="1490573">
                  <a:moveTo>
                    <a:pt x="0" y="0"/>
                  </a:moveTo>
                  <a:lnTo>
                    <a:pt x="1490573" y="0"/>
                  </a:lnTo>
                  <a:lnTo>
                    <a:pt x="1490573" y="1490572"/>
                  </a:lnTo>
                  <a:lnTo>
                    <a:pt x="0" y="149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528916" y="227459"/>
              <a:ext cx="1490573" cy="1490573"/>
            </a:xfrm>
            <a:custGeom>
              <a:avLst/>
              <a:gdLst/>
              <a:ahLst/>
              <a:cxnLst/>
              <a:rect l="l" t="t" r="r" b="b"/>
              <a:pathLst>
                <a:path w="1490573" h="1490573">
                  <a:moveTo>
                    <a:pt x="0" y="0"/>
                  </a:moveTo>
                  <a:lnTo>
                    <a:pt x="1490573" y="0"/>
                  </a:lnTo>
                  <a:lnTo>
                    <a:pt x="1490573" y="1490572"/>
                  </a:lnTo>
                  <a:lnTo>
                    <a:pt x="0" y="149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3026704">
              <a:off x="8175195" y="1676730"/>
              <a:ext cx="1132274" cy="1592713"/>
            </a:xfrm>
            <a:custGeom>
              <a:avLst/>
              <a:gdLst/>
              <a:ahLst/>
              <a:cxnLst/>
              <a:rect l="l" t="t" r="r" b="b"/>
              <a:pathLst>
                <a:path w="1132274" h="1592713">
                  <a:moveTo>
                    <a:pt x="0" y="0"/>
                  </a:moveTo>
                  <a:lnTo>
                    <a:pt x="1132274" y="0"/>
                  </a:lnTo>
                  <a:lnTo>
                    <a:pt x="1132274" y="1592713"/>
                  </a:lnTo>
                  <a:lnTo>
                    <a:pt x="0" y="1592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1316796">
              <a:off x="9952076" y="4000331"/>
              <a:ext cx="1042305" cy="1466158"/>
            </a:xfrm>
            <a:custGeom>
              <a:avLst/>
              <a:gdLst/>
              <a:ahLst/>
              <a:cxnLst/>
              <a:rect l="l" t="t" r="r" b="b"/>
              <a:pathLst>
                <a:path w="1042305" h="1466158">
                  <a:moveTo>
                    <a:pt x="0" y="0"/>
                  </a:moveTo>
                  <a:lnTo>
                    <a:pt x="1042306" y="0"/>
                  </a:lnTo>
                  <a:lnTo>
                    <a:pt x="1042306" y="1466158"/>
                  </a:lnTo>
                  <a:lnTo>
                    <a:pt x="0" y="1466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7285395">
              <a:off x="7241090" y="97616"/>
              <a:ext cx="955054" cy="1343426"/>
            </a:xfrm>
            <a:custGeom>
              <a:avLst/>
              <a:gdLst/>
              <a:ahLst/>
              <a:cxnLst/>
              <a:rect l="l" t="t" r="r" b="b"/>
              <a:pathLst>
                <a:path w="955054" h="1343426">
                  <a:moveTo>
                    <a:pt x="0" y="0"/>
                  </a:moveTo>
                  <a:lnTo>
                    <a:pt x="955053" y="0"/>
                  </a:lnTo>
                  <a:lnTo>
                    <a:pt x="955053" y="1343426"/>
                  </a:lnTo>
                  <a:lnTo>
                    <a:pt x="0" y="1343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4468160">
              <a:off x="1908652" y="-35742"/>
              <a:ext cx="1074535" cy="1511494"/>
            </a:xfrm>
            <a:custGeom>
              <a:avLst/>
              <a:gdLst/>
              <a:ahLst/>
              <a:cxnLst/>
              <a:rect l="l" t="t" r="r" b="b"/>
              <a:pathLst>
                <a:path w="1074535" h="1511494">
                  <a:moveTo>
                    <a:pt x="0" y="0"/>
                  </a:moveTo>
                  <a:lnTo>
                    <a:pt x="1074535" y="0"/>
                  </a:lnTo>
                  <a:lnTo>
                    <a:pt x="1074535" y="1511494"/>
                  </a:lnTo>
                  <a:lnTo>
                    <a:pt x="0" y="1511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926869">
              <a:off x="5887342" y="1490410"/>
              <a:ext cx="1720534" cy="1202223"/>
            </a:xfrm>
            <a:custGeom>
              <a:avLst/>
              <a:gdLst/>
              <a:ahLst/>
              <a:cxnLst/>
              <a:rect l="l" t="t" r="r" b="b"/>
              <a:pathLst>
                <a:path w="1720534" h="1202223">
                  <a:moveTo>
                    <a:pt x="0" y="0"/>
                  </a:moveTo>
                  <a:lnTo>
                    <a:pt x="1720534" y="0"/>
                  </a:lnTo>
                  <a:lnTo>
                    <a:pt x="1720534" y="1202223"/>
                  </a:lnTo>
                  <a:lnTo>
                    <a:pt x="0" y="12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741332" y="293739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49"/>
                  </a:lnTo>
                  <a:lnTo>
                    <a:pt x="0" y="596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852424" y="438848"/>
              <a:ext cx="841377" cy="764888"/>
            </a:xfrm>
            <a:custGeom>
              <a:avLst/>
              <a:gdLst/>
              <a:ahLst/>
              <a:cxnLst/>
              <a:rect l="l" t="t" r="r" b="b"/>
              <a:pathLst>
                <a:path w="841377" h="764888">
                  <a:moveTo>
                    <a:pt x="0" y="0"/>
                  </a:moveTo>
                  <a:lnTo>
                    <a:pt x="841377" y="0"/>
                  </a:lnTo>
                  <a:lnTo>
                    <a:pt x="841377" y="764888"/>
                  </a:lnTo>
                  <a:lnTo>
                    <a:pt x="0" y="764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659354" y="2045697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5" y="0"/>
                  </a:lnTo>
                  <a:lnTo>
                    <a:pt x="656425" y="596750"/>
                  </a:lnTo>
                  <a:lnTo>
                    <a:pt x="0" y="596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3217402">
              <a:off x="3342898" y="319529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50"/>
                  </a:lnTo>
                  <a:lnTo>
                    <a:pt x="0" y="596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1174335">
              <a:off x="3654865" y="1041383"/>
              <a:ext cx="1483135" cy="1062464"/>
            </a:xfrm>
            <a:custGeom>
              <a:avLst/>
              <a:gdLst/>
              <a:ahLst/>
              <a:cxnLst/>
              <a:rect l="l" t="t" r="r" b="b"/>
              <a:pathLst>
                <a:path w="1483135" h="1062464">
                  <a:moveTo>
                    <a:pt x="0" y="0"/>
                  </a:moveTo>
                  <a:lnTo>
                    <a:pt x="1483135" y="0"/>
                  </a:lnTo>
                  <a:lnTo>
                    <a:pt x="1483135" y="1062464"/>
                  </a:lnTo>
                  <a:lnTo>
                    <a:pt x="0" y="1062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669662" flipH="1">
              <a:off x="8529524" y="3239572"/>
              <a:ext cx="1483135" cy="1062464"/>
            </a:xfrm>
            <a:custGeom>
              <a:avLst/>
              <a:gdLst/>
              <a:ahLst/>
              <a:cxnLst/>
              <a:rect l="l" t="t" r="r" b="b"/>
              <a:pathLst>
                <a:path w="1483135" h="1062464">
                  <a:moveTo>
                    <a:pt x="1483135" y="0"/>
                  </a:moveTo>
                  <a:lnTo>
                    <a:pt x="0" y="0"/>
                  </a:lnTo>
                  <a:lnTo>
                    <a:pt x="0" y="1062464"/>
                  </a:lnTo>
                  <a:lnTo>
                    <a:pt x="1483135" y="1062464"/>
                  </a:lnTo>
                  <a:lnTo>
                    <a:pt x="148313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3096535">
              <a:off x="10079641" y="2916001"/>
              <a:ext cx="472276" cy="892618"/>
            </a:xfrm>
            <a:custGeom>
              <a:avLst/>
              <a:gdLst/>
              <a:ahLst/>
              <a:cxnLst/>
              <a:rect l="l" t="t" r="r" b="b"/>
              <a:pathLst>
                <a:path w="472276" h="892618">
                  <a:moveTo>
                    <a:pt x="0" y="0"/>
                  </a:moveTo>
                  <a:lnTo>
                    <a:pt x="472276" y="0"/>
                  </a:lnTo>
                  <a:lnTo>
                    <a:pt x="472276" y="892618"/>
                  </a:lnTo>
                  <a:lnTo>
                    <a:pt x="0" y="892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rot="7594497">
              <a:off x="6229025" y="659432"/>
              <a:ext cx="428704" cy="810264"/>
            </a:xfrm>
            <a:custGeom>
              <a:avLst/>
              <a:gdLst/>
              <a:ahLst/>
              <a:cxnLst/>
              <a:rect l="l" t="t" r="r" b="b"/>
              <a:pathLst>
                <a:path w="428704" h="810264">
                  <a:moveTo>
                    <a:pt x="0" y="0"/>
                  </a:moveTo>
                  <a:lnTo>
                    <a:pt x="428703" y="0"/>
                  </a:lnTo>
                  <a:lnTo>
                    <a:pt x="428703" y="810265"/>
                  </a:lnTo>
                  <a:lnTo>
                    <a:pt x="0" y="810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-6583816">
              <a:off x="8326425" y="876041"/>
              <a:ext cx="428704" cy="810264"/>
            </a:xfrm>
            <a:custGeom>
              <a:avLst/>
              <a:gdLst/>
              <a:ahLst/>
              <a:cxnLst/>
              <a:rect l="l" t="t" r="r" b="b"/>
              <a:pathLst>
                <a:path w="428704" h="810264">
                  <a:moveTo>
                    <a:pt x="0" y="0"/>
                  </a:moveTo>
                  <a:lnTo>
                    <a:pt x="428704" y="0"/>
                  </a:lnTo>
                  <a:lnTo>
                    <a:pt x="428704" y="810264"/>
                  </a:lnTo>
                  <a:lnTo>
                    <a:pt x="0" y="81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5649620">
              <a:off x="1745458" y="1188438"/>
              <a:ext cx="358284" cy="677169"/>
            </a:xfrm>
            <a:custGeom>
              <a:avLst/>
              <a:gdLst/>
              <a:ahLst/>
              <a:cxnLst/>
              <a:rect l="l" t="t" r="r" b="b"/>
              <a:pathLst>
                <a:path w="358284" h="677169">
                  <a:moveTo>
                    <a:pt x="0" y="0"/>
                  </a:moveTo>
                  <a:lnTo>
                    <a:pt x="358284" y="0"/>
                  </a:lnTo>
                  <a:lnTo>
                    <a:pt x="358284" y="677169"/>
                  </a:lnTo>
                  <a:lnTo>
                    <a:pt x="0" y="67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498638">
              <a:off x="9056806" y="1478704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445919" y="1602078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512931" y="1232366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914557" y="1327312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718617" y="1645576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69" y="0"/>
                  </a:lnTo>
                  <a:lnTo>
                    <a:pt x="180869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0315467" y="2731271"/>
              <a:ext cx="180259" cy="168788"/>
            </a:xfrm>
            <a:custGeom>
              <a:avLst/>
              <a:gdLst/>
              <a:ahLst/>
              <a:cxnLst/>
              <a:rect l="l" t="t" r="r" b="b"/>
              <a:pathLst>
                <a:path w="180259" h="168788">
                  <a:moveTo>
                    <a:pt x="0" y="0"/>
                  </a:moveTo>
                  <a:lnTo>
                    <a:pt x="180258" y="0"/>
                  </a:lnTo>
                  <a:lnTo>
                    <a:pt x="180258" y="168787"/>
                  </a:lnTo>
                  <a:lnTo>
                    <a:pt x="0" y="16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6744873" y="-3014091"/>
            <a:ext cx="7242515" cy="4206106"/>
            <a:chOff x="0" y="0"/>
            <a:chExt cx="9656687" cy="5608142"/>
          </a:xfrm>
        </p:grpSpPr>
        <p:sp>
          <p:nvSpPr>
            <p:cNvPr id="27" name="Freeform 27"/>
            <p:cNvSpPr/>
            <p:nvPr/>
          </p:nvSpPr>
          <p:spPr>
            <a:xfrm rot="7773295">
              <a:off x="1923129" y="2338699"/>
              <a:ext cx="1132274" cy="1592713"/>
            </a:xfrm>
            <a:custGeom>
              <a:avLst/>
              <a:gdLst/>
              <a:ahLst/>
              <a:cxnLst/>
              <a:rect l="l" t="t" r="r" b="b"/>
              <a:pathLst>
                <a:path w="1132274" h="1592713">
                  <a:moveTo>
                    <a:pt x="0" y="0"/>
                  </a:moveTo>
                  <a:lnTo>
                    <a:pt x="1132274" y="0"/>
                  </a:lnTo>
                  <a:lnTo>
                    <a:pt x="1132274" y="1592712"/>
                  </a:lnTo>
                  <a:lnTo>
                    <a:pt x="0" y="159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9483203">
              <a:off x="236216" y="141652"/>
              <a:ext cx="1042305" cy="1466158"/>
            </a:xfrm>
            <a:custGeom>
              <a:avLst/>
              <a:gdLst/>
              <a:ahLst/>
              <a:cxnLst/>
              <a:rect l="l" t="t" r="r" b="b"/>
              <a:pathLst>
                <a:path w="1042305" h="1466158">
                  <a:moveTo>
                    <a:pt x="0" y="0"/>
                  </a:moveTo>
                  <a:lnTo>
                    <a:pt x="1042306" y="0"/>
                  </a:lnTo>
                  <a:lnTo>
                    <a:pt x="1042306" y="1466159"/>
                  </a:lnTo>
                  <a:lnTo>
                    <a:pt x="0" y="1466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3514604">
              <a:off x="3034455" y="4167100"/>
              <a:ext cx="955054" cy="1343426"/>
            </a:xfrm>
            <a:custGeom>
              <a:avLst/>
              <a:gdLst/>
              <a:ahLst/>
              <a:cxnLst/>
              <a:rect l="l" t="t" r="r" b="b"/>
              <a:pathLst>
                <a:path w="955054" h="1343426">
                  <a:moveTo>
                    <a:pt x="0" y="0"/>
                  </a:moveTo>
                  <a:lnTo>
                    <a:pt x="955053" y="0"/>
                  </a:lnTo>
                  <a:lnTo>
                    <a:pt x="955053" y="1343426"/>
                  </a:lnTo>
                  <a:lnTo>
                    <a:pt x="0" y="1343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6331839">
              <a:off x="8247411" y="4132390"/>
              <a:ext cx="1074535" cy="1511494"/>
            </a:xfrm>
            <a:custGeom>
              <a:avLst/>
              <a:gdLst/>
              <a:ahLst/>
              <a:cxnLst/>
              <a:rect l="l" t="t" r="r" b="b"/>
              <a:pathLst>
                <a:path w="1074535" h="1511494">
                  <a:moveTo>
                    <a:pt x="0" y="0"/>
                  </a:moveTo>
                  <a:lnTo>
                    <a:pt x="1074535" y="0"/>
                  </a:lnTo>
                  <a:lnTo>
                    <a:pt x="1074535" y="1511494"/>
                  </a:lnTo>
                  <a:lnTo>
                    <a:pt x="0" y="1511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9873130">
              <a:off x="3622722" y="2915509"/>
              <a:ext cx="1720534" cy="1202223"/>
            </a:xfrm>
            <a:custGeom>
              <a:avLst/>
              <a:gdLst/>
              <a:ahLst/>
              <a:cxnLst/>
              <a:rect l="l" t="t" r="r" b="b"/>
              <a:pathLst>
                <a:path w="1720534" h="1202223">
                  <a:moveTo>
                    <a:pt x="0" y="0"/>
                  </a:moveTo>
                  <a:lnTo>
                    <a:pt x="1720534" y="0"/>
                  </a:lnTo>
                  <a:lnTo>
                    <a:pt x="1720534" y="1202223"/>
                  </a:lnTo>
                  <a:lnTo>
                    <a:pt x="0" y="12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0800000">
              <a:off x="1832842" y="4717653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50"/>
                  </a:lnTo>
                  <a:lnTo>
                    <a:pt x="0" y="596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0800000">
              <a:off x="5536797" y="4404406"/>
              <a:ext cx="841377" cy="764888"/>
            </a:xfrm>
            <a:custGeom>
              <a:avLst/>
              <a:gdLst/>
              <a:ahLst/>
              <a:cxnLst/>
              <a:rect l="l" t="t" r="r" b="b"/>
              <a:pathLst>
                <a:path w="841377" h="764888">
                  <a:moveTo>
                    <a:pt x="0" y="0"/>
                  </a:moveTo>
                  <a:lnTo>
                    <a:pt x="841377" y="0"/>
                  </a:lnTo>
                  <a:lnTo>
                    <a:pt x="841377" y="764888"/>
                  </a:lnTo>
                  <a:lnTo>
                    <a:pt x="0" y="764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0800000">
              <a:off x="914819" y="2965695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49"/>
                  </a:lnTo>
                  <a:lnTo>
                    <a:pt x="0" y="596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7582597">
              <a:off x="7231276" y="4691863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50"/>
                  </a:lnTo>
                  <a:lnTo>
                    <a:pt x="0" y="596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9625664">
              <a:off x="6092598" y="3504294"/>
              <a:ext cx="1483135" cy="1062464"/>
            </a:xfrm>
            <a:custGeom>
              <a:avLst/>
              <a:gdLst/>
              <a:ahLst/>
              <a:cxnLst/>
              <a:rect l="l" t="t" r="r" b="b"/>
              <a:pathLst>
                <a:path w="1483135" h="1062464">
                  <a:moveTo>
                    <a:pt x="0" y="0"/>
                  </a:moveTo>
                  <a:lnTo>
                    <a:pt x="1483135" y="0"/>
                  </a:lnTo>
                  <a:lnTo>
                    <a:pt x="1483135" y="1062465"/>
                  </a:lnTo>
                  <a:lnTo>
                    <a:pt x="0" y="1062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10130337" flipH="1">
              <a:off x="1217938" y="1306106"/>
              <a:ext cx="1483135" cy="1062464"/>
            </a:xfrm>
            <a:custGeom>
              <a:avLst/>
              <a:gdLst/>
              <a:ahLst/>
              <a:cxnLst/>
              <a:rect l="l" t="t" r="r" b="b"/>
              <a:pathLst>
                <a:path w="1483135" h="1062464">
                  <a:moveTo>
                    <a:pt x="1483136" y="0"/>
                  </a:moveTo>
                  <a:lnTo>
                    <a:pt x="0" y="0"/>
                  </a:lnTo>
                  <a:lnTo>
                    <a:pt x="0" y="1062464"/>
                  </a:lnTo>
                  <a:lnTo>
                    <a:pt x="1483136" y="1062464"/>
                  </a:lnTo>
                  <a:lnTo>
                    <a:pt x="148313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7703464">
              <a:off x="678681" y="1799523"/>
              <a:ext cx="472276" cy="892618"/>
            </a:xfrm>
            <a:custGeom>
              <a:avLst/>
              <a:gdLst/>
              <a:ahLst/>
              <a:cxnLst/>
              <a:rect l="l" t="t" r="r" b="b"/>
              <a:pathLst>
                <a:path w="472276" h="892618">
                  <a:moveTo>
                    <a:pt x="0" y="0"/>
                  </a:moveTo>
                  <a:lnTo>
                    <a:pt x="472276" y="0"/>
                  </a:lnTo>
                  <a:lnTo>
                    <a:pt x="472276" y="892617"/>
                  </a:lnTo>
                  <a:lnTo>
                    <a:pt x="0" y="89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3205502">
              <a:off x="4572869" y="4138445"/>
              <a:ext cx="428704" cy="810264"/>
            </a:xfrm>
            <a:custGeom>
              <a:avLst/>
              <a:gdLst/>
              <a:ahLst/>
              <a:cxnLst/>
              <a:rect l="l" t="t" r="r" b="b"/>
              <a:pathLst>
                <a:path w="428704" h="810264">
                  <a:moveTo>
                    <a:pt x="0" y="0"/>
                  </a:moveTo>
                  <a:lnTo>
                    <a:pt x="428704" y="0"/>
                  </a:lnTo>
                  <a:lnTo>
                    <a:pt x="428704" y="810264"/>
                  </a:lnTo>
                  <a:lnTo>
                    <a:pt x="0" y="81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4216183">
              <a:off x="2475469" y="3921836"/>
              <a:ext cx="428704" cy="810264"/>
            </a:xfrm>
            <a:custGeom>
              <a:avLst/>
              <a:gdLst/>
              <a:ahLst/>
              <a:cxnLst/>
              <a:rect l="l" t="t" r="r" b="b"/>
              <a:pathLst>
                <a:path w="428704" h="810264">
                  <a:moveTo>
                    <a:pt x="0" y="0"/>
                  </a:moveTo>
                  <a:lnTo>
                    <a:pt x="428704" y="0"/>
                  </a:lnTo>
                  <a:lnTo>
                    <a:pt x="428704" y="810265"/>
                  </a:lnTo>
                  <a:lnTo>
                    <a:pt x="0" y="810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5150379">
              <a:off x="9126856" y="3742534"/>
              <a:ext cx="358284" cy="677169"/>
            </a:xfrm>
            <a:custGeom>
              <a:avLst/>
              <a:gdLst/>
              <a:ahLst/>
              <a:cxnLst/>
              <a:rect l="l" t="t" r="r" b="b"/>
              <a:pathLst>
                <a:path w="358284" h="677169">
                  <a:moveTo>
                    <a:pt x="0" y="0"/>
                  </a:moveTo>
                  <a:lnTo>
                    <a:pt x="358284" y="0"/>
                  </a:lnTo>
                  <a:lnTo>
                    <a:pt x="358284" y="677169"/>
                  </a:lnTo>
                  <a:lnTo>
                    <a:pt x="0" y="67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-8301361">
              <a:off x="1992922" y="3960078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0800000">
              <a:off x="8603809" y="3836704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69" y="0"/>
                  </a:lnTo>
                  <a:lnTo>
                    <a:pt x="180869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0800000">
              <a:off x="5536797" y="4206416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0800000">
              <a:off x="8135171" y="4111470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0800000">
              <a:off x="3331112" y="3793205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69" y="0"/>
                  </a:lnTo>
                  <a:lnTo>
                    <a:pt x="180869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0800000">
              <a:off x="734872" y="2708083"/>
              <a:ext cx="180259" cy="168788"/>
            </a:xfrm>
            <a:custGeom>
              <a:avLst/>
              <a:gdLst/>
              <a:ahLst/>
              <a:cxnLst/>
              <a:rect l="l" t="t" r="r" b="b"/>
              <a:pathLst>
                <a:path w="180259" h="168788">
                  <a:moveTo>
                    <a:pt x="0" y="0"/>
                  </a:moveTo>
                  <a:lnTo>
                    <a:pt x="180259" y="0"/>
                  </a:lnTo>
                  <a:lnTo>
                    <a:pt x="180259" y="168788"/>
                  </a:lnTo>
                  <a:lnTo>
                    <a:pt x="0" y="168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8" name="Group 48"/>
          <p:cNvGrpSpPr/>
          <p:nvPr/>
        </p:nvGrpSpPr>
        <p:grpSpPr>
          <a:xfrm>
            <a:off x="12654855" y="-3014091"/>
            <a:ext cx="7242515" cy="4206106"/>
            <a:chOff x="0" y="0"/>
            <a:chExt cx="9656687" cy="5608142"/>
          </a:xfrm>
        </p:grpSpPr>
        <p:sp>
          <p:nvSpPr>
            <p:cNvPr id="49" name="Freeform 49"/>
            <p:cNvSpPr/>
            <p:nvPr/>
          </p:nvSpPr>
          <p:spPr>
            <a:xfrm rot="7773295">
              <a:off x="1923129" y="2338699"/>
              <a:ext cx="1132274" cy="1592713"/>
            </a:xfrm>
            <a:custGeom>
              <a:avLst/>
              <a:gdLst/>
              <a:ahLst/>
              <a:cxnLst/>
              <a:rect l="l" t="t" r="r" b="b"/>
              <a:pathLst>
                <a:path w="1132274" h="1592713">
                  <a:moveTo>
                    <a:pt x="0" y="0"/>
                  </a:moveTo>
                  <a:lnTo>
                    <a:pt x="1132274" y="0"/>
                  </a:lnTo>
                  <a:lnTo>
                    <a:pt x="1132274" y="1592712"/>
                  </a:lnTo>
                  <a:lnTo>
                    <a:pt x="0" y="159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9483203">
              <a:off x="236216" y="141652"/>
              <a:ext cx="1042305" cy="1466158"/>
            </a:xfrm>
            <a:custGeom>
              <a:avLst/>
              <a:gdLst/>
              <a:ahLst/>
              <a:cxnLst/>
              <a:rect l="l" t="t" r="r" b="b"/>
              <a:pathLst>
                <a:path w="1042305" h="1466158">
                  <a:moveTo>
                    <a:pt x="0" y="0"/>
                  </a:moveTo>
                  <a:lnTo>
                    <a:pt x="1042306" y="0"/>
                  </a:lnTo>
                  <a:lnTo>
                    <a:pt x="1042306" y="1466159"/>
                  </a:lnTo>
                  <a:lnTo>
                    <a:pt x="0" y="1466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3514604">
              <a:off x="3034455" y="4167100"/>
              <a:ext cx="955054" cy="1343426"/>
            </a:xfrm>
            <a:custGeom>
              <a:avLst/>
              <a:gdLst/>
              <a:ahLst/>
              <a:cxnLst/>
              <a:rect l="l" t="t" r="r" b="b"/>
              <a:pathLst>
                <a:path w="955054" h="1343426">
                  <a:moveTo>
                    <a:pt x="0" y="0"/>
                  </a:moveTo>
                  <a:lnTo>
                    <a:pt x="955053" y="0"/>
                  </a:lnTo>
                  <a:lnTo>
                    <a:pt x="955053" y="1343426"/>
                  </a:lnTo>
                  <a:lnTo>
                    <a:pt x="0" y="1343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6331839">
              <a:off x="8247411" y="4132390"/>
              <a:ext cx="1074535" cy="1511494"/>
            </a:xfrm>
            <a:custGeom>
              <a:avLst/>
              <a:gdLst/>
              <a:ahLst/>
              <a:cxnLst/>
              <a:rect l="l" t="t" r="r" b="b"/>
              <a:pathLst>
                <a:path w="1074535" h="1511494">
                  <a:moveTo>
                    <a:pt x="0" y="0"/>
                  </a:moveTo>
                  <a:lnTo>
                    <a:pt x="1074535" y="0"/>
                  </a:lnTo>
                  <a:lnTo>
                    <a:pt x="1074535" y="1511494"/>
                  </a:lnTo>
                  <a:lnTo>
                    <a:pt x="0" y="1511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9873130">
              <a:off x="3622722" y="2915509"/>
              <a:ext cx="1720534" cy="1202223"/>
            </a:xfrm>
            <a:custGeom>
              <a:avLst/>
              <a:gdLst/>
              <a:ahLst/>
              <a:cxnLst/>
              <a:rect l="l" t="t" r="r" b="b"/>
              <a:pathLst>
                <a:path w="1720534" h="1202223">
                  <a:moveTo>
                    <a:pt x="0" y="0"/>
                  </a:moveTo>
                  <a:lnTo>
                    <a:pt x="1720534" y="0"/>
                  </a:lnTo>
                  <a:lnTo>
                    <a:pt x="1720534" y="1202223"/>
                  </a:lnTo>
                  <a:lnTo>
                    <a:pt x="0" y="120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0800000">
              <a:off x="1832842" y="4717653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50"/>
                  </a:lnTo>
                  <a:lnTo>
                    <a:pt x="0" y="596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10800000">
              <a:off x="5536797" y="4404406"/>
              <a:ext cx="841377" cy="764888"/>
            </a:xfrm>
            <a:custGeom>
              <a:avLst/>
              <a:gdLst/>
              <a:ahLst/>
              <a:cxnLst/>
              <a:rect l="l" t="t" r="r" b="b"/>
              <a:pathLst>
                <a:path w="841377" h="764888">
                  <a:moveTo>
                    <a:pt x="0" y="0"/>
                  </a:moveTo>
                  <a:lnTo>
                    <a:pt x="841377" y="0"/>
                  </a:lnTo>
                  <a:lnTo>
                    <a:pt x="841377" y="764888"/>
                  </a:lnTo>
                  <a:lnTo>
                    <a:pt x="0" y="764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rot="-10800000">
              <a:off x="914819" y="2965695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49"/>
                  </a:lnTo>
                  <a:lnTo>
                    <a:pt x="0" y="596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rot="7582597">
              <a:off x="7231276" y="4691863"/>
              <a:ext cx="656424" cy="596749"/>
            </a:xfrm>
            <a:custGeom>
              <a:avLst/>
              <a:gdLst/>
              <a:ahLst/>
              <a:cxnLst/>
              <a:rect l="l" t="t" r="r" b="b"/>
              <a:pathLst>
                <a:path w="656424" h="596749">
                  <a:moveTo>
                    <a:pt x="0" y="0"/>
                  </a:moveTo>
                  <a:lnTo>
                    <a:pt x="656424" y="0"/>
                  </a:lnTo>
                  <a:lnTo>
                    <a:pt x="656424" y="596750"/>
                  </a:lnTo>
                  <a:lnTo>
                    <a:pt x="0" y="596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rot="-9625664">
              <a:off x="6092598" y="3504294"/>
              <a:ext cx="1483135" cy="1062464"/>
            </a:xfrm>
            <a:custGeom>
              <a:avLst/>
              <a:gdLst/>
              <a:ahLst/>
              <a:cxnLst/>
              <a:rect l="l" t="t" r="r" b="b"/>
              <a:pathLst>
                <a:path w="1483135" h="1062464">
                  <a:moveTo>
                    <a:pt x="0" y="0"/>
                  </a:moveTo>
                  <a:lnTo>
                    <a:pt x="1483135" y="0"/>
                  </a:lnTo>
                  <a:lnTo>
                    <a:pt x="1483135" y="1062465"/>
                  </a:lnTo>
                  <a:lnTo>
                    <a:pt x="0" y="1062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rot="10130337" flipH="1">
              <a:off x="1217938" y="1306106"/>
              <a:ext cx="1483135" cy="1062464"/>
            </a:xfrm>
            <a:custGeom>
              <a:avLst/>
              <a:gdLst/>
              <a:ahLst/>
              <a:cxnLst/>
              <a:rect l="l" t="t" r="r" b="b"/>
              <a:pathLst>
                <a:path w="1483135" h="1062464">
                  <a:moveTo>
                    <a:pt x="1483136" y="0"/>
                  </a:moveTo>
                  <a:lnTo>
                    <a:pt x="0" y="0"/>
                  </a:lnTo>
                  <a:lnTo>
                    <a:pt x="0" y="1062464"/>
                  </a:lnTo>
                  <a:lnTo>
                    <a:pt x="1483136" y="1062464"/>
                  </a:lnTo>
                  <a:lnTo>
                    <a:pt x="1483136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rot="7703464">
              <a:off x="678681" y="1799523"/>
              <a:ext cx="472276" cy="892618"/>
            </a:xfrm>
            <a:custGeom>
              <a:avLst/>
              <a:gdLst/>
              <a:ahLst/>
              <a:cxnLst/>
              <a:rect l="l" t="t" r="r" b="b"/>
              <a:pathLst>
                <a:path w="472276" h="892618">
                  <a:moveTo>
                    <a:pt x="0" y="0"/>
                  </a:moveTo>
                  <a:lnTo>
                    <a:pt x="472276" y="0"/>
                  </a:lnTo>
                  <a:lnTo>
                    <a:pt x="472276" y="892617"/>
                  </a:lnTo>
                  <a:lnTo>
                    <a:pt x="0" y="89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 rot="-3205502">
              <a:off x="4572869" y="4138445"/>
              <a:ext cx="428704" cy="810264"/>
            </a:xfrm>
            <a:custGeom>
              <a:avLst/>
              <a:gdLst/>
              <a:ahLst/>
              <a:cxnLst/>
              <a:rect l="l" t="t" r="r" b="b"/>
              <a:pathLst>
                <a:path w="428704" h="810264">
                  <a:moveTo>
                    <a:pt x="0" y="0"/>
                  </a:moveTo>
                  <a:lnTo>
                    <a:pt x="428704" y="0"/>
                  </a:lnTo>
                  <a:lnTo>
                    <a:pt x="428704" y="810264"/>
                  </a:lnTo>
                  <a:lnTo>
                    <a:pt x="0" y="810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rot="4216183">
              <a:off x="2475469" y="3921836"/>
              <a:ext cx="428704" cy="810264"/>
            </a:xfrm>
            <a:custGeom>
              <a:avLst/>
              <a:gdLst/>
              <a:ahLst/>
              <a:cxnLst/>
              <a:rect l="l" t="t" r="r" b="b"/>
              <a:pathLst>
                <a:path w="428704" h="810264">
                  <a:moveTo>
                    <a:pt x="0" y="0"/>
                  </a:moveTo>
                  <a:lnTo>
                    <a:pt x="428704" y="0"/>
                  </a:lnTo>
                  <a:lnTo>
                    <a:pt x="428704" y="810265"/>
                  </a:lnTo>
                  <a:lnTo>
                    <a:pt x="0" y="810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5150379">
              <a:off x="9126856" y="3742534"/>
              <a:ext cx="358284" cy="677169"/>
            </a:xfrm>
            <a:custGeom>
              <a:avLst/>
              <a:gdLst/>
              <a:ahLst/>
              <a:cxnLst/>
              <a:rect l="l" t="t" r="r" b="b"/>
              <a:pathLst>
                <a:path w="358284" h="677169">
                  <a:moveTo>
                    <a:pt x="0" y="0"/>
                  </a:moveTo>
                  <a:lnTo>
                    <a:pt x="358284" y="0"/>
                  </a:lnTo>
                  <a:lnTo>
                    <a:pt x="358284" y="677169"/>
                  </a:lnTo>
                  <a:lnTo>
                    <a:pt x="0" y="67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8301361">
              <a:off x="1992922" y="3960078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rot="-10800000">
              <a:off x="8603809" y="3836704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69" y="0"/>
                  </a:lnTo>
                  <a:lnTo>
                    <a:pt x="180869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rot="-10800000">
              <a:off x="5536797" y="4206416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rot="-10800000">
              <a:off x="8135171" y="4111470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70" y="0"/>
                  </a:lnTo>
                  <a:lnTo>
                    <a:pt x="180870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rot="-10800000">
              <a:off x="3331112" y="3793205"/>
              <a:ext cx="180870" cy="169360"/>
            </a:xfrm>
            <a:custGeom>
              <a:avLst/>
              <a:gdLst/>
              <a:ahLst/>
              <a:cxnLst/>
              <a:rect l="l" t="t" r="r" b="b"/>
              <a:pathLst>
                <a:path w="180870" h="169360">
                  <a:moveTo>
                    <a:pt x="0" y="0"/>
                  </a:moveTo>
                  <a:lnTo>
                    <a:pt x="180869" y="0"/>
                  </a:lnTo>
                  <a:lnTo>
                    <a:pt x="180869" y="169360"/>
                  </a:lnTo>
                  <a:lnTo>
                    <a:pt x="0" y="16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 rot="-10800000">
              <a:off x="734872" y="2708083"/>
              <a:ext cx="180259" cy="168788"/>
            </a:xfrm>
            <a:custGeom>
              <a:avLst/>
              <a:gdLst/>
              <a:ahLst/>
              <a:cxnLst/>
              <a:rect l="l" t="t" r="r" b="b"/>
              <a:pathLst>
                <a:path w="180259" h="168788">
                  <a:moveTo>
                    <a:pt x="0" y="0"/>
                  </a:moveTo>
                  <a:lnTo>
                    <a:pt x="180259" y="0"/>
                  </a:lnTo>
                  <a:lnTo>
                    <a:pt x="180259" y="168788"/>
                  </a:lnTo>
                  <a:lnTo>
                    <a:pt x="0" y="168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9" name="Group 79"/>
          <p:cNvGrpSpPr/>
          <p:nvPr/>
        </p:nvGrpSpPr>
        <p:grpSpPr>
          <a:xfrm>
            <a:off x="208340" y="4606650"/>
            <a:ext cx="17871319" cy="5456529"/>
            <a:chOff x="0" y="0"/>
            <a:chExt cx="50509344" cy="15421677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50509345" cy="15421677"/>
            </a:xfrm>
            <a:custGeom>
              <a:avLst/>
              <a:gdLst/>
              <a:ahLst/>
              <a:cxnLst/>
              <a:rect l="l" t="t" r="r" b="b"/>
              <a:pathLst>
                <a:path w="50509345" h="15421677">
                  <a:moveTo>
                    <a:pt x="5020454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5116877"/>
                  </a:lnTo>
                  <a:cubicBezTo>
                    <a:pt x="0" y="15285786"/>
                    <a:pt x="135890" y="15421677"/>
                    <a:pt x="304800" y="15421677"/>
                  </a:cubicBezTo>
                  <a:lnTo>
                    <a:pt x="50204545" y="15421677"/>
                  </a:lnTo>
                  <a:cubicBezTo>
                    <a:pt x="50373452" y="15421677"/>
                    <a:pt x="50509345" y="15285786"/>
                    <a:pt x="50509345" y="15116877"/>
                  </a:cubicBezTo>
                  <a:lnTo>
                    <a:pt x="50509345" y="304800"/>
                  </a:lnTo>
                  <a:cubicBezTo>
                    <a:pt x="50509345" y="135890"/>
                    <a:pt x="50373452" y="0"/>
                    <a:pt x="50204545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</p:grpSp>
      <p:sp>
        <p:nvSpPr>
          <p:cNvPr id="81" name="TextBox 81"/>
          <p:cNvSpPr txBox="1"/>
          <p:nvPr/>
        </p:nvSpPr>
        <p:spPr>
          <a:xfrm>
            <a:off x="515091" y="2832723"/>
            <a:ext cx="17098038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Câu</a:t>
            </a:r>
            <a:r>
              <a:rPr lang="en-US" sz="48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4: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Theo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em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,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giờ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học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được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kể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trong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bài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đọc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có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gì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đặc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biệt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và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thú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 </a:t>
            </a:r>
            <a:r>
              <a:rPr lang="en-US" sz="4800" i="1" dirty="0" err="1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vị</a:t>
            </a:r>
            <a:r>
              <a:rPr lang="en-US" sz="4800" i="1" dirty="0">
                <a:solidFill>
                  <a:srgbClr val="152A69"/>
                </a:solidFill>
                <a:latin typeface="Be Vietnam Italics"/>
                <a:ea typeface="Be Vietnam Italics"/>
                <a:cs typeface="Be Vietnam Italics"/>
                <a:sym typeface="Be Vietnam Italics"/>
              </a:rPr>
              <a:t>?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405272" y="4695884"/>
            <a:ext cx="17811522" cy="59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+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Giờ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đặc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biệt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vì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diễn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ra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ở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cánh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đồng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. /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vì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được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thông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qua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thực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hành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. / ...</a:t>
            </a:r>
          </a:p>
          <a:p>
            <a:pPr algn="l">
              <a:lnSpc>
                <a:spcPts val="6719"/>
              </a:lnSpc>
            </a:pP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+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Giờ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thú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vị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vì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được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quan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sát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và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được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nói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những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điều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mình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nghĩ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./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vì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phát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hiện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ra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nhiều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điều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mới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mẻ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về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thiên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nhiên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. /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vì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sinh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tự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mình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khám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phá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rất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nhiều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điều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thú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vị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,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bổ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ích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từ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cuộc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sống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. / ...</a:t>
            </a:r>
          </a:p>
          <a:p>
            <a:pPr algn="l">
              <a:lnSpc>
                <a:spcPts val="6719"/>
              </a:lnSpc>
            </a:pPr>
            <a:endParaRPr lang="en-US" sz="4800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83" name="TextBox 3">
            <a:extLst>
              <a:ext uri="{FF2B5EF4-FFF2-40B4-BE49-F238E27FC236}">
                <a16:creationId xmlns:a16="http://schemas.microsoft.com/office/drawing/2014/main" id="{319B9D11-1A75-4F12-98BC-5C2A687232C0}"/>
              </a:ext>
            </a:extLst>
          </p:cNvPr>
          <p:cNvSpPr txBox="1"/>
          <p:nvPr/>
        </p:nvSpPr>
        <p:spPr>
          <a:xfrm>
            <a:off x="2382538" y="794752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75" name="TextBox 5">
            <a:extLst>
              <a:ext uri="{FF2B5EF4-FFF2-40B4-BE49-F238E27FC236}">
                <a16:creationId xmlns:a16="http://schemas.microsoft.com/office/drawing/2014/main" id="{E092CB07-304D-4919-BAE1-66ECC975C50E}"/>
              </a:ext>
            </a:extLst>
          </p:cNvPr>
          <p:cNvSpPr txBox="1"/>
          <p:nvPr/>
        </p:nvSpPr>
        <p:spPr>
          <a:xfrm>
            <a:off x="4716433" y="1233763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76" name="TextBox 5">
            <a:extLst>
              <a:ext uri="{FF2B5EF4-FFF2-40B4-BE49-F238E27FC236}">
                <a16:creationId xmlns:a16="http://schemas.microsoft.com/office/drawing/2014/main" id="{AD92503E-83B0-4E4B-86E0-2F2C1BD26EA0}"/>
              </a:ext>
            </a:extLst>
          </p:cNvPr>
          <p:cNvSpPr txBox="1"/>
          <p:nvPr/>
        </p:nvSpPr>
        <p:spPr>
          <a:xfrm>
            <a:off x="7119450" y="1188836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77" name="TextBox 15">
            <a:extLst>
              <a:ext uri="{FF2B5EF4-FFF2-40B4-BE49-F238E27FC236}">
                <a16:creationId xmlns:a16="http://schemas.microsoft.com/office/drawing/2014/main" id="{C978B0AD-0C77-4AD7-A5F0-859B3CE1AD2D}"/>
              </a:ext>
            </a:extLst>
          </p:cNvPr>
          <p:cNvSpPr txBox="1"/>
          <p:nvPr/>
        </p:nvSpPr>
        <p:spPr>
          <a:xfrm>
            <a:off x="3965776" y="1851338"/>
            <a:ext cx="3763448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78" name="TextBox 2">
            <a:extLst>
              <a:ext uri="{FF2B5EF4-FFF2-40B4-BE49-F238E27FC236}">
                <a16:creationId xmlns:a16="http://schemas.microsoft.com/office/drawing/2014/main" id="{BD708393-60D6-4DEF-A04E-981E2FF173B9}"/>
              </a:ext>
            </a:extLst>
          </p:cNvPr>
          <p:cNvSpPr txBox="1"/>
          <p:nvPr/>
        </p:nvSpPr>
        <p:spPr>
          <a:xfrm>
            <a:off x="4104390" y="1662017"/>
            <a:ext cx="13668519" cy="14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0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3441" y="-771929"/>
            <a:ext cx="18951441" cy="11583207"/>
          </a:xfrm>
          <a:custGeom>
            <a:avLst/>
            <a:gdLst/>
            <a:ahLst/>
            <a:cxnLst/>
            <a:rect l="l" t="t" r="r" b="b"/>
            <a:pathLst>
              <a:path w="18951441" h="11583207">
                <a:moveTo>
                  <a:pt x="0" y="0"/>
                </a:moveTo>
                <a:lnTo>
                  <a:pt x="18951441" y="0"/>
                </a:lnTo>
                <a:lnTo>
                  <a:pt x="18951441" y="11583207"/>
                </a:lnTo>
                <a:lnTo>
                  <a:pt x="0" y="11583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868" b="-299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014300"/>
            <a:ext cx="3609503" cy="4869481"/>
          </a:xfrm>
          <a:custGeom>
            <a:avLst/>
            <a:gdLst/>
            <a:ahLst/>
            <a:cxnLst/>
            <a:rect l="l" t="t" r="r" b="b"/>
            <a:pathLst>
              <a:path w="3609503" h="4869481">
                <a:moveTo>
                  <a:pt x="0" y="0"/>
                </a:moveTo>
                <a:lnTo>
                  <a:pt x="3609503" y="0"/>
                </a:lnTo>
                <a:lnTo>
                  <a:pt x="3609503" y="4869481"/>
                </a:lnTo>
                <a:lnTo>
                  <a:pt x="0" y="4869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678497" y="4014300"/>
            <a:ext cx="3609503" cy="4858986"/>
            <a:chOff x="0" y="0"/>
            <a:chExt cx="4812670" cy="6478648"/>
          </a:xfrm>
        </p:grpSpPr>
        <p:sp>
          <p:nvSpPr>
            <p:cNvPr id="5" name="Freeform 5"/>
            <p:cNvSpPr/>
            <p:nvPr/>
          </p:nvSpPr>
          <p:spPr>
            <a:xfrm>
              <a:off x="0" y="3978076"/>
              <a:ext cx="4812670" cy="2500572"/>
            </a:xfrm>
            <a:custGeom>
              <a:avLst/>
              <a:gdLst/>
              <a:ahLst/>
              <a:cxnLst/>
              <a:rect l="l" t="t" r="r" b="b"/>
              <a:pathLst>
                <a:path w="4812670" h="2500572">
                  <a:moveTo>
                    <a:pt x="0" y="0"/>
                  </a:moveTo>
                  <a:lnTo>
                    <a:pt x="4812670" y="0"/>
                  </a:lnTo>
                  <a:lnTo>
                    <a:pt x="4812670" y="2500572"/>
                  </a:lnTo>
                  <a:lnTo>
                    <a:pt x="0" y="250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5964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69619" y="0"/>
              <a:ext cx="3673432" cy="5651434"/>
            </a:xfrm>
            <a:custGeom>
              <a:avLst/>
              <a:gdLst/>
              <a:ahLst/>
              <a:cxnLst/>
              <a:rect l="l" t="t" r="r" b="b"/>
              <a:pathLst>
                <a:path w="3673432" h="5651434">
                  <a:moveTo>
                    <a:pt x="0" y="0"/>
                  </a:moveTo>
                  <a:lnTo>
                    <a:pt x="3673432" y="0"/>
                  </a:lnTo>
                  <a:lnTo>
                    <a:pt x="3673432" y="5651434"/>
                  </a:lnTo>
                  <a:lnTo>
                    <a:pt x="0" y="5651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389482" y="8302949"/>
            <a:ext cx="18677482" cy="8334827"/>
          </a:xfrm>
          <a:custGeom>
            <a:avLst/>
            <a:gdLst/>
            <a:ahLst/>
            <a:cxnLst/>
            <a:rect l="l" t="t" r="r" b="b"/>
            <a:pathLst>
              <a:path w="18677482" h="8334827">
                <a:moveTo>
                  <a:pt x="0" y="0"/>
                </a:moveTo>
                <a:lnTo>
                  <a:pt x="18677482" y="0"/>
                </a:lnTo>
                <a:lnTo>
                  <a:pt x="18677482" y="8334826"/>
                </a:lnTo>
                <a:lnTo>
                  <a:pt x="0" y="8334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25269" y="3140119"/>
            <a:ext cx="13046266" cy="6698134"/>
          </a:xfrm>
          <a:custGeom>
            <a:avLst/>
            <a:gdLst/>
            <a:ahLst/>
            <a:cxnLst/>
            <a:rect l="l" t="t" r="r" b="b"/>
            <a:pathLst>
              <a:path w="13046266" h="6698134">
                <a:moveTo>
                  <a:pt x="0" y="0"/>
                </a:moveTo>
                <a:lnTo>
                  <a:pt x="13046266" y="0"/>
                </a:lnTo>
                <a:lnTo>
                  <a:pt x="13046266" y="6698134"/>
                </a:lnTo>
                <a:lnTo>
                  <a:pt x="0" y="6698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2831"/>
            </a:stretch>
          </a:blipFill>
          <a:ln w="66675" cap="rnd">
            <a:solidFill>
              <a:srgbClr val="000000"/>
            </a:solidFill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>
            <a:off x="1032820" y="818579"/>
            <a:ext cx="4004207" cy="2142251"/>
          </a:xfrm>
          <a:custGeom>
            <a:avLst/>
            <a:gdLst/>
            <a:ahLst/>
            <a:cxnLst/>
            <a:rect l="l" t="t" r="r" b="b"/>
            <a:pathLst>
              <a:path w="4004207" h="2142251">
                <a:moveTo>
                  <a:pt x="0" y="0"/>
                </a:moveTo>
                <a:lnTo>
                  <a:pt x="4004206" y="0"/>
                </a:lnTo>
                <a:lnTo>
                  <a:pt x="4004206" y="2142250"/>
                </a:lnTo>
                <a:lnTo>
                  <a:pt x="0" y="2142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678497" y="2365755"/>
            <a:ext cx="2741763" cy="1466843"/>
          </a:xfrm>
          <a:custGeom>
            <a:avLst/>
            <a:gdLst/>
            <a:ahLst/>
            <a:cxnLst/>
            <a:rect l="l" t="t" r="r" b="b"/>
            <a:pathLst>
              <a:path w="2741763" h="1466843">
                <a:moveTo>
                  <a:pt x="2741764" y="0"/>
                </a:moveTo>
                <a:lnTo>
                  <a:pt x="0" y="0"/>
                </a:lnTo>
                <a:lnTo>
                  <a:pt x="0" y="1466843"/>
                </a:lnTo>
                <a:lnTo>
                  <a:pt x="2741764" y="1466843"/>
                </a:lnTo>
                <a:lnTo>
                  <a:pt x="27417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24547" y="6336432"/>
            <a:ext cx="2893977" cy="4068861"/>
          </a:xfrm>
          <a:custGeom>
            <a:avLst/>
            <a:gdLst/>
            <a:ahLst/>
            <a:cxnLst/>
            <a:rect l="l" t="t" r="r" b="b"/>
            <a:pathLst>
              <a:path w="2893977" h="4068861">
                <a:moveTo>
                  <a:pt x="0" y="0"/>
                </a:moveTo>
                <a:lnTo>
                  <a:pt x="2893978" y="0"/>
                </a:lnTo>
                <a:lnTo>
                  <a:pt x="2893978" y="4068861"/>
                </a:lnTo>
                <a:lnTo>
                  <a:pt x="0" y="40688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25269" y="3410495"/>
            <a:ext cx="13046266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Nội</a:t>
            </a:r>
            <a:r>
              <a:rPr lang="en-US" sz="63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dung </a:t>
            </a:r>
            <a:r>
              <a:rPr lang="en-US" sz="63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bài</a:t>
            </a:r>
            <a:r>
              <a:rPr lang="en-US" sz="63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đọc</a:t>
            </a:r>
            <a:r>
              <a:rPr lang="en-US" sz="63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0957" y="4558215"/>
            <a:ext cx="11816591" cy="40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14"/>
              </a:lnSpc>
            </a:pP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Xung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quanh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ta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rất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nhiều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điều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thú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vị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hãy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chịu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khó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quan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sát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thực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tế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nói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những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điều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theo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riêng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6164" dirty="0" err="1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mình</a:t>
            </a:r>
            <a:r>
              <a:rPr lang="en-US" sz="6164" dirty="0">
                <a:solidFill>
                  <a:srgbClr val="C63333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D8C2E326-3AAC-441C-BBA4-A8E018C80CB9}"/>
              </a:ext>
            </a:extLst>
          </p:cNvPr>
          <p:cNvSpPr txBox="1"/>
          <p:nvPr/>
        </p:nvSpPr>
        <p:spPr>
          <a:xfrm>
            <a:off x="-1752600" y="137140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B564A15-16E1-4E14-AC48-241833D6B000}"/>
              </a:ext>
            </a:extLst>
          </p:cNvPr>
          <p:cNvSpPr txBox="1"/>
          <p:nvPr/>
        </p:nvSpPr>
        <p:spPr>
          <a:xfrm>
            <a:off x="2556829" y="1522685"/>
            <a:ext cx="4754310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</a:t>
            </a:r>
            <a:r>
              <a:rPr lang="en-US" sz="5000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FDD1425D-2B74-483C-AFE3-9A6E4A87F3DF}"/>
              </a:ext>
            </a:extLst>
          </p:cNvPr>
          <p:cNvSpPr txBox="1"/>
          <p:nvPr/>
        </p:nvSpPr>
        <p:spPr>
          <a:xfrm>
            <a:off x="3299252" y="1371671"/>
            <a:ext cx="14369246" cy="143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5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B9E69AB9-E9CC-405B-9D71-166C8323E4B2}"/>
              </a:ext>
            </a:extLst>
          </p:cNvPr>
          <p:cNvSpPr txBox="1"/>
          <p:nvPr/>
        </p:nvSpPr>
        <p:spPr>
          <a:xfrm>
            <a:off x="5215333" y="696135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3E769D3F-79D4-450B-92E7-469D83E9D366}"/>
              </a:ext>
            </a:extLst>
          </p:cNvPr>
          <p:cNvSpPr txBox="1"/>
          <p:nvPr/>
        </p:nvSpPr>
        <p:spPr>
          <a:xfrm>
            <a:off x="7472880" y="656827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886200" y="3209593"/>
            <a:ext cx="9078641" cy="78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HOẠT ĐỘNG 3. ĐỌC DIỄN CẢM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600" y="4076700"/>
            <a:ext cx="17545623" cy="675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+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hãy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nhìn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lên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bầu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trời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mà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xem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. //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Mùa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hè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, 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nó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rất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nóng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cháy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lên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tia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sáng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ngọn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lửa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. //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Còn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bây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giờ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, 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bầu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trời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thế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nào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? //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Hãy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suy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nghĩ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chọn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ngữ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thích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hợp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miêu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nó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.</a:t>
            </a:r>
          </a:p>
          <a:p>
            <a:pPr algn="l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+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Thưa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thầy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, 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mùa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hè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, 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nước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d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ạo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chơi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cùng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làn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sóng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//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Mùa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thu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, /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nó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mệt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và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đứng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lại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màu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xanh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nhạt</a:t>
            </a:r>
            <a:r>
              <a:rPr lang="en-US" sz="4800" dirty="0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. /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Nó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mệt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mỏi</a:t>
            </a:r>
            <a:r>
              <a:rPr lang="en-US" sz="4800" b="1" dirty="0">
                <a:solidFill>
                  <a:srgbClr val="000000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!</a:t>
            </a:r>
          </a:p>
          <a:p>
            <a:pPr algn="l">
              <a:lnSpc>
                <a:spcPts val="6719"/>
              </a:lnSpc>
            </a:pPr>
            <a:endParaRPr lang="en-US" sz="4800" b="1" dirty="0">
              <a:solidFill>
                <a:srgbClr val="000000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57E1F8E7-4085-47C0-A42A-8F168C8453BC}"/>
              </a:ext>
            </a:extLst>
          </p:cNvPr>
          <p:cNvSpPr txBox="1"/>
          <p:nvPr/>
        </p:nvSpPr>
        <p:spPr>
          <a:xfrm>
            <a:off x="-1447800" y="94468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3CDE9B4-34D9-4A64-906B-79D5FC581DB4}"/>
              </a:ext>
            </a:extLst>
          </p:cNvPr>
          <p:cNvSpPr txBox="1"/>
          <p:nvPr/>
        </p:nvSpPr>
        <p:spPr>
          <a:xfrm>
            <a:off x="5215333" y="696135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277AF71-061D-4512-B88C-BE4701939AB9}"/>
              </a:ext>
            </a:extLst>
          </p:cNvPr>
          <p:cNvSpPr txBox="1"/>
          <p:nvPr/>
        </p:nvSpPr>
        <p:spPr>
          <a:xfrm>
            <a:off x="7426170" y="696135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CB8BD66-50B0-4C8C-8E0E-E681061999C0}"/>
              </a:ext>
            </a:extLst>
          </p:cNvPr>
          <p:cNvSpPr txBox="1"/>
          <p:nvPr/>
        </p:nvSpPr>
        <p:spPr>
          <a:xfrm>
            <a:off x="2556829" y="1522685"/>
            <a:ext cx="4754310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</a:t>
            </a:r>
            <a:r>
              <a:rPr lang="en-US" sz="5000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E6FA114-5A6C-4338-9A73-6DEDEEE5899D}"/>
              </a:ext>
            </a:extLst>
          </p:cNvPr>
          <p:cNvSpPr txBox="1"/>
          <p:nvPr/>
        </p:nvSpPr>
        <p:spPr>
          <a:xfrm>
            <a:off x="3299252" y="1371671"/>
            <a:ext cx="14369246" cy="143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5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E3FC3C-B98F-408B-9359-FF2F99BDADB7}"/>
              </a:ext>
            </a:extLst>
          </p:cNvPr>
          <p:cNvSpPr/>
          <p:nvPr/>
        </p:nvSpPr>
        <p:spPr>
          <a:xfrm>
            <a:off x="514350" y="400050"/>
            <a:ext cx="17259300" cy="9486900"/>
          </a:xfrm>
          <a:custGeom>
            <a:avLst/>
            <a:gdLst>
              <a:gd name="connsiteX0" fmla="*/ 0 w 17259300"/>
              <a:gd name="connsiteY0" fmla="*/ 2157321 h 9486900"/>
              <a:gd name="connsiteX1" fmla="*/ 2157321 w 17259300"/>
              <a:gd name="connsiteY1" fmla="*/ 0 h 9486900"/>
              <a:gd name="connsiteX2" fmla="*/ 15101979 w 17259300"/>
              <a:gd name="connsiteY2" fmla="*/ 0 h 9486900"/>
              <a:gd name="connsiteX3" fmla="*/ 17259300 w 17259300"/>
              <a:gd name="connsiteY3" fmla="*/ 2157321 h 9486900"/>
              <a:gd name="connsiteX4" fmla="*/ 17259300 w 17259300"/>
              <a:gd name="connsiteY4" fmla="*/ 7329579 h 9486900"/>
              <a:gd name="connsiteX5" fmla="*/ 15101979 w 17259300"/>
              <a:gd name="connsiteY5" fmla="*/ 9486900 h 9486900"/>
              <a:gd name="connsiteX6" fmla="*/ 2157321 w 17259300"/>
              <a:gd name="connsiteY6" fmla="*/ 9486900 h 9486900"/>
              <a:gd name="connsiteX7" fmla="*/ 0 w 17259300"/>
              <a:gd name="connsiteY7" fmla="*/ 7329579 h 9486900"/>
              <a:gd name="connsiteX8" fmla="*/ 0 w 17259300"/>
              <a:gd name="connsiteY8" fmla="*/ 2157321 h 9486900"/>
              <a:gd name="connsiteX0" fmla="*/ 0 w 17259300"/>
              <a:gd name="connsiteY0" fmla="*/ 2157321 h 9486900"/>
              <a:gd name="connsiteX1" fmla="*/ 2157321 w 17259300"/>
              <a:gd name="connsiteY1" fmla="*/ 0 h 9486900"/>
              <a:gd name="connsiteX2" fmla="*/ 15101979 w 17259300"/>
              <a:gd name="connsiteY2" fmla="*/ 0 h 9486900"/>
              <a:gd name="connsiteX3" fmla="*/ 17259300 w 17259300"/>
              <a:gd name="connsiteY3" fmla="*/ 2157321 h 9486900"/>
              <a:gd name="connsiteX4" fmla="*/ 17259300 w 17259300"/>
              <a:gd name="connsiteY4" fmla="*/ 7329579 h 9486900"/>
              <a:gd name="connsiteX5" fmla="*/ 15101979 w 17259300"/>
              <a:gd name="connsiteY5" fmla="*/ 9486900 h 9486900"/>
              <a:gd name="connsiteX6" fmla="*/ 2157321 w 17259300"/>
              <a:gd name="connsiteY6" fmla="*/ 9486900 h 9486900"/>
              <a:gd name="connsiteX7" fmla="*/ 0 w 17259300"/>
              <a:gd name="connsiteY7" fmla="*/ 7329579 h 9486900"/>
              <a:gd name="connsiteX8" fmla="*/ 0 w 17259300"/>
              <a:gd name="connsiteY8" fmla="*/ 2157321 h 94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59300" h="9486900" fill="none" extrusionOk="0">
                <a:moveTo>
                  <a:pt x="0" y="2157321"/>
                </a:moveTo>
                <a:cubicBezTo>
                  <a:pt x="116350" y="1052072"/>
                  <a:pt x="811753" y="-45045"/>
                  <a:pt x="2157321" y="0"/>
                </a:cubicBezTo>
                <a:cubicBezTo>
                  <a:pt x="6946096" y="242413"/>
                  <a:pt x="9479257" y="-23997"/>
                  <a:pt x="15101979" y="0"/>
                </a:cubicBezTo>
                <a:cubicBezTo>
                  <a:pt x="16245791" y="-39410"/>
                  <a:pt x="17326147" y="1214422"/>
                  <a:pt x="17259300" y="2157321"/>
                </a:cubicBezTo>
                <a:cubicBezTo>
                  <a:pt x="17119728" y="4113255"/>
                  <a:pt x="17316668" y="6722033"/>
                  <a:pt x="17259300" y="7329579"/>
                </a:cubicBezTo>
                <a:cubicBezTo>
                  <a:pt x="16957237" y="8624478"/>
                  <a:pt x="16426443" y="9473554"/>
                  <a:pt x="15101979" y="9486900"/>
                </a:cubicBezTo>
                <a:cubicBezTo>
                  <a:pt x="13930498" y="9522916"/>
                  <a:pt x="6071236" y="8990405"/>
                  <a:pt x="2157321" y="9486900"/>
                </a:cubicBezTo>
                <a:cubicBezTo>
                  <a:pt x="876760" y="9364378"/>
                  <a:pt x="-259535" y="8410987"/>
                  <a:pt x="0" y="7329579"/>
                </a:cubicBezTo>
                <a:cubicBezTo>
                  <a:pt x="-617" y="5293489"/>
                  <a:pt x="181088" y="4428931"/>
                  <a:pt x="0" y="2157321"/>
                </a:cubicBezTo>
                <a:close/>
              </a:path>
              <a:path w="17259300" h="9486900" stroke="0" extrusionOk="0">
                <a:moveTo>
                  <a:pt x="0" y="2157321"/>
                </a:moveTo>
                <a:cubicBezTo>
                  <a:pt x="8388" y="967374"/>
                  <a:pt x="1071264" y="35292"/>
                  <a:pt x="2157321" y="0"/>
                </a:cubicBezTo>
                <a:cubicBezTo>
                  <a:pt x="7442187" y="130771"/>
                  <a:pt x="10821400" y="168544"/>
                  <a:pt x="15101979" y="0"/>
                </a:cubicBezTo>
                <a:cubicBezTo>
                  <a:pt x="16318928" y="-188065"/>
                  <a:pt x="17291888" y="884526"/>
                  <a:pt x="17259300" y="2157321"/>
                </a:cubicBezTo>
                <a:cubicBezTo>
                  <a:pt x="17086028" y="3652755"/>
                  <a:pt x="17227566" y="5906870"/>
                  <a:pt x="17259300" y="7329579"/>
                </a:cubicBezTo>
                <a:cubicBezTo>
                  <a:pt x="17266623" y="8518093"/>
                  <a:pt x="16113412" y="9345905"/>
                  <a:pt x="15101979" y="9486900"/>
                </a:cubicBezTo>
                <a:cubicBezTo>
                  <a:pt x="12849803" y="9140105"/>
                  <a:pt x="4097455" y="9293882"/>
                  <a:pt x="2157321" y="9486900"/>
                </a:cubicBezTo>
                <a:cubicBezTo>
                  <a:pt x="833878" y="9358435"/>
                  <a:pt x="52460" y="8618387"/>
                  <a:pt x="0" y="7329579"/>
                </a:cubicBezTo>
                <a:cubicBezTo>
                  <a:pt x="65617" y="5258885"/>
                  <a:pt x="93519" y="3590803"/>
                  <a:pt x="0" y="2157321"/>
                </a:cubicBezTo>
                <a:close/>
              </a:path>
              <a:path w="17259300" h="9486900" fill="none" stroke="0" extrusionOk="0">
                <a:moveTo>
                  <a:pt x="0" y="2157321"/>
                </a:moveTo>
                <a:cubicBezTo>
                  <a:pt x="-12361" y="875962"/>
                  <a:pt x="934461" y="-43297"/>
                  <a:pt x="2157321" y="0"/>
                </a:cubicBezTo>
                <a:cubicBezTo>
                  <a:pt x="6954452" y="128587"/>
                  <a:pt x="9475105" y="240420"/>
                  <a:pt x="15101979" y="0"/>
                </a:cubicBezTo>
                <a:cubicBezTo>
                  <a:pt x="16393695" y="-102248"/>
                  <a:pt x="17402349" y="997643"/>
                  <a:pt x="17259300" y="2157321"/>
                </a:cubicBezTo>
                <a:cubicBezTo>
                  <a:pt x="17273591" y="4132010"/>
                  <a:pt x="17291864" y="6745675"/>
                  <a:pt x="17259300" y="7329579"/>
                </a:cubicBezTo>
                <a:cubicBezTo>
                  <a:pt x="17137109" y="8650470"/>
                  <a:pt x="16195783" y="9354073"/>
                  <a:pt x="15101979" y="9486900"/>
                </a:cubicBezTo>
                <a:cubicBezTo>
                  <a:pt x="13485538" y="8902585"/>
                  <a:pt x="6895133" y="8900258"/>
                  <a:pt x="2157321" y="9486900"/>
                </a:cubicBezTo>
                <a:cubicBezTo>
                  <a:pt x="792635" y="9295611"/>
                  <a:pt x="-147804" y="8484578"/>
                  <a:pt x="0" y="7329579"/>
                </a:cubicBezTo>
                <a:cubicBezTo>
                  <a:pt x="-52816" y="5086974"/>
                  <a:pt x="49579" y="4202659"/>
                  <a:pt x="0" y="2157321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255299097">
                  <a:custGeom>
                    <a:avLst/>
                    <a:gdLst>
                      <a:gd name="connsiteX0" fmla="*/ 0 w 17259300"/>
                      <a:gd name="connsiteY0" fmla="*/ 2157321 h 9486900"/>
                      <a:gd name="connsiteX1" fmla="*/ 2157321 w 17259300"/>
                      <a:gd name="connsiteY1" fmla="*/ 0 h 9486900"/>
                      <a:gd name="connsiteX2" fmla="*/ 15101979 w 17259300"/>
                      <a:gd name="connsiteY2" fmla="*/ 0 h 9486900"/>
                      <a:gd name="connsiteX3" fmla="*/ 17259300 w 17259300"/>
                      <a:gd name="connsiteY3" fmla="*/ 2157321 h 9486900"/>
                      <a:gd name="connsiteX4" fmla="*/ 17259300 w 17259300"/>
                      <a:gd name="connsiteY4" fmla="*/ 7329579 h 9486900"/>
                      <a:gd name="connsiteX5" fmla="*/ 15101979 w 17259300"/>
                      <a:gd name="connsiteY5" fmla="*/ 9486900 h 9486900"/>
                      <a:gd name="connsiteX6" fmla="*/ 2157321 w 17259300"/>
                      <a:gd name="connsiteY6" fmla="*/ 9486900 h 9486900"/>
                      <a:gd name="connsiteX7" fmla="*/ 0 w 17259300"/>
                      <a:gd name="connsiteY7" fmla="*/ 7329579 h 9486900"/>
                      <a:gd name="connsiteX8" fmla="*/ 0 w 17259300"/>
                      <a:gd name="connsiteY8" fmla="*/ 2157321 h 9486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59300" h="9486900" fill="none" extrusionOk="0">
                        <a:moveTo>
                          <a:pt x="0" y="2157321"/>
                        </a:moveTo>
                        <a:cubicBezTo>
                          <a:pt x="41342" y="996497"/>
                          <a:pt x="913493" y="-15308"/>
                          <a:pt x="2157321" y="0"/>
                        </a:cubicBezTo>
                        <a:cubicBezTo>
                          <a:pt x="6826118" y="109595"/>
                          <a:pt x="9162049" y="16756"/>
                          <a:pt x="15101979" y="0"/>
                        </a:cubicBezTo>
                        <a:cubicBezTo>
                          <a:pt x="16257234" y="-29944"/>
                          <a:pt x="17308407" y="1148459"/>
                          <a:pt x="17259300" y="2157321"/>
                        </a:cubicBezTo>
                        <a:cubicBezTo>
                          <a:pt x="17202982" y="4181457"/>
                          <a:pt x="17292211" y="6729220"/>
                          <a:pt x="17259300" y="7329579"/>
                        </a:cubicBezTo>
                        <a:cubicBezTo>
                          <a:pt x="17110750" y="8571906"/>
                          <a:pt x="16318895" y="9484345"/>
                          <a:pt x="15101979" y="9486900"/>
                        </a:cubicBezTo>
                        <a:cubicBezTo>
                          <a:pt x="13778500" y="9350699"/>
                          <a:pt x="6693589" y="9412124"/>
                          <a:pt x="2157321" y="9486900"/>
                        </a:cubicBezTo>
                        <a:cubicBezTo>
                          <a:pt x="913916" y="9415468"/>
                          <a:pt x="-181062" y="8444261"/>
                          <a:pt x="0" y="7329579"/>
                        </a:cubicBezTo>
                        <a:cubicBezTo>
                          <a:pt x="-157566" y="5194716"/>
                          <a:pt x="130870" y="4242018"/>
                          <a:pt x="0" y="2157321"/>
                        </a:cubicBezTo>
                        <a:close/>
                      </a:path>
                      <a:path w="17259300" h="9486900" stroke="0" extrusionOk="0">
                        <a:moveTo>
                          <a:pt x="0" y="2157321"/>
                        </a:moveTo>
                        <a:cubicBezTo>
                          <a:pt x="-67508" y="814344"/>
                          <a:pt x="1067286" y="-135376"/>
                          <a:pt x="2157321" y="0"/>
                        </a:cubicBezTo>
                        <a:cubicBezTo>
                          <a:pt x="7448336" y="47539"/>
                          <a:pt x="11221928" y="42437"/>
                          <a:pt x="15101979" y="0"/>
                        </a:cubicBezTo>
                        <a:cubicBezTo>
                          <a:pt x="16354438" y="-32323"/>
                          <a:pt x="17306792" y="889621"/>
                          <a:pt x="17259300" y="2157321"/>
                        </a:cubicBezTo>
                        <a:cubicBezTo>
                          <a:pt x="17176933" y="3595052"/>
                          <a:pt x="17277313" y="6002532"/>
                          <a:pt x="17259300" y="7329579"/>
                        </a:cubicBezTo>
                        <a:cubicBezTo>
                          <a:pt x="17279484" y="8581195"/>
                          <a:pt x="16221765" y="9411063"/>
                          <a:pt x="15101979" y="9486900"/>
                        </a:cubicBezTo>
                        <a:cubicBezTo>
                          <a:pt x="12713800" y="9460546"/>
                          <a:pt x="4448294" y="9368044"/>
                          <a:pt x="2157321" y="9486900"/>
                        </a:cubicBezTo>
                        <a:cubicBezTo>
                          <a:pt x="807315" y="9330211"/>
                          <a:pt x="54690" y="8587333"/>
                          <a:pt x="0" y="7329579"/>
                        </a:cubicBezTo>
                        <a:cubicBezTo>
                          <a:pt x="88535" y="5198372"/>
                          <a:pt x="49637" y="3618973"/>
                          <a:pt x="0" y="21573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C8678-456C-4DF3-8263-CFEB01D7EBAB}"/>
              </a:ext>
            </a:extLst>
          </p:cNvPr>
          <p:cNvSpPr/>
          <p:nvPr/>
        </p:nvSpPr>
        <p:spPr>
          <a:xfrm>
            <a:off x="1763697" y="648207"/>
            <a:ext cx="14646317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SG" sz="81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Cadena" panose="02000503000000020004" pitchFamily="2" charset="0"/>
              </a:rPr>
              <a:t>TIÊU CHÍ ĐỌC VÀ NHẬN XÉT</a:t>
            </a:r>
            <a:endParaRPr lang="en-US" sz="8100" b="1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Cadena" panose="02000503000000020004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EFB8A1-2111-4209-80CD-2ACFE7ECCF00}"/>
              </a:ext>
            </a:extLst>
          </p:cNvPr>
          <p:cNvGrpSpPr/>
          <p:nvPr/>
        </p:nvGrpSpPr>
        <p:grpSpPr>
          <a:xfrm>
            <a:off x="9082722" y="3359859"/>
            <a:ext cx="7262180" cy="5532082"/>
            <a:chOff x="6055147" y="2239905"/>
            <a:chExt cx="4841453" cy="36880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7E7D12-1ED8-4E84-9551-E790886BC0E1}"/>
                </a:ext>
              </a:extLst>
            </p:cNvPr>
            <p:cNvGrpSpPr/>
            <p:nvPr/>
          </p:nvGrpSpPr>
          <p:grpSpPr>
            <a:xfrm>
              <a:off x="6087813" y="3520840"/>
              <a:ext cx="4771249" cy="974960"/>
              <a:chOff x="6055147" y="2239905"/>
              <a:chExt cx="4771249" cy="974960"/>
            </a:xfrm>
          </p:grpSpPr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id="{8A327789-141C-41FD-B745-9F9994E2557F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id="{C586068D-0B92-4A19-8B5E-266228CC697A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id="{8548AB4C-5273-4837-9DD9-398417FB5A02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C1B226-423B-48D8-919A-1D27A8407737}"/>
                </a:ext>
              </a:extLst>
            </p:cNvPr>
            <p:cNvGrpSpPr/>
            <p:nvPr/>
          </p:nvGrpSpPr>
          <p:grpSpPr>
            <a:xfrm>
              <a:off x="6055147" y="2239905"/>
              <a:ext cx="4771249" cy="974960"/>
              <a:chOff x="6055147" y="2239905"/>
              <a:chExt cx="4771249" cy="974960"/>
            </a:xfrm>
          </p:grpSpPr>
          <p:sp>
            <p:nvSpPr>
              <p:cNvPr id="2" name="Star: 5 Points 1">
                <a:extLst>
                  <a:ext uri="{FF2B5EF4-FFF2-40B4-BE49-F238E27FC236}">
                    <a16:creationId xmlns:a16="http://schemas.microsoft.com/office/drawing/2014/main" id="{634DA71A-4C08-4F2D-B718-710D7EBF50B8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35" name="Star: 5 Points 34">
                <a:extLst>
                  <a:ext uri="{FF2B5EF4-FFF2-40B4-BE49-F238E27FC236}">
                    <a16:creationId xmlns:a16="http://schemas.microsoft.com/office/drawing/2014/main" id="{BF115228-A0A9-4733-ADA9-ACFF8EB3C410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36" name="Star: 5 Points 35">
                <a:extLst>
                  <a:ext uri="{FF2B5EF4-FFF2-40B4-BE49-F238E27FC236}">
                    <a16:creationId xmlns:a16="http://schemas.microsoft.com/office/drawing/2014/main" id="{0D9EBB19-CEF4-4CD1-9309-B62E17D1D0FF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9531B83-AF14-4361-B426-F531E5FCA7E3}"/>
                </a:ext>
              </a:extLst>
            </p:cNvPr>
            <p:cNvGrpSpPr/>
            <p:nvPr/>
          </p:nvGrpSpPr>
          <p:grpSpPr>
            <a:xfrm>
              <a:off x="6125351" y="4953000"/>
              <a:ext cx="4771249" cy="974960"/>
              <a:chOff x="6055147" y="2239905"/>
              <a:chExt cx="4771249" cy="974960"/>
            </a:xfrm>
          </p:grpSpPr>
          <p:sp>
            <p:nvSpPr>
              <p:cNvPr id="48" name="Star: 5 Points 47">
                <a:extLst>
                  <a:ext uri="{FF2B5EF4-FFF2-40B4-BE49-F238E27FC236}">
                    <a16:creationId xmlns:a16="http://schemas.microsoft.com/office/drawing/2014/main" id="{2BAB334F-378D-4F1E-A7EB-B00505344242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9" name="Star: 5 Points 48">
                <a:extLst>
                  <a:ext uri="{FF2B5EF4-FFF2-40B4-BE49-F238E27FC236}">
                    <a16:creationId xmlns:a16="http://schemas.microsoft.com/office/drawing/2014/main" id="{A6C08788-95C6-4FCF-B134-6B51CD20CEE2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50" name="Star: 5 Points 49">
                <a:extLst>
                  <a:ext uri="{FF2B5EF4-FFF2-40B4-BE49-F238E27FC236}">
                    <a16:creationId xmlns:a16="http://schemas.microsoft.com/office/drawing/2014/main" id="{78DAD9C9-E179-4315-9FA8-995EE34182A7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D00A2D-CE44-41D7-B936-A5B2AD83DB52}"/>
              </a:ext>
            </a:extLst>
          </p:cNvPr>
          <p:cNvSpPr/>
          <p:nvPr/>
        </p:nvSpPr>
        <p:spPr>
          <a:xfrm>
            <a:off x="852591" y="3233397"/>
            <a:ext cx="7948510" cy="1634158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SG" sz="4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đúng tiếng, đúng từ, </a:t>
            </a:r>
          </a:p>
          <a:p>
            <a:pPr algn="ctr"/>
            <a:r>
              <a:rPr lang="en-SG" sz="4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SG" sz="4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loát, mạch lạc</a:t>
            </a:r>
            <a:endParaRPr lang="en-US" sz="48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73F3B6-E130-4172-9BEE-B740298A0A90}"/>
              </a:ext>
            </a:extLst>
          </p:cNvPr>
          <p:cNvSpPr/>
          <p:nvPr/>
        </p:nvSpPr>
        <p:spPr>
          <a:xfrm>
            <a:off x="1014429" y="5318639"/>
            <a:ext cx="7948510" cy="1634158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Ngắt, nghỉ hơi đúng ở các dấu câu, </a:t>
            </a:r>
            <a:r>
              <a:rPr lang="en-SG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SG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SG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vi-VN" sz="4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5001F8-4FB6-4D50-AD7C-ABDBD3CFBEB1}"/>
              </a:ext>
            </a:extLst>
          </p:cNvPr>
          <p:cNvSpPr/>
          <p:nvPr/>
        </p:nvSpPr>
        <p:spPr>
          <a:xfrm>
            <a:off x="852591" y="7395543"/>
            <a:ext cx="7948510" cy="1634158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</a:t>
            </a:r>
            <a:r>
              <a:rPr lang="vi-VN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4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BAFE0-E3E4-4B02-8347-714F018D2F07}"/>
              </a:ext>
            </a:extLst>
          </p:cNvPr>
          <p:cNvSpPr txBox="1"/>
          <p:nvPr/>
        </p:nvSpPr>
        <p:spPr>
          <a:xfrm>
            <a:off x="2512539" y="2376775"/>
            <a:ext cx="42290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5400" b="1" dirty="0">
                <a:solidFill>
                  <a:srgbClr val="257997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TIÊU CHÍ</a:t>
            </a:r>
            <a:endParaRPr lang="en-US" sz="5400" b="1" dirty="0">
              <a:solidFill>
                <a:srgbClr val="257997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54695-1BB9-4834-9518-FB5D7738DC1A}"/>
              </a:ext>
            </a:extLst>
          </p:cNvPr>
          <p:cNvSpPr txBox="1"/>
          <p:nvPr/>
        </p:nvSpPr>
        <p:spPr>
          <a:xfrm>
            <a:off x="7772403" y="2504968"/>
            <a:ext cx="422909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2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Bình th</a:t>
            </a:r>
            <a:r>
              <a:rPr lang="vi-VN" sz="42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ường</a:t>
            </a:r>
            <a:endParaRPr lang="en-US" sz="42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E6DE2-02A4-4522-8C39-049715952AC6}"/>
              </a:ext>
            </a:extLst>
          </p:cNvPr>
          <p:cNvSpPr txBox="1"/>
          <p:nvPr/>
        </p:nvSpPr>
        <p:spPr>
          <a:xfrm>
            <a:off x="11772901" y="2554071"/>
            <a:ext cx="187451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2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Tốt</a:t>
            </a:r>
            <a:endParaRPr lang="en-US" sz="42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BE14B-E940-460E-9E88-0C1A0751E10E}"/>
              </a:ext>
            </a:extLst>
          </p:cNvPr>
          <p:cNvSpPr txBox="1"/>
          <p:nvPr/>
        </p:nvSpPr>
        <p:spPr>
          <a:xfrm>
            <a:off x="13830299" y="2504968"/>
            <a:ext cx="291930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2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Rất tốt</a:t>
            </a:r>
            <a:endParaRPr lang="en-US" sz="42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87F0FE-148F-4A35-9D26-357ADE90780C}"/>
              </a:ext>
            </a:extLst>
          </p:cNvPr>
          <p:cNvGrpSpPr/>
          <p:nvPr/>
        </p:nvGrpSpPr>
        <p:grpSpPr>
          <a:xfrm>
            <a:off x="9511396" y="3335093"/>
            <a:ext cx="6310900" cy="1634158"/>
            <a:chOff x="6340931" y="2223395"/>
            <a:chExt cx="4207266" cy="108943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27EE89D-F3CE-45D7-B15C-23911F77412B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BD0D986-6446-45E1-97FA-0F77BE8E8278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DA33714-360D-43F9-B55E-2C2C02682CD2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CE5D4FE-2FF9-44EE-9FF3-BCC2EA736610}"/>
              </a:ext>
            </a:extLst>
          </p:cNvPr>
          <p:cNvGrpSpPr/>
          <p:nvPr/>
        </p:nvGrpSpPr>
        <p:grpSpPr>
          <a:xfrm>
            <a:off x="9554708" y="5259017"/>
            <a:ext cx="6310900" cy="1634158"/>
            <a:chOff x="6340931" y="2223395"/>
            <a:chExt cx="4207266" cy="1089438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66D487F-D4A1-458C-9C06-50C43AAF1AE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2F3EF31-0455-4926-812B-CCE14E87C2C3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F55CFA5-A9D4-4C96-A554-5DB13A254949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7AD43C8-2C57-405B-BEFE-EB36FCC16A35}"/>
              </a:ext>
            </a:extLst>
          </p:cNvPr>
          <p:cNvGrpSpPr/>
          <p:nvPr/>
        </p:nvGrpSpPr>
        <p:grpSpPr>
          <a:xfrm>
            <a:off x="9598018" y="7400907"/>
            <a:ext cx="6310900" cy="1634158"/>
            <a:chOff x="6340931" y="2223395"/>
            <a:chExt cx="4207266" cy="1089438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6D61164F-4B60-4DFE-AB14-3D0BBD08969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171B1F6-5923-4FB1-B86E-06C6A0B794C0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C7F6838E-7D3E-4838-867B-A2D7E5146D90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10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81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2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115418" y="-190501"/>
            <a:ext cx="21164272" cy="11280185"/>
            <a:chOff x="-13526659" y="574721"/>
            <a:chExt cx="28219029" cy="15040246"/>
          </a:xfrm>
        </p:grpSpPr>
        <p:sp>
          <p:nvSpPr>
            <p:cNvPr id="3" name="Freeform 3"/>
            <p:cNvSpPr/>
            <p:nvPr/>
          </p:nvSpPr>
          <p:spPr>
            <a:xfrm>
              <a:off x="4743026" y="982128"/>
              <a:ext cx="2562915" cy="2562915"/>
            </a:xfrm>
            <a:custGeom>
              <a:avLst/>
              <a:gdLst/>
              <a:ahLst/>
              <a:cxnLst/>
              <a:rect l="l" t="t" r="r" b="b"/>
              <a:pathLst>
                <a:path w="2562915" h="2562915">
                  <a:moveTo>
                    <a:pt x="0" y="0"/>
                  </a:moveTo>
                  <a:lnTo>
                    <a:pt x="2562915" y="0"/>
                  </a:lnTo>
                  <a:lnTo>
                    <a:pt x="2562915" y="2562916"/>
                  </a:lnTo>
                  <a:lnTo>
                    <a:pt x="0" y="2562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142426" y="12996543"/>
              <a:ext cx="2396055" cy="2396055"/>
            </a:xfrm>
            <a:custGeom>
              <a:avLst/>
              <a:gdLst/>
              <a:ahLst/>
              <a:cxnLst/>
              <a:rect l="l" t="t" r="r" b="b"/>
              <a:pathLst>
                <a:path w="2396055" h="2396055">
                  <a:moveTo>
                    <a:pt x="0" y="0"/>
                  </a:moveTo>
                  <a:lnTo>
                    <a:pt x="2396055" y="0"/>
                  </a:lnTo>
                  <a:lnTo>
                    <a:pt x="2396055" y="2396055"/>
                  </a:lnTo>
                  <a:lnTo>
                    <a:pt x="0" y="2396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16156" y="10868515"/>
              <a:ext cx="2031533" cy="2857655"/>
            </a:xfrm>
            <a:custGeom>
              <a:avLst/>
              <a:gdLst/>
              <a:ahLst/>
              <a:cxnLst/>
              <a:rect l="l" t="t" r="r" b="b"/>
              <a:pathLst>
                <a:path w="2031533" h="2857655">
                  <a:moveTo>
                    <a:pt x="0" y="0"/>
                  </a:moveTo>
                  <a:lnTo>
                    <a:pt x="2031534" y="0"/>
                  </a:lnTo>
                  <a:lnTo>
                    <a:pt x="2031534" y="2857656"/>
                  </a:lnTo>
                  <a:lnTo>
                    <a:pt x="0" y="2857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2905704">
              <a:off x="6416546" y="2737866"/>
              <a:ext cx="1782699" cy="2507631"/>
            </a:xfrm>
            <a:custGeom>
              <a:avLst/>
              <a:gdLst/>
              <a:ahLst/>
              <a:cxnLst/>
              <a:rect l="l" t="t" r="r" b="b"/>
              <a:pathLst>
                <a:path w="1782698" h="2507631">
                  <a:moveTo>
                    <a:pt x="0" y="0"/>
                  </a:moveTo>
                  <a:lnTo>
                    <a:pt x="1782698" y="0"/>
                  </a:lnTo>
                  <a:lnTo>
                    <a:pt x="1782698" y="2507631"/>
                  </a:lnTo>
                  <a:lnTo>
                    <a:pt x="0" y="250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1316796">
              <a:off x="5470615" y="7469267"/>
              <a:ext cx="1792157" cy="2520937"/>
            </a:xfrm>
            <a:custGeom>
              <a:avLst/>
              <a:gdLst/>
              <a:ahLst/>
              <a:cxnLst/>
              <a:rect l="l" t="t" r="r" b="b"/>
              <a:pathLst>
                <a:path w="1792157" h="2520937">
                  <a:moveTo>
                    <a:pt x="0" y="0"/>
                  </a:moveTo>
                  <a:lnTo>
                    <a:pt x="1792157" y="0"/>
                  </a:lnTo>
                  <a:lnTo>
                    <a:pt x="1792157" y="2520938"/>
                  </a:lnTo>
                  <a:lnTo>
                    <a:pt x="0" y="2520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62151">
              <a:off x="11485824" y="4776716"/>
              <a:ext cx="1642135" cy="2309909"/>
            </a:xfrm>
            <a:custGeom>
              <a:avLst/>
              <a:gdLst/>
              <a:ahLst/>
              <a:cxnLst/>
              <a:rect l="l" t="t" r="r" b="b"/>
              <a:pathLst>
                <a:path w="1642135" h="2309909">
                  <a:moveTo>
                    <a:pt x="0" y="0"/>
                  </a:moveTo>
                  <a:lnTo>
                    <a:pt x="1642135" y="0"/>
                  </a:lnTo>
                  <a:lnTo>
                    <a:pt x="1642135" y="2309908"/>
                  </a:lnTo>
                  <a:lnTo>
                    <a:pt x="0" y="230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80311">
              <a:off x="8304169" y="723095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1628946" y="2457711"/>
              <a:ext cx="2958315" cy="2067123"/>
            </a:xfrm>
            <a:custGeom>
              <a:avLst/>
              <a:gdLst/>
              <a:ahLst/>
              <a:cxnLst/>
              <a:rect l="l" t="t" r="r" b="b"/>
              <a:pathLst>
                <a:path w="2958315" h="2067123">
                  <a:moveTo>
                    <a:pt x="0" y="0"/>
                  </a:moveTo>
                  <a:lnTo>
                    <a:pt x="2958315" y="0"/>
                  </a:lnTo>
                  <a:lnTo>
                    <a:pt x="2958315" y="2067122"/>
                  </a:lnTo>
                  <a:lnTo>
                    <a:pt x="0" y="2067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523837" y="7995084"/>
              <a:ext cx="3168533" cy="1651016"/>
            </a:xfrm>
            <a:custGeom>
              <a:avLst/>
              <a:gdLst/>
              <a:ahLst/>
              <a:cxnLst/>
              <a:rect l="l" t="t" r="r" b="b"/>
              <a:pathLst>
                <a:path w="3168533" h="1651016">
                  <a:moveTo>
                    <a:pt x="0" y="0"/>
                  </a:moveTo>
                  <a:lnTo>
                    <a:pt x="3168534" y="0"/>
                  </a:lnTo>
                  <a:lnTo>
                    <a:pt x="3168534" y="1651016"/>
                  </a:lnTo>
                  <a:lnTo>
                    <a:pt x="0" y="1651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8711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88841" y="109609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-4058286">
              <a:off x="10286436" y="1060861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67304" y="4108438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850770" y="9197061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901370" y="14588906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979437" y="6775305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18513004">
              <a:off x="7142083" y="5655562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18726161">
              <a:off x="-13577962" y="14093567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2588167">
              <a:off x="8238913" y="12343494"/>
              <a:ext cx="1128667" cy="1026061"/>
            </a:xfrm>
            <a:custGeom>
              <a:avLst/>
              <a:gdLst/>
              <a:ahLst/>
              <a:cxnLst/>
              <a:rect l="l" t="t" r="r" b="b"/>
              <a:pathLst>
                <a:path w="1128667" h="1026061">
                  <a:moveTo>
                    <a:pt x="0" y="0"/>
                  </a:moveTo>
                  <a:lnTo>
                    <a:pt x="1128667" y="0"/>
                  </a:lnTo>
                  <a:lnTo>
                    <a:pt x="1128667" y="1026061"/>
                  </a:lnTo>
                  <a:lnTo>
                    <a:pt x="0" y="102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174335">
              <a:off x="7266797" y="990625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7" y="0"/>
                  </a:lnTo>
                  <a:lnTo>
                    <a:pt x="2550127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1174335">
              <a:off x="8419114" y="5217662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1174335">
              <a:off x="7905945" y="894227"/>
              <a:ext cx="2550128" cy="1826819"/>
            </a:xfrm>
            <a:custGeom>
              <a:avLst/>
              <a:gdLst/>
              <a:ahLst/>
              <a:cxnLst/>
              <a:rect l="l" t="t" r="r" b="b"/>
              <a:pathLst>
                <a:path w="2550128" h="1826819">
                  <a:moveTo>
                    <a:pt x="0" y="0"/>
                  </a:moveTo>
                  <a:lnTo>
                    <a:pt x="2550128" y="0"/>
                  </a:lnTo>
                  <a:lnTo>
                    <a:pt x="2550128" y="1826819"/>
                  </a:lnTo>
                  <a:lnTo>
                    <a:pt x="0" y="1826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096535">
              <a:off x="5689952" y="5604853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7911177">
              <a:off x="7791248" y="6869347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-3577785">
              <a:off x="9642354" y="11350848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886631">
              <a:off x="10013438" y="4015246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8" y="0"/>
                  </a:lnTo>
                  <a:lnTo>
                    <a:pt x="812038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-4131904">
              <a:off x="10150327" y="2365134"/>
              <a:ext cx="812039" cy="1534782"/>
            </a:xfrm>
            <a:custGeom>
              <a:avLst/>
              <a:gdLst/>
              <a:ahLst/>
              <a:cxnLst/>
              <a:rect l="l" t="t" r="r" b="b"/>
              <a:pathLst>
                <a:path w="812039" h="1534782">
                  <a:moveTo>
                    <a:pt x="0" y="0"/>
                  </a:moveTo>
                  <a:lnTo>
                    <a:pt x="812039" y="0"/>
                  </a:lnTo>
                  <a:lnTo>
                    <a:pt x="812039" y="1534782"/>
                  </a:lnTo>
                  <a:lnTo>
                    <a:pt x="0" y="1534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6583816">
              <a:off x="2675443" y="2097311"/>
              <a:ext cx="737120" cy="1393182"/>
            </a:xfrm>
            <a:custGeom>
              <a:avLst/>
              <a:gdLst/>
              <a:ahLst/>
              <a:cxnLst/>
              <a:rect l="l" t="t" r="r" b="b"/>
              <a:pathLst>
                <a:path w="737120" h="1393182">
                  <a:moveTo>
                    <a:pt x="0" y="0"/>
                  </a:moveTo>
                  <a:lnTo>
                    <a:pt x="737120" y="0"/>
                  </a:lnTo>
                  <a:lnTo>
                    <a:pt x="737120" y="1393183"/>
                  </a:lnTo>
                  <a:lnTo>
                    <a:pt x="0" y="1393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9145978" y="3636872"/>
              <a:ext cx="419857" cy="393139"/>
            </a:xfrm>
            <a:custGeom>
              <a:avLst/>
              <a:gdLst/>
              <a:ahLst/>
              <a:cxnLst/>
              <a:rect l="l" t="t" r="r" b="b"/>
              <a:pathLst>
                <a:path w="419857" h="393139">
                  <a:moveTo>
                    <a:pt x="0" y="0"/>
                  </a:moveTo>
                  <a:lnTo>
                    <a:pt x="419857" y="0"/>
                  </a:lnTo>
                  <a:lnTo>
                    <a:pt x="419857" y="393139"/>
                  </a:lnTo>
                  <a:lnTo>
                    <a:pt x="0" y="393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2525219" y="469769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210937" y="7080108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525219" y="10113367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1107524" y="6997136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2498638">
              <a:off x="3931272" y="3133540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7210937" y="9636403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0108466" y="9564492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1" y="0"/>
                  </a:lnTo>
                  <a:lnTo>
                    <a:pt x="310991" y="291200"/>
                  </a:lnTo>
                  <a:lnTo>
                    <a:pt x="0" y="2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8541861" y="4582785"/>
              <a:ext cx="310991" cy="291200"/>
            </a:xfrm>
            <a:custGeom>
              <a:avLst/>
              <a:gdLst/>
              <a:ahLst/>
              <a:cxnLst/>
              <a:rect l="l" t="t" r="r" b="b"/>
              <a:pathLst>
                <a:path w="310991" h="291200">
                  <a:moveTo>
                    <a:pt x="0" y="0"/>
                  </a:moveTo>
                  <a:lnTo>
                    <a:pt x="310990" y="0"/>
                  </a:lnTo>
                  <a:lnTo>
                    <a:pt x="310990" y="291201"/>
                  </a:lnTo>
                  <a:lnTo>
                    <a:pt x="0" y="291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12649691" y="1921599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4761411">
              <a:off x="11197634" y="11973131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6095435" y="5287224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39" y="0"/>
                  </a:lnTo>
                  <a:lnTo>
                    <a:pt x="309939" y="290216"/>
                  </a:lnTo>
                  <a:lnTo>
                    <a:pt x="0" y="2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2543770" y="14099057"/>
              <a:ext cx="309940" cy="290216"/>
            </a:xfrm>
            <a:custGeom>
              <a:avLst/>
              <a:gdLst/>
              <a:ahLst/>
              <a:cxnLst/>
              <a:rect l="l" t="t" r="r" b="b"/>
              <a:pathLst>
                <a:path w="309940" h="290216">
                  <a:moveTo>
                    <a:pt x="0" y="0"/>
                  </a:moveTo>
                  <a:lnTo>
                    <a:pt x="309940" y="0"/>
                  </a:lnTo>
                  <a:lnTo>
                    <a:pt x="309940" y="290217"/>
                  </a:lnTo>
                  <a:lnTo>
                    <a:pt x="0" y="290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14314605">
              <a:off x="798141" y="170246"/>
              <a:ext cx="1989309" cy="2798260"/>
            </a:xfrm>
            <a:custGeom>
              <a:avLst/>
              <a:gdLst/>
              <a:ahLst/>
              <a:cxnLst/>
              <a:rect l="l" t="t" r="r" b="b"/>
              <a:pathLst>
                <a:path w="1989309" h="2798260">
                  <a:moveTo>
                    <a:pt x="0" y="0"/>
                  </a:moveTo>
                  <a:lnTo>
                    <a:pt x="1989309" y="0"/>
                  </a:lnTo>
                  <a:lnTo>
                    <a:pt x="1989309" y="2798260"/>
                  </a:lnTo>
                  <a:lnTo>
                    <a:pt x="0" y="2798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18573296">
              <a:off x="2924005" y="4471911"/>
              <a:ext cx="1855231" cy="2609660"/>
            </a:xfrm>
            <a:custGeom>
              <a:avLst/>
              <a:gdLst/>
              <a:ahLst/>
              <a:cxnLst/>
              <a:rect l="l" t="t" r="r" b="b"/>
              <a:pathLst>
                <a:path w="1855231" h="2609660">
                  <a:moveTo>
                    <a:pt x="0" y="0"/>
                  </a:moveTo>
                  <a:lnTo>
                    <a:pt x="1855231" y="0"/>
                  </a:lnTo>
                  <a:lnTo>
                    <a:pt x="1855231" y="2609661"/>
                  </a:lnTo>
                  <a:lnTo>
                    <a:pt x="0" y="2609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3339638" y="3678129"/>
              <a:ext cx="305103" cy="285687"/>
            </a:xfrm>
            <a:custGeom>
              <a:avLst/>
              <a:gdLst/>
              <a:ahLst/>
              <a:cxnLst/>
              <a:rect l="l" t="t" r="r" b="b"/>
              <a:pathLst>
                <a:path w="305103" h="285687">
                  <a:moveTo>
                    <a:pt x="0" y="0"/>
                  </a:moveTo>
                  <a:lnTo>
                    <a:pt x="305103" y="0"/>
                  </a:lnTo>
                  <a:lnTo>
                    <a:pt x="305103" y="285687"/>
                  </a:lnTo>
                  <a:lnTo>
                    <a:pt x="0" y="285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6" name="Freeform 46"/>
          <p:cNvSpPr/>
          <p:nvPr/>
        </p:nvSpPr>
        <p:spPr>
          <a:xfrm>
            <a:off x="14389513" y="1028700"/>
            <a:ext cx="2869787" cy="1495349"/>
          </a:xfrm>
          <a:custGeom>
            <a:avLst/>
            <a:gdLst/>
            <a:ahLst/>
            <a:cxnLst/>
            <a:rect l="l" t="t" r="r" b="b"/>
            <a:pathLst>
              <a:path w="2869787" h="1495349">
                <a:moveTo>
                  <a:pt x="0" y="0"/>
                </a:moveTo>
                <a:lnTo>
                  <a:pt x="2869787" y="0"/>
                </a:lnTo>
                <a:lnTo>
                  <a:pt x="2869787" y="1495349"/>
                </a:lnTo>
                <a:lnTo>
                  <a:pt x="0" y="14953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b="-87116"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7595954" y="9531768"/>
            <a:ext cx="637381" cy="643229"/>
          </a:xfrm>
          <a:custGeom>
            <a:avLst/>
            <a:gdLst/>
            <a:ahLst/>
            <a:cxnLst/>
            <a:rect l="l" t="t" r="r" b="b"/>
            <a:pathLst>
              <a:path w="637381" h="643229">
                <a:moveTo>
                  <a:pt x="0" y="0"/>
                </a:moveTo>
                <a:lnTo>
                  <a:pt x="637382" y="0"/>
                </a:lnTo>
                <a:lnTo>
                  <a:pt x="637382" y="643228"/>
                </a:lnTo>
                <a:lnTo>
                  <a:pt x="0" y="64322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4805226" y="4229076"/>
            <a:ext cx="13062323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Câu</a:t>
            </a:r>
            <a:r>
              <a:rPr lang="en-US" sz="48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1: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Việc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quan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sát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các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sự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vật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xung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quanh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mang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lại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cho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em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lợi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ích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gì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? </a:t>
            </a:r>
          </a:p>
          <a:p>
            <a:pPr algn="l">
              <a:lnSpc>
                <a:spcPts val="6719"/>
              </a:lnSpc>
            </a:pPr>
            <a:endParaRPr lang="en-US" sz="4800" dirty="0">
              <a:solidFill>
                <a:srgbClr val="152A69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6083641" y="6227921"/>
            <a:ext cx="1306232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Câu</a:t>
            </a:r>
            <a:r>
              <a:rPr lang="en-US" sz="48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2: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Em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có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thích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những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tiết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ngoài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không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gian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lớp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học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không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?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Vì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sao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?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495413" y="8347896"/>
            <a:ext cx="1194612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Dặn</a:t>
            </a:r>
            <a:r>
              <a:rPr lang="en-US" sz="48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4800" b="1" u="sng" dirty="0" err="1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dò</a:t>
            </a:r>
            <a:r>
              <a:rPr lang="en-US" sz="4800" b="1" u="sng" dirty="0">
                <a:solidFill>
                  <a:srgbClr val="152A69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: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Chuẩn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bị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cho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800" dirty="0" err="1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tiết</a:t>
            </a:r>
            <a:r>
              <a:rPr lang="en-US" sz="4800" dirty="0">
                <a:solidFill>
                  <a:srgbClr val="152A69"/>
                </a:solidFill>
                <a:latin typeface="Be Vietnam"/>
                <a:ea typeface="Be Vietnam"/>
                <a:cs typeface="Be Vietnam"/>
                <a:sym typeface="Be Vietnam"/>
              </a:rPr>
              <a:t>: </a:t>
            </a:r>
            <a:r>
              <a:rPr lang="en-US" sz="4800" b="1" i="1" dirty="0" err="1">
                <a:solidFill>
                  <a:srgbClr val="152A69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Góc</a:t>
            </a:r>
            <a:r>
              <a:rPr lang="en-US" sz="4800" b="1" i="1" dirty="0">
                <a:solidFill>
                  <a:srgbClr val="152A69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 </a:t>
            </a:r>
            <a:r>
              <a:rPr lang="en-US" sz="4800" b="1" i="1" dirty="0" err="1">
                <a:solidFill>
                  <a:srgbClr val="152A69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sáng</a:t>
            </a:r>
            <a:r>
              <a:rPr lang="en-US" sz="4800" b="1" i="1" dirty="0">
                <a:solidFill>
                  <a:srgbClr val="152A69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 </a:t>
            </a:r>
            <a:r>
              <a:rPr lang="en-US" sz="4800" b="1" i="1" dirty="0" err="1">
                <a:solidFill>
                  <a:srgbClr val="152A69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tạo</a:t>
            </a:r>
            <a:r>
              <a:rPr lang="en-US" sz="4800" b="1" i="1" dirty="0">
                <a:solidFill>
                  <a:srgbClr val="152A69"/>
                </a:solidFill>
                <a:latin typeface="Be Vietnam Ultra-Bold Italics"/>
                <a:ea typeface="Be Vietnam Ultra-Bold Italics"/>
                <a:cs typeface="Be Vietnam Ultra-Bold Italics"/>
                <a:sym typeface="Be Vietnam Ultra-Bold Italics"/>
              </a:rPr>
              <a:t>.</a:t>
            </a:r>
          </a:p>
        </p:txBody>
      </p:sp>
      <p:grpSp>
        <p:nvGrpSpPr>
          <p:cNvPr id="58" name="Group 8">
            <a:extLst>
              <a:ext uri="{FF2B5EF4-FFF2-40B4-BE49-F238E27FC236}">
                <a16:creationId xmlns:a16="http://schemas.microsoft.com/office/drawing/2014/main" id="{C165A0C3-2AE4-DD08-A49C-E87CF56150C8}"/>
              </a:ext>
            </a:extLst>
          </p:cNvPr>
          <p:cNvGrpSpPr/>
          <p:nvPr/>
        </p:nvGrpSpPr>
        <p:grpSpPr>
          <a:xfrm>
            <a:off x="2363412" y="1979081"/>
            <a:ext cx="10648722" cy="2203256"/>
            <a:chOff x="0" y="155436"/>
            <a:chExt cx="11347400" cy="2314030"/>
          </a:xfrm>
        </p:grpSpPr>
        <p:grpSp>
          <p:nvGrpSpPr>
            <p:cNvPr id="59" name="Group 9">
              <a:extLst>
                <a:ext uri="{FF2B5EF4-FFF2-40B4-BE49-F238E27FC236}">
                  <a16:creationId xmlns:a16="http://schemas.microsoft.com/office/drawing/2014/main" id="{DF4A3177-18A1-072A-E28B-7C7DC3900D6D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64" name="Freeform 10">
                <a:extLst>
                  <a:ext uri="{FF2B5EF4-FFF2-40B4-BE49-F238E27FC236}">
                    <a16:creationId xmlns:a16="http://schemas.microsoft.com/office/drawing/2014/main" id="{1E9A3D86-CB05-6C87-4948-0479C2599FCF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TextBox 11">
                <a:extLst>
                  <a:ext uri="{FF2B5EF4-FFF2-40B4-BE49-F238E27FC236}">
                    <a16:creationId xmlns:a16="http://schemas.microsoft.com/office/drawing/2014/main" id="{60993FE8-6B3E-7813-2B04-B9E4FBCD605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EA342D-9AA3-30AE-C1BD-5A562303F849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498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3050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VẬN DỤNG – </a:t>
              </a:r>
              <a:r>
                <a:rPr lang="en-US" sz="3050" dirty="0" err="1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trải</a:t>
              </a:r>
              <a:r>
                <a:rPr lang="en-US" sz="3050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3050" dirty="0" err="1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nghiệm</a:t>
              </a:r>
              <a:endParaRPr lang="en-US" sz="3050" dirty="0">
                <a:solidFill>
                  <a:srgbClr val="004AAD"/>
                </a:solidFill>
                <a:latin typeface="Bungee"/>
                <a:ea typeface="Bungee"/>
                <a:cs typeface="Bungee"/>
                <a:sym typeface="Bungee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5E24FAE-0D67-1F6C-26C9-32934820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EFC92F8-3FB3-A857-315B-D1B2647E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1443B56-5020-9A67-9777-A5854DCD6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  <p:sp>
        <p:nvSpPr>
          <p:cNvPr id="66" name="TextBox 3">
            <a:extLst>
              <a:ext uri="{FF2B5EF4-FFF2-40B4-BE49-F238E27FC236}">
                <a16:creationId xmlns:a16="http://schemas.microsoft.com/office/drawing/2014/main" id="{F87DF1A5-54AD-4B6D-BCB6-63AF46553B41}"/>
              </a:ext>
            </a:extLst>
          </p:cNvPr>
          <p:cNvSpPr txBox="1"/>
          <p:nvPr/>
        </p:nvSpPr>
        <p:spPr>
          <a:xfrm>
            <a:off x="-33040" y="114282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69" name="TextBox 5">
            <a:extLst>
              <a:ext uri="{FF2B5EF4-FFF2-40B4-BE49-F238E27FC236}">
                <a16:creationId xmlns:a16="http://schemas.microsoft.com/office/drawing/2014/main" id="{5624E7AC-D4A9-4327-9178-523BCFA84891}"/>
              </a:ext>
            </a:extLst>
          </p:cNvPr>
          <p:cNvSpPr txBox="1"/>
          <p:nvPr/>
        </p:nvSpPr>
        <p:spPr>
          <a:xfrm>
            <a:off x="6913598" y="766069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70" name="TextBox 5">
            <a:extLst>
              <a:ext uri="{FF2B5EF4-FFF2-40B4-BE49-F238E27FC236}">
                <a16:creationId xmlns:a16="http://schemas.microsoft.com/office/drawing/2014/main" id="{8F60A181-576A-4DF1-A075-0BDB08767573}"/>
              </a:ext>
            </a:extLst>
          </p:cNvPr>
          <p:cNvSpPr txBox="1"/>
          <p:nvPr/>
        </p:nvSpPr>
        <p:spPr>
          <a:xfrm>
            <a:off x="9109117" y="766409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71" name="TextBox 15">
            <a:extLst>
              <a:ext uri="{FF2B5EF4-FFF2-40B4-BE49-F238E27FC236}">
                <a16:creationId xmlns:a16="http://schemas.microsoft.com/office/drawing/2014/main" id="{73074670-259B-46CD-AA81-634B437D8B1A}"/>
              </a:ext>
            </a:extLst>
          </p:cNvPr>
          <p:cNvSpPr txBox="1"/>
          <p:nvPr/>
        </p:nvSpPr>
        <p:spPr>
          <a:xfrm>
            <a:off x="4389690" y="1662420"/>
            <a:ext cx="4754310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</a:t>
            </a:r>
            <a:r>
              <a:rPr lang="en-US" sz="5000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</p:txBody>
      </p:sp>
      <p:sp>
        <p:nvSpPr>
          <p:cNvPr id="72" name="TextBox 2">
            <a:extLst>
              <a:ext uri="{FF2B5EF4-FFF2-40B4-BE49-F238E27FC236}">
                <a16:creationId xmlns:a16="http://schemas.microsoft.com/office/drawing/2014/main" id="{AAAB8DCD-FE7C-4984-ADAF-70AB3798861A}"/>
              </a:ext>
            </a:extLst>
          </p:cNvPr>
          <p:cNvSpPr txBox="1"/>
          <p:nvPr/>
        </p:nvSpPr>
        <p:spPr>
          <a:xfrm>
            <a:off x="5085389" y="1509490"/>
            <a:ext cx="14369246" cy="143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5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h dep 10">
            <a:extLst>
              <a:ext uri="{FF2B5EF4-FFF2-40B4-BE49-F238E27FC236}">
                <a16:creationId xmlns:a16="http://schemas.microsoft.com/office/drawing/2014/main" id="{B4EA7212-B365-4418-90FC-AA4AD83F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22"/>
            <a:ext cx="18288001" cy="102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>
            <a:extLst>
              <a:ext uri="{FF2B5EF4-FFF2-40B4-BE49-F238E27FC236}">
                <a16:creationId xmlns:a16="http://schemas.microsoft.com/office/drawing/2014/main" id="{68B0E5B5-DC55-4D83-B378-A77549B777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0859" y="3516790"/>
            <a:ext cx="12413472" cy="17783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6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CHÂN THÀNH CẢM ƠN </a:t>
            </a:r>
          </a:p>
          <a:p>
            <a:pPr algn="ctr"/>
            <a:r>
              <a:rPr lang="vi-VN" sz="3596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 THẦY CÔ GIÁO VÀ CÁC EM</a:t>
            </a:r>
            <a:endParaRPr lang="en-US" sz="3596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626" y="3421255"/>
            <a:ext cx="18288000" cy="10141527"/>
          </a:xfrm>
          <a:custGeom>
            <a:avLst/>
            <a:gdLst/>
            <a:ahLst/>
            <a:cxnLst/>
            <a:rect l="l" t="t" r="r" b="b"/>
            <a:pathLst>
              <a:path w="18288000" h="10141527">
                <a:moveTo>
                  <a:pt x="0" y="0"/>
                </a:moveTo>
                <a:lnTo>
                  <a:pt x="18288000" y="0"/>
                </a:lnTo>
                <a:lnTo>
                  <a:pt x="18288000" y="10141527"/>
                </a:lnTo>
                <a:lnTo>
                  <a:pt x="0" y="10141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 flipH="1" flipV="1">
            <a:off x="15703117" y="6727148"/>
            <a:ext cx="888893" cy="2301340"/>
          </a:xfrm>
          <a:custGeom>
            <a:avLst/>
            <a:gdLst/>
            <a:ahLst/>
            <a:cxnLst/>
            <a:rect l="l" t="t" r="r" b="b"/>
            <a:pathLst>
              <a:path w="888893" h="2301340">
                <a:moveTo>
                  <a:pt x="888893" y="2301340"/>
                </a:moveTo>
                <a:lnTo>
                  <a:pt x="0" y="2301340"/>
                </a:lnTo>
                <a:lnTo>
                  <a:pt x="0" y="0"/>
                </a:lnTo>
                <a:lnTo>
                  <a:pt x="888893" y="0"/>
                </a:lnTo>
                <a:lnTo>
                  <a:pt x="888893" y="230134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4247" y="-9822"/>
            <a:ext cx="1981504" cy="1488605"/>
          </a:xfrm>
          <a:custGeom>
            <a:avLst/>
            <a:gdLst/>
            <a:ahLst/>
            <a:cxnLst/>
            <a:rect l="l" t="t" r="r" b="b"/>
            <a:pathLst>
              <a:path w="1981504" h="1488605">
                <a:moveTo>
                  <a:pt x="0" y="0"/>
                </a:moveTo>
                <a:lnTo>
                  <a:pt x="1981504" y="0"/>
                </a:lnTo>
                <a:lnTo>
                  <a:pt x="1981504" y="1488605"/>
                </a:lnTo>
                <a:lnTo>
                  <a:pt x="0" y="1488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2269" y="7754093"/>
            <a:ext cx="1559359" cy="1559359"/>
          </a:xfrm>
          <a:custGeom>
            <a:avLst/>
            <a:gdLst/>
            <a:ahLst/>
            <a:cxnLst/>
            <a:rect l="l" t="t" r="r" b="b"/>
            <a:pathLst>
              <a:path w="1559359" h="1559359">
                <a:moveTo>
                  <a:pt x="0" y="0"/>
                </a:moveTo>
                <a:lnTo>
                  <a:pt x="1559359" y="0"/>
                </a:lnTo>
                <a:lnTo>
                  <a:pt x="1559359" y="1559359"/>
                </a:lnTo>
                <a:lnTo>
                  <a:pt x="0" y="1559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94640" y="6761071"/>
            <a:ext cx="2650471" cy="2735970"/>
          </a:xfrm>
          <a:custGeom>
            <a:avLst/>
            <a:gdLst/>
            <a:ahLst/>
            <a:cxnLst/>
            <a:rect l="l" t="t" r="r" b="b"/>
            <a:pathLst>
              <a:path w="2650471" h="2735970">
                <a:moveTo>
                  <a:pt x="0" y="0"/>
                </a:moveTo>
                <a:lnTo>
                  <a:pt x="2650472" y="0"/>
                </a:lnTo>
                <a:lnTo>
                  <a:pt x="2650472" y="2735971"/>
                </a:lnTo>
                <a:lnTo>
                  <a:pt x="0" y="2735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8339" y="1364879"/>
            <a:ext cx="3359661" cy="6389214"/>
          </a:xfrm>
          <a:custGeom>
            <a:avLst/>
            <a:gdLst/>
            <a:ahLst/>
            <a:cxnLst/>
            <a:rect l="l" t="t" r="r" b="b"/>
            <a:pathLst>
              <a:path w="3359661" h="6389214">
                <a:moveTo>
                  <a:pt x="0" y="0"/>
                </a:moveTo>
                <a:lnTo>
                  <a:pt x="3359661" y="0"/>
                </a:lnTo>
                <a:lnTo>
                  <a:pt x="3359661" y="6389214"/>
                </a:lnTo>
                <a:lnTo>
                  <a:pt x="0" y="6389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5243" y="3577702"/>
            <a:ext cx="3242269" cy="5518755"/>
          </a:xfrm>
          <a:custGeom>
            <a:avLst/>
            <a:gdLst/>
            <a:ahLst/>
            <a:cxnLst/>
            <a:rect l="l" t="t" r="r" b="b"/>
            <a:pathLst>
              <a:path w="3242269" h="5518755">
                <a:moveTo>
                  <a:pt x="0" y="0"/>
                </a:moveTo>
                <a:lnTo>
                  <a:pt x="3242268" y="0"/>
                </a:lnTo>
                <a:lnTo>
                  <a:pt x="3242268" y="5518756"/>
                </a:lnTo>
                <a:lnTo>
                  <a:pt x="0" y="55187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31782">
            <a:off x="1147139" y="2310736"/>
            <a:ext cx="927703" cy="945430"/>
          </a:xfrm>
          <a:custGeom>
            <a:avLst/>
            <a:gdLst/>
            <a:ahLst/>
            <a:cxnLst/>
            <a:rect l="l" t="t" r="r" b="b"/>
            <a:pathLst>
              <a:path w="927703" h="945430">
                <a:moveTo>
                  <a:pt x="0" y="0"/>
                </a:moveTo>
                <a:lnTo>
                  <a:pt x="927703" y="0"/>
                </a:lnTo>
                <a:lnTo>
                  <a:pt x="927703" y="945430"/>
                </a:lnTo>
                <a:lnTo>
                  <a:pt x="0" y="945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50094" y="4411151"/>
            <a:ext cx="12159404" cy="1108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57"/>
              </a:lnSpc>
            </a:pPr>
            <a:r>
              <a:rPr lang="en-US" sz="6500" dirty="0" err="1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Trái</a:t>
            </a:r>
            <a:r>
              <a:rPr lang="en-US" sz="6500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500" dirty="0" err="1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đất</a:t>
            </a:r>
            <a:r>
              <a:rPr lang="en-US" sz="6500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500" dirty="0" err="1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này</a:t>
            </a:r>
            <a:endParaRPr lang="en-US" sz="6500" dirty="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292779" y="2020246"/>
            <a:ext cx="7880256" cy="1322943"/>
            <a:chOff x="0" y="0"/>
            <a:chExt cx="2459509" cy="412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9509" cy="412904"/>
            </a:xfrm>
            <a:custGeom>
              <a:avLst/>
              <a:gdLst/>
              <a:ahLst/>
              <a:cxnLst/>
              <a:rect l="l" t="t" r="r" b="b"/>
              <a:pathLst>
                <a:path w="2459509" h="412904">
                  <a:moveTo>
                    <a:pt x="2256309" y="0"/>
                  </a:moveTo>
                  <a:cubicBezTo>
                    <a:pt x="2368533" y="0"/>
                    <a:pt x="2459509" y="92432"/>
                    <a:pt x="2459509" y="206452"/>
                  </a:cubicBezTo>
                  <a:cubicBezTo>
                    <a:pt x="2459509" y="320472"/>
                    <a:pt x="2368533" y="412904"/>
                    <a:pt x="2256309" y="412904"/>
                  </a:cubicBezTo>
                  <a:lnTo>
                    <a:pt x="203200" y="412904"/>
                  </a:lnTo>
                  <a:cubicBezTo>
                    <a:pt x="90976" y="412904"/>
                    <a:pt x="0" y="320472"/>
                    <a:pt x="0" y="206452"/>
                  </a:cubicBezTo>
                  <a:cubicBezTo>
                    <a:pt x="0" y="924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459509" cy="412904"/>
            </a:xfrm>
            <a:prstGeom prst="rect">
              <a:avLst/>
            </a:prstGeom>
          </p:spPr>
          <p:txBody>
            <a:bodyPr lIns="106494" tIns="106494" rIns="106494" bIns="106494" rtlCol="0" anchor="ctr"/>
            <a:lstStyle/>
            <a:p>
              <a:pPr algn="ctr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13010" y="-370847"/>
            <a:ext cx="11518351" cy="3753069"/>
            <a:chOff x="0" y="263112"/>
            <a:chExt cx="15357801" cy="5004092"/>
          </a:xfrm>
        </p:grpSpPr>
        <p:sp>
          <p:nvSpPr>
            <p:cNvPr id="16" name="TextBox 16"/>
            <p:cNvSpPr txBox="1"/>
            <p:nvPr/>
          </p:nvSpPr>
          <p:spPr>
            <a:xfrm>
              <a:off x="5349744" y="3950604"/>
              <a:ext cx="10008057" cy="131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6399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       KHỞI ĐỘNG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986205">
              <a:off x="1976576" y="263112"/>
              <a:ext cx="2235364" cy="260078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860984"/>
              <a:ext cx="3308595" cy="331916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3538788" y="2073869"/>
              <a:ext cx="2407178" cy="2106280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2331782">
            <a:off x="17344678" y="725613"/>
            <a:ext cx="1061132" cy="1081409"/>
          </a:xfrm>
          <a:custGeom>
            <a:avLst/>
            <a:gdLst/>
            <a:ahLst/>
            <a:cxnLst/>
            <a:rect l="l" t="t" r="r" b="b"/>
            <a:pathLst>
              <a:path w="1061132" h="1081409">
                <a:moveTo>
                  <a:pt x="0" y="0"/>
                </a:moveTo>
                <a:lnTo>
                  <a:pt x="1061132" y="0"/>
                </a:lnTo>
                <a:lnTo>
                  <a:pt x="1061132" y="1081409"/>
                </a:lnTo>
                <a:lnTo>
                  <a:pt x="0" y="1081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43B98F6E-9047-4076-8FFA-EF74AAA02212}"/>
              </a:ext>
            </a:extLst>
          </p:cNvPr>
          <p:cNvSpPr txBox="1"/>
          <p:nvPr/>
        </p:nvSpPr>
        <p:spPr>
          <a:xfrm>
            <a:off x="1160789" y="193303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8293" y="-312888"/>
            <a:ext cx="14709321" cy="2876385"/>
            <a:chOff x="0" y="257614"/>
            <a:chExt cx="19612428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5558949" cy="1727062"/>
              <a:chOff x="0" y="0"/>
              <a:chExt cx="3719817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719817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859180" y="2707753"/>
              <a:ext cx="14753248" cy="1043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5055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HÌNH THÀNH KIẾN THỨC </a:t>
              </a:r>
              <a:r>
                <a:rPr lang="en-US" sz="5055" dirty="0" err="1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mới</a:t>
              </a:r>
              <a:endParaRPr lang="en-US" sz="5055" dirty="0">
                <a:solidFill>
                  <a:srgbClr val="004AAD"/>
                </a:solidFill>
                <a:latin typeface="Bungee"/>
                <a:ea typeface="Bungee"/>
                <a:cs typeface="Bungee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3412962" y="2966621"/>
            <a:ext cx="11462075" cy="6837416"/>
          </a:xfrm>
          <a:custGeom>
            <a:avLst/>
            <a:gdLst/>
            <a:ahLst/>
            <a:cxnLst/>
            <a:rect l="l" t="t" r="r" b="b"/>
            <a:pathLst>
              <a:path w="11462075" h="6837416">
                <a:moveTo>
                  <a:pt x="0" y="0"/>
                </a:moveTo>
                <a:lnTo>
                  <a:pt x="11462076" y="0"/>
                </a:lnTo>
                <a:lnTo>
                  <a:pt x="11462076" y="6837416"/>
                </a:lnTo>
                <a:lnTo>
                  <a:pt x="0" y="683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4108820-C5EB-42A1-BA56-6ED5FFBA1649}"/>
              </a:ext>
            </a:extLst>
          </p:cNvPr>
          <p:cNvSpPr txBox="1"/>
          <p:nvPr/>
        </p:nvSpPr>
        <p:spPr>
          <a:xfrm>
            <a:off x="2417804" y="456523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2960" y="3851165"/>
            <a:ext cx="11065039" cy="6323392"/>
          </a:xfrm>
          <a:custGeom>
            <a:avLst/>
            <a:gdLst/>
            <a:ahLst/>
            <a:cxnLst/>
            <a:rect l="l" t="t" r="r" b="b"/>
            <a:pathLst>
              <a:path w="11462075" h="6837416">
                <a:moveTo>
                  <a:pt x="0" y="0"/>
                </a:moveTo>
                <a:lnTo>
                  <a:pt x="11462076" y="0"/>
                </a:lnTo>
                <a:lnTo>
                  <a:pt x="11462076" y="6837415"/>
                </a:lnTo>
                <a:lnTo>
                  <a:pt x="0" y="6837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34000" y="2281247"/>
            <a:ext cx="9610897" cy="103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5"/>
              </a:lnSpc>
            </a:pPr>
            <a:r>
              <a:rPr lang="en-US" sz="65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95268" y="3299059"/>
            <a:ext cx="9235581" cy="552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60"/>
              </a:lnSpc>
            </a:pPr>
            <a:r>
              <a:rPr lang="en-US" sz="30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Theo XU-KHÔM-LIN-XKI (</a:t>
            </a:r>
            <a:r>
              <a:rPr lang="en-US" sz="30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Mạnh</a:t>
            </a:r>
            <a:r>
              <a:rPr lang="en-US" sz="30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Hưởng</a:t>
            </a:r>
            <a:r>
              <a:rPr lang="en-US" sz="30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30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dịch</a:t>
            </a:r>
            <a:r>
              <a:rPr lang="en-US" sz="3872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43200" y="2382180"/>
            <a:ext cx="3435659" cy="962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0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</a:t>
            </a:r>
            <a:r>
              <a:rPr lang="en-US" sz="6764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CA7ED08-45D9-4649-9D79-03BBA142147B}"/>
              </a:ext>
            </a:extLst>
          </p:cNvPr>
          <p:cNvSpPr txBox="1"/>
          <p:nvPr/>
        </p:nvSpPr>
        <p:spPr>
          <a:xfrm>
            <a:off x="-457200" y="483514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6E3EF81-FF1D-4E4E-8C45-561A0240F74D}"/>
              </a:ext>
            </a:extLst>
          </p:cNvPr>
          <p:cNvSpPr txBox="1"/>
          <p:nvPr/>
        </p:nvSpPr>
        <p:spPr>
          <a:xfrm>
            <a:off x="7159735" y="1222632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50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  <a:endParaRPr lang="en-US" sz="6764" u="sng" dirty="0">
              <a:solidFill>
                <a:srgbClr val="004AAD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D54A8F3-2D17-46BA-971A-8AC173971D1A}"/>
              </a:ext>
            </a:extLst>
          </p:cNvPr>
          <p:cNvSpPr txBox="1"/>
          <p:nvPr/>
        </p:nvSpPr>
        <p:spPr>
          <a:xfrm>
            <a:off x="9677400" y="1164373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2"/>
            <a:stretch>
              <a:fillRect b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4601" y="2747805"/>
            <a:ext cx="14012673" cy="7792218"/>
          </a:xfrm>
          <a:custGeom>
            <a:avLst/>
            <a:gdLst/>
            <a:ahLst/>
            <a:cxnLst/>
            <a:rect l="l" t="t" r="r" b="b"/>
            <a:pathLst>
              <a:path w="15875832" h="8996261">
                <a:moveTo>
                  <a:pt x="0" y="0"/>
                </a:moveTo>
                <a:lnTo>
                  <a:pt x="15875832" y="0"/>
                </a:lnTo>
                <a:lnTo>
                  <a:pt x="15875832" y="8996262"/>
                </a:lnTo>
                <a:lnTo>
                  <a:pt x="0" y="899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14" t="-51882" r="-4783" b="-544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6191770" y="3015343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1"/>
                </a:lnTo>
                <a:lnTo>
                  <a:pt x="0" y="1294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244768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18757" y="9021056"/>
            <a:ext cx="590808" cy="1101740"/>
          </a:xfrm>
          <a:custGeom>
            <a:avLst/>
            <a:gdLst/>
            <a:ahLst/>
            <a:cxnLst/>
            <a:rect l="l" t="t" r="r" b="b"/>
            <a:pathLst>
              <a:path w="590808" h="1101740">
                <a:moveTo>
                  <a:pt x="0" y="0"/>
                </a:moveTo>
                <a:lnTo>
                  <a:pt x="590808" y="0"/>
                </a:lnTo>
                <a:lnTo>
                  <a:pt x="590808" y="1101741"/>
                </a:lnTo>
                <a:lnTo>
                  <a:pt x="0" y="1101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13778628" y="9047505"/>
            <a:ext cx="549914" cy="1213046"/>
          </a:xfrm>
          <a:custGeom>
            <a:avLst/>
            <a:gdLst/>
            <a:ahLst/>
            <a:cxnLst/>
            <a:rect l="l" t="t" r="r" b="b"/>
            <a:pathLst>
              <a:path w="549914" h="1213046">
                <a:moveTo>
                  <a:pt x="0" y="0"/>
                </a:moveTo>
                <a:lnTo>
                  <a:pt x="549915" y="0"/>
                </a:lnTo>
                <a:lnTo>
                  <a:pt x="549915" y="1213046"/>
                </a:lnTo>
                <a:lnTo>
                  <a:pt x="0" y="12130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53596" y="5285020"/>
            <a:ext cx="2256641" cy="4919108"/>
          </a:xfrm>
          <a:custGeom>
            <a:avLst/>
            <a:gdLst/>
            <a:ahLst/>
            <a:cxnLst/>
            <a:rect l="l" t="t" r="r" b="b"/>
            <a:pathLst>
              <a:path w="2256641" h="4919108">
                <a:moveTo>
                  <a:pt x="0" y="0"/>
                </a:moveTo>
                <a:lnTo>
                  <a:pt x="2256640" y="0"/>
                </a:lnTo>
                <a:lnTo>
                  <a:pt x="2256640" y="4919108"/>
                </a:lnTo>
                <a:lnTo>
                  <a:pt x="0" y="49191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0401">
            <a:off x="14925878" y="415045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6472" y="7693091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1"/>
                </a:lnTo>
                <a:lnTo>
                  <a:pt x="0" y="2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425935" y="2870043"/>
            <a:ext cx="9078641" cy="78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HOẠT ĐỘNG 1. ĐỌC THÀNH TIẾNG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98772D08-278A-4176-9685-31E01C90AF66}"/>
              </a:ext>
            </a:extLst>
          </p:cNvPr>
          <p:cNvSpPr txBox="1"/>
          <p:nvPr/>
        </p:nvSpPr>
        <p:spPr>
          <a:xfrm>
            <a:off x="-1656171" y="181445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2A8F1500-1DA7-403B-B6EB-573C9CE619B0}"/>
              </a:ext>
            </a:extLst>
          </p:cNvPr>
          <p:cNvSpPr/>
          <p:nvPr/>
        </p:nvSpPr>
        <p:spPr>
          <a:xfrm rot="-10800000">
            <a:off x="1684310" y="-60564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6"/>
                </a:lnTo>
                <a:lnTo>
                  <a:pt x="0" y="10737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E4030ADB-C4EE-475C-A8AB-DB06CBED05FD}"/>
              </a:ext>
            </a:extLst>
          </p:cNvPr>
          <p:cNvSpPr txBox="1"/>
          <p:nvPr/>
        </p:nvSpPr>
        <p:spPr>
          <a:xfrm>
            <a:off x="3031744" y="1525547"/>
            <a:ext cx="3763448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BC172056-5986-4C9F-B542-0E39CF12C658}"/>
              </a:ext>
            </a:extLst>
          </p:cNvPr>
          <p:cNvSpPr txBox="1"/>
          <p:nvPr/>
        </p:nvSpPr>
        <p:spPr>
          <a:xfrm>
            <a:off x="3413397" y="1361501"/>
            <a:ext cx="13668519" cy="14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0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358B5C0C-147A-4C2C-92CE-3A472E162A0D}"/>
              </a:ext>
            </a:extLst>
          </p:cNvPr>
          <p:cNvSpPr txBox="1"/>
          <p:nvPr/>
        </p:nvSpPr>
        <p:spPr>
          <a:xfrm>
            <a:off x="2269217" y="5006500"/>
            <a:ext cx="14334182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1: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…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để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miêu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tả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nó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</a:t>
            </a:r>
          </a:p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2: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Bọn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trẻ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nhìn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lên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...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... “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Bầu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trời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xanh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biếc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</a:t>
            </a:r>
          </a:p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3: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Cô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bé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Va-li-a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nhỏ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nhắn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...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...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mỉm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cười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</a:t>
            </a:r>
          </a:p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4: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phần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</p:txBody>
      </p:sp>
      <p:grpSp>
        <p:nvGrpSpPr>
          <p:cNvPr id="36" name="Group 21">
            <a:extLst>
              <a:ext uri="{FF2B5EF4-FFF2-40B4-BE49-F238E27FC236}">
                <a16:creationId xmlns:a16="http://schemas.microsoft.com/office/drawing/2014/main" id="{46DB55AF-56AE-47BA-ADE3-AD37E9CC2908}"/>
              </a:ext>
            </a:extLst>
          </p:cNvPr>
          <p:cNvGrpSpPr/>
          <p:nvPr/>
        </p:nvGrpSpPr>
        <p:grpSpPr>
          <a:xfrm>
            <a:off x="3044550" y="8696222"/>
            <a:ext cx="4979686" cy="1052310"/>
            <a:chOff x="0" y="0"/>
            <a:chExt cx="1774676" cy="375026"/>
          </a:xfrm>
        </p:grpSpPr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1F3114A0-765E-4A65-BF18-E7F0C0496C37}"/>
                </a:ext>
              </a:extLst>
            </p:cNvPr>
            <p:cNvSpPr/>
            <p:nvPr/>
          </p:nvSpPr>
          <p:spPr>
            <a:xfrm>
              <a:off x="0" y="0"/>
              <a:ext cx="1774676" cy="375026"/>
            </a:xfrm>
            <a:custGeom>
              <a:avLst/>
              <a:gdLst/>
              <a:ahLst/>
              <a:cxnLst/>
              <a:rect l="l" t="t" r="r" b="b"/>
              <a:pathLst>
                <a:path w="1774676" h="375026">
                  <a:moveTo>
                    <a:pt x="1571476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571476" y="375026"/>
                  </a:lnTo>
                  <a:lnTo>
                    <a:pt x="1774676" y="187513"/>
                  </a:lnTo>
                  <a:lnTo>
                    <a:pt x="1571476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CC226DDF-0BE4-4B0E-AFEB-9C3EF79E7DFC}"/>
                </a:ext>
              </a:extLst>
            </p:cNvPr>
            <p:cNvSpPr txBox="1"/>
            <p:nvPr/>
          </p:nvSpPr>
          <p:spPr>
            <a:xfrm>
              <a:off x="0" y="142875"/>
              <a:ext cx="1660376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39" name="TextBox 24">
            <a:extLst>
              <a:ext uri="{FF2B5EF4-FFF2-40B4-BE49-F238E27FC236}">
                <a16:creationId xmlns:a16="http://schemas.microsoft.com/office/drawing/2014/main" id="{4F34915D-A315-479B-9701-56D6F4FB821A}"/>
              </a:ext>
            </a:extLst>
          </p:cNvPr>
          <p:cNvSpPr txBox="1"/>
          <p:nvPr/>
        </p:nvSpPr>
        <p:spPr>
          <a:xfrm>
            <a:off x="2833447" y="8861380"/>
            <a:ext cx="519078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Luyện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từ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khó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</p:txBody>
      </p:sp>
      <p:grpSp>
        <p:nvGrpSpPr>
          <p:cNvPr id="41" name="Group 21">
            <a:extLst>
              <a:ext uri="{FF2B5EF4-FFF2-40B4-BE49-F238E27FC236}">
                <a16:creationId xmlns:a16="http://schemas.microsoft.com/office/drawing/2014/main" id="{5EAB6423-9266-4CA9-9217-EDF18C7BBF43}"/>
              </a:ext>
            </a:extLst>
          </p:cNvPr>
          <p:cNvGrpSpPr/>
          <p:nvPr/>
        </p:nvGrpSpPr>
        <p:grpSpPr>
          <a:xfrm>
            <a:off x="2269217" y="3854369"/>
            <a:ext cx="11757831" cy="1052310"/>
            <a:chOff x="0" y="0"/>
            <a:chExt cx="1774676" cy="375026"/>
          </a:xfrm>
        </p:grpSpPr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42EBD3DC-9B04-40FB-AC33-FA35D62D1EAE}"/>
                </a:ext>
              </a:extLst>
            </p:cNvPr>
            <p:cNvSpPr/>
            <p:nvPr/>
          </p:nvSpPr>
          <p:spPr>
            <a:xfrm>
              <a:off x="0" y="0"/>
              <a:ext cx="1774676" cy="375026"/>
            </a:xfrm>
            <a:custGeom>
              <a:avLst/>
              <a:gdLst/>
              <a:ahLst/>
              <a:cxnLst/>
              <a:rect l="l" t="t" r="r" b="b"/>
              <a:pathLst>
                <a:path w="1774676" h="375026">
                  <a:moveTo>
                    <a:pt x="1571476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571476" y="375026"/>
                  </a:lnTo>
                  <a:lnTo>
                    <a:pt x="1774676" y="187513"/>
                  </a:lnTo>
                  <a:lnTo>
                    <a:pt x="1571476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97248888-209C-4732-AAC7-315ED3298599}"/>
                </a:ext>
              </a:extLst>
            </p:cNvPr>
            <p:cNvSpPr txBox="1"/>
            <p:nvPr/>
          </p:nvSpPr>
          <p:spPr>
            <a:xfrm>
              <a:off x="0" y="142875"/>
              <a:ext cx="1660376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44" name="TextBox 24">
            <a:extLst>
              <a:ext uri="{FF2B5EF4-FFF2-40B4-BE49-F238E27FC236}">
                <a16:creationId xmlns:a16="http://schemas.microsoft.com/office/drawing/2014/main" id="{C7749FC8-2F3D-43B8-B1C4-9A88F0E89FEA}"/>
              </a:ext>
            </a:extLst>
          </p:cNvPr>
          <p:cNvSpPr txBox="1"/>
          <p:nvPr/>
        </p:nvSpPr>
        <p:spPr>
          <a:xfrm>
            <a:off x="2337862" y="4005232"/>
            <a:ext cx="9078641" cy="71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Thảo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luận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đôi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chia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đoạn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cho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: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F4C02C33-1922-46FD-AFCB-95474019A81E}"/>
              </a:ext>
            </a:extLst>
          </p:cNvPr>
          <p:cNvSpPr txBox="1"/>
          <p:nvPr/>
        </p:nvSpPr>
        <p:spPr>
          <a:xfrm>
            <a:off x="4883887" y="785307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88B8855C-942D-46E9-8A2F-8FA8A9FF9525}"/>
              </a:ext>
            </a:extLst>
          </p:cNvPr>
          <p:cNvSpPr txBox="1"/>
          <p:nvPr/>
        </p:nvSpPr>
        <p:spPr>
          <a:xfrm>
            <a:off x="7155263" y="728517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</p:spTree>
    <p:extLst>
      <p:ext uri="{BB962C8B-B14F-4D97-AF65-F5344CB8AC3E}">
        <p14:creationId xmlns:p14="http://schemas.microsoft.com/office/powerpoint/2010/main" val="41397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068809" y="-31933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6"/>
                </a:lnTo>
                <a:lnTo>
                  <a:pt x="0" y="107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084" y="2622876"/>
            <a:ext cx="15875832" cy="7160274"/>
          </a:xfrm>
          <a:custGeom>
            <a:avLst/>
            <a:gdLst/>
            <a:ahLst/>
            <a:cxnLst/>
            <a:rect l="l" t="t" r="r" b="b"/>
            <a:pathLst>
              <a:path w="15875832" h="8996261">
                <a:moveTo>
                  <a:pt x="0" y="0"/>
                </a:moveTo>
                <a:lnTo>
                  <a:pt x="15875832" y="0"/>
                </a:lnTo>
                <a:lnTo>
                  <a:pt x="15875832" y="8996262"/>
                </a:lnTo>
                <a:lnTo>
                  <a:pt x="0" y="899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14" t="-51882" r="-4783" b="-544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6494014" y="2821118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1"/>
                </a:lnTo>
                <a:lnTo>
                  <a:pt x="0" y="1294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7263" y="1244768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18757" y="9021056"/>
            <a:ext cx="590808" cy="1101740"/>
          </a:xfrm>
          <a:custGeom>
            <a:avLst/>
            <a:gdLst/>
            <a:ahLst/>
            <a:cxnLst/>
            <a:rect l="l" t="t" r="r" b="b"/>
            <a:pathLst>
              <a:path w="590808" h="1101740">
                <a:moveTo>
                  <a:pt x="0" y="0"/>
                </a:moveTo>
                <a:lnTo>
                  <a:pt x="590808" y="0"/>
                </a:lnTo>
                <a:lnTo>
                  <a:pt x="590808" y="1101741"/>
                </a:lnTo>
                <a:lnTo>
                  <a:pt x="0" y="1101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13778628" y="9047505"/>
            <a:ext cx="549914" cy="1213046"/>
          </a:xfrm>
          <a:custGeom>
            <a:avLst/>
            <a:gdLst/>
            <a:ahLst/>
            <a:cxnLst/>
            <a:rect l="l" t="t" r="r" b="b"/>
            <a:pathLst>
              <a:path w="549914" h="1213046">
                <a:moveTo>
                  <a:pt x="0" y="0"/>
                </a:moveTo>
                <a:lnTo>
                  <a:pt x="549915" y="0"/>
                </a:lnTo>
                <a:lnTo>
                  <a:pt x="549915" y="1213046"/>
                </a:lnTo>
                <a:lnTo>
                  <a:pt x="0" y="1213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56641" y="4053810"/>
            <a:ext cx="14334182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1: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đầu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…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để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miêu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tả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nó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</a:t>
            </a:r>
          </a:p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2: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Bọn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trẻ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nhìn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lên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...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... “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Bầu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trời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xanh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biếc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</a:t>
            </a:r>
          </a:p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3: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từ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Cô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bé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Va-li-a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nhỏ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nhắn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...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đến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...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mỉm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cười</a:t>
            </a:r>
            <a:r>
              <a:rPr lang="en-US" sz="4800" i="1" dirty="0">
                <a:solidFill>
                  <a:srgbClr val="000000"/>
                </a:solidFill>
                <a:latin typeface="Faustina Italics"/>
                <a:ea typeface="Faustina Italics"/>
                <a:cs typeface="Faustina Italics"/>
                <a:sym typeface="Faustina Italics"/>
              </a:rPr>
              <a:t>.</a:t>
            </a:r>
          </a:p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+ </a:t>
            </a:r>
            <a:r>
              <a:rPr lang="en-US" sz="4800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4: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phần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còn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lại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367892"/>
            <a:ext cx="2256641" cy="4919108"/>
          </a:xfrm>
          <a:custGeom>
            <a:avLst/>
            <a:gdLst/>
            <a:ahLst/>
            <a:cxnLst/>
            <a:rect l="l" t="t" r="r" b="b"/>
            <a:pathLst>
              <a:path w="2256641" h="4919108">
                <a:moveTo>
                  <a:pt x="0" y="0"/>
                </a:moveTo>
                <a:lnTo>
                  <a:pt x="2256641" y="0"/>
                </a:lnTo>
                <a:lnTo>
                  <a:pt x="2256641" y="4919108"/>
                </a:lnTo>
                <a:lnTo>
                  <a:pt x="0" y="491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0401">
            <a:off x="14925878" y="415045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19192" y="7565860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1"/>
                </a:lnTo>
                <a:lnTo>
                  <a:pt x="0" y="2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688781" y="2706565"/>
            <a:ext cx="9078641" cy="78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HOẠT ĐỘNG 1. ĐỌC THÀNH TIẾNG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0" y="3096749"/>
            <a:ext cx="4979686" cy="1052310"/>
            <a:chOff x="0" y="0"/>
            <a:chExt cx="1774676" cy="3750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74676" cy="375026"/>
            </a:xfrm>
            <a:custGeom>
              <a:avLst/>
              <a:gdLst/>
              <a:ahLst/>
              <a:cxnLst/>
              <a:rect l="l" t="t" r="r" b="b"/>
              <a:pathLst>
                <a:path w="1774676" h="375026">
                  <a:moveTo>
                    <a:pt x="1571476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571476" y="375026"/>
                  </a:lnTo>
                  <a:lnTo>
                    <a:pt x="1774676" y="187513"/>
                  </a:lnTo>
                  <a:lnTo>
                    <a:pt x="1571476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142875"/>
              <a:ext cx="1660376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-367263" y="3184344"/>
            <a:ext cx="519078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Luyện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29482" y="7357531"/>
            <a:ext cx="13662552" cy="2490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u="sng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Lưu</a:t>
            </a:r>
            <a:r>
              <a:rPr lang="en-US" sz="4800" b="1" u="sng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ý: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ngắt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nghỉ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hơi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ở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dấu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chấm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dấu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phẩy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giọng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phù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hợp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nội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dung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văn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đoạn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văn</a:t>
            </a:r>
            <a:r>
              <a:rPr lang="en-US" sz="48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C384DB2A-5920-4CBF-ADF3-2CA5A525F056}"/>
              </a:ext>
            </a:extLst>
          </p:cNvPr>
          <p:cNvSpPr txBox="1"/>
          <p:nvPr/>
        </p:nvSpPr>
        <p:spPr>
          <a:xfrm>
            <a:off x="5284661" y="588654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0B8D9468-330D-441B-A542-C41E9FADF679}"/>
              </a:ext>
            </a:extLst>
          </p:cNvPr>
          <p:cNvSpPr txBox="1"/>
          <p:nvPr/>
        </p:nvSpPr>
        <p:spPr>
          <a:xfrm>
            <a:off x="-1219200" y="139021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DC6D7B1F-1D48-4EE8-BFE4-6655898CC6DF}"/>
              </a:ext>
            </a:extLst>
          </p:cNvPr>
          <p:cNvSpPr txBox="1"/>
          <p:nvPr/>
        </p:nvSpPr>
        <p:spPr>
          <a:xfrm>
            <a:off x="7591896" y="588039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841613EA-BB7B-43BA-ACF2-5F48256E4BF2}"/>
              </a:ext>
            </a:extLst>
          </p:cNvPr>
          <p:cNvSpPr txBox="1"/>
          <p:nvPr/>
        </p:nvSpPr>
        <p:spPr>
          <a:xfrm>
            <a:off x="3420345" y="1327539"/>
            <a:ext cx="3763448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363B4CA5-1DB9-4657-9656-4DB028A4EA2B}"/>
              </a:ext>
            </a:extLst>
          </p:cNvPr>
          <p:cNvSpPr txBox="1"/>
          <p:nvPr/>
        </p:nvSpPr>
        <p:spPr>
          <a:xfrm>
            <a:off x="3771194" y="1144609"/>
            <a:ext cx="13668519" cy="14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0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FEF4BF2-89FD-3C71-7D7C-B16903C3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7" y="593512"/>
            <a:ext cx="15843457" cy="31135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088BF0-1EDF-AE71-EAA9-FF3D68D5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17" y="1866900"/>
            <a:ext cx="6153632" cy="35124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7C1E70-32A5-56F4-E299-5C5754779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08" y="5089234"/>
            <a:ext cx="7698364" cy="39036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A15375-89F5-1C74-F168-E54BDB1F3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5524500"/>
            <a:ext cx="8567427" cy="42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068809" y="-31933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6"/>
                </a:lnTo>
                <a:lnTo>
                  <a:pt x="0" y="107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0046" y="2954315"/>
            <a:ext cx="16053216" cy="6403004"/>
          </a:xfrm>
          <a:custGeom>
            <a:avLst/>
            <a:gdLst/>
            <a:ahLst/>
            <a:cxnLst/>
            <a:rect l="l" t="t" r="r" b="b"/>
            <a:pathLst>
              <a:path w="16053216" h="8996261">
                <a:moveTo>
                  <a:pt x="0" y="0"/>
                </a:moveTo>
                <a:lnTo>
                  <a:pt x="16053216" y="0"/>
                </a:lnTo>
                <a:lnTo>
                  <a:pt x="16053216" y="8996262"/>
                </a:lnTo>
                <a:lnTo>
                  <a:pt x="0" y="899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76" t="-51882" r="-4730" b="-544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6494014" y="2821118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1"/>
                </a:lnTo>
                <a:lnTo>
                  <a:pt x="0" y="1294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7263" y="1244768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18757" y="9021056"/>
            <a:ext cx="590808" cy="1101740"/>
          </a:xfrm>
          <a:custGeom>
            <a:avLst/>
            <a:gdLst/>
            <a:ahLst/>
            <a:cxnLst/>
            <a:rect l="l" t="t" r="r" b="b"/>
            <a:pathLst>
              <a:path w="590808" h="1101740">
                <a:moveTo>
                  <a:pt x="0" y="0"/>
                </a:moveTo>
                <a:lnTo>
                  <a:pt x="590808" y="0"/>
                </a:lnTo>
                <a:lnTo>
                  <a:pt x="590808" y="1101741"/>
                </a:lnTo>
                <a:lnTo>
                  <a:pt x="0" y="1101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13778628" y="9047505"/>
            <a:ext cx="549914" cy="1213046"/>
          </a:xfrm>
          <a:custGeom>
            <a:avLst/>
            <a:gdLst/>
            <a:ahLst/>
            <a:cxnLst/>
            <a:rect l="l" t="t" r="r" b="b"/>
            <a:pathLst>
              <a:path w="549914" h="1213046">
                <a:moveTo>
                  <a:pt x="0" y="0"/>
                </a:moveTo>
                <a:lnTo>
                  <a:pt x="549915" y="0"/>
                </a:lnTo>
                <a:lnTo>
                  <a:pt x="549915" y="1213046"/>
                </a:lnTo>
                <a:lnTo>
                  <a:pt x="0" y="1213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1187" y="5429915"/>
            <a:ext cx="2256641" cy="4919108"/>
          </a:xfrm>
          <a:custGeom>
            <a:avLst/>
            <a:gdLst/>
            <a:ahLst/>
            <a:cxnLst/>
            <a:rect l="l" t="t" r="r" b="b"/>
            <a:pathLst>
              <a:path w="2256641" h="4919108">
                <a:moveTo>
                  <a:pt x="0" y="0"/>
                </a:moveTo>
                <a:lnTo>
                  <a:pt x="2256640" y="0"/>
                </a:lnTo>
                <a:lnTo>
                  <a:pt x="2256640" y="4919108"/>
                </a:lnTo>
                <a:lnTo>
                  <a:pt x="0" y="491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0401">
            <a:off x="14925878" y="415045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39242" y="7850450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1"/>
                </a:lnTo>
                <a:lnTo>
                  <a:pt x="0" y="2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183792" y="3171848"/>
            <a:ext cx="9078641" cy="78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HOẠT ĐỘNG 2. ĐỌC HIỂU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56953" y="3800641"/>
            <a:ext cx="4979686" cy="1052310"/>
            <a:chOff x="0" y="0"/>
            <a:chExt cx="1774676" cy="3750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74676" cy="375026"/>
            </a:xfrm>
            <a:custGeom>
              <a:avLst/>
              <a:gdLst/>
              <a:ahLst/>
              <a:cxnLst/>
              <a:rect l="l" t="t" r="r" b="b"/>
              <a:pathLst>
                <a:path w="1774676" h="375026">
                  <a:moveTo>
                    <a:pt x="1571476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571476" y="375026"/>
                  </a:lnTo>
                  <a:lnTo>
                    <a:pt x="1774676" y="187513"/>
                  </a:lnTo>
                  <a:lnTo>
                    <a:pt x="1571476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142875"/>
              <a:ext cx="1660376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91040" y="3901898"/>
            <a:ext cx="5190789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Thảo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luận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200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1279" y="4852951"/>
            <a:ext cx="15442898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u="sng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(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1)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Cuộc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trò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chuyện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thầy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sinh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diễn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ra ở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đâu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? </a:t>
            </a:r>
          </a:p>
          <a:p>
            <a:pPr algn="l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(2) Theo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em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lời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thầy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giáo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miêu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tả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bầu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trời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mùa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hè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tác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dụng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như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thế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nào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đối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với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sinh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?</a:t>
            </a:r>
          </a:p>
          <a:p>
            <a:pPr algn="l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(3)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Việc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mỗi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sinh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miêu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tả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bầu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trời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mùa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bằng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những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hình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ảnh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khác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nhau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nói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lên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điều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gì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?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Em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thích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hình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ảnh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nào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?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Vì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sao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?</a:t>
            </a:r>
          </a:p>
          <a:p>
            <a:pPr algn="l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(4) Theo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em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giờ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học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kể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trong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bài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đọc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gì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đặc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biệt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thú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vị</a:t>
            </a:r>
            <a:r>
              <a:rPr lang="en-US" sz="4200" dirty="0">
                <a:solidFill>
                  <a:srgbClr val="000000"/>
                </a:solidFill>
                <a:latin typeface="Faustina"/>
                <a:ea typeface="Faustina"/>
                <a:cs typeface="Faustina"/>
                <a:sym typeface="Faustina"/>
              </a:rPr>
              <a:t>? </a:t>
            </a:r>
          </a:p>
          <a:p>
            <a:pPr algn="l">
              <a:lnSpc>
                <a:spcPts val="5880"/>
              </a:lnSpc>
            </a:pPr>
            <a:endParaRPr lang="en-US" sz="4200" dirty="0">
              <a:solidFill>
                <a:srgbClr val="000000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89580711-8344-4CC3-B729-A31E8AE600E6}"/>
              </a:ext>
            </a:extLst>
          </p:cNvPr>
          <p:cNvSpPr txBox="1"/>
          <p:nvPr/>
        </p:nvSpPr>
        <p:spPr>
          <a:xfrm>
            <a:off x="-1517679" y="81175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611FA6B7-946B-46CC-A2E4-2EB0F028BF00}"/>
              </a:ext>
            </a:extLst>
          </p:cNvPr>
          <p:cNvSpPr txBox="1"/>
          <p:nvPr/>
        </p:nvSpPr>
        <p:spPr>
          <a:xfrm>
            <a:off x="4425935" y="785307"/>
            <a:ext cx="3435659" cy="890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 VIỆT: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882CDD0A-6382-4AF1-B738-F9DCCECC0D01}"/>
              </a:ext>
            </a:extLst>
          </p:cNvPr>
          <p:cNvSpPr txBox="1"/>
          <p:nvPr/>
        </p:nvSpPr>
        <p:spPr>
          <a:xfrm>
            <a:off x="6832664" y="726951"/>
            <a:ext cx="3435659" cy="836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1"/>
              </a:lnSpc>
              <a:spcBef>
                <a:spcPct val="0"/>
              </a:spcBef>
            </a:pP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(</a:t>
            </a:r>
            <a:r>
              <a:rPr lang="en-US" sz="3500" dirty="0" err="1">
                <a:latin typeface="Francois One"/>
                <a:ea typeface="Francois One"/>
                <a:cs typeface="Francois One"/>
                <a:sym typeface="Francois One"/>
              </a:rPr>
              <a:t>Tiết</a:t>
            </a:r>
            <a:r>
              <a:rPr lang="en-US" sz="3500" dirty="0">
                <a:latin typeface="Francois One"/>
                <a:ea typeface="Francois One"/>
                <a:cs typeface="Francois One"/>
                <a:sym typeface="Francois One"/>
              </a:rPr>
              <a:t> 40)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8AF15CEA-FB1E-470A-83D4-38C387D9E4D3}"/>
              </a:ext>
            </a:extLst>
          </p:cNvPr>
          <p:cNvSpPr txBox="1"/>
          <p:nvPr/>
        </p:nvSpPr>
        <p:spPr>
          <a:xfrm>
            <a:off x="3031744" y="1525547"/>
            <a:ext cx="3763448" cy="1188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  <a:spcBef>
                <a:spcPct val="0"/>
              </a:spcBef>
            </a:pP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u="sng" dirty="0" err="1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500" u="sng" dirty="0">
                <a:solidFill>
                  <a:srgbClr val="004AAD"/>
                </a:solidFill>
                <a:latin typeface="Francois One"/>
                <a:ea typeface="Francois One"/>
                <a:cs typeface="Francois One"/>
                <a:sym typeface="Francois One"/>
              </a:rPr>
              <a:t> 4:</a:t>
            </a: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79CB3DE3-754F-4EDF-8F45-D4B3BF998A74}"/>
              </a:ext>
            </a:extLst>
          </p:cNvPr>
          <p:cNvSpPr txBox="1"/>
          <p:nvPr/>
        </p:nvSpPr>
        <p:spPr>
          <a:xfrm>
            <a:off x="3413397" y="1361501"/>
            <a:ext cx="13668519" cy="14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6000" dirty="0">
                <a:solidFill>
                  <a:srgbClr val="E77C1E"/>
                </a:solidFill>
                <a:latin typeface="Paytone One"/>
                <a:ea typeface="Paytone One"/>
                <a:cs typeface="Paytone One"/>
                <a:sym typeface="Paytone One"/>
              </a:rPr>
              <a:t>BẦU TRỜI MÙA THU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918F3-2979-C52A-C2A8-AE3DD1EF4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80052"/>
            <a:ext cx="10183368" cy="417518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091972-C6D3-C26B-8E95-BE55471AA44E}"/>
              </a:ext>
            </a:extLst>
          </p:cNvPr>
          <p:cNvSpPr/>
          <p:nvPr/>
        </p:nvSpPr>
        <p:spPr>
          <a:xfrm>
            <a:off x="1371600" y="5448300"/>
            <a:ext cx="16078200" cy="3733800"/>
          </a:xfrm>
          <a:prstGeom prst="roundRect">
            <a:avLst>
              <a:gd name="adj" fmla="val 28679"/>
            </a:avLst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F2AA4B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7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02123-1AA0-489E-A386-C7DE8CC6C9E2}"/>
              </a:ext>
            </a:extLst>
          </p:cNvPr>
          <p:cNvSpPr txBox="1"/>
          <p:nvPr/>
        </p:nvSpPr>
        <p:spPr>
          <a:xfrm>
            <a:off x="3048000" y="248810"/>
            <a:ext cx="14170023" cy="638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Thứ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ngày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17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tháng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10 </a:t>
            </a:r>
            <a:r>
              <a:rPr lang="en-US" sz="4500" dirty="0" err="1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năm</a:t>
            </a:r>
            <a:r>
              <a:rPr lang="en-US" sz="4500" dirty="0">
                <a:solidFill>
                  <a:srgbClr val="152A69"/>
                </a:solidFill>
                <a:latin typeface="Francois One"/>
                <a:ea typeface="Francois One"/>
                <a:cs typeface="Francois One"/>
                <a:sym typeface="Francois One"/>
              </a:rPr>
              <a:t> 2024 </a:t>
            </a:r>
          </a:p>
        </p:txBody>
      </p:sp>
    </p:spTree>
    <p:extLst>
      <p:ext uri="{BB962C8B-B14F-4D97-AF65-F5344CB8AC3E}">
        <p14:creationId xmlns:p14="http://schemas.microsoft.com/office/powerpoint/2010/main" val="31798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1195</Words>
  <Application>Microsoft Office PowerPoint</Application>
  <PresentationFormat>Custom</PresentationFormat>
  <Paragraphs>127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Be Vietnam Ultra-Bold</vt:lpstr>
      <vt:lpstr>Be Vietnam Italics</vt:lpstr>
      <vt:lpstr>Faustina Bold</vt:lpstr>
      <vt:lpstr>Calibri</vt:lpstr>
      <vt:lpstr>Faustina Italics</vt:lpstr>
      <vt:lpstr>Bungee</vt:lpstr>
      <vt:lpstr>Faustina</vt:lpstr>
      <vt:lpstr>Cambria</vt:lpstr>
      <vt:lpstr>Be Vietnam</vt:lpstr>
      <vt:lpstr>Be Vietnam Ultra-Bold Italics</vt:lpstr>
      <vt:lpstr>Francois One</vt:lpstr>
      <vt:lpstr>#9Slide07 Cadena</vt:lpstr>
      <vt:lpstr>Arial</vt:lpstr>
      <vt:lpstr>Paytone One</vt:lpstr>
      <vt:lpstr>Times New Roman</vt:lpstr>
      <vt:lpstr>Office Theme</vt:lpstr>
      <vt:lpstr>NHIỆT LIỆT CHÀO MỪNG QUÝ THẦYCÔ VỀ DỰ GIỜ, THĂM LỚP 5A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TV5 - Bài đọc 4: BẦU TRỜI MÙA THU</dc:title>
  <dc:creator>TONI STORE 8</dc:creator>
  <cp:lastModifiedBy>TONI STORE 8</cp:lastModifiedBy>
  <cp:revision>66</cp:revision>
  <dcterms:created xsi:type="dcterms:W3CDTF">2006-08-16T00:00:00Z</dcterms:created>
  <dcterms:modified xsi:type="dcterms:W3CDTF">2025-01-08T08:39:24Z</dcterms:modified>
  <dc:identifier>DAGRt2hQ90A</dc:identifier>
</cp:coreProperties>
</file>