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343" r:id="rId3"/>
    <p:sldId id="257" r:id="rId4"/>
    <p:sldId id="273" r:id="rId5"/>
    <p:sldId id="278" r:id="rId6"/>
    <p:sldId id="279" r:id="rId7"/>
    <p:sldId id="280" r:id="rId8"/>
    <p:sldId id="281" r:id="rId9"/>
    <p:sldId id="318" r:id="rId10"/>
    <p:sldId id="322" r:id="rId11"/>
    <p:sldId id="319" r:id="rId12"/>
    <p:sldId id="316" r:id="rId13"/>
    <p:sldId id="321" r:id="rId14"/>
    <p:sldId id="315" r:id="rId15"/>
    <p:sldId id="340" r:id="rId16"/>
    <p:sldId id="320" r:id="rId17"/>
    <p:sldId id="317" r:id="rId18"/>
    <p:sldId id="341" r:id="rId19"/>
    <p:sldId id="342" r:id="rId20"/>
    <p:sldId id="276" r:id="rId21"/>
    <p:sldId id="338" r:id="rId22"/>
    <p:sldId id="323" r:id="rId23"/>
    <p:sldId id="325" r:id="rId24"/>
    <p:sldId id="324" r:id="rId25"/>
    <p:sldId id="326" r:id="rId26"/>
    <p:sldId id="327" r:id="rId27"/>
    <p:sldId id="328" r:id="rId28"/>
    <p:sldId id="329" r:id="rId29"/>
    <p:sldId id="330" r:id="rId30"/>
    <p:sldId id="339" r:id="rId31"/>
    <p:sldId id="344" r:id="rId32"/>
  </p:sldIdLst>
  <p:sldSz cx="18288000" cy="10287000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omic Sans MS" pitchFamily="66" charset="0"/>
      <p:regular r:id="rId38"/>
      <p:bold r:id="rId39"/>
      <p:italic r:id="rId40"/>
      <p:boldItalic r:id="rId41"/>
    </p:embeddedFont>
    <p:embeddedFont>
      <p:font typeface="Sport Day" charset="0"/>
      <p:regular r:id="rId42"/>
      <p:bold r:id="rId43"/>
      <p:italic r:id="rId44"/>
      <p:boldItalic r:id="rId45"/>
    </p:embeddedFont>
    <p:embeddedFont>
      <p:font typeface="Arial Rounded MT Bold" pitchFamily="34" charset="0"/>
      <p:regular r:id="rId46"/>
    </p:embeddedFont>
    <p:embeddedFont>
      <p:font typeface="Segoe UI Black" pitchFamily="34" charset="0"/>
      <p:bold r:id="rId47"/>
      <p:boldItalic r:id="rId48"/>
    </p:embeddedFont>
    <p:embeddedFont>
      <p:font typeface="Happy Font TH" charset="-34"/>
      <p:regular r:id="rId49"/>
    </p:embeddedFont>
    <p:embeddedFont>
      <p:font typeface="Bryndan Write" charset="0"/>
      <p:regular r:id="rId50"/>
    </p:embeddedFont>
    <p:embeddedFont>
      <p:font typeface="Verdana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F4521"/>
    <a:srgbClr val="CC3300"/>
    <a:srgbClr val="FFFFCC"/>
    <a:srgbClr val="9966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781" autoAdjust="0"/>
    <p:restoredTop sz="94622" autoAdjust="0"/>
  </p:normalViewPr>
  <p:slideViewPr>
    <p:cSldViewPr>
      <p:cViewPr>
        <p:scale>
          <a:sx n="45" d="100"/>
          <a:sy n="45" d="100"/>
        </p:scale>
        <p:origin x="-60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Size" ax:value="5371;2302"/>
  <ax:ocxPr ax:name="Value" ax:value="0"/>
  <ax:ocxPr ax:name="FontName" ax:value="Verdana"/>
  <ax:ocxPr ax:name="FontEffects" ax:value="1073741825"/>
  <ax:ocxPr ax:name="FontHeight" ax:value="405"/>
  <ax:ocxPr ax:name="FontCharSet" ax:value="0"/>
  <ax:ocxPr ax:name="FontPitchAndFamily" ax:value="2"/>
  <ax:ocxPr ax:name="ParagraphAlign" ax:value="3"/>
  <ax:ocxPr ax:name="FontWeight" ax:value="700"/>
</ax:ocx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PropertyBag">
  <ax:ocxPr ax:name="VariousPropertyBits" ax:value="746604571"/>
  <ax:ocxPr ax:name="Size" ax:value="5450;2302"/>
  <ax:ocxPr ax:name="Value" ax:value="0"/>
  <ax:ocxPr ax:name="FontName" ax:value="Verdana"/>
  <ax:ocxPr ax:name="FontEffects" ax:value="1073741825"/>
  <ax:ocxPr ax:name="FontHeight" ax:value="405"/>
  <ax:ocxPr ax:name="FontCharSet" ax:value="0"/>
  <ax:ocxPr ax:name="FontPitchAndFamily" ax:value="2"/>
  <ax:ocxPr ax:name="ParagraphAlign" ax:value="3"/>
  <ax:ocxPr ax:name="FontWeight" ax:value="700"/>
</ax:ocx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KHC\Downloads\RPReplay_Final1729691051.mp4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36.png"/><Relationship Id="rId2" Type="http://schemas.openxmlformats.org/officeDocument/2006/relationships/image" Target="../media/image32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6.wdp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7.svg"/><Relationship Id="rId3" Type="http://schemas.openxmlformats.org/officeDocument/2006/relationships/image" Target="../media/image1.png"/><Relationship Id="rId7" Type="http://schemas.openxmlformats.org/officeDocument/2006/relationships/image" Target="../media/image71.sv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KHC\Downloads\Track%2047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75.svg"/><Relationship Id="rId5" Type="http://schemas.openxmlformats.org/officeDocument/2006/relationships/image" Target="../media/image2.sv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9" Type="http://schemas.openxmlformats.org/officeDocument/2006/relationships/image" Target="../media/image73.svg"/><Relationship Id="rId1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7.svg"/><Relationship Id="rId3" Type="http://schemas.openxmlformats.org/officeDocument/2006/relationships/image" Target="../media/image1.png"/><Relationship Id="rId7" Type="http://schemas.openxmlformats.org/officeDocument/2006/relationships/image" Target="../media/image71.sv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KHC\Downloads\Track%2048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75.svg"/><Relationship Id="rId5" Type="http://schemas.openxmlformats.org/officeDocument/2006/relationships/image" Target="../media/image2.svg"/><Relationship Id="rId15" Type="http://schemas.openxmlformats.org/officeDocument/2006/relationships/image" Target="../media/image58.png"/><Relationship Id="rId10" Type="http://schemas.openxmlformats.org/officeDocument/2006/relationships/image" Target="../media/image51.png"/><Relationship Id="rId9" Type="http://schemas.openxmlformats.org/officeDocument/2006/relationships/image" Target="../media/image73.sv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7.svg"/><Relationship Id="rId3" Type="http://schemas.openxmlformats.org/officeDocument/2006/relationships/image" Target="../media/image1.png"/><Relationship Id="rId7" Type="http://schemas.openxmlformats.org/officeDocument/2006/relationships/image" Target="../media/image71.sv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KHC\Downloads\VIDEO%20HO&#7840;T%20H&#204;NH%20L&#7898;P%205%20-%20Unit%205%20-%20Song-%20What%20would%20you%20like%20to%20be%20in%20the%20future-.mp4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75.svg"/><Relationship Id="rId5" Type="http://schemas.openxmlformats.org/officeDocument/2006/relationships/image" Target="../media/image2.svg"/><Relationship Id="rId10" Type="http://schemas.openxmlformats.org/officeDocument/2006/relationships/image" Target="../media/image51.png"/><Relationship Id="rId9" Type="http://schemas.openxmlformats.org/officeDocument/2006/relationships/image" Target="../media/image73.sv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7.svg"/><Relationship Id="rId3" Type="http://schemas.openxmlformats.org/officeDocument/2006/relationships/image" Target="../media/image1.png"/><Relationship Id="rId7" Type="http://schemas.openxmlformats.org/officeDocument/2006/relationships/image" Target="../media/image71.sv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KHC\Downloads\Track%2048.mp3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75.svg"/><Relationship Id="rId5" Type="http://schemas.openxmlformats.org/officeDocument/2006/relationships/image" Target="../media/image2.svg"/><Relationship Id="rId15" Type="http://schemas.openxmlformats.org/officeDocument/2006/relationships/image" Target="../media/image58.png"/><Relationship Id="rId10" Type="http://schemas.openxmlformats.org/officeDocument/2006/relationships/image" Target="../media/image51.png"/><Relationship Id="rId9" Type="http://schemas.openxmlformats.org/officeDocument/2006/relationships/image" Target="../media/image73.sv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18" Type="http://schemas.openxmlformats.org/officeDocument/2006/relationships/image" Target="../media/image13.png"/><Relationship Id="rId26" Type="http://schemas.openxmlformats.org/officeDocument/2006/relationships/image" Target="../media/image23.svg"/><Relationship Id="rId3" Type="http://schemas.openxmlformats.org/officeDocument/2006/relationships/image" Target="../media/image2.svg"/><Relationship Id="rId21" Type="http://schemas.openxmlformats.org/officeDocument/2006/relationships/image" Target="../media/image15.png"/><Relationship Id="rId34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17" Type="http://schemas.openxmlformats.org/officeDocument/2006/relationships/image" Target="../media/image14.sv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openxmlformats.org/officeDocument/2006/relationships/image" Target="../media/image21.svg"/><Relationship Id="rId32" Type="http://schemas.openxmlformats.org/officeDocument/2006/relationships/image" Target="../media/image29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23" Type="http://schemas.openxmlformats.org/officeDocument/2006/relationships/image" Target="../media/image17.png"/><Relationship Id="rId28" Type="http://schemas.openxmlformats.org/officeDocument/2006/relationships/image" Target="../media/image25.svg"/><Relationship Id="rId10" Type="http://schemas.openxmlformats.org/officeDocument/2006/relationships/image" Target="../media/image8.png"/><Relationship Id="rId19" Type="http://schemas.openxmlformats.org/officeDocument/2006/relationships/image" Target="../media/image16.svg"/><Relationship Id="rId31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7.svg"/><Relationship Id="rId18" Type="http://schemas.openxmlformats.org/officeDocument/2006/relationships/image" Target="../media/image64.png"/><Relationship Id="rId26" Type="http://schemas.openxmlformats.org/officeDocument/2006/relationships/image" Target="../media/image68.png"/><Relationship Id="rId3" Type="http://schemas.openxmlformats.org/officeDocument/2006/relationships/control" Target="../activeX/activeX2.xml"/><Relationship Id="rId21" Type="http://schemas.openxmlformats.org/officeDocument/2006/relationships/slide" Target="slide25.xml"/><Relationship Id="rId7" Type="http://schemas.openxmlformats.org/officeDocument/2006/relationships/image" Target="../media/image71.svg"/><Relationship Id="rId12" Type="http://schemas.openxmlformats.org/officeDocument/2006/relationships/image" Target="../media/image52.png"/><Relationship Id="rId17" Type="http://schemas.openxmlformats.org/officeDocument/2006/relationships/slide" Target="slide24.xml"/><Relationship Id="rId25" Type="http://schemas.openxmlformats.org/officeDocument/2006/relationships/slide" Target="slide27.xml"/><Relationship Id="rId2" Type="http://schemas.openxmlformats.org/officeDocument/2006/relationships/control" Target="../activeX/activeX1.xml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29" Type="http://schemas.openxmlformats.org/officeDocument/2006/relationships/slide" Target="slide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11" Type="http://schemas.openxmlformats.org/officeDocument/2006/relationships/image" Target="../media/image75.svg"/><Relationship Id="rId24" Type="http://schemas.openxmlformats.org/officeDocument/2006/relationships/image" Target="../media/image67.png"/><Relationship Id="rId5" Type="http://schemas.openxmlformats.org/officeDocument/2006/relationships/audio" Target="../media/audio1.wav"/><Relationship Id="rId15" Type="http://schemas.openxmlformats.org/officeDocument/2006/relationships/slide" Target="slide22.xml"/><Relationship Id="rId23" Type="http://schemas.openxmlformats.org/officeDocument/2006/relationships/slide" Target="slide26.xml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slide" Target="slide2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3.svg"/><Relationship Id="rId14" Type="http://schemas.openxmlformats.org/officeDocument/2006/relationships/image" Target="../media/image62.png"/><Relationship Id="rId22" Type="http://schemas.openxmlformats.org/officeDocument/2006/relationships/image" Target="../media/image66.png"/><Relationship Id="rId27" Type="http://schemas.openxmlformats.org/officeDocument/2006/relationships/slide" Target="slide28.xml"/><Relationship Id="rId30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35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1.xml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12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5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36.png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36.png"/><Relationship Id="rId2" Type="http://schemas.openxmlformats.org/officeDocument/2006/relationships/image" Target="../media/image3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36.png"/><Relationship Id="rId2" Type="http://schemas.openxmlformats.org/officeDocument/2006/relationships/image" Target="../media/image32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36.png"/><Relationship Id="rId2" Type="http://schemas.openxmlformats.org/officeDocument/2006/relationships/image" Target="../media/image3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4.wdp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7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36.png"/><Relationship Id="rId2" Type="http://schemas.openxmlformats.org/officeDocument/2006/relationships/image" Target="../media/image32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microsoft.com/office/2007/relationships/hdphoto" Target="../media/hdphoto5.wdp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pic>
        <p:nvPicPr>
          <p:cNvPr id="27" name="Picture 26" descr="70972-welcome presentation templat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7150"/>
            <a:ext cx="18288000" cy="10344150"/>
          </a:xfrm>
          <a:prstGeom prst="rect">
            <a:avLst/>
          </a:prstGeom>
        </p:spPr>
      </p:pic>
      <p:pic>
        <p:nvPicPr>
          <p:cNvPr id="6" name="RPReplay_Final172969105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57201" y="9673538"/>
            <a:ext cx="304800" cy="247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https://i.pinimg.com/736x/40/76/b9/4076b9c81f525db855b1af2d0300c123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96" y="3427010"/>
            <a:ext cx="4830407" cy="5404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760562" y="966359"/>
            <a:ext cx="27302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driver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2" descr="https://i.pinimg.com/736x/40/76/b9/4076b9c81f525db855b1af2d0300c123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93" y="3472895"/>
            <a:ext cx="4830407" cy="5404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445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050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61836" y="3351471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02.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=""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</a:t>
            </a:r>
          </a:p>
        </p:txBody>
      </p:sp>
    </p:spTree>
    <p:extLst>
      <p:ext uri="{BB962C8B-B14F-4D97-AF65-F5344CB8AC3E}">
        <p14:creationId xmlns="" xmlns:p14="http://schemas.microsoft.com/office/powerpoint/2010/main" val="45352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762000" y="8039100"/>
            <a:ext cx="330891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gardener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5638800" y="8115300"/>
            <a:ext cx="243368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writer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9677400" y="8115300"/>
            <a:ext cx="321273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reporter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3716000" y="8039100"/>
            <a:ext cx="400622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firefighter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8347DA-C12C-7800-1F88-E0183D7B69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000500"/>
            <a:ext cx="17798874" cy="41560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0" y="6972300"/>
            <a:ext cx="60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6972300"/>
            <a:ext cx="613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73000" y="6972300"/>
            <a:ext cx="607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16400" y="7048500"/>
            <a:ext cx="76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26" name="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/>
          <a:stretch>
            <a:fillRect/>
          </a:stretch>
        </p:blipFill>
        <p:spPr>
          <a:xfrm>
            <a:off x="8229600" y="1790700"/>
            <a:ext cx="1066800" cy="1066800"/>
          </a:xfrm>
          <a:prstGeom prst="rect">
            <a:avLst/>
          </a:prstGeom>
        </p:spPr>
      </p:pic>
      <p:sp>
        <p:nvSpPr>
          <p:cNvPr id="27" name="TextBox 15">
            <a:extLst>
              <a:ext uri="{FF2B5EF4-FFF2-40B4-BE49-F238E27FC236}">
                <a16:creationId xmlns=""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886200" y="152400"/>
            <a:ext cx="1073755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 </a:t>
            </a:r>
          </a:p>
        </p:txBody>
      </p:sp>
    </p:spTree>
    <p:extLst>
      <p:ext uri="{BB962C8B-B14F-4D97-AF65-F5344CB8AC3E}">
        <p14:creationId xmlns="" xmlns:p14="http://schemas.microsoft.com/office/powerpoint/2010/main" val="22380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6342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381452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03.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extLst>
      <p:ext uri="{BB962C8B-B14F-4D97-AF65-F5344CB8AC3E}">
        <p14:creationId xmlns="" xmlns:p14="http://schemas.microsoft.com/office/powerpoint/2010/main" val="22576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7DF381-FFA0-B9B4-30FE-32BCA573BD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999" y="607510"/>
            <a:ext cx="14778685" cy="9260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B46C8E-60C2-B8AE-5A91-107665726898}"/>
              </a:ext>
            </a:extLst>
          </p:cNvPr>
          <p:cNvSpPr txBox="1"/>
          <p:nvPr/>
        </p:nvSpPr>
        <p:spPr>
          <a:xfrm>
            <a:off x="10820400" y="342900"/>
            <a:ext cx="670507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33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F35157E-9412-B6DE-99F8-AFB21CBB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246E4957-C47D-803D-F4D6-3D0EF6E9144C}"/>
              </a:ext>
            </a:extLst>
          </p:cNvPr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="" xmlns:a16="http://schemas.microsoft.com/office/drawing/2014/main" id="{134041A2-F51F-0E17-6CBD-5CA4072CF113}"/>
              </a:ext>
            </a:extLst>
          </p:cNvPr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="" xmlns:a16="http://schemas.microsoft.com/office/drawing/2014/main" id="{3DAABE82-CA9F-B314-3311-DDDC4F158C20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="" xmlns:a16="http://schemas.microsoft.com/office/drawing/2014/main" id="{6AA62820-0A68-550E-1B14-6A45295E4B50}"/>
              </a:ext>
            </a:extLst>
          </p:cNvPr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="" xmlns:a16="http://schemas.microsoft.com/office/drawing/2014/main" id="{FF4D2EE0-AE45-CF87-4BB4-C3F2EC859598}"/>
              </a:ext>
            </a:extLst>
          </p:cNvPr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6CC6FEE2-CC34-4C4C-718B-5AC0380354A8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72F5C0-B1FB-7386-B74A-171FE7E93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5274" y="710262"/>
            <a:ext cx="15298104" cy="9306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BAD33B-69BE-BFAD-132E-A68DCEAF19F2}"/>
              </a:ext>
            </a:extLst>
          </p:cNvPr>
          <p:cNvSpPr txBox="1"/>
          <p:nvPr/>
        </p:nvSpPr>
        <p:spPr>
          <a:xfrm>
            <a:off x="5562600" y="459426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gardener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54B81BC-706D-4B53-501D-6D1599EC925E}"/>
              </a:ext>
            </a:extLst>
          </p:cNvPr>
          <p:cNvSpPr txBox="1"/>
          <p:nvPr/>
        </p:nvSpPr>
        <p:spPr>
          <a:xfrm>
            <a:off x="9525000" y="451711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511D031-A5B3-ED5C-4094-DCFA728C54C7}"/>
              </a:ext>
            </a:extLst>
          </p:cNvPr>
          <p:cNvSpPr txBox="1"/>
          <p:nvPr/>
        </p:nvSpPr>
        <p:spPr>
          <a:xfrm>
            <a:off x="3334201" y="8658998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 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49D34D-6C5C-CA88-D7A6-A2529C634ED7}"/>
              </a:ext>
            </a:extLst>
          </p:cNvPr>
          <p:cNvSpPr txBox="1"/>
          <p:nvPr/>
        </p:nvSpPr>
        <p:spPr>
          <a:xfrm>
            <a:off x="6110562" y="929477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782ED7B-7DA4-A871-19C0-A2D3CBCF4E11}"/>
              </a:ext>
            </a:extLst>
          </p:cNvPr>
          <p:cNvSpPr txBox="1"/>
          <p:nvPr/>
        </p:nvSpPr>
        <p:spPr>
          <a:xfrm>
            <a:off x="10713238" y="8128216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would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45E0CB-41DC-6F08-1BA0-F67B828577AB}"/>
              </a:ext>
            </a:extLst>
          </p:cNvPr>
          <p:cNvSpPr txBox="1"/>
          <p:nvPr/>
        </p:nvSpPr>
        <p:spPr>
          <a:xfrm>
            <a:off x="12192001" y="882890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reporter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2E7E6DF-7092-F5FD-AACA-EED134D8BD7C}"/>
              </a:ext>
            </a:extLst>
          </p:cNvPr>
          <p:cNvSpPr txBox="1"/>
          <p:nvPr/>
        </p:nvSpPr>
        <p:spPr>
          <a:xfrm>
            <a:off x="10896600" y="342900"/>
            <a:ext cx="73914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Work in groups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48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09153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04.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=""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886373" y="4294780"/>
            <a:ext cx="11938181" cy="418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="" xmlns:p14="http://schemas.microsoft.com/office/powerpoint/2010/main" val="217114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09772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2921" y="-3748409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70651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97534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12671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86159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" y="342901"/>
            <a:ext cx="16611600" cy="9651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0" y="4229100"/>
            <a:ext cx="3124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7734300"/>
            <a:ext cx="2286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200" y="8496300"/>
            <a:ext cx="1981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driver</a:t>
            </a:r>
          </a:p>
        </p:txBody>
      </p:sp>
      <p:pic>
        <p:nvPicPr>
          <p:cNvPr id="15" name="Track 4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/>
          <a:stretch>
            <a:fillRect/>
          </a:stretch>
        </p:blipFill>
        <p:spPr>
          <a:xfrm>
            <a:off x="11353800" y="647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94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9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09772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000499" y="-4000500"/>
            <a:ext cx="10287001" cy="18288003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70651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97534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12671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86159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VIDEO HOẠT HÌNH LỚP 5 - Unit 5 - Song- What would you like to be in the future-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/>
          <a:stretch>
            <a:fillRect/>
          </a:stretch>
        </p:blipFill>
        <p:spPr>
          <a:xfrm>
            <a:off x="1295400" y="647700"/>
            <a:ext cx="15849600" cy="906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94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09772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2921" y="-3748409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70651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97534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12671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86159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" y="342901"/>
            <a:ext cx="16611600" cy="9651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0" y="4229100"/>
            <a:ext cx="3124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doctor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6200" y="7734300"/>
            <a:ext cx="2286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pilot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6200" y="8496300"/>
            <a:ext cx="1981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woker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5" name="Track 4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/>
          <a:stretch>
            <a:fillRect/>
          </a:stretch>
        </p:blipFill>
        <p:spPr>
          <a:xfrm>
            <a:off x="11353800" y="647700"/>
            <a:ext cx="914400" cy="914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0" y="4991100"/>
            <a:ext cx="3124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singer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94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9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67553" y="2393561"/>
            <a:ext cx="13975662" cy="1848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1400" b="1" dirty="0">
                <a:latin typeface="Comic Sans MS" panose="030F0702030302020204" pitchFamily="66" charset="0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print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print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print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 cstate="print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 cstate="print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=""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5681358" y="4652665"/>
            <a:ext cx="127254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1 </a:t>
            </a:r>
            <a:r>
              <a:rPr lang="en-US" sz="6000" dirty="0" smtClean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(4, 5, 6)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15070" y="118425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=""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94102" y="2275973"/>
            <a:ext cx="11816607" cy="601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Fun corner and wrap-up </a:t>
            </a:r>
          </a:p>
        </p:txBody>
      </p:sp>
    </p:spTree>
    <p:extLst>
      <p:ext uri="{BB962C8B-B14F-4D97-AF65-F5344CB8AC3E}">
        <p14:creationId xmlns="" xmlns:p14="http://schemas.microsoft.com/office/powerpoint/2010/main" val="163445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>
          <a:xfrm rot="5400000">
            <a:off x="4266729" y="-356665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8"/>
          <p:cNvSpPr/>
          <p:nvPr/>
        </p:nvSpPr>
        <p:spPr>
          <a:xfrm rot="1942526">
            <a:off x="16879450" y="-256949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16324" y="3266216"/>
            <a:ext cx="7289676" cy="5420584"/>
          </a:xfrm>
          <a:prstGeom prst="rect">
            <a:avLst/>
          </a:prstGeom>
          <a:solidFill>
            <a:schemeClr val="bg1"/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3400352" y="1363082"/>
            <a:ext cx="19632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6699875" y="1363082"/>
            <a:ext cx="188580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3264" name="Line 3"/>
          <p:cNvSpPr>
            <a:spLocks noChangeShapeType="1"/>
          </p:cNvSpPr>
          <p:nvPr/>
        </p:nvSpPr>
        <p:spPr bwMode="auto">
          <a:xfrm flipV="1">
            <a:off x="6215442" y="8516364"/>
            <a:ext cx="0" cy="12573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65" name="Text Box 4"/>
          <p:cNvSpPr txBox="1">
            <a:spLocks noChangeArrowheads="1"/>
          </p:cNvSpPr>
          <p:nvPr/>
        </p:nvSpPr>
        <p:spPr bwMode="auto">
          <a:xfrm>
            <a:off x="5105854" y="9450498"/>
            <a:ext cx="2219176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Verdana" panose="020B0604030504040204" pitchFamily="34" charset="0"/>
              </a:rPr>
              <a:t>Points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616324" y="242871"/>
            <a:ext cx="5033662" cy="907759"/>
            <a:chOff x="908989" y="478389"/>
            <a:chExt cx="2667000" cy="338554"/>
          </a:xfrm>
        </p:grpSpPr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908989" y="478389"/>
              <a:ext cx="2667000" cy="33855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35556" y="505737"/>
              <a:ext cx="2540433" cy="275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20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Spin the wheel</a:t>
              </a:r>
              <a:endParaRPr lang="en-US" sz="420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40" name="Picture 39" descr="Picture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10" y="3395494"/>
            <a:ext cx="5143990" cy="512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55" y="976388"/>
            <a:ext cx="1734636" cy="1768873"/>
          </a:xfrm>
          <a:prstGeom prst="rect">
            <a:avLst/>
          </a:prstGeom>
        </p:spPr>
      </p:pic>
      <p:pic>
        <p:nvPicPr>
          <p:cNvPr id="5" name="Picture 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54" y="3266216"/>
            <a:ext cx="1851513" cy="1793652"/>
          </a:xfrm>
          <a:prstGeom prst="rect">
            <a:avLst/>
          </a:prstGeom>
        </p:spPr>
      </p:pic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10" y="5580823"/>
            <a:ext cx="1625939" cy="1687295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93" y="7756756"/>
            <a:ext cx="1445009" cy="1693742"/>
          </a:xfrm>
          <a:prstGeom prst="rect">
            <a:avLst/>
          </a:prstGeom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1" y="984225"/>
            <a:ext cx="1848271" cy="1810550"/>
          </a:xfrm>
          <a:prstGeom prst="rect">
            <a:avLst/>
          </a:prstGeom>
        </p:spPr>
      </p:pic>
      <p:pic>
        <p:nvPicPr>
          <p:cNvPr id="9" name="Picture 8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3429438"/>
            <a:ext cx="1641839" cy="1820542"/>
          </a:xfrm>
          <a:prstGeom prst="rect">
            <a:avLst/>
          </a:prstGeom>
        </p:spPr>
      </p:pic>
      <p:pic>
        <p:nvPicPr>
          <p:cNvPr id="10" name="Picture 9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185" y="5577697"/>
            <a:ext cx="1471388" cy="1798364"/>
          </a:xfrm>
          <a:prstGeom prst="rect">
            <a:avLst/>
          </a:prstGeom>
        </p:spPr>
      </p:pic>
      <p:pic>
        <p:nvPicPr>
          <p:cNvPr id="11" name="Picture 10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7594323"/>
            <a:ext cx="1748903" cy="1844081"/>
          </a:xfrm>
          <a:prstGeom prst="rect">
            <a:avLst/>
          </a:prstGeom>
        </p:spPr>
      </p:pic>
    </p:spTree>
    <p:controls>
      <p:control spid="1064" name="TextBox3" r:id="rId2" imgW="1933560" imgH="828720"/>
      <p:control spid="1065" name="TextBox4" r:id="rId3" imgW="1962000" imgH="828720"/>
    </p:controls>
    <p:extLst>
      <p:ext uri="{BB962C8B-B14F-4D97-AF65-F5344CB8AC3E}">
        <p14:creationId xmlns="" xmlns:p14="http://schemas.microsoft.com/office/powerpoint/2010/main" val="757968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>
            <a:off x="79093" y="844466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325967" y="843892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47255" y="934026"/>
            <a:ext cx="14397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_________ like to be </a:t>
            </a:r>
            <a:b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 firefighter. </a:t>
            </a:r>
          </a:p>
        </p:txBody>
      </p:sp>
      <p:pic>
        <p:nvPicPr>
          <p:cNvPr id="2050" name="Picture 2" descr="Firefighter Cartoon Images - Free Download on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34442"/>
            <a:ext cx="6918256" cy="6918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51207" y="858266"/>
            <a:ext cx="4620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 / ’d</a:t>
            </a: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="" xmlns:p14="http://schemas.microsoft.com/office/powerpoint/2010/main" val="9647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05013" y="800100"/>
            <a:ext cx="15538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________ to be a gardener. </a:t>
            </a:r>
          </a:p>
        </p:txBody>
      </p:sp>
      <p:pic>
        <p:nvPicPr>
          <p:cNvPr id="4098" name="Picture 2" descr="Gardener Cartoon Images – Browse 635,707 Stock Photos, Vectors, and Video |  Adobe 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4773"/>
            <a:ext cx="6479408" cy="7266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6304" y="79495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="" xmlns:p14="http://schemas.microsoft.com/office/powerpoint/2010/main" val="115385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I’d / to/ a/ be/./ driver/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8398560"/>
            <a:ext cx="1355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driver.</a:t>
            </a:r>
          </a:p>
        </p:txBody>
      </p:sp>
      <p:pic>
        <p:nvPicPr>
          <p:cNvPr id="3074" name="Picture 2" descr="Taxi Cab Cartoon Images – Browse 22,605 Stock Photos, Vectors, and Video |  Adobe Stoc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9" y="2744871"/>
            <a:ext cx="8165010" cy="4764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="" xmlns:p14="http://schemas.microsoft.com/office/powerpoint/2010/main" val="1729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like reading stories. I’d like to be a _______. </a:t>
            </a:r>
          </a:p>
        </p:txBody>
      </p:sp>
      <p:pic>
        <p:nvPicPr>
          <p:cNvPr id="2050" name="Picture 2" descr="Page 21 | Smiling on computer Vectors &amp; Illustrations for Free Download | 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56064"/>
            <a:ext cx="6933996" cy="6933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18366" y="2057476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writer</a:t>
            </a:r>
          </a:p>
        </p:txBody>
      </p:sp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="" xmlns:p14="http://schemas.microsoft.com/office/powerpoint/2010/main" val="12166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71572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1399773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1732" y="136978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reporter</a:t>
            </a:r>
          </a:p>
        </p:txBody>
      </p:sp>
      <p:pic>
        <p:nvPicPr>
          <p:cNvPr id="7170" name="Picture 2" descr="Female news reporter cartoon character 8138337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85" y="3110834"/>
            <a:ext cx="3047133" cy="6197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="" xmlns:p14="http://schemas.microsoft.com/office/powerpoint/2010/main" val="9032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22090" y="1309474"/>
            <a:ext cx="15888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What ______ you like to be in the future?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8295" y="8680445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124758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54298" y="8571728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4098" name="Picture 2" descr="Cartoon Drawing Of A Teacher 5519978 Vector Art at Vecteezy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17" y="3085282"/>
            <a:ext cx="5054965" cy="50549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="" xmlns:p14="http://schemas.microsoft.com/office/powerpoint/2010/main" val="29503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pic>
        <p:nvPicPr>
          <p:cNvPr id="3076" name="Picture 4" descr="Premium Vector | Taxi driver man driving yellow car on an isolated  background. vector illustration in cartoon styl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97" y="2422348"/>
            <a:ext cx="10015982" cy="7519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44622" y="76603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driver</a:t>
            </a:r>
          </a:p>
        </p:txBody>
      </p:sp>
      <p:sp>
        <p:nvSpPr>
          <p:cNvPr id="12" name="Right Arrow 11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="" xmlns:p14="http://schemas.microsoft.com/office/powerpoint/2010/main" val="33479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9115" y="836815"/>
            <a:ext cx="15091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to/ I’d/ gardener/ be/a/./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679" y="8479165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gardener.</a:t>
            </a:r>
          </a:p>
        </p:txBody>
      </p:sp>
      <p:pic>
        <p:nvPicPr>
          <p:cNvPr id="5122" name="Picture 2" descr="Gardener Cartoon Images - Free Download on Freepik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55" y="2186578"/>
            <a:ext cx="6199993" cy="5585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="" xmlns:p14="http://schemas.microsoft.com/office/powerpoint/2010/main" val="414839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80" y="2971814"/>
            <a:ext cx="659892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Listen and number.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Read and complete.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=""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6889639"/>
            <a:ext cx="12725400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Listen, complete and sing.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0896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</a:t>
            </a:r>
            <a:r>
              <a:rPr lang="en-US" sz="6000" dirty="0" smtClean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Homework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=""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4313" y="800100"/>
            <a:ext cx="13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would/ reporter/ I/ like/ be/ to/ 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1868" y="8502394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 would like to be a reporter.</a:t>
            </a:r>
          </a:p>
        </p:txBody>
      </p:sp>
      <p:pic>
        <p:nvPicPr>
          <p:cNvPr id="6146" name="Picture 2" descr="Premium Vector | Journalist woman cartoon character funny lady reporter  holding microphon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56" y="2241114"/>
            <a:ext cx="4537099" cy="57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extLst>
      <p:ext uri="{BB962C8B-B14F-4D97-AF65-F5344CB8AC3E}">
        <p14:creationId xmlns="" xmlns:p14="http://schemas.microsoft.com/office/powerpoint/2010/main" val="12175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0_F_978822028_xZ0ymhahovqJllf4uX4luL7L1piUwS3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35760" y="2358961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01.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=""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373315" y="3467100"/>
            <a:ext cx="11816607" cy="2833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="" xmlns:p14="http://schemas.microsoft.com/office/powerpoint/2010/main" val="13860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pic>
        <p:nvPicPr>
          <p:cNvPr id="1026" name="Picture 2" descr="https://image.freepik.com/free-vector/cute-fireman-cartoon_33070-2253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07" y="2830381"/>
            <a:ext cx="5609265" cy="560926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010218" y="1018539"/>
            <a:ext cx="44069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7" name="Picture 2" descr="https://image.freepik.com/free-vector/cute-fireman-cartoon_33070-2253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35" y="2830380"/>
            <a:ext cx="5609265" cy="560926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61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____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125200" y="1065826"/>
            <a:ext cx="32698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writer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2" descr="https://www.pngkey.com/png/full/895-8951628_student-learning-writing-boy-doing-homework-drawing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artisticChalkSketch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2" y="3308699"/>
            <a:ext cx="5849845" cy="470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pngkey.com/png/full/895-8951628_student-learning-writing-boy-doing-homework-drawin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50" y="3259943"/>
            <a:ext cx="5849845" cy="470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29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3694" y="-1301564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https://static.vecteezy.com/system/resources/previews/001/308/111/original/cute-little-gardener-boy-vector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37" y="3264066"/>
            <a:ext cx="7644877" cy="5187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389331" y="1018539"/>
            <a:ext cx="3648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9" name="Picture 2" descr="https://static.vecteezy.com/system/resources/previews/001/308/111/original/cute-little-gardener-boy-vector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14" y="3211395"/>
            <a:ext cx="7644877" cy="5187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329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s://www.clipartkey.com/mpngs/m/58-580826_student-teacher-classroom-cartoon-english-teacher-png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artisticBlur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00" y="2964804"/>
            <a:ext cx="5363479" cy="5566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</a:t>
            </a:r>
            <a:r>
              <a:rPr lang="en-US" sz="7200" dirty="0">
                <a:solidFill>
                  <a:srgbClr val="9F4521"/>
                </a:solidFill>
                <a:latin typeface="Comic Sans MS" panose="030F0702030302020204" pitchFamily="66" charset="0"/>
              </a:rPr>
              <a:t>_____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595315" y="1018539"/>
            <a:ext cx="32367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2" descr="https://www.clipartkey.com/mpngs/m/58-580826_student-teacher-classroom-cartoon-english-teacher-png.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21" y="3073017"/>
            <a:ext cx="5363479" cy="5566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38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https://media.istockphoto.com/vectors/cute-cartoon-vector-illustration-of-a-journalist-vector-id512031508?k=6&amp;m=512031508&amp;s=612x612&amp;w=0&amp;h=SSA4SYttSvcHxHIiqBhRyxPN5Mgaf9D6YV0ai5gmqpc=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373" y="3318458"/>
            <a:ext cx="2902283" cy="5366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380514" y="1018539"/>
            <a:ext cx="36663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2" descr="https://media.istockphoto.com/vectors/cute-cartoon-vector-illustration-of-a-journalist-vector-id512031508?k=6&amp;m=512031508&amp;s=612x612&amp;w=0&amp;h=SSA4SYttSvcHxHIiqBhRyxPN5Mgaf9D6YV0ai5gmqpc=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11" y="3161842"/>
            <a:ext cx="2902283" cy="5366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053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3507</TotalTime>
  <Words>286</Words>
  <Application>Microsoft Office PowerPoint</Application>
  <PresentationFormat>Custom</PresentationFormat>
  <Paragraphs>88</Paragraphs>
  <Slides>31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Comic Sans MS</vt:lpstr>
      <vt:lpstr>Sport Day</vt:lpstr>
      <vt:lpstr>Arial Rounded MT Bold</vt:lpstr>
      <vt:lpstr>Segoe UI Black</vt:lpstr>
      <vt:lpstr>Happy Font TH</vt:lpstr>
      <vt:lpstr>Bryndan Write</vt:lpstr>
      <vt:lpstr>Bryndan Write Bold</vt:lpstr>
      <vt:lpstr>Verdana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KHC</cp:lastModifiedBy>
  <cp:revision>86</cp:revision>
  <dcterms:created xsi:type="dcterms:W3CDTF">2006-08-16T00:00:00Z</dcterms:created>
  <dcterms:modified xsi:type="dcterms:W3CDTF">2024-11-27T12:35:45Z</dcterms:modified>
  <dc:identifier>DAFxeRqm-tw</dc:identifier>
</cp:coreProperties>
</file>