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7"/>
  </p:notesMasterIdLst>
  <p:sldIdLst>
    <p:sldId id="257" r:id="rId3"/>
    <p:sldId id="383" r:id="rId4"/>
    <p:sldId id="259" r:id="rId5"/>
    <p:sldId id="381" r:id="rId6"/>
    <p:sldId id="370" r:id="rId7"/>
    <p:sldId id="371" r:id="rId8"/>
    <p:sldId id="372" r:id="rId9"/>
    <p:sldId id="373" r:id="rId10"/>
    <p:sldId id="374" r:id="rId11"/>
    <p:sldId id="375" r:id="rId12"/>
    <p:sldId id="376" r:id="rId13"/>
    <p:sldId id="380" r:id="rId14"/>
    <p:sldId id="382" r:id="rId15"/>
    <p:sldId id="286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735" autoAdjust="0"/>
    <p:restoredTop sz="95209" autoAdjust="0"/>
  </p:normalViewPr>
  <p:slideViewPr>
    <p:cSldViewPr snapToGrid="0">
      <p:cViewPr varScale="1">
        <p:scale>
          <a:sx n="74" d="100"/>
          <a:sy n="74" d="100"/>
        </p:scale>
        <p:origin x="546" y="8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B7452B-0226-433E-9EB0-7530B5EB8AAC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A46EC5-305A-4968-AE3F-16CFD5C622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503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3/28/2024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71606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3/28/2024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03389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3/28/2024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23584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C558D8-6DA1-4F07-9137-7451619A972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3EDBD4-B2D3-4BF9-8CE2-C490C99821D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89864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C558D8-6DA1-4F07-9137-7451619A972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3EDBD4-B2D3-4BF9-8CE2-C490C99821D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67574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C558D8-6DA1-4F07-9137-7451619A972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3EDBD4-B2D3-4BF9-8CE2-C490C99821D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83831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C558D8-6DA1-4F07-9137-7451619A972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3EDBD4-B2D3-4BF9-8CE2-C490C99821D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1482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C558D8-6DA1-4F07-9137-7451619A972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3EDBD4-B2D3-4BF9-8CE2-C490C99821D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57141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C558D8-6DA1-4F07-9137-7451619A972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3EDBD4-B2D3-4BF9-8CE2-C490C99821D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55442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C558D8-6DA1-4F07-9137-7451619A972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3EDBD4-B2D3-4BF9-8CE2-C490C99821D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12593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C558D8-6DA1-4F07-9137-7451619A972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3EDBD4-B2D3-4BF9-8CE2-C490C99821D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36282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3/28/2024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92471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C558D8-6DA1-4F07-9137-7451619A972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3EDBD4-B2D3-4BF9-8CE2-C490C99821D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01914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C558D8-6DA1-4F07-9137-7451619A972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3EDBD4-B2D3-4BF9-8CE2-C490C99821D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71078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C558D8-6DA1-4F07-9137-7451619A972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3EDBD4-B2D3-4BF9-8CE2-C490C99821D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77248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3/28/2024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54142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3/28/2024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4565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3/28/2024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575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3/28/2024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34388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3/28/2024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72366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3/28/2024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6997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3/28/2024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42802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3/28/2024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0434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C558D8-6DA1-4F07-9137-7451619A972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3EDBD4-B2D3-4BF9-8CE2-C490C99821D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1971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13" Type="http://schemas.openxmlformats.org/officeDocument/2006/relationships/image" Target="../media/image8.png"/><Relationship Id="rId3" Type="http://schemas.microsoft.com/office/2007/relationships/media" Target="../media/media2.mp3"/><Relationship Id="rId7" Type="http://schemas.openxmlformats.org/officeDocument/2006/relationships/image" Target="../media/image2.png"/><Relationship Id="rId12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.gif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0.png"/><Relationship Id="rId10" Type="http://schemas.openxmlformats.org/officeDocument/2006/relationships/image" Target="../media/image5.png"/><Relationship Id="rId4" Type="http://schemas.openxmlformats.org/officeDocument/2006/relationships/audio" Target="../media/media2.mp3"/><Relationship Id="rId9" Type="http://schemas.openxmlformats.org/officeDocument/2006/relationships/image" Target="../media/image4.png"/><Relationship Id="rId1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5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9.png"/><Relationship Id="rId5" Type="http://schemas.openxmlformats.org/officeDocument/2006/relationships/image" Target="../media/image21.png"/><Relationship Id="rId4" Type="http://schemas.openxmlformats.org/officeDocument/2006/relationships/image" Target="../media/image22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5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3.png"/><Relationship Id="rId5" Type="http://schemas.openxmlformats.org/officeDocument/2006/relationships/image" Target="../media/image30.png"/><Relationship Id="rId4" Type="http://schemas.openxmlformats.org/officeDocument/2006/relationships/image" Target="../media/image22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23.png"/><Relationship Id="rId10" Type="http://schemas.openxmlformats.org/officeDocument/2006/relationships/image" Target="../media/image36.png"/><Relationship Id="rId4" Type="http://schemas.openxmlformats.org/officeDocument/2006/relationships/image" Target="../media/image22.jpg"/><Relationship Id="rId9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5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5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44.png"/><Relationship Id="rId5" Type="http://schemas.openxmlformats.org/officeDocument/2006/relationships/image" Target="../media/image43.gif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jpe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7.png"/><Relationship Id="rId5" Type="http://schemas.openxmlformats.org/officeDocument/2006/relationships/image" Target="../media/image5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5" Type="http://schemas.openxmlformats.org/officeDocument/2006/relationships/image" Target="../media/image9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5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media" Target="../media/media7.mp3"/><Relationship Id="rId7" Type="http://schemas.openxmlformats.org/officeDocument/2006/relationships/image" Target="../media/image5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2.jpg"/><Relationship Id="rId5" Type="http://schemas.openxmlformats.org/officeDocument/2006/relationships/slideLayout" Target="../slideLayouts/slideLayout13.xml"/><Relationship Id="rId4" Type="http://schemas.openxmlformats.org/officeDocument/2006/relationships/audio" Target="../media/media7.mp3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5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8.png"/><Relationship Id="rId5" Type="http://schemas.openxmlformats.org/officeDocument/2006/relationships/image" Target="../media/image21.png"/><Relationship Id="rId4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5333689" y="3709371"/>
            <a:ext cx="625280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GV: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Nguyễn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Thị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Thúy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An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aseline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Môn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học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: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Âm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nhạc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Lớp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:  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3B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Dancing Script" panose="03080800040507000D00" pitchFamily="66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0008" y="1265250"/>
            <a:ext cx="4736981" cy="26194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453" y="171687"/>
            <a:ext cx="1358337" cy="190777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29118" y="5018020"/>
            <a:ext cx="2832827" cy="1839980"/>
          </a:xfrm>
          <a:prstGeom prst="rect">
            <a:avLst/>
          </a:prstGeom>
        </p:spPr>
      </p:pic>
      <p:pic>
        <p:nvPicPr>
          <p:cNvPr id="30" name="ngan uoc mo v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01996" y="1433715"/>
            <a:ext cx="609600" cy="609600"/>
          </a:xfrm>
          <a:prstGeom prst="rect">
            <a:avLst/>
          </a:prstGeom>
        </p:spPr>
      </p:pic>
      <p:pic>
        <p:nvPicPr>
          <p:cNvPr id="45" name="NHAC NEN TRO CHOI PAPO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123200" y="2955393"/>
            <a:ext cx="609600" cy="609600"/>
          </a:xfrm>
          <a:prstGeom prst="rect">
            <a:avLst/>
          </a:prstGeom>
        </p:spPr>
      </p:pic>
      <p:pic>
        <p:nvPicPr>
          <p:cNvPr id="46" name="Picture 45" descr="C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5416" y="5668494"/>
            <a:ext cx="262287" cy="269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549" y="4837043"/>
            <a:ext cx="2640188" cy="2011118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3888" y="5399463"/>
            <a:ext cx="12264906" cy="14247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771542" y="2625006"/>
            <a:ext cx="6920143" cy="1526166"/>
          </a:xfrm>
          <a:prstGeom prst="rect">
            <a:avLst/>
          </a:prstGeom>
        </p:spPr>
      </p:pic>
      <p:pic>
        <p:nvPicPr>
          <p:cNvPr id="19" name="Picture 2" descr="C:\Users\Administrator\Desktop\logo-sachcanhdieu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2195" y="-19680"/>
            <a:ext cx="693755" cy="878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3696470" y="289"/>
            <a:ext cx="6714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Trường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Tiểu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học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số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2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Bình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Nghi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Dancing Script" panose="03080800040507000D00" pitchFamily="66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520639" y="1738515"/>
            <a:ext cx="94953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Chào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mừng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quý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thầy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cô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đến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thăm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lớp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Dancing Script" panose="03080800040507000D00" pitchFamily="66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96013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960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4213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333752" y="222790"/>
            <a:ext cx="1907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2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188" y="4694663"/>
            <a:ext cx="2688641" cy="231830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9482"/>
            <a:ext cx="12186276" cy="1617601"/>
          </a:xfrm>
          <a:prstGeom prst="rect">
            <a:avLst/>
          </a:prstGeom>
        </p:spPr>
      </p:pic>
      <p:pic>
        <p:nvPicPr>
          <p:cNvPr id="6" name="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595977" y="30312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1425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6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/>
        </p:nvSpPr>
        <p:spPr>
          <a:xfrm>
            <a:off x="3426352" y="217467"/>
            <a:ext cx="73388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cả bài các hình thức: Lớp, cá nhân, tổ, nhóm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399"/>
            <a:ext cx="2904762" cy="9809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" y="1066087"/>
            <a:ext cx="12186276" cy="3816546"/>
          </a:xfrm>
          <a:prstGeom prst="rect">
            <a:avLst/>
          </a:prstGeom>
        </p:spPr>
      </p:pic>
      <p:pic>
        <p:nvPicPr>
          <p:cNvPr id="9" name="CA BAI PIAN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024111" y="6127898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462" y="5164626"/>
            <a:ext cx="6617040" cy="584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9829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0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" y="-3016"/>
            <a:ext cx="12186276" cy="4630772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0" y="0"/>
            <a:ext cx="38395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nhạc ký hiệu bàn tay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354" y="4406950"/>
            <a:ext cx="536449" cy="25450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7974" y="2639619"/>
            <a:ext cx="536449" cy="25450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3064" y="2596665"/>
            <a:ext cx="536449" cy="25450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555" y="2538136"/>
            <a:ext cx="536449" cy="25450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4676" y="4534204"/>
            <a:ext cx="536449" cy="254509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4237" y="4441972"/>
            <a:ext cx="579027" cy="37156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620" y="4478950"/>
            <a:ext cx="579027" cy="371568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0429" y="4458824"/>
            <a:ext cx="579027" cy="371568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3253" y="4458824"/>
            <a:ext cx="579027" cy="371568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363" y="2527400"/>
            <a:ext cx="579027" cy="371568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4135" y="2538136"/>
            <a:ext cx="579027" cy="371568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5270" y="2527400"/>
            <a:ext cx="472441" cy="382525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3425" y="2529128"/>
            <a:ext cx="454153" cy="475489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9175" y="2528035"/>
            <a:ext cx="489205" cy="294133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0513" y="2665424"/>
            <a:ext cx="489205" cy="294133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1450" y="2527400"/>
            <a:ext cx="504445" cy="426721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5354" y="4474110"/>
            <a:ext cx="504445" cy="426721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0933" y="4505216"/>
            <a:ext cx="549505" cy="406038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5185" y="4534204"/>
            <a:ext cx="549505" cy="406038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3757" y="4648850"/>
            <a:ext cx="472441" cy="382525"/>
          </a:xfrm>
          <a:prstGeom prst="rect">
            <a:avLst/>
          </a:prstGeom>
        </p:spPr>
      </p:pic>
      <p:pic>
        <p:nvPicPr>
          <p:cNvPr id="55" name="CA BAI PIAN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985974" y="53231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4392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02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201" y="461207"/>
            <a:ext cx="9076251" cy="588658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76522" y="4094922"/>
            <a:ext cx="2915477" cy="2763078"/>
          </a:xfrm>
          <a:prstGeom prst="rect">
            <a:avLst/>
          </a:prstGeom>
        </p:spPr>
      </p:pic>
      <p:pic>
        <p:nvPicPr>
          <p:cNvPr id="9" name="B OI LAG NGHE B'du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76522" y="106583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978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38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187010"/>
            <a:ext cx="5709908" cy="2042368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GIÁO DỤC, CỦNG CỐ DẶN DÒ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627865" y="4128250"/>
            <a:ext cx="5870685" cy="2729750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Chúc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quý thầy cô mạnh khỏe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em học sinh chăm ngoan học giỏi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1903" y="5258633"/>
            <a:ext cx="2782607" cy="139130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211" y="2642127"/>
            <a:ext cx="5337730" cy="42158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865" y="218478"/>
            <a:ext cx="5448906" cy="2423649"/>
          </a:xfrm>
          <a:prstGeom prst="rect">
            <a:avLst/>
          </a:prstGeom>
        </p:spPr>
      </p:pic>
      <p:pic>
        <p:nvPicPr>
          <p:cNvPr id="8" name="CA BAI PIAN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458276" y="20325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7802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0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467061" y="0"/>
            <a:ext cx="3657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 bị đồ dùng học tập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355" y="461665"/>
            <a:ext cx="3704306" cy="22306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620" y="591015"/>
            <a:ext cx="1897568" cy="189756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6252" y="812268"/>
            <a:ext cx="1470099" cy="2064746"/>
          </a:xfrm>
          <a:prstGeom prst="rect">
            <a:avLst/>
          </a:prstGeom>
        </p:spPr>
      </p:pic>
      <p:pic>
        <p:nvPicPr>
          <p:cNvPr id="2" name="múa bài lớp chúng mìn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-1"/>
            <a:ext cx="12192000" cy="6321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2460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467061" y="0"/>
            <a:ext cx="3657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Chuẩn bị đồ dùng học tập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354" y="461665"/>
            <a:ext cx="4247645" cy="25578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620" y="591015"/>
            <a:ext cx="1897568" cy="189756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6252" y="812268"/>
            <a:ext cx="1470099" cy="2064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6961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599" y="1338146"/>
            <a:ext cx="9309355" cy="534143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891882" y="290167"/>
            <a:ext cx="9158071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Nghe mẫu như bảng hoa dưới sau đó</a:t>
            </a:r>
            <a:r>
              <a:rPr kumimoji="0" lang="pt-BR" sz="2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Thể hiện nhịp điệu bằng ngôn ngữ</a:t>
            </a:r>
            <a:r>
              <a:rPr kumimoji="0" lang="pt-BR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THE HIEN NHIP DIEU BANG NON NG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4784" y="2707811"/>
            <a:ext cx="609600" cy="609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104"/>
            <a:ext cx="2665141" cy="951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7306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5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830" y="1736312"/>
            <a:ext cx="11501170" cy="5111849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7115656" y="-11547"/>
            <a:ext cx="1367682" cy="4914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 30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531113" y="1225761"/>
            <a:ext cx="766088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 BIỂU DIỄN BÀI BẠN ƠI LẮNG NGHE THEO NHÓM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421399" y="593630"/>
            <a:ext cx="3299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C190F"/>
                </a:solidFill>
                <a:effectLst/>
                <a:uLnTx/>
                <a:uFillTx/>
                <a:latin typeface="#9Slide05 Dancing Script" panose="03080800040507000D00" pitchFamily="66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C190F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ĐỌC NHẠC BÀI SỐ 4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2044" y="274080"/>
            <a:ext cx="839371" cy="86644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9491" y="1167989"/>
            <a:ext cx="1731622" cy="57720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771542" y="2625006"/>
            <a:ext cx="6920143" cy="152616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9497" y="3147158"/>
            <a:ext cx="4031947" cy="3701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6990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" y="1066087"/>
            <a:ext cx="12186276" cy="3816546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4541438" y="562943"/>
            <a:ext cx="30050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 Giới thiệu, đọc mẫu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 flipV="1">
            <a:off x="1315816" y="3054746"/>
            <a:ext cx="10560233" cy="5031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4" name="Oval 23"/>
          <p:cNvSpPr/>
          <p:nvPr/>
        </p:nvSpPr>
        <p:spPr>
          <a:xfrm>
            <a:off x="1315816" y="3138908"/>
            <a:ext cx="304800" cy="28945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 flipV="1">
            <a:off x="856724" y="4882633"/>
            <a:ext cx="11019325" cy="2333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6" name="Oval 25"/>
          <p:cNvSpPr/>
          <p:nvPr/>
        </p:nvSpPr>
        <p:spPr>
          <a:xfrm>
            <a:off x="856724" y="4998395"/>
            <a:ext cx="304800" cy="28945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28" name="Rectangle 27"/>
          <p:cNvSpPr/>
          <p:nvPr/>
        </p:nvSpPr>
        <p:spPr>
          <a:xfrm>
            <a:off x="7924887" y="588114"/>
            <a:ext cx="41573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 ? Hình nốt nhạc, tên nốt nhạc</a:t>
            </a:r>
          </a:p>
        </p:txBody>
      </p:sp>
      <p:sp>
        <p:nvSpPr>
          <p:cNvPr id="29" name="Rectangle 28"/>
          <p:cNvSpPr/>
          <p:nvPr/>
        </p:nvSpPr>
        <p:spPr>
          <a:xfrm>
            <a:off x="590411" y="249655"/>
            <a:ext cx="1450811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SỐ 5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" y="82621"/>
            <a:ext cx="780007" cy="80516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276" y="22992"/>
            <a:ext cx="2730400" cy="539951"/>
          </a:xfrm>
          <a:prstGeom prst="rect">
            <a:avLst/>
          </a:prstGeom>
        </p:spPr>
      </p:pic>
      <p:pic>
        <p:nvPicPr>
          <p:cNvPr id="32" name="CA BAI PIAN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373676" y="53857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8608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7502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24" grpId="0" animBg="1"/>
      <p:bldP spid="26" grpId="0" animBg="1"/>
      <p:bldP spid="28" grpId="0"/>
      <p:bldP spid="2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43894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Luyện cao độ và thế tay, tiết tấu</a:t>
            </a:r>
          </a:p>
        </p:txBody>
      </p:sp>
      <p:pic>
        <p:nvPicPr>
          <p:cNvPr id="2" name="LUYEN T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85126" y="3739291"/>
            <a:ext cx="609600" cy="609600"/>
          </a:xfrm>
          <a:prstGeom prst="rect">
            <a:avLst/>
          </a:prstGeom>
        </p:spPr>
      </p:pic>
      <p:pic>
        <p:nvPicPr>
          <p:cNvPr id="11" name="LUYEN CAO DO dDRMSLD 2 chieu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09750" y="1025235"/>
            <a:ext cx="609600" cy="609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100" y="3116131"/>
            <a:ext cx="7875270" cy="185592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100" y="0"/>
            <a:ext cx="7770370" cy="2606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0035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024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286605" y="178862"/>
            <a:ext cx="39533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tên nốt nhạc từng câu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188" y="4694663"/>
            <a:ext cx="2688641" cy="23183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2082"/>
            <a:ext cx="12186276" cy="3816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1049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333752" y="222790"/>
            <a:ext cx="1907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1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188" y="4694663"/>
            <a:ext cx="2688641" cy="23183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6" y="1015333"/>
            <a:ext cx="12135474" cy="1238314"/>
          </a:xfrm>
          <a:prstGeom prst="rect">
            <a:avLst/>
          </a:prstGeom>
        </p:spPr>
      </p:pic>
      <p:pic>
        <p:nvPicPr>
          <p:cNvPr id="6" name="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19463" y="34131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4879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2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1791</TotalTime>
  <Words>156</Words>
  <Application>Microsoft Office PowerPoint</Application>
  <PresentationFormat>Widescreen</PresentationFormat>
  <Paragraphs>25</Paragraphs>
  <Slides>14</Slides>
  <Notes>0</Notes>
  <HiddenSlides>0</HiddenSlides>
  <MMClips>13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#9Slide05 Dancing Script</vt:lpstr>
      <vt:lpstr>Arial</vt:lpstr>
      <vt:lpstr>Calibri</vt:lpstr>
      <vt:lpstr>Times New Roman</vt:lpstr>
      <vt:lpstr>3_Office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AutoBVT</cp:lastModifiedBy>
  <cp:revision>169</cp:revision>
  <dcterms:created xsi:type="dcterms:W3CDTF">2022-04-03T11:00:56Z</dcterms:created>
  <dcterms:modified xsi:type="dcterms:W3CDTF">2024-03-28T02:41:55Z</dcterms:modified>
</cp:coreProperties>
</file>