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8" r:id="rId4"/>
    <p:sldId id="258" r:id="rId5"/>
    <p:sldId id="275" r:id="rId6"/>
    <p:sldId id="271" r:id="rId7"/>
    <p:sldId id="272" r:id="rId8"/>
    <p:sldId id="276" r:id="rId9"/>
    <p:sldId id="277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49" d="100"/>
          <a:sy n="49" d="100"/>
        </p:scale>
        <p:origin x="616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BÌNH NGHI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70307" y="4056483"/>
            <a:ext cx="10928600" cy="523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TRÒN CHỤC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3B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Vân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33" y="6805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ổng hợp 37 slide và hình nền Powerpoint toán học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3"/>
            <a:ext cx="16276637" cy="91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07A19-5ACB-63F2-8D2C-56969B4E8DB1}"/>
              </a:ext>
            </a:extLst>
          </p:cNvPr>
          <p:cNvSpPr txBox="1"/>
          <p:nvPr/>
        </p:nvSpPr>
        <p:spPr>
          <a:xfrm>
            <a:off x="2042319" y="1447800"/>
            <a:ext cx="813816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4077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7280" y="111473"/>
            <a:ext cx="6346609" cy="992290"/>
            <a:chOff x="4539228" y="172432"/>
            <a:chExt cx="6239523" cy="992290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23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ideo khởi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4" y="-6251"/>
            <a:ext cx="16267113" cy="91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224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656942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ý thuyết: Nhân số tròn chục với số có một chữ số - SGK Cánh diều | SGK  Toán 3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622546"/>
            <a:ext cx="13339000" cy="51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119" y="1600200"/>
            <a:ext cx="656942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ý thuyết: Nhân số tròn chục với số có một chữ số - SGK Cánh diều | SGK  Toán 3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2113409"/>
            <a:ext cx="11887200" cy="63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7280" y="111473"/>
            <a:ext cx="633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oán lớp 3 trang 68 - Nhân số tròn chục với số có một chữ số - SGK Cánh  diều | SGK Toán 3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955279"/>
            <a:ext cx="13792200" cy="5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224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04119" y="1600200"/>
            <a:ext cx="57150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119" y="4655739"/>
            <a:ext cx="16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=90</a:t>
            </a:r>
            <a:endParaRPr lang="en-US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43719" y="465640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=60</a:t>
            </a:r>
            <a:endParaRPr lang="en-US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4719" y="440017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=80</a:t>
            </a:r>
            <a:endParaRPr lang="en-US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9519" y="4400177"/>
            <a:ext cx="16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=40</a:t>
            </a:r>
            <a:endParaRPr lang="en-US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19" y="2141047"/>
            <a:ext cx="2895600" cy="974813"/>
          </a:xfrm>
          <a:prstGeom prst="rect">
            <a:avLst/>
          </a:prstGeom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224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04119" y="1600200"/>
            <a:ext cx="57150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8" y="2138809"/>
            <a:ext cx="7506904" cy="886466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857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064782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13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38711" y="6286500"/>
            <a:ext cx="747208" cy="74720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19" y="3486985"/>
            <a:ext cx="14082588" cy="23671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28113" y="634433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857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064782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2813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80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38711" y="6286500"/>
            <a:ext cx="747208" cy="74720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75146" y="633693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6519" y="305463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5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24" grpId="0"/>
      <p:bldP spid="18" grpId="0" animBg="1"/>
      <p:bldP spid="35" grpId="0" animBg="1"/>
      <p:bldP spid="36" grpId="0" animBg="1"/>
      <p:bldP spid="19" grpId="0" animBg="1"/>
      <p:bldP spid="4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119" y="1600200"/>
            <a:ext cx="57150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2138809"/>
            <a:ext cx="7506904" cy="8864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sp>
          <p:nvSpPr>
            <p:cNvPr id="16" name="TextBox 15"/>
            <p:cNvSpPr txBox="1"/>
            <p:nvPr/>
          </p:nvSpPr>
          <p:spPr>
            <a:xfrm>
              <a:off x="4539228" y="172432"/>
              <a:ext cx="6224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857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64782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13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8711" y="6286500"/>
            <a:ext cx="747208" cy="74720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0319" y="634433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857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0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64782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1319" y="6286500"/>
            <a:ext cx="762000" cy="7620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80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38711" y="6286500"/>
            <a:ext cx="747208" cy="74720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75146" y="633693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</a:t>
            </a:r>
            <a:endParaRPr lang="en-US" sz="36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54" y="2946026"/>
            <a:ext cx="11811000" cy="26984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42773" y="30252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94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119" y="1600200"/>
            <a:ext cx="59458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07280" y="111473"/>
            <a:ext cx="6331349" cy="992290"/>
            <a:chOff x="4539228" y="172432"/>
            <a:chExt cx="6224520" cy="992290"/>
          </a:xfrm>
        </p:grpSpPr>
        <p:sp>
          <p:nvSpPr>
            <p:cNvPr id="10" name="TextBox 9"/>
            <p:cNvSpPr txBox="1"/>
            <p:nvPr/>
          </p:nvSpPr>
          <p:spPr>
            <a:xfrm>
              <a:off x="4539228" y="172432"/>
              <a:ext cx="6224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pic>
        <p:nvPicPr>
          <p:cNvPr id="6146" name="Picture 2" descr="Toán lớp 3 trang 68, 69 Nhân số tròn chục với một chữ số |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85" y="4191000"/>
            <a:ext cx="7009764" cy="39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5949" y="2293490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20kg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lang.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19" y="2164209"/>
            <a:ext cx="855405" cy="82292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16704" y="1039565"/>
            <a:ext cx="111125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NHÂN SỐ TRÒN CHỤC VỚI SỐ CÓ MỘT CHỮ SỐ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119" y="48006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29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8001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x 5 = 100 (kg)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9619" y="2282979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137160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20kg</a:t>
            </a:r>
          </a:p>
          <a:p>
            <a:pPr algn="just">
              <a:tabLst>
                <a:tab pos="1371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… kg?</a:t>
            </a:r>
          </a:p>
        </p:txBody>
      </p:sp>
    </p:spTree>
    <p:extLst>
      <p:ext uri="{BB962C8B-B14F-4D97-AF65-F5344CB8AC3E}">
        <p14:creationId xmlns:p14="http://schemas.microsoft.com/office/powerpoint/2010/main" val="38617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331</Words>
  <Application>Microsoft Office PowerPoint</Application>
  <PresentationFormat>Custom</PresentationFormat>
  <Paragraphs>74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KHC</cp:lastModifiedBy>
  <cp:revision>273</cp:revision>
  <dcterms:created xsi:type="dcterms:W3CDTF">2022-07-10T01:37:20Z</dcterms:created>
  <dcterms:modified xsi:type="dcterms:W3CDTF">2024-11-10T09:16:03Z</dcterms:modified>
</cp:coreProperties>
</file>