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8" r:id="rId4"/>
    <p:sldId id="270" r:id="rId5"/>
    <p:sldId id="271" r:id="rId6"/>
    <p:sldId id="272" r:id="rId7"/>
    <p:sldId id="273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620" autoAdjust="0"/>
  </p:normalViewPr>
  <p:slideViewPr>
    <p:cSldViewPr>
      <p:cViewPr varScale="1">
        <p:scale>
          <a:sx n="52" d="100"/>
          <a:sy n="52" d="100"/>
        </p:scale>
        <p:origin x="544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SỐ 2 BÌNH NGHI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545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CHIA 8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3B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Vân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507A19-5ACB-63F2-8D2C-56969B4E8DB1}"/>
              </a:ext>
            </a:extLst>
          </p:cNvPr>
          <p:cNvSpPr txBox="1"/>
          <p:nvPr/>
        </p:nvSpPr>
        <p:spPr>
          <a:xfrm>
            <a:off x="2042319" y="1447800"/>
            <a:ext cx="813816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24077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1919" y="2971800"/>
            <a:ext cx="1043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lại bảng nhân 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501" y="4800600"/>
            <a:ext cx="11811000" cy="324802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bảy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26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80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bảy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26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Bài: BẢNG CHIA 8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t="25332" r="13495" b="17779"/>
          <a:stretch/>
        </p:blipFill>
        <p:spPr bwMode="auto">
          <a:xfrm>
            <a:off x="549579" y="2362200"/>
            <a:ext cx="14827740" cy="64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04119" y="1600200"/>
            <a:ext cx="656942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32796" cy="992290"/>
            <a:chOff x="4539228" y="172432"/>
            <a:chExt cx="6127630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27630" cy="992290"/>
              <a:chOff x="4539228" y="172432"/>
              <a:chExt cx="6127630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27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bảy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26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Bài: BẢNG CHIA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647645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0" t="28222" r="18370" b="31111"/>
          <a:stretch/>
        </p:blipFill>
        <p:spPr bwMode="auto">
          <a:xfrm>
            <a:off x="720433" y="2362200"/>
            <a:ext cx="1484109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2070216" y="4572668"/>
            <a:ext cx="204263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2070216" y="5981629"/>
            <a:ext cx="204263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2085402" y="6664895"/>
            <a:ext cx="204263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5350366" y="4060624"/>
            <a:ext cx="204263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5346912" y="4702187"/>
            <a:ext cx="204263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5351411" y="5343750"/>
            <a:ext cx="204263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5346912" y="5867830"/>
            <a:ext cx="204263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5585612" y="6543342"/>
            <a:ext cx="204263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38519" y="2971800"/>
            <a:ext cx="5410200" cy="43434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2085402" y="5225230"/>
            <a:ext cx="204263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35381" r="71264" b="60438"/>
          <a:stretch/>
        </p:blipFill>
        <p:spPr bwMode="auto">
          <a:xfrm>
            <a:off x="2104562" y="3994196"/>
            <a:ext cx="204263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2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bảy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26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Bài: BẢNG CHIA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57150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32000" r="66872" b="59333"/>
          <a:stretch/>
        </p:blipFill>
        <p:spPr bwMode="auto">
          <a:xfrm>
            <a:off x="983714" y="2138809"/>
            <a:ext cx="2201605" cy="73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7" t="39656" r="63998" b="42000"/>
          <a:stretch/>
        </p:blipFill>
        <p:spPr bwMode="auto">
          <a:xfrm>
            <a:off x="1341753" y="2934520"/>
            <a:ext cx="4310590" cy="436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9" t="39656" r="40296" b="42000"/>
          <a:stretch/>
        </p:blipFill>
        <p:spPr bwMode="auto">
          <a:xfrm>
            <a:off x="6567132" y="2934520"/>
            <a:ext cx="4923987" cy="436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5" t="39656" r="23245" b="42000"/>
          <a:stretch/>
        </p:blipFill>
        <p:spPr bwMode="auto">
          <a:xfrm>
            <a:off x="11572640" y="2934520"/>
            <a:ext cx="2814079" cy="436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5149" y="3036518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=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5149" y="4343400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=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5149" y="5638800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=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83021" y="3021915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=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3021" y="4328797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= 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83021" y="5624197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" pitchFamily="34" charset="0"/>
                <a:cs typeface="Arial" pitchFamily="34" charset="0"/>
              </a:rPr>
              <a:t>= 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849573" y="3042813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=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849573" y="4349695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= 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849573" y="5645095"/>
            <a:ext cx="1274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" pitchFamily="34" charset="0"/>
                <a:cs typeface="Arial" pitchFamily="34" charset="0"/>
              </a:rPr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15886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bảy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26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Bài: BẢNG CHIA 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57150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29333" r="72841" b="62436"/>
          <a:stretch/>
        </p:blipFill>
        <p:spPr bwMode="auto">
          <a:xfrm>
            <a:off x="1051719" y="2138809"/>
            <a:ext cx="1646816" cy="83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23331" y="3032760"/>
            <a:ext cx="4510881" cy="5410200"/>
            <a:chOff x="442119" y="3154680"/>
            <a:chExt cx="4510881" cy="541020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6" t="38996" r="65400" b="38223"/>
            <a:stretch/>
          </p:blipFill>
          <p:spPr bwMode="auto">
            <a:xfrm>
              <a:off x="442119" y="3154680"/>
              <a:ext cx="4510881" cy="541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951507" y="3733800"/>
              <a:ext cx="30480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50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8 x 4</a:t>
              </a:r>
            </a:p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50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32 : 8 </a:t>
              </a:r>
            </a:p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50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32 : 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51902" y="3002280"/>
            <a:ext cx="4457701" cy="5410200"/>
            <a:chOff x="5912131" y="3002280"/>
            <a:chExt cx="4457701" cy="54102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41" t="38996" r="43200" b="38223"/>
            <a:stretch/>
          </p:blipFill>
          <p:spPr bwMode="auto">
            <a:xfrm>
              <a:off x="5912131" y="3002280"/>
              <a:ext cx="4457701" cy="541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6309519" y="3505200"/>
              <a:ext cx="30480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50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8 x 7</a:t>
              </a:r>
            </a:p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50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56 : 8 </a:t>
              </a:r>
            </a:p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50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56 : 7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285538" y="3009900"/>
            <a:ext cx="4457701" cy="5410200"/>
            <a:chOff x="11285538" y="3009900"/>
            <a:chExt cx="4457701" cy="54102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54" t="38996" r="21488" b="38223"/>
            <a:stretch/>
          </p:blipFill>
          <p:spPr bwMode="auto">
            <a:xfrm>
              <a:off x="11285538" y="3009900"/>
              <a:ext cx="4457701" cy="541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11948319" y="3505200"/>
              <a:ext cx="30480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50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8 x 6</a:t>
              </a:r>
            </a:p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50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48 : 8 </a:t>
              </a:r>
            </a:p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en-US" sz="500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48 : 6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261519" y="3581400"/>
            <a:ext cx="1828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32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4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496459" y="3505200"/>
            <a:ext cx="1828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56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7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662819" y="3505200"/>
            <a:ext cx="18288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48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6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5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10855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" y="8657550"/>
            <a:ext cx="8138318" cy="44642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7285" y="8656936"/>
            <a:ext cx="8138318" cy="44642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52403" y="4134377"/>
            <a:ext cx="8127999" cy="44699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8138318" cy="44642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21" y="1"/>
            <a:ext cx="8138318" cy="44642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77568" y="4152077"/>
            <a:ext cx="8751147" cy="446992"/>
          </a:xfrm>
          <a:prstGeom prst="rect">
            <a:avLst/>
          </a:prstGeom>
        </p:spPr>
      </p:pic>
      <p:sp>
        <p:nvSpPr>
          <p:cNvPr id="141" name="Rectangle 140"/>
          <p:cNvSpPr/>
          <p:nvPr/>
        </p:nvSpPr>
        <p:spPr>
          <a:xfrm>
            <a:off x="1204119" y="1692726"/>
            <a:ext cx="13106400" cy="1692870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1400" b="1" spc="67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spc="67" dirty="0">
              <a:ln w="11430"/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400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HỘP QUÀ BÍ MẬT</a:t>
            </a:r>
          </a:p>
        </p:txBody>
      </p:sp>
      <p:pic>
        <p:nvPicPr>
          <p:cNvPr id="8" name="Picture 4" descr="Hộp quà vuông trụ G4999">
            <a:extLst>
              <a:ext uri="{FF2B5EF4-FFF2-40B4-BE49-F238E27FC236}">
                <a16:creationId xmlns:a16="http://schemas.microsoft.com/office/drawing/2014/main" id="{310CC242-EFFB-259E-BEFB-2AF616BE6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47" y="3505200"/>
            <a:ext cx="813831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B731CA-7D29-0475-7323-1E4E39515B86}"/>
              </a:ext>
            </a:extLst>
          </p:cNvPr>
          <p:cNvSpPr txBox="1"/>
          <p:nvPr/>
        </p:nvSpPr>
        <p:spPr>
          <a:xfrm>
            <a:off x="2082103" y="1247547"/>
            <a:ext cx="8144256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245</Words>
  <Application>Microsoft Office PowerPoint</Application>
  <PresentationFormat>Custom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KHC</cp:lastModifiedBy>
  <cp:revision>250</cp:revision>
  <dcterms:created xsi:type="dcterms:W3CDTF">2022-07-10T01:37:20Z</dcterms:created>
  <dcterms:modified xsi:type="dcterms:W3CDTF">2024-10-24T07:39:46Z</dcterms:modified>
</cp:coreProperties>
</file>