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5" r:id="rId2"/>
    <p:sldId id="266" r:id="rId3"/>
    <p:sldId id="287" r:id="rId4"/>
    <p:sldId id="289" r:id="rId5"/>
    <p:sldId id="288" r:id="rId6"/>
    <p:sldId id="258" r:id="rId7"/>
    <p:sldId id="260" r:id="rId8"/>
    <p:sldId id="261" r:id="rId9"/>
    <p:sldId id="262" r:id="rId10"/>
    <p:sldId id="263" r:id="rId11"/>
    <p:sldId id="267" r:id="rId12"/>
    <p:sldId id="270" r:id="rId13"/>
    <p:sldId id="277" r:id="rId14"/>
    <p:sldId id="280" r:id="rId15"/>
    <p:sldId id="290" r:id="rId16"/>
    <p:sldId id="282" r:id="rId17"/>
    <p:sldId id="283" r:id="rId18"/>
    <p:sldId id="284" r:id="rId19"/>
    <p:sldId id="285" r:id="rId20"/>
    <p:sldId id="286" r:id="rId21"/>
  </p:sldIdLst>
  <p:sldSz cx="12192000" cy="6858000"/>
  <p:notesSz cx="6858000" cy="9144000"/>
  <p:embeddedFontLst>
    <p:embeddedFont>
      <p:font typeface="Calibri Light" pitchFamily="34" charset="0"/>
      <p:regular r:id="rId22"/>
      <p:italic r:id="rId23"/>
    </p:embeddedFont>
    <p:embeddedFont>
      <p:font typeface="Tahoma" pitchFamily="34" charset="0"/>
      <p:regular r:id="rId24"/>
      <p:bold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Meiryo UI" pitchFamily="34" charset="-128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7D4C18"/>
    <a:srgbClr val="6E3D0C"/>
    <a:srgbClr val="FF0066"/>
    <a:srgbClr val="FF00FF"/>
    <a:srgbClr val="FF99FF"/>
    <a:srgbClr val="FF66FF"/>
    <a:srgbClr val="FFFF66"/>
    <a:srgbClr val="00FF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8043" autoAdjust="0"/>
  </p:normalViewPr>
  <p:slideViewPr>
    <p:cSldViewPr snapToGrid="0">
      <p:cViewPr>
        <p:scale>
          <a:sx n="81" d="100"/>
          <a:sy n="81" d="100"/>
        </p:scale>
        <p:origin x="-7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DELL\Downloads\Khởi động tiết học - Bài 60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3867"/>
  <ax:ocxPr ax:name="_cy" ax:value="19050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2024-04-13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2024-04-13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2024-04-13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2024-04-13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2024-04-13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2024-04-13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2024-04-13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2024-04-13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2024-04-13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2024-04-13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2024-04-13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2024-04-13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microsoft.com/office/2007/relationships/hdphoto" Target="../media/hdphoto1.wdp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9.xml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11" Type="http://schemas.openxmlformats.org/officeDocument/2006/relationships/slide" Target="slide7.xml"/><Relationship Id="rId5" Type="http://schemas.openxmlformats.org/officeDocument/2006/relationships/image" Target="../media/image14.gif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3454400" y="1143000"/>
            <a:ext cx="6807200" cy="4343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Xin chào mừng thầy, cô và các em học sinh 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924606" y="2571833"/>
            <a:ext cx="2711449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u="sng" dirty="0" smtClean="0">
                <a:solidFill>
                  <a:srgbClr val="0000FF"/>
                </a:solidFill>
                <a:latin typeface="Times New Roman" pitchFamily="18" charset="0"/>
              </a:rPr>
              <a:t>Tiếng Việt</a:t>
            </a:r>
          </a:p>
        </p:txBody>
      </p:sp>
      <p:sp>
        <p:nvSpPr>
          <p:cNvPr id="7" name="Rectangle 6"/>
          <p:cNvSpPr/>
          <p:nvPr/>
        </p:nvSpPr>
        <p:spPr>
          <a:xfrm>
            <a:off x="2419643" y="3352807"/>
            <a:ext cx="83499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Meiryo UI" pitchFamily="34" charset="-128"/>
                <a:cs typeface="Times New Roman" pitchFamily="18" charset="0"/>
              </a:rPr>
              <a:t>GV: </a:t>
            </a:r>
            <a:r>
              <a:rPr lang="en-US" sz="60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Meiryo UI" pitchFamily="34" charset="-128"/>
                <a:cs typeface="Times New Roman" pitchFamily="18" charset="0"/>
              </a:rPr>
              <a:t>PHAN THỊ SEN</a:t>
            </a:r>
          </a:p>
          <a:p>
            <a:pPr algn="ctr">
              <a:defRPr/>
            </a:pPr>
            <a:r>
              <a:rPr lang="en-US" sz="60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Meiryo UI" pitchFamily="34" charset="-128"/>
                <a:cs typeface="Times New Roman" pitchFamily="18" charset="0"/>
              </a:rPr>
              <a:t>LỚP: 3B</a:t>
            </a:r>
            <a:endParaRPr lang="en-US" sz="6000" b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Meiryo UI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2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A92D6B-6B91-4DB9-A69B-6920AF53839F}"/>
              </a:ext>
            </a:extLst>
          </p:cNvPr>
          <p:cNvSpPr txBox="1"/>
          <p:nvPr/>
        </p:nvSpPr>
        <p:spPr>
          <a:xfrm>
            <a:off x="1449358" y="868365"/>
            <a:ext cx="9757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“Cu-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E535D8-67EC-45C9-8FD9-E06670C45FE9}"/>
              </a:ext>
            </a:extLst>
          </p:cNvPr>
          <p:cNvSpPr txBox="1"/>
          <p:nvPr/>
        </p:nvSpPr>
        <p:spPr>
          <a:xfrm>
            <a:off x="1250066" y="2191804"/>
            <a:ext cx="101564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Cu-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Cu-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UcPeriod"/>
            </a:pP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Cu-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Cu-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210406" y="4130402"/>
            <a:ext cx="603741" cy="5275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Thứ sáu ngày 19 tháng 4 năm 2024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8200" y="1579305"/>
            <a:ext cx="10515600" cy="4351338"/>
          </a:xfrm>
          <a:prstGeom prst="rect">
            <a:avLst/>
          </a:prstGeom>
        </p:spPr>
        <p:txBody>
          <a:bodyPr/>
          <a:lstStyle/>
          <a:p>
            <a:pPr marL="22860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Bài </a:t>
            </a:r>
            <a:r>
              <a:rPr lang="en-US" sz="32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 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 GỠ Ở LÚC-XĂM-BUA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5651" y="962394"/>
            <a:ext cx="2608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</p:txBody>
      </p:sp>
      <p:pic>
        <p:nvPicPr>
          <p:cNvPr id="5" name="Picture 4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25" y="4465248"/>
            <a:ext cx="3305908" cy="239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93481" y="5776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67446" y="-96677"/>
            <a:ext cx="2026141" cy="259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4943112"/>
            <a:ext cx="1623648" cy="191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282479" y="2117649"/>
            <a:ext cx="4214900" cy="363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18441" y="2684585"/>
            <a:ext cx="30667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b="1" u="sng" dirty="0" smtClean="0">
                <a:latin typeface="Times New Roman" pitchFamily="18" charset="0"/>
                <a:cs typeface="Times New Roman" pitchFamily="18" charset="0"/>
              </a:rPr>
              <a:t>Luyện đọc: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23609" y="2706689"/>
            <a:ext cx="28746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u="sng" dirty="0" smtClean="0">
                <a:latin typeface="Times New Roman" pitchFamily="18" charset="0"/>
                <a:cs typeface="Times New Roman" pitchFamily="18" charset="0"/>
              </a:rPr>
              <a:t>Tìm hiểu bài: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545015" y="2976972"/>
            <a:ext cx="46893" cy="3330043"/>
          </a:xfrm>
          <a:prstGeom prst="line">
            <a:avLst/>
          </a:prstGeom>
          <a:ln w="38100" cmpd="thickThin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80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 animBg="1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85445" y="153747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Thứ sáu ngày 19 tháng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 năm 2024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64123" y="1286948"/>
            <a:ext cx="11863754" cy="526883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sz="32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32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GỠ Ở LÚC-XĂM-BUA</a:t>
            </a:r>
          </a:p>
          <a:p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b="1" u="sng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96178" y="-246619"/>
            <a:ext cx="1795455" cy="259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77100" y="-270599"/>
            <a:ext cx="1596886" cy="24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84296" y="659802"/>
            <a:ext cx="2608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82478" y="1935943"/>
            <a:ext cx="4214900" cy="363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4123" y="4298146"/>
            <a:ext cx="11758245" cy="2427624"/>
          </a:xfrm>
          <a:prstGeom prst="rect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mịt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vẫy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luyến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khuất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cộ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tấp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nập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754" y="3200400"/>
            <a:ext cx="3341078" cy="550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xăm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82461" y="3200399"/>
            <a:ext cx="2469297" cy="550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39347" y="3200400"/>
            <a:ext cx="2638171" cy="556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Giét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xi –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19819" y="3200401"/>
            <a:ext cx="2377559" cy="550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rưng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03596" y="3475890"/>
            <a:ext cx="1477105" cy="445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54070" y="3930506"/>
            <a:ext cx="2567353" cy="735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luyến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736693" y="4794738"/>
            <a:ext cx="104191" cy="4396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303264" y="5262024"/>
            <a:ext cx="104191" cy="4396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1324491" y="5262024"/>
            <a:ext cx="104191" cy="4396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896600" y="5745601"/>
            <a:ext cx="104191" cy="4396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0002963" y="5730947"/>
            <a:ext cx="104191" cy="4396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0104742" y="5745601"/>
            <a:ext cx="104191" cy="4396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487846" y="3681041"/>
            <a:ext cx="3592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355701" y="4231340"/>
            <a:ext cx="796483" cy="58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87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1115" y="222808"/>
            <a:ext cx="5982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sáu ngày 19 tháng 4 năm 2024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800885" y="804643"/>
            <a:ext cx="2608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32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0830" y="1389418"/>
            <a:ext cx="7709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đọc 2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 GỠ Ở LÚC-XĂM-BUA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1240" y="2396360"/>
            <a:ext cx="37259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u="sng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2995448"/>
            <a:ext cx="55450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Lúc – xăm – bua, Mô – ni –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Giét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xi – ca, đàn tơ rưng, xích lô.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luyến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26E2B3-44C7-CFC1-AC74-EFDD01E4790C}"/>
              </a:ext>
            </a:extLst>
          </p:cNvPr>
          <p:cNvSpPr txBox="1"/>
          <p:nvPr/>
        </p:nvSpPr>
        <p:spPr>
          <a:xfrm>
            <a:off x="2607553" y="5123793"/>
            <a:ext cx="4642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D3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20053" y="-44846"/>
            <a:ext cx="1894841" cy="243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47502" y="28905"/>
            <a:ext cx="1981562" cy="236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2400" y="4489938"/>
            <a:ext cx="5638800" cy="227427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làn tuyết bay mù mịt,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các em vẫn đứng vẫy tay chào lưu luyến,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cho đến khi xe của chúng tôi khuất hẳn trong dòng người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và xe cộ tấp nập của thành phố châu Âu hoa lệ,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mến khách.</a:t>
            </a:r>
            <a:r>
              <a:rPr lang="en-US" sz="2600" dirty="0" smtClean="0"/>
              <a:t> </a:t>
            </a:r>
            <a:r>
              <a:rPr lang="en-US" sz="2600" dirty="0" smtClean="0">
                <a:solidFill>
                  <a:srgbClr val="FF0000"/>
                </a:solidFill>
              </a:rPr>
              <a:t>//</a:t>
            </a:r>
            <a:endParaRPr lang="en-US" sz="26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922501" y="2995449"/>
            <a:ext cx="4" cy="37687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216924" y="2427167"/>
            <a:ext cx="24080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u="sng" dirty="0" smtClean="0">
                <a:latin typeface="Times New Roman" pitchFamily="18" charset="0"/>
                <a:cs typeface="Times New Roman" pitchFamily="18" charset="0"/>
              </a:rPr>
              <a:t>Tìm hiểu bài: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82479" y="1974193"/>
            <a:ext cx="4214900" cy="363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68219" y="2995449"/>
            <a:ext cx="3011659" cy="415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79878" y="3031068"/>
            <a:ext cx="3143092" cy="380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92024" y="3439567"/>
            <a:ext cx="5930946" cy="369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xăm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68220" y="3809002"/>
            <a:ext cx="1674828" cy="39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67880" y="3830176"/>
            <a:ext cx="4555087" cy="369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lộng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92025" y="4199611"/>
            <a:ext cx="2902046" cy="380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lẫy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72684" y="4624577"/>
            <a:ext cx="2554458" cy="339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89929" y="4624577"/>
            <a:ext cx="3733041" cy="369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92024" y="5279666"/>
            <a:ext cx="2277543" cy="347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298020" y="4253983"/>
            <a:ext cx="6954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582548" y="3830176"/>
            <a:ext cx="3592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71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14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Đàn t rưng 1 dàn 19 nốt nhạ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8295" y="1048043"/>
            <a:ext cx="9284678" cy="48041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568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1115" y="236693"/>
            <a:ext cx="5982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sáu ngày 19 tháng 4 năm 2024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800885" y="806805"/>
            <a:ext cx="2608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32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7957" y="1391580"/>
            <a:ext cx="7709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đọc 2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 GỠ Ở LÚC-XĂM-BUA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1240" y="2441450"/>
            <a:ext cx="37259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u="sng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2995448"/>
            <a:ext cx="55450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Lúc – xăm – bua, Mô – ni –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Giét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xi – ca, đàn tơ rưng, xích lô.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luyến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26E2B3-44C7-CFC1-AC74-EFDD01E4790C}"/>
              </a:ext>
            </a:extLst>
          </p:cNvPr>
          <p:cNvSpPr txBox="1"/>
          <p:nvPr/>
        </p:nvSpPr>
        <p:spPr>
          <a:xfrm>
            <a:off x="2607553" y="5123793"/>
            <a:ext cx="4642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D3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35565" y="-46471"/>
            <a:ext cx="2004645" cy="257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98419" y="85186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2400" y="4489938"/>
            <a:ext cx="5638800" cy="227427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làn tuyết bay mù mịt,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các em vẫn đứng vẫy tay chào lưu luyến,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cho đến khi xe của chúng tôi khuất hẳn trong dòng người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và xe cộ tấp nập của thành phố châu Âu hoa lệ,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mến khách.</a:t>
            </a:r>
            <a:r>
              <a:rPr lang="en-US" sz="2600" dirty="0" smtClean="0"/>
              <a:t> </a:t>
            </a:r>
            <a:r>
              <a:rPr lang="en-US" sz="2600" dirty="0" smtClean="0">
                <a:solidFill>
                  <a:srgbClr val="FF0000"/>
                </a:solidFill>
              </a:rPr>
              <a:t>//</a:t>
            </a:r>
            <a:endParaRPr lang="en-US" sz="26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922501" y="2995449"/>
            <a:ext cx="4" cy="37687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216924" y="2481065"/>
            <a:ext cx="24080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u="sng" dirty="0" smtClean="0">
                <a:latin typeface="Times New Roman" pitchFamily="18" charset="0"/>
                <a:cs typeface="Times New Roman" pitchFamily="18" charset="0"/>
              </a:rPr>
              <a:t>Tìm hiểu bài: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82479" y="1976355"/>
            <a:ext cx="4214900" cy="363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60435" y="2995449"/>
            <a:ext cx="617404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Một nước châu Âu, thủ đô là thành phố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bua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lộng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lẫy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tơ rưng: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Một nhạc cụ dân tộc ở Tây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06009" y="5640399"/>
            <a:ext cx="4942086" cy="39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47853" y="6103992"/>
            <a:ext cx="6086623" cy="314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àu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60435" y="5640399"/>
            <a:ext cx="1460067" cy="39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8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Tuyết rơi bất thường phủ trắng thủ đô Tokyo, tàu xe trễ nải nhưng dân thích - Ảnh 1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16393" y="253218"/>
            <a:ext cx="5345723" cy="3090057"/>
          </a:xfrm>
          <a:prstGeom prst="rect">
            <a:avLst/>
          </a:prstGeom>
          <a:noFill/>
        </p:spPr>
      </p:pic>
      <p:pic>
        <p:nvPicPr>
          <p:cNvPr id="10248" name="Picture 8" descr="https://img-cache.coccoc.com/image2?i=2&amp;l=50/9802927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6392" y="3643532"/>
            <a:ext cx="5345723" cy="3038622"/>
          </a:xfrm>
          <a:prstGeom prst="rect">
            <a:avLst/>
          </a:prstGeom>
          <a:noFill/>
        </p:spPr>
      </p:pic>
      <p:pic>
        <p:nvPicPr>
          <p:cNvPr id="10250" name="Picture 10" descr="Những hình ảnh tuyết rơi mùa đông đẹp nhất trên khắp thế giới - HỘI KỶ LỤC  GIA VIỆT NAM - TỔ CHỨC KỶ LỤC VIỆT NAM(VIETKINGS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3592097"/>
            <a:ext cx="5724720" cy="3090057"/>
          </a:xfrm>
          <a:prstGeom prst="rect">
            <a:avLst/>
          </a:prstGeom>
          <a:noFill/>
        </p:spPr>
      </p:pic>
      <p:pic>
        <p:nvPicPr>
          <p:cNvPr id="10252" name="Picture 12" descr="Hình ảnh tuyết rơi tuyệt đẹp ở Sa Pa: Rét đậm, rét hại ở miền Bắc sẽ còn  kéo dài bao lâu?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253217"/>
            <a:ext cx="5724719" cy="3090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4013" y="339712"/>
            <a:ext cx="5982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sáu ngày 19 tháng 4 năm 2024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800885" y="924487"/>
            <a:ext cx="2608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32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0829" y="1516409"/>
            <a:ext cx="7709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đọc 2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 GỠ Ở LÚC-XĂM-BUA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50429" y="2396360"/>
            <a:ext cx="43231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Luyện đọc nhóm đôi: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26E2B3-44C7-CFC1-AC74-EFDD01E4790C}"/>
              </a:ext>
            </a:extLst>
          </p:cNvPr>
          <p:cNvSpPr txBox="1"/>
          <p:nvPr/>
        </p:nvSpPr>
        <p:spPr>
          <a:xfrm>
            <a:off x="2607553" y="5123793"/>
            <a:ext cx="4642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D3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91584" y="-104689"/>
            <a:ext cx="2117688" cy="271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77715" y="-9989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646" y="4547963"/>
            <a:ext cx="3188677" cy="221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23793"/>
            <a:ext cx="1450428" cy="173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media.baamboozle.com/uploads/images/39487/1595062767_3784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951" y="3394235"/>
            <a:ext cx="4610547" cy="345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50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1143" y="281226"/>
            <a:ext cx="5982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sáu ngày 19 tháng 4 năm 2024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800885" y="866001"/>
            <a:ext cx="2608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32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0829" y="1554593"/>
            <a:ext cx="7709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đọc 2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 GỠ Ở LÚC-XĂM-BUA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50429" y="2262590"/>
            <a:ext cx="43231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Luyện đọc cá nhân: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26E2B3-44C7-CFC1-AC74-EFDD01E4790C}"/>
              </a:ext>
            </a:extLst>
          </p:cNvPr>
          <p:cNvSpPr txBox="1"/>
          <p:nvPr/>
        </p:nvSpPr>
        <p:spPr>
          <a:xfrm>
            <a:off x="2607553" y="5123793"/>
            <a:ext cx="4642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D3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37076" y="-138508"/>
            <a:ext cx="2268322" cy="290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77715" y="-9989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23793"/>
            <a:ext cx="1450428" cy="173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54" y="2894410"/>
            <a:ext cx="3645877" cy="4188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18" y="2888468"/>
            <a:ext cx="3831605" cy="4194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14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320" y="4407877"/>
            <a:ext cx="3166238" cy="219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34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1861" y="194443"/>
            <a:ext cx="5982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sáu ngày 19 tháng 4 năm 2024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800885" y="779218"/>
            <a:ext cx="2608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32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0830" y="1391159"/>
            <a:ext cx="7709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đọc 2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 GỠ Ở LÚC-XĂM-BUA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0299" y="2283592"/>
            <a:ext cx="43231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Luyện đọc đồng thanh: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26E2B3-44C7-CFC1-AC74-EFDD01E4790C}"/>
              </a:ext>
            </a:extLst>
          </p:cNvPr>
          <p:cNvSpPr txBox="1"/>
          <p:nvPr/>
        </p:nvSpPr>
        <p:spPr>
          <a:xfrm>
            <a:off x="2607553" y="5123793"/>
            <a:ext cx="4642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D3D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28646" y="-128349"/>
            <a:ext cx="2285184" cy="293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77715" y="-9989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ẩn thận Vector png | PNGE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47" y="3411415"/>
            <a:ext cx="3994394" cy="327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ẩn thận Vector png | PNGE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079" y="3411415"/>
            <a:ext cx="3437691" cy="327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ẩn thận Vector png | PNGE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641" y="3411414"/>
            <a:ext cx="3816438" cy="327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3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02536" y="-89240"/>
            <a:ext cx="2430498" cy="284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98075" y="114015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552341" y="448222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43831" y="-352941"/>
            <a:ext cx="2121877" cy="307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423" y="4334986"/>
            <a:ext cx="3478520" cy="240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6400"/>
            <a:ext cx="2711669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36497" y="2772709"/>
            <a:ext cx="9619157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Tiếng Việt</a:t>
            </a:r>
          </a:p>
          <a:p>
            <a:pPr algn="ctr">
              <a:spcBef>
                <a:spcPts val="180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ĐỌC 2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 GỠ Ở LÚC-XĂM-BUA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1)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30453" y="286069"/>
            <a:ext cx="6031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số 2 Bình Nghi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90376" y="4998591"/>
            <a:ext cx="56739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 viên: PHAN THỊ SEN</a:t>
            </a:r>
          </a:p>
          <a:p>
            <a:r>
              <a:rPr lang="en-US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         :        3B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84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860331"/>
            <a:ext cx="6096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XIN CHÂN THÀNH CẢM ƠN </a:t>
            </a:r>
          </a:p>
          <a:p>
            <a:pPr algn="ctr"/>
            <a:r>
              <a:rPr lang="vi-VN" sz="40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QUÝ THẦY CÔ GIÁO VÀ CÁC EM</a:t>
            </a:r>
            <a:r>
              <a:rPr lang="en-US" sz="40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 HỌC SINH</a:t>
            </a:r>
            <a:endParaRPr lang="en-US" sz="40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0504"/>
            <a:ext cx="12454759" cy="789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74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4830" y="3928941"/>
            <a:ext cx="4419601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384" y="236085"/>
            <a:ext cx="8698522" cy="713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96815" y="117232"/>
            <a:ext cx="10515600" cy="11705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Thứ sáu ngày 19 tháng 4 năm 2024</a:t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547" y="3802479"/>
            <a:ext cx="7732136" cy="169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2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1028" name="WindowsMediaPlayer1" r:id="rId2" imgW="12193702" imgH="6857143"/>
        </mc:Choice>
        <mc:Fallback>
          <p:control name="WindowsMediaPlayer1" r:id="rId2" imgW="12193702" imgH="6857143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2192000" cy="6858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841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3273504" y="2521599"/>
            <a:ext cx="728842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sz="4400" b="1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CỬA BÍ </a:t>
            </a:r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</a:p>
        </p:txBody>
      </p:sp>
    </p:spTree>
    <p:extLst>
      <p:ext uri="{BB962C8B-B14F-4D97-AF65-F5344CB8AC3E}">
        <p14:creationId xmlns:p14="http://schemas.microsoft.com/office/powerpoint/2010/main" val="190767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" y="-11209"/>
            <a:ext cx="12191995" cy="685679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34" y="703386"/>
            <a:ext cx="7414081" cy="5291604"/>
          </a:xfrm>
          <a:prstGeom prst="rect">
            <a:avLst/>
          </a:prstGeom>
        </p:spPr>
      </p:pic>
      <p:sp>
        <p:nvSpPr>
          <p:cNvPr id="22" name="Rectangle 21">
            <a:hlinkClick r:id="rId11" action="ppaction://hlinksldjump"/>
          </p:cNvPr>
          <p:cNvSpPr/>
          <p:nvPr/>
        </p:nvSpPr>
        <p:spPr>
          <a:xfrm>
            <a:off x="3594033" y="703385"/>
            <a:ext cx="3580489" cy="2713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1</a:t>
            </a:r>
          </a:p>
        </p:txBody>
      </p:sp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7174522" y="703385"/>
            <a:ext cx="3833593" cy="2713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2</a:t>
            </a:r>
          </a:p>
        </p:txBody>
      </p:sp>
      <p:sp>
        <p:nvSpPr>
          <p:cNvPr id="24" name="Rectangle 23">
            <a:hlinkClick r:id="rId13" action="ppaction://hlinksldjump"/>
          </p:cNvPr>
          <p:cNvSpPr/>
          <p:nvPr/>
        </p:nvSpPr>
        <p:spPr>
          <a:xfrm>
            <a:off x="3594034" y="3417187"/>
            <a:ext cx="3580488" cy="2577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3</a:t>
            </a:r>
            <a:endParaRPr lang="en-US" sz="8000" dirty="0"/>
          </a:p>
        </p:txBody>
      </p:sp>
      <p:sp>
        <p:nvSpPr>
          <p:cNvPr id="25" name="Rectangle 24">
            <a:hlinkClick r:id="rId14" action="ppaction://hlinksldjump"/>
          </p:cNvPr>
          <p:cNvSpPr/>
          <p:nvPr/>
        </p:nvSpPr>
        <p:spPr>
          <a:xfrm>
            <a:off x="7174522" y="3417186"/>
            <a:ext cx="3833593" cy="2577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5EF1AB-B4D0-4F5F-8B39-FAE257D613F7}"/>
              </a:ext>
            </a:extLst>
          </p:cNvPr>
          <p:cNvSpPr txBox="1"/>
          <p:nvPr/>
        </p:nvSpPr>
        <p:spPr>
          <a:xfrm>
            <a:off x="961292" y="908761"/>
            <a:ext cx="10550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Cu-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29C377-1663-4A93-951F-A769749FB432}"/>
              </a:ext>
            </a:extLst>
          </p:cNvPr>
          <p:cNvSpPr txBox="1"/>
          <p:nvPr/>
        </p:nvSpPr>
        <p:spPr>
          <a:xfrm>
            <a:off x="1357027" y="2356341"/>
            <a:ext cx="9759403" cy="2751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lịm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cam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69265" y="2590800"/>
            <a:ext cx="638746" cy="6564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820615" y="797614"/>
            <a:ext cx="10796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D634D9-AB63-4CB6-AA06-E200A0D86A17}"/>
              </a:ext>
            </a:extLst>
          </p:cNvPr>
          <p:cNvSpPr txBox="1"/>
          <p:nvPr/>
        </p:nvSpPr>
        <p:spPr>
          <a:xfrm>
            <a:off x="955429" y="2098388"/>
            <a:ext cx="1052732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Cu-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Cu-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Cu-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08536" y="3309787"/>
            <a:ext cx="603741" cy="5275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F2F40B-0C06-41A2-98EB-3C7D4751E754}"/>
              </a:ext>
            </a:extLst>
          </p:cNvPr>
          <p:cNvSpPr txBox="1"/>
          <p:nvPr/>
        </p:nvSpPr>
        <p:spPr>
          <a:xfrm>
            <a:off x="762000" y="1608553"/>
            <a:ext cx="106211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“Cu-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A46285-AC70-4F24-87DC-EF5358B6E211}"/>
              </a:ext>
            </a:extLst>
          </p:cNvPr>
          <p:cNvSpPr txBox="1"/>
          <p:nvPr/>
        </p:nvSpPr>
        <p:spPr>
          <a:xfrm>
            <a:off x="2098433" y="3377469"/>
            <a:ext cx="7455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819</Words>
  <Application>Microsoft Office PowerPoint</Application>
  <PresentationFormat>Custom</PresentationFormat>
  <Paragraphs>104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Times New Roman</vt:lpstr>
      <vt:lpstr>Calibri Light</vt:lpstr>
      <vt:lpstr>Tahoma</vt:lpstr>
      <vt:lpstr>Calibri</vt:lpstr>
      <vt:lpstr>Meiryo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DELL</cp:lastModifiedBy>
  <cp:revision>104</cp:revision>
  <dcterms:created xsi:type="dcterms:W3CDTF">2018-11-27T03:58:53Z</dcterms:created>
  <dcterms:modified xsi:type="dcterms:W3CDTF">2024-04-13T01:04:25Z</dcterms:modified>
</cp:coreProperties>
</file>