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sldIdLst>
    <p:sldId id="357" r:id="rId2"/>
    <p:sldId id="349" r:id="rId3"/>
    <p:sldId id="350" r:id="rId4"/>
    <p:sldId id="332" r:id="rId5"/>
    <p:sldId id="266" r:id="rId6"/>
    <p:sldId id="259" r:id="rId7"/>
    <p:sldId id="351" r:id="rId8"/>
    <p:sldId id="333" r:id="rId9"/>
    <p:sldId id="353" r:id="rId10"/>
    <p:sldId id="355" r:id="rId11"/>
    <p:sldId id="359" r:id="rId12"/>
    <p:sldId id="358" r:id="rId13"/>
  </p:sldIdLst>
  <p:sldSz cx="9144000" cy="6858000" type="screen4x3"/>
  <p:notesSz cx="6858000" cy="9144000"/>
  <p:embeddedFontLst>
    <p:embeddedFont>
      <p:font typeface=".VnAristote" pitchFamily="34" charset="0"/>
      <p:regular r:id="rId15"/>
    </p:embeddedFont>
    <p:embeddedFont>
      <p:font typeface="Arial Rounded MT Bold" pitchFamily="34" charset="0"/>
      <p:regular r:id="rId16"/>
    </p:embeddedFont>
    <p:embeddedFont>
      <p:font typeface="Arial-SGK-TV" charset="0"/>
      <p:regular r:id="rId17"/>
      <p:bold r:id="rId18"/>
      <p:italic r:id="rId19"/>
    </p:embeddedFont>
    <p:embeddedFont>
      <p:font typeface="Calibri Light" charset="0"/>
      <p:regular r:id="rId20"/>
      <p:italic r:id="rId21"/>
    </p:embeddedFont>
    <p:embeddedFont>
      <p:font typeface="Verdana" pitchFamily="34" charset="0"/>
      <p:regular r:id="rId22"/>
      <p:bold r:id="rId23"/>
      <p:italic r:id="rId24"/>
      <p:boldItalic r:id="rId25"/>
    </p:embeddedFont>
    <p:embeddedFont>
      <p:font typeface=".VnAvant" pitchFamily="34" charset="0"/>
      <p:regular r:id="rId26"/>
      <p:bold r:id="rId27"/>
      <p:italic r:id="rId28"/>
      <p:boldItalic r:id="rId29"/>
    </p:embeddedFont>
    <p:embeddedFont>
      <p:font typeface="Calibri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FF74"/>
    <a:srgbClr val="079C42"/>
    <a:srgbClr val="068439"/>
    <a:srgbClr val="FDC8B9"/>
    <a:srgbClr val="ED7D31"/>
    <a:srgbClr val="CBE3BB"/>
    <a:srgbClr val="F9D3E1"/>
    <a:srgbClr val="F6C0D5"/>
    <a:srgbClr val="F9CFEB"/>
    <a:srgbClr val="FCBC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-1488" y="-6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197EF2-F158-4D57-B203-31579A48EE6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B182A4-5F60-4E87-BAEB-BC80F4705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21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E3EE0C-EE5F-4AFD-B674-3F753EDBA31D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vi-VN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71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1526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3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14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0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241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14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63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26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74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709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8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88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35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tags" Target="../tags/tag3.xml"/><Relationship Id="rId7" Type="http://schemas.openxmlformats.org/officeDocument/2006/relationships/audio" Target="../media/audio1.wav"/><Relationship Id="rId12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3.wmf"/><Relationship Id="rId5" Type="http://schemas.openxmlformats.org/officeDocument/2006/relationships/tags" Target="../tags/tag5.xml"/><Relationship Id="rId10" Type="http://schemas.openxmlformats.org/officeDocument/2006/relationships/image" Target="../media/image2.png"/><Relationship Id="rId4" Type="http://schemas.openxmlformats.org/officeDocument/2006/relationships/tags" Target="../tags/tag4.xml"/><Relationship Id="rId9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tags" Target="../tags/tag19.xml"/><Relationship Id="rId18" Type="http://schemas.openxmlformats.org/officeDocument/2006/relationships/image" Target="../media/image16.jpeg"/><Relationship Id="rId3" Type="http://schemas.openxmlformats.org/officeDocument/2006/relationships/tags" Target="../tags/tag9.xml"/><Relationship Id="rId21" Type="http://schemas.openxmlformats.org/officeDocument/2006/relationships/image" Target="../media/image19.gif"/><Relationship Id="rId7" Type="http://schemas.openxmlformats.org/officeDocument/2006/relationships/tags" Target="../tags/tag13.xml"/><Relationship Id="rId12" Type="http://schemas.openxmlformats.org/officeDocument/2006/relationships/tags" Target="../tags/tag18.xml"/><Relationship Id="rId17" Type="http://schemas.openxmlformats.org/officeDocument/2006/relationships/slideLayout" Target="../slideLayouts/slideLayout7.xml"/><Relationship Id="rId25" Type="http://schemas.openxmlformats.org/officeDocument/2006/relationships/image" Target="../media/image4.png"/><Relationship Id="rId2" Type="http://schemas.openxmlformats.org/officeDocument/2006/relationships/tags" Target="../tags/tag8.xml"/><Relationship Id="rId16" Type="http://schemas.openxmlformats.org/officeDocument/2006/relationships/audio" Target="file:///C:\Users\Administrator\Google%20Drive\DU%20GIO%2020-11\Em-Yeu-Truong-Em-Cam-Nhung.mp3" TargetMode="External"/><Relationship Id="rId20" Type="http://schemas.openxmlformats.org/officeDocument/2006/relationships/image" Target="../media/image18.gif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tags" Target="../tags/tag17.xml"/><Relationship Id="rId24" Type="http://schemas.openxmlformats.org/officeDocument/2006/relationships/image" Target="../media/image22.gif"/><Relationship Id="rId5" Type="http://schemas.openxmlformats.org/officeDocument/2006/relationships/tags" Target="../tags/tag11.xml"/><Relationship Id="rId15" Type="http://schemas.openxmlformats.org/officeDocument/2006/relationships/tags" Target="../tags/tag21.xml"/><Relationship Id="rId23" Type="http://schemas.openxmlformats.org/officeDocument/2006/relationships/image" Target="../media/image21.gif"/><Relationship Id="rId10" Type="http://schemas.openxmlformats.org/officeDocument/2006/relationships/tags" Target="../tags/tag16.xml"/><Relationship Id="rId19" Type="http://schemas.openxmlformats.org/officeDocument/2006/relationships/image" Target="../media/image17.jpeg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tags" Target="../tags/tag20.xml"/><Relationship Id="rId2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76"/>
            <a:ext cx="2143683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/>
            </a:extLst>
          </p:cNvPr>
          <p:cNvSpPr/>
          <p:nvPr/>
        </p:nvSpPr>
        <p:spPr>
          <a:xfrm>
            <a:off x="2036602" y="-15874"/>
            <a:ext cx="518751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GD </a:t>
            </a:r>
            <a:r>
              <a:rPr lang="en-US" sz="2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US" sz="2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ĐT  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HUYỆN TÂY SƠN</a:t>
            </a:r>
          </a:p>
        </p:txBody>
      </p:sp>
      <p:sp>
        <p:nvSpPr>
          <p:cNvPr id="9" name="Rectangle 8">
            <a:extLst>
              <a:ext uri="{FF2B5EF4-FFF2-40B4-BE49-F238E27FC236}"/>
            </a:extLst>
          </p:cNvPr>
          <p:cNvSpPr/>
          <p:nvPr/>
        </p:nvSpPr>
        <p:spPr>
          <a:xfrm>
            <a:off x="1863399" y="349251"/>
            <a:ext cx="536480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ỜNG TIỂU HỌC SỐ 2 BÌNH NGHI</a:t>
            </a:r>
          </a:p>
        </p:txBody>
      </p:sp>
      <p:cxnSp>
        <p:nvCxnSpPr>
          <p:cNvPr id="10" name="Straight Connector 9">
            <a:extLst>
              <a:ext uri="{FF2B5EF4-FFF2-40B4-BE49-F238E27FC236}"/>
            </a:extLst>
          </p:cNvPr>
          <p:cNvCxnSpPr/>
          <p:nvPr/>
        </p:nvCxnSpPr>
        <p:spPr>
          <a:xfrm>
            <a:off x="3504922" y="811213"/>
            <a:ext cx="213415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/>
            </a:extLst>
          </p:cNvPr>
          <p:cNvSpPr/>
          <p:nvPr/>
        </p:nvSpPr>
        <p:spPr>
          <a:xfrm>
            <a:off x="3029137" y="3214688"/>
            <a:ext cx="3267946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n w="0"/>
                <a:solidFill>
                  <a:prstClr val="white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+mn-cs"/>
              </a:rPr>
              <a:t>Môn: </a:t>
            </a:r>
            <a:r>
              <a:rPr lang="en-US" sz="3600" dirty="0" smtClean="0">
                <a:ln w="0"/>
                <a:solidFill>
                  <a:prstClr val="white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+mn-cs"/>
              </a:rPr>
              <a:t>Tiếng Việt </a:t>
            </a:r>
            <a:endParaRPr lang="en-US" sz="3600" dirty="0">
              <a:ln w="0"/>
              <a:solidFill>
                <a:prstClr val="white"/>
              </a:solidFill>
              <a:effectLst>
                <a:glow rad="101600">
                  <a:srgbClr val="C0504D">
                    <a:satMod val="175000"/>
                    <a:alpha val="40000"/>
                  </a:srgb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n w="0"/>
                <a:solidFill>
                  <a:prstClr val="white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+mn-cs"/>
              </a:rPr>
              <a:t>  Lớp : </a:t>
            </a:r>
            <a:r>
              <a:rPr lang="en-US" sz="3600" dirty="0" smtClean="0">
                <a:ln w="0"/>
                <a:solidFill>
                  <a:prstClr val="white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+mn-cs"/>
              </a:rPr>
              <a:t>1A</a:t>
            </a:r>
            <a:endParaRPr lang="en-US" sz="3600" dirty="0">
              <a:ln w="0"/>
              <a:solidFill>
                <a:prstClr val="white"/>
              </a:solidFill>
              <a:effectLst>
                <a:glow rad="101600">
                  <a:srgbClr val="C0504D">
                    <a:satMod val="175000"/>
                    <a:alpha val="40000"/>
                  </a:srgb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/>
            </a:extLst>
          </p:cNvPr>
          <p:cNvSpPr/>
          <p:nvPr/>
        </p:nvSpPr>
        <p:spPr>
          <a:xfrm>
            <a:off x="2384988" y="5572126"/>
            <a:ext cx="482420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0"/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+mn-cs"/>
              </a:rPr>
              <a:t>Giáo </a:t>
            </a:r>
            <a:r>
              <a:rPr lang="en-US" sz="2800" dirty="0" smtClean="0">
                <a:ln w="0"/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+mn-cs"/>
              </a:rPr>
              <a:t>viên: Nguyễn Thị Kim Châu</a:t>
            </a:r>
            <a:endParaRPr lang="en-US" sz="2800" dirty="0">
              <a:ln w="0"/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/>
            </a:extLst>
          </p:cNvPr>
          <p:cNvSpPr/>
          <p:nvPr/>
        </p:nvSpPr>
        <p:spPr>
          <a:xfrm>
            <a:off x="3257316" y="6270855"/>
            <a:ext cx="3348994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2022-2023</a:t>
            </a:r>
          </a:p>
        </p:txBody>
      </p:sp>
      <p:pic>
        <p:nvPicPr>
          <p:cNvPr id="66570" name="Picture 4" descr="POINSET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1716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1" name="Picture 12" descr="POINSET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66711" y="3910"/>
            <a:ext cx="1981200" cy="197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2" name="Picture 4" descr="POINSET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162284" y="4884738"/>
            <a:ext cx="1981716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3" name="Picture 4" descr="POINSET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7" y="4885474"/>
            <a:ext cx="1981200" cy="197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WordArt 5"/>
          <p:cNvSpPr>
            <a:spLocks noChangeArrowheads="1" noChangeShapeType="1" noTextEdit="1"/>
          </p:cNvSpPr>
          <p:nvPr>
            <p:custDataLst>
              <p:tags r:id="rId6"/>
            </p:custDataLst>
          </p:nvPr>
        </p:nvSpPr>
        <p:spPr bwMode="auto">
          <a:xfrm>
            <a:off x="914638" y="1676400"/>
            <a:ext cx="7071773" cy="4648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0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CHÀO MỪNG QUÝ THẦY CÔ VỀ DỰ GIỜ</a:t>
            </a:r>
          </a:p>
        </p:txBody>
      </p:sp>
      <p:pic>
        <p:nvPicPr>
          <p:cNvPr id="2" name="BaiH3418.wav">
            <a:hlinkClick r:id="" action="ppaction://media"/>
          </p:cNvPr>
          <p:cNvPicPr>
            <a:picLocks noRot="1" noChangeAspect="1"/>
          </p:cNvPicPr>
          <p:nvPr>
            <a:wavAudioFile r:embed="rId7" name="BaiHocDauTien-ThanhThao_469eb.wav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281" y="4275138"/>
            <a:ext cx="457319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66666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0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499848-788E-42DE-9B1A-4025A0F45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B3F8114-AD9F-4D46-9964-A204F2577B00}"/>
              </a:ext>
            </a:extLst>
          </p:cNvPr>
          <p:cNvSpPr txBox="1"/>
          <p:nvPr/>
        </p:nvSpPr>
        <p:spPr>
          <a:xfrm>
            <a:off x="1028018" y="330159"/>
            <a:ext cx="611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74061" y="2211213"/>
            <a:ext cx="1939957" cy="578882"/>
          </a:xfrm>
          <a:prstGeom prst="roundRect">
            <a:avLst/>
          </a:prstGeom>
          <a:noFill/>
          <a:ln w="1270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máy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giặt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32755" y="4135724"/>
            <a:ext cx="1939957" cy="578882"/>
          </a:xfrm>
          <a:prstGeom prst="roundRect">
            <a:avLst/>
          </a:prstGeom>
          <a:noFill/>
          <a:ln w="1270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cái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bút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73053" y="2211213"/>
            <a:ext cx="1939957" cy="578882"/>
          </a:xfrm>
          <a:prstGeom prst="roundRect">
            <a:avLst/>
          </a:prstGeom>
          <a:noFill/>
          <a:ln w="1270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ca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hát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73052" y="4090488"/>
            <a:ext cx="1939957" cy="578882"/>
          </a:xfrm>
          <a:prstGeom prst="roundRect">
            <a:avLst/>
          </a:prstGeom>
          <a:noFill/>
          <a:ln w="1270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lật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đật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65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499848-788E-42DE-9B1A-4025A0F45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B3F8114-AD9F-4D46-9964-A204F2577B00}"/>
              </a:ext>
            </a:extLst>
          </p:cNvPr>
          <p:cNvSpPr txBox="1"/>
          <p:nvPr/>
        </p:nvSpPr>
        <p:spPr>
          <a:xfrm>
            <a:off x="1028018" y="330159"/>
            <a:ext cx="611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41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2902310" y="14288"/>
            <a:ext cx="599516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3200">
                <a:solidFill>
                  <a:srgbClr val="0000FF"/>
                </a:solidFill>
                <a:latin typeface=".VnAristote" pitchFamily="34" charset="0"/>
              </a:rPr>
              <a:t>Thø ngµy th¸ng 11n¨m 2010</a:t>
            </a:r>
          </a:p>
        </p:txBody>
      </p:sp>
      <p:sp>
        <p:nvSpPr>
          <p:cNvPr id="88067" name="AutoShape 3"/>
          <p:cNvSpPr>
            <a:spLocks noChangeArrowheads="1"/>
          </p:cNvSpPr>
          <p:nvPr/>
        </p:nvSpPr>
        <p:spPr bwMode="auto">
          <a:xfrm>
            <a:off x="94085" y="696913"/>
            <a:ext cx="1973379" cy="609600"/>
          </a:xfrm>
          <a:prstGeom prst="ribbon2">
            <a:avLst>
              <a:gd name="adj1" fmla="val 12500"/>
              <a:gd name="adj2" fmla="val 64602"/>
            </a:avLst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3200" b="1">
                <a:solidFill>
                  <a:srgbClr val="FF00FF"/>
                </a:solidFill>
                <a:latin typeface=".VnAvant" pitchFamily="34" charset="0"/>
              </a:rPr>
              <a:t>To¸n</a:t>
            </a:r>
          </a:p>
        </p:txBody>
      </p:sp>
      <p:pic>
        <p:nvPicPr>
          <p:cNvPr id="88068" name="Picture 4" descr="computer-wallpapers-002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blipFill dpi="0" rotWithShape="1">
            <a:blip r:embed="rId19">
              <a:alphaModFix amt="35000"/>
            </a:blip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457319" y="1295400"/>
            <a:ext cx="8229362" cy="5562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Button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kern="10" dirty="0" smtClean="0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erdana"/>
                <a:ea typeface="Verdana"/>
                <a:cs typeface="Verdana"/>
              </a:rPr>
              <a:t>Tiết</a:t>
            </a:r>
            <a:r>
              <a:rPr lang="vi-VN" sz="3600" kern="10" dirty="0" smtClean="0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erdana"/>
                <a:ea typeface="Verdana"/>
                <a:cs typeface="Verdana"/>
              </a:rPr>
              <a:t> </a:t>
            </a:r>
            <a:r>
              <a:rPr lang="vi-VN" sz="3600" kern="10" dirty="0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erdana"/>
                <a:ea typeface="Verdana"/>
                <a:cs typeface="Verdana"/>
              </a:rPr>
              <a:t>học đến đây kết thúc</a:t>
            </a:r>
            <a:endParaRPr lang="en-US" sz="3600" kern="10" dirty="0">
              <a:solidFill>
                <a:srgbClr val="C0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  <p:pic>
        <p:nvPicPr>
          <p:cNvPr id="14342" name="Picture 6" descr="phaohoa2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20" y="4495801"/>
            <a:ext cx="1981716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phaohoa2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30838"/>
            <a:ext cx="1981716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8" descr="2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67122" y="2286001"/>
            <a:ext cx="1820939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Picture 10" descr="2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845" y="2209801"/>
            <a:ext cx="1442222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4" name="Picture 11" descr="flowlin2.gif (13943 bytes)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301" y="5943600"/>
            <a:ext cx="662993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2" descr="BAR"/>
          <p:cNvPicPr preferRelativeResize="0"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99" y="228600"/>
            <a:ext cx="7467163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6" name="Picture 13" descr="Picture12"/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80752" y="-914648"/>
            <a:ext cx="2667000" cy="190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7" name="Picture 14" descr="Picture12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772202" y="-152598"/>
            <a:ext cx="1219200" cy="1524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8" name="Picture 15" descr="Picture12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52598" y="5486202"/>
            <a:ext cx="1219200" cy="1524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9" name="Picture 16" descr="Picture12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000861" y="5714861"/>
            <a:ext cx="1219200" cy="106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7" descr="BAR"/>
          <p:cNvPicPr preferRelativeResize="0"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99" y="6629401"/>
            <a:ext cx="7467163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1" name="Picture 19" descr="Picture12"/>
          <p:cNvPicPr>
            <a:picLocks noChangeAspect="1" noChangeArrowheads="1" noCrop="1"/>
          </p:cNvPicPr>
          <p:nvPr>
            <p:custDataLst>
              <p:tags r:id="rId1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200390" y="2133352"/>
            <a:ext cx="2667000" cy="190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26" name="WordArt 7"/>
          <p:cNvSpPr>
            <a:spLocks noChangeArrowheads="1" noChangeShapeType="1" noTextEdit="1"/>
          </p:cNvSpPr>
          <p:nvPr>
            <p:custDataLst>
              <p:tags r:id="rId15"/>
            </p:custDataLst>
          </p:nvPr>
        </p:nvSpPr>
        <p:spPr bwMode="auto">
          <a:xfrm>
            <a:off x="1080774" y="3048000"/>
            <a:ext cx="7377426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Chúc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quý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thầy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cô</a:t>
            </a:r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 hạnh phúc, thành đạt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+mj-lt"/>
              <a:ea typeface="+mj-lt"/>
              <a:cs typeface="+mj-lt"/>
            </a:endParaRPr>
          </a:p>
        </p:txBody>
      </p:sp>
      <p:pic>
        <p:nvPicPr>
          <p:cNvPr id="2" name="Em-Yeu-Truong-Em-Cam-Nhung.mp3">
            <a:hlinkClick r:id="" action="ppaction://media"/>
          </p:cNvPr>
          <p:cNvPicPr>
            <a:picLocks noRot="1" noChangeAspect="1"/>
          </p:cNvPicPr>
          <p:nvPr>
            <a:audioFile r:link="rId16"/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341" y="3124200"/>
            <a:ext cx="457319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74592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5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500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466 0.06401 L -0.50782 -0.55651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0" y="-310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3" presetClass="entr" presetSubtype="16" repeatCount="5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4" presetClass="path" presetSubtype="0" repeatCount="500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159 0.06404 L 0.73195 -0.7711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-418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4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0953" y="1336331"/>
            <a:ext cx="8135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ED7D31"/>
                </a:solidFill>
                <a:latin typeface="Arial-SGK-TV" pitchFamily="2" charset="0"/>
                <a:cs typeface="Arial-SGK-TV" pitchFamily="2" charset="0"/>
              </a:rPr>
              <a:t>Trò chơi: Chuyền hoa</a:t>
            </a:r>
            <a:endParaRPr lang="en-US" sz="5400" b="1" dirty="0">
              <a:solidFill>
                <a:srgbClr val="ED7D3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04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6562" y="984068"/>
            <a:ext cx="1162499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</a:t>
            </a:r>
            <a:endParaRPr lang="en-US" sz="4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-SGK-TV" pitchFamily="2" charset="0"/>
              </a:rPr>
              <a:t>11A</a:t>
            </a:r>
            <a:endParaRPr lang="en-US" sz="4000" b="1" dirty="0">
              <a:solidFill>
                <a:schemeClr val="bg1"/>
              </a:solidFill>
              <a:latin typeface="Arial Rounded MT Bold" panose="020F0704030504030204" pitchFamily="34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24942" y="2219297"/>
            <a:ext cx="30941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err="1">
                <a:solidFill>
                  <a:srgbClr val="ED7D31"/>
                </a:solidFill>
                <a:latin typeface="Arial-SGK-TV" pitchFamily="2" charset="0"/>
                <a:cs typeface="Arial-SGK-TV" pitchFamily="2" charset="0"/>
              </a:rPr>
              <a:t>Ôn</a:t>
            </a:r>
            <a:r>
              <a:rPr lang="en-US" sz="7200" b="1" dirty="0">
                <a:solidFill>
                  <a:srgbClr val="ED7D3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>
                <a:solidFill>
                  <a:srgbClr val="ED7D31"/>
                </a:solidFill>
                <a:latin typeface="Arial-SGK-TV" pitchFamily="2" charset="0"/>
                <a:cs typeface="Arial-SGK-TV" pitchFamily="2" charset="0"/>
              </a:rPr>
              <a:t>tập</a:t>
            </a:r>
            <a:endParaRPr lang="en-US" sz="7200" b="1" dirty="0">
              <a:solidFill>
                <a:srgbClr val="ED7D3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6171" y="232229"/>
            <a:ext cx="4818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 bảy ngày 12 tháng 11 năm 2022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7085" y="799402"/>
            <a:ext cx="2844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Tiếng Việt (tiết 121):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0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6562" y="984068"/>
            <a:ext cx="1162499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</a:t>
            </a:r>
            <a:endParaRPr lang="en-US" sz="4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-SGK-TV" pitchFamily="2" charset="0"/>
              </a:rPr>
              <a:t>11A</a:t>
            </a:r>
            <a:endParaRPr lang="en-US" sz="4000" b="1" dirty="0">
              <a:solidFill>
                <a:schemeClr val="bg1"/>
              </a:solidFill>
              <a:latin typeface="Arial Rounded MT Bold" panose="020F0704030504030204" pitchFamily="34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24942" y="2219297"/>
            <a:ext cx="30941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err="1">
                <a:solidFill>
                  <a:srgbClr val="ED7D31"/>
                </a:solidFill>
                <a:latin typeface="Arial-SGK-TV" pitchFamily="2" charset="0"/>
                <a:cs typeface="Arial-SGK-TV" pitchFamily="2" charset="0"/>
              </a:rPr>
              <a:t>Ôn</a:t>
            </a:r>
            <a:r>
              <a:rPr lang="en-US" sz="7200" b="1" dirty="0">
                <a:solidFill>
                  <a:srgbClr val="ED7D3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>
                <a:solidFill>
                  <a:srgbClr val="ED7D31"/>
                </a:solidFill>
                <a:latin typeface="Arial-SGK-TV" pitchFamily="2" charset="0"/>
                <a:cs typeface="Arial-SGK-TV" pitchFamily="2" charset="0"/>
              </a:rPr>
              <a:t>tập</a:t>
            </a:r>
            <a:endParaRPr lang="en-US" sz="7200" b="1" dirty="0">
              <a:solidFill>
                <a:srgbClr val="ED7D3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B67B62D-7750-4B82-86E9-D75FD241E152}"/>
              </a:ext>
            </a:extLst>
          </p:cNvPr>
          <p:cNvSpPr/>
          <p:nvPr/>
        </p:nvSpPr>
        <p:spPr>
          <a:xfrm>
            <a:off x="509393" y="3657488"/>
            <a:ext cx="2140290" cy="640080"/>
          </a:xfrm>
          <a:prstGeom prst="roundRect">
            <a:avLst/>
          </a:prstGeom>
          <a:solidFill>
            <a:srgbClr val="4DA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at  </a:t>
            </a:r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ăt</a:t>
            </a:r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ât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95C27BFD-12E7-4BD5-99A5-5F0F962528B4}"/>
              </a:ext>
            </a:extLst>
          </p:cNvPr>
          <p:cNvSpPr/>
          <p:nvPr/>
        </p:nvSpPr>
        <p:spPr>
          <a:xfrm>
            <a:off x="3564335" y="3657488"/>
            <a:ext cx="2015330" cy="640080"/>
          </a:xfrm>
          <a:prstGeom prst="roundRect">
            <a:avLst/>
          </a:prstGeom>
          <a:solidFill>
            <a:srgbClr val="4DA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ot</a:t>
            </a:r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ôt</a:t>
            </a:r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ơt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C5486C0-3FD3-4662-BEE9-44794E091935}"/>
              </a:ext>
            </a:extLst>
          </p:cNvPr>
          <p:cNvSpPr/>
          <p:nvPr/>
        </p:nvSpPr>
        <p:spPr>
          <a:xfrm>
            <a:off x="1811344" y="4818773"/>
            <a:ext cx="2230614" cy="640080"/>
          </a:xfrm>
          <a:prstGeom prst="roundRect">
            <a:avLst/>
          </a:prstGeom>
          <a:solidFill>
            <a:srgbClr val="4DA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ut</a:t>
            </a:r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ưt</a:t>
            </a:r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iêt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265EFB88-196E-4C5B-8833-E9F1E960DCA1}"/>
              </a:ext>
            </a:extLst>
          </p:cNvPr>
          <p:cNvSpPr/>
          <p:nvPr/>
        </p:nvSpPr>
        <p:spPr>
          <a:xfrm>
            <a:off x="6494317" y="3657488"/>
            <a:ext cx="2015330" cy="640080"/>
          </a:xfrm>
          <a:prstGeom prst="roundRect">
            <a:avLst/>
          </a:prstGeom>
          <a:solidFill>
            <a:srgbClr val="4DA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et  </a:t>
            </a:r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êt</a:t>
            </a:r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  it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5749EDB-59EC-44AB-AE74-C117938BF0DE}"/>
              </a:ext>
            </a:extLst>
          </p:cNvPr>
          <p:cNvSpPr/>
          <p:nvPr/>
        </p:nvSpPr>
        <p:spPr>
          <a:xfrm>
            <a:off x="5114407" y="4822399"/>
            <a:ext cx="2180012" cy="640080"/>
          </a:xfrm>
          <a:prstGeom prst="roundRect">
            <a:avLst/>
          </a:prstGeom>
          <a:solidFill>
            <a:srgbClr val="4DA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uôt</a:t>
            </a:r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ươt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39999" y="52312"/>
            <a:ext cx="49619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 bảy ngày 12 tháng 11 năm 2022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27086" y="799402"/>
            <a:ext cx="314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Tiếng Việt (tiết 121):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13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8018" y="330159"/>
            <a:ext cx="611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-SGK-TV" pitchFamily="2" charset="0"/>
                <a:cs typeface="Arial-SGK-TV" pitchFamily="2" charset="0"/>
              </a:rPr>
              <a:t>Nghe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25AD319-9128-4C4A-AD98-59A499407E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5" y="1357382"/>
            <a:ext cx="2660755" cy="2123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95C7866-5BAB-4078-AAF6-7D77577BB4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98" y="1377477"/>
            <a:ext cx="2332238" cy="21613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E11C58C-B030-48E8-AAC3-A7CFB7B918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528" y="3670861"/>
            <a:ext cx="2316661" cy="23046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D58BEC0-6FBE-4C84-80D8-63068BA9CC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788" y="2628621"/>
            <a:ext cx="1796817" cy="32715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E9BCA14-2B6F-4537-B129-27727B626910}"/>
              </a:ext>
            </a:extLst>
          </p:cNvPr>
          <p:cNvSpPr txBox="1"/>
          <p:nvPr/>
        </p:nvSpPr>
        <p:spPr>
          <a:xfrm>
            <a:off x="1028018" y="814263"/>
            <a:ext cx="4737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hoạt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tranh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2400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680" y="3613077"/>
            <a:ext cx="156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chúc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Tết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27189" y="3640335"/>
            <a:ext cx="1364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ấu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vật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1211" y="5948071"/>
            <a:ext cx="2165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giặt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áo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11794" y="5954277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hát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240926" y="4099839"/>
            <a:ext cx="21699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179616" y="6421954"/>
            <a:ext cx="21699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554195" y="6391593"/>
            <a:ext cx="21699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937162" y="4136297"/>
            <a:ext cx="21699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87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  <p:bldP spid="14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499848-788E-42DE-9B1A-4025A0F45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B3F8114-AD9F-4D46-9964-A204F2577B00}"/>
              </a:ext>
            </a:extLst>
          </p:cNvPr>
          <p:cNvSpPr txBox="1"/>
          <p:nvPr/>
        </p:nvSpPr>
        <p:spPr>
          <a:xfrm>
            <a:off x="1028018" y="330159"/>
            <a:ext cx="611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5D0DED2-9D0C-4AE8-A5FA-E3863B4EB85A}"/>
              </a:ext>
            </a:extLst>
          </p:cNvPr>
          <p:cNvSpPr txBox="1"/>
          <p:nvPr/>
        </p:nvSpPr>
        <p:spPr>
          <a:xfrm>
            <a:off x="1028018" y="825273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a)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78" y="1351893"/>
            <a:ext cx="1606113" cy="20254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019" y="849243"/>
            <a:ext cx="2097972" cy="25517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8383" flipV="1">
            <a:off x="1301177" y="4929211"/>
            <a:ext cx="2150863" cy="3441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112" y="4124771"/>
            <a:ext cx="1795770" cy="17957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32755" y="3488470"/>
            <a:ext cx="1939957" cy="578882"/>
          </a:xfrm>
          <a:prstGeom prst="roundRect">
            <a:avLst/>
          </a:prstGeom>
          <a:noFill/>
          <a:ln w="1270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máy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giặt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32755" y="5848409"/>
            <a:ext cx="1939957" cy="578882"/>
          </a:xfrm>
          <a:prstGeom prst="roundRect">
            <a:avLst/>
          </a:prstGeom>
          <a:noFill/>
          <a:ln w="1270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cái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bút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11682" y="3488470"/>
            <a:ext cx="1939957" cy="578882"/>
          </a:xfrm>
          <a:prstGeom prst="roundRect">
            <a:avLst/>
          </a:prstGeom>
          <a:noFill/>
          <a:ln w="1270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ca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hát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50019" y="5848409"/>
            <a:ext cx="1939957" cy="578882"/>
          </a:xfrm>
          <a:prstGeom prst="roundRect">
            <a:avLst/>
          </a:prstGeom>
          <a:noFill/>
          <a:ln w="1270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lật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đật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21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7466" y="2449773"/>
            <a:ext cx="95619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ED7D31"/>
                </a:solidFill>
                <a:latin typeface="Arial-SGK-TV" pitchFamily="2" charset="0"/>
                <a:cs typeface="Arial-SGK-TV" pitchFamily="2" charset="0"/>
              </a:rPr>
              <a:t>Trò chơi:</a:t>
            </a:r>
          </a:p>
          <a:p>
            <a:pPr algn="ctr"/>
            <a:r>
              <a:rPr lang="en-US" sz="4400" b="1" dirty="0" smtClean="0">
                <a:solidFill>
                  <a:srgbClr val="ED7D31"/>
                </a:solidFill>
                <a:latin typeface="Arial-SGK-TV" pitchFamily="2" charset="0"/>
                <a:cs typeface="Arial-SGK-TV" pitchFamily="2" charset="0"/>
              </a:rPr>
              <a:t>AI NHANH – AI ĐÚNG?</a:t>
            </a:r>
            <a:endParaRPr lang="en-US" sz="4400" b="1" dirty="0">
              <a:solidFill>
                <a:srgbClr val="ED7D3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41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0CDF1E4-641C-4458-89CE-83B919DDCF28}"/>
              </a:ext>
            </a:extLst>
          </p:cNvPr>
          <p:cNvSpPr txBox="1"/>
          <p:nvPr/>
        </p:nvSpPr>
        <p:spPr>
          <a:xfrm>
            <a:off x="1028018" y="825273"/>
            <a:ext cx="1912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b)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Tạo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78239AE-98E6-4681-B83B-51D9A8F6E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F3D3152-FA2C-4731-8F67-2F92A3BFFD73}"/>
              </a:ext>
            </a:extLst>
          </p:cNvPr>
          <p:cNvSpPr txBox="1"/>
          <p:nvPr/>
        </p:nvSpPr>
        <p:spPr>
          <a:xfrm>
            <a:off x="1028018" y="330159"/>
            <a:ext cx="611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304073"/>
              </p:ext>
            </p:extLst>
          </p:nvPr>
        </p:nvGraphicFramePr>
        <p:xfrm>
          <a:off x="1053286" y="1823027"/>
          <a:ext cx="7037429" cy="148128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111827"/>
                <a:gridCol w="898867"/>
                <a:gridCol w="1005347"/>
                <a:gridCol w="1005347"/>
                <a:gridCol w="1005347"/>
                <a:gridCol w="1005347"/>
                <a:gridCol w="1005347"/>
              </a:tblGrid>
              <a:tr h="7406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-SGK-TV" pitchFamily="2" charset="0"/>
                          <a:cs typeface="Arial-SGK-TV" pitchFamily="2" charset="0"/>
                        </a:rPr>
                        <a:t>at</a:t>
                      </a:r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-SGK-TV" pitchFamily="2" charset="0"/>
                          <a:cs typeface="Arial-SGK-TV" pitchFamily="2" charset="0"/>
                        </a:rPr>
                        <a:t>ăt</a:t>
                      </a:r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-SGK-TV" pitchFamily="2" charset="0"/>
                          <a:cs typeface="Arial-SGK-TV" pitchFamily="2" charset="0"/>
                        </a:rPr>
                        <a:t>ât</a:t>
                      </a:r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-SGK-TV" pitchFamily="2" charset="0"/>
                          <a:cs typeface="Arial-SGK-TV" pitchFamily="2" charset="0"/>
                        </a:rPr>
                        <a:t>ot</a:t>
                      </a:r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-SGK-TV" pitchFamily="2" charset="0"/>
                          <a:cs typeface="Arial-SGK-TV" pitchFamily="2" charset="0"/>
                        </a:rPr>
                        <a:t>ôt</a:t>
                      </a:r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-SGK-TV" pitchFamily="2" charset="0"/>
                          <a:cs typeface="Arial-SGK-TV" pitchFamily="2" charset="0"/>
                        </a:rPr>
                        <a:t>ơt</a:t>
                      </a:r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-SGK-TV" pitchFamily="2" charset="0"/>
                          <a:cs typeface="Arial-SGK-TV" pitchFamily="2" charset="0"/>
                        </a:rPr>
                        <a:t>et</a:t>
                      </a:r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/>
                </a:tc>
              </a:tr>
              <a:tr h="7406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M: </a:t>
                      </a:r>
                      <a:r>
                        <a:rPr lang="en-US" sz="2400" dirty="0" err="1" smtClean="0">
                          <a:latin typeface="Arial-SGK-TV" pitchFamily="2" charset="0"/>
                          <a:cs typeface="Arial-SGK-TV" pitchFamily="2" charset="0"/>
                        </a:rPr>
                        <a:t>hạt</a:t>
                      </a:r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-SGK-TV" pitchFamily="2" charset="0"/>
                          <a:cs typeface="Arial-SGK-TV" pitchFamily="2" charset="0"/>
                        </a:rPr>
                        <a:t>bột</a:t>
                      </a:r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343976"/>
              </p:ext>
            </p:extLst>
          </p:nvPr>
        </p:nvGraphicFramePr>
        <p:xfrm>
          <a:off x="1053286" y="4171373"/>
          <a:ext cx="7037429" cy="148128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111827"/>
                <a:gridCol w="898867"/>
                <a:gridCol w="1005347"/>
                <a:gridCol w="1005347"/>
                <a:gridCol w="1005347"/>
                <a:gridCol w="1005347"/>
                <a:gridCol w="1005347"/>
              </a:tblGrid>
              <a:tr h="7406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-SGK-TV" pitchFamily="2" charset="0"/>
                          <a:cs typeface="Arial-SGK-TV" pitchFamily="2" charset="0"/>
                        </a:rPr>
                        <a:t>êt</a:t>
                      </a:r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FDC8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-SGK-TV" pitchFamily="2" charset="0"/>
                          <a:cs typeface="Arial-SGK-TV" pitchFamily="2" charset="0"/>
                        </a:rPr>
                        <a:t>it</a:t>
                      </a:r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FDC8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-SGK-TV" pitchFamily="2" charset="0"/>
                          <a:cs typeface="Arial-SGK-TV" pitchFamily="2" charset="0"/>
                        </a:rPr>
                        <a:t>ut</a:t>
                      </a:r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FDC8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-SGK-TV" pitchFamily="2" charset="0"/>
                          <a:cs typeface="Arial-SGK-TV" pitchFamily="2" charset="0"/>
                        </a:rPr>
                        <a:t>ưt</a:t>
                      </a:r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FDC8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-SGK-TV" pitchFamily="2" charset="0"/>
                          <a:cs typeface="Arial-SGK-TV" pitchFamily="2" charset="0"/>
                        </a:rPr>
                        <a:t>iêt</a:t>
                      </a:r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FDC8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-SGK-TV" pitchFamily="2" charset="0"/>
                          <a:cs typeface="Arial-SGK-TV" pitchFamily="2" charset="0"/>
                        </a:rPr>
                        <a:t>uôt</a:t>
                      </a:r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FDC8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-SGK-TV" pitchFamily="2" charset="0"/>
                          <a:cs typeface="Arial-SGK-TV" pitchFamily="2" charset="0"/>
                        </a:rPr>
                        <a:t>ươt</a:t>
                      </a:r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FDC8B9"/>
                    </a:solidFill>
                  </a:tcPr>
                </a:tc>
              </a:tr>
              <a:tr h="7406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Tết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-SGK-TV" pitchFamily="2" charset="0"/>
                          <a:cs typeface="Arial-SGK-TV" pitchFamily="2" charset="0"/>
                        </a:rPr>
                        <a:t>nứt</a:t>
                      </a:r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264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0CDF1E4-641C-4458-89CE-83B919DDCF28}"/>
              </a:ext>
            </a:extLst>
          </p:cNvPr>
          <p:cNvSpPr txBox="1"/>
          <p:nvPr/>
        </p:nvSpPr>
        <p:spPr>
          <a:xfrm>
            <a:off x="1028018" y="825273"/>
            <a:ext cx="1912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b)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Tạo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78239AE-98E6-4681-B83B-51D9A8F6E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F3D3152-FA2C-4731-8F67-2F92A3BFFD73}"/>
              </a:ext>
            </a:extLst>
          </p:cNvPr>
          <p:cNvSpPr txBox="1"/>
          <p:nvPr/>
        </p:nvSpPr>
        <p:spPr>
          <a:xfrm>
            <a:off x="1028018" y="330159"/>
            <a:ext cx="611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277715"/>
              </p:ext>
            </p:extLst>
          </p:nvPr>
        </p:nvGraphicFramePr>
        <p:xfrm>
          <a:off x="1028018" y="1286938"/>
          <a:ext cx="7037429" cy="2501291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111827"/>
                <a:gridCol w="898867"/>
                <a:gridCol w="1005347"/>
                <a:gridCol w="1005347"/>
                <a:gridCol w="1005347"/>
                <a:gridCol w="1005347"/>
                <a:gridCol w="1005347"/>
              </a:tblGrid>
              <a:tr h="90471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-SGK-TV" pitchFamily="2" charset="0"/>
                          <a:cs typeface="Arial-SGK-TV" pitchFamily="2" charset="0"/>
                        </a:rPr>
                        <a:t>at</a:t>
                      </a:r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-SGK-TV" pitchFamily="2" charset="0"/>
                          <a:cs typeface="Arial-SGK-TV" pitchFamily="2" charset="0"/>
                        </a:rPr>
                        <a:t>ăt</a:t>
                      </a:r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-SGK-TV" pitchFamily="2" charset="0"/>
                          <a:cs typeface="Arial-SGK-TV" pitchFamily="2" charset="0"/>
                        </a:rPr>
                        <a:t>ât</a:t>
                      </a:r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-SGK-TV" pitchFamily="2" charset="0"/>
                          <a:cs typeface="Arial-SGK-TV" pitchFamily="2" charset="0"/>
                        </a:rPr>
                        <a:t>ot</a:t>
                      </a:r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-SGK-TV" pitchFamily="2" charset="0"/>
                          <a:cs typeface="Arial-SGK-TV" pitchFamily="2" charset="0"/>
                        </a:rPr>
                        <a:t>ôt</a:t>
                      </a:r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-SGK-TV" pitchFamily="2" charset="0"/>
                          <a:cs typeface="Arial-SGK-TV" pitchFamily="2" charset="0"/>
                        </a:rPr>
                        <a:t>ơt</a:t>
                      </a:r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-SGK-TV" pitchFamily="2" charset="0"/>
                          <a:cs typeface="Arial-SGK-TV" pitchFamily="2" charset="0"/>
                        </a:rPr>
                        <a:t>et</a:t>
                      </a:r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/>
                </a:tc>
              </a:tr>
              <a:tr h="1596572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>
                        <a:latin typeface="Arial-SGK-TV" pitchFamily="2" charset="0"/>
                        <a:cs typeface="Arial-SGK-TV" pitchFamily="2" charset="0"/>
                      </a:endParaRPr>
                    </a:p>
                    <a:p>
                      <a:pPr algn="ctr"/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5664266"/>
              </p:ext>
            </p:extLst>
          </p:nvPr>
        </p:nvGraphicFramePr>
        <p:xfrm>
          <a:off x="1073125" y="4179912"/>
          <a:ext cx="7037429" cy="2010633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111827"/>
                <a:gridCol w="898867"/>
                <a:gridCol w="1005347"/>
                <a:gridCol w="1005347"/>
                <a:gridCol w="1005347"/>
                <a:gridCol w="1005347"/>
                <a:gridCol w="1005347"/>
              </a:tblGrid>
              <a:tr h="55174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-SGK-TV" pitchFamily="2" charset="0"/>
                          <a:cs typeface="Arial-SGK-TV" pitchFamily="2" charset="0"/>
                        </a:rPr>
                        <a:t>êt</a:t>
                      </a:r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FDC8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-SGK-TV" pitchFamily="2" charset="0"/>
                          <a:cs typeface="Arial-SGK-TV" pitchFamily="2" charset="0"/>
                        </a:rPr>
                        <a:t>it</a:t>
                      </a:r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FDC8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-SGK-TV" pitchFamily="2" charset="0"/>
                          <a:cs typeface="Arial-SGK-TV" pitchFamily="2" charset="0"/>
                        </a:rPr>
                        <a:t>ut</a:t>
                      </a:r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FDC8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-SGK-TV" pitchFamily="2" charset="0"/>
                          <a:cs typeface="Arial-SGK-TV" pitchFamily="2" charset="0"/>
                        </a:rPr>
                        <a:t>ưt</a:t>
                      </a:r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FDC8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-SGK-TV" pitchFamily="2" charset="0"/>
                          <a:cs typeface="Arial-SGK-TV" pitchFamily="2" charset="0"/>
                        </a:rPr>
                        <a:t>iêt</a:t>
                      </a:r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FDC8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-SGK-TV" pitchFamily="2" charset="0"/>
                          <a:cs typeface="Arial-SGK-TV" pitchFamily="2" charset="0"/>
                        </a:rPr>
                        <a:t>uôt</a:t>
                      </a:r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FDC8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-SGK-TV" pitchFamily="2" charset="0"/>
                          <a:cs typeface="Arial-SGK-TV" pitchFamily="2" charset="0"/>
                        </a:rPr>
                        <a:t>ươt</a:t>
                      </a:r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FDC8B9"/>
                    </a:solidFill>
                  </a:tcPr>
                </a:tc>
              </a:tr>
              <a:tr h="1458888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>
                        <a:latin typeface="Arial-SGK-TV" pitchFamily="2" charset="0"/>
                        <a:cs typeface="Arial-SGK-TV" pitchFamily="2" charset="0"/>
                      </a:endParaRPr>
                    </a:p>
                    <a:p>
                      <a:pPr algn="ctr"/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>
                        <a:latin typeface="Arial-SGK-TV" pitchFamily="2" charset="0"/>
                        <a:cs typeface="Arial-SGK-TV" pitchFamily="2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>
                        <a:latin typeface="Arial-SGK-TV" pitchFamily="2" charset="0"/>
                        <a:cs typeface="Arial-SGK-TV" pitchFamily="2" charset="0"/>
                      </a:endParaRPr>
                    </a:p>
                    <a:p>
                      <a:pPr algn="ctr"/>
                      <a:endParaRPr lang="en-US" sz="24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22264" y="2481933"/>
            <a:ext cx="8837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dk1"/>
                </a:solidFill>
                <a:latin typeface="Arial-SGK-TV" pitchFamily="2" charset="0"/>
                <a:cs typeface="Arial-SGK-TV" pitchFamily="2" charset="0"/>
              </a:rPr>
              <a:t>mắt, bắt, nhặt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06057" y="2444651"/>
            <a:ext cx="8837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-SGK-TV" pitchFamily="2" charset="0"/>
                <a:cs typeface="Arial-SGK-TV" pitchFamily="2" charset="0"/>
              </a:rPr>
              <a:t>đất, mật, chật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86902" y="2425238"/>
            <a:ext cx="8837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-SGK-TV" pitchFamily="2" charset="0"/>
                <a:cs typeface="Arial-SGK-TV" pitchFamily="2" charset="0"/>
              </a:rPr>
              <a:t>hót, bọt, sót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134618" y="2791723"/>
            <a:ext cx="8837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ốt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, cột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102339" y="2454265"/>
            <a:ext cx="8837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latin typeface="Arial-SGK-TV" pitchFamily="2" charset="0"/>
                <a:cs typeface="Arial-SGK-TV" pitchFamily="2" charset="0"/>
              </a:rPr>
              <a:t>vợt, ớt, bớt</a:t>
            </a: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116759" y="2436905"/>
            <a:ext cx="883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-SGK-TV" pitchFamily="2" charset="0"/>
                <a:cs typeface="Arial-SGK-TV" pitchFamily="2" charset="0"/>
              </a:rPr>
              <a:t>vẹt, hét, 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rét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174630" y="4683228"/>
            <a:ext cx="8837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-SGK-TV" pitchFamily="2" charset="0"/>
                <a:cs typeface="Arial-SGK-TV" pitchFamily="2" charset="0"/>
              </a:rPr>
              <a:t>mít, thịt, vịt</a:t>
            </a: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16669" y="5014088"/>
            <a:ext cx="8837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mệt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hết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129415" y="4697927"/>
            <a:ext cx="8837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latin typeface="Arial-SGK-TV" pitchFamily="2" charset="0"/>
                <a:cs typeface="Arial-SGK-TV" pitchFamily="2" charset="0"/>
              </a:rPr>
              <a:t>bút, lụt, sút</a:t>
            </a:r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060683" y="5079484"/>
            <a:ext cx="883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mứt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sứt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34618" y="4683228"/>
            <a:ext cx="883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, biết, 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siết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02340" y="4708773"/>
            <a:ext cx="883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tuốt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, vuốt, muốt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05425" y="4754227"/>
            <a:ext cx="10144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latin typeface="Arial-SGK-TV" pitchFamily="2" charset="0"/>
                <a:cs typeface="Arial-SGK-TV" pitchFamily="2" charset="0"/>
              </a:rPr>
              <a:t>vượt, 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mượt, lướt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65744" y="4678867"/>
            <a:ext cx="8837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2400" smtClean="0">
                <a:latin typeface="Arial-SGK-TV" pitchFamily="2" charset="0"/>
                <a:cs typeface="Arial-SGK-TV" pitchFamily="2" charset="0"/>
              </a:rPr>
              <a:t>ết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290837" y="2352318"/>
            <a:ext cx="883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M: 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hạt,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160211" y="3032926"/>
            <a:ext cx="883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-SGK-TV" pitchFamily="2" charset="0"/>
                <a:cs typeface="Arial-SGK-TV" pitchFamily="2" charset="0"/>
              </a:rPr>
              <a:t>sát, 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ngạt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26697" y="2444651"/>
            <a:ext cx="883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-SGK-TV" pitchFamily="2" charset="0"/>
                <a:cs typeface="Arial-SGK-TV" pitchFamily="2" charset="0"/>
              </a:rPr>
              <a:t>bột,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117165" y="4665565"/>
            <a:ext cx="883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nứt,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6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2DBFD419-64E0-4644-AF70-A298D086ABB5}"/>
  <p:tag name="GENSWF_ADVANCE_TIME" val="9.98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E14FE370-CEF4-4407-B724-A41ABD291DB0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8B00FF06-9428-415E-B234-243677033C17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E48DF62E-726D-4B3F-85CD-9DA880F3190D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5CFD537-CCEB-48CA-96E4-78E7C9739771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9CDBF99-FA5E-4168-9B0A-0CC39EBD0456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56E32F56-D0F7-4550-842E-347D85D224A8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BC0A19C-EB04-4C20-8812-94B09D5F2896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AD3379DE-F6C7-493F-9EA5-39BD763658ED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7B10F66-AA63-4C56-ADA4-14E3E42F29E9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524A6F8-5656-488F-996F-4AC68124DC4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A730091F-BD63-450E-B442-37103F2671F1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8286BB7-0A3C-407C-9F91-2A5D954CFE00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5968651A-9F07-4DD5-84BD-CFF16923A036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000046BA-D7ED-421C-9435-D33B1681619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9BC4DDF-D0E0-47B2-835D-F72A2F85541A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BB3784A2-48BB-4953-9EC4-71E7B612EDF8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D58A9EA-D9D5-4C7D-A4B0-C983F67E21B4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65F87382-4984-4406-9689-EB8C91ED5484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52377B0-C269-4239-85E3-FF4E3EFBC1DE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03528BAB-1BC4-464C-BA96-11E98C87909B}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2759</TotalTime>
  <Words>291</Words>
  <Application>Microsoft Office PowerPoint</Application>
  <PresentationFormat>On-screen Show (4:3)</PresentationFormat>
  <Paragraphs>104</Paragraphs>
  <Slides>12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.VnAristote</vt:lpstr>
      <vt:lpstr>Arial Rounded MT Bold</vt:lpstr>
      <vt:lpstr>Times New Roman</vt:lpstr>
      <vt:lpstr>Arial-SGK-TV</vt:lpstr>
      <vt:lpstr>Calibri Light</vt:lpstr>
      <vt:lpstr>Verdana</vt:lpstr>
      <vt:lpstr>.VnAvant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HuyenTT</dc:creator>
  <cp:lastModifiedBy>Windows User</cp:lastModifiedBy>
  <cp:revision>120</cp:revision>
  <dcterms:created xsi:type="dcterms:W3CDTF">2019-12-10T02:20:27Z</dcterms:created>
  <dcterms:modified xsi:type="dcterms:W3CDTF">2022-11-11T23:13:44Z</dcterms:modified>
</cp:coreProperties>
</file>