
<file path=[Content_Types].xml><?xml version="1.0" encoding="utf-8"?>
<Types xmlns="http://schemas.openxmlformats.org/package/2006/content-types">
  <Default Extension="webm" ContentType="vide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256" r:id="rId2"/>
    <p:sldId id="262" r:id="rId3"/>
    <p:sldId id="260" r:id="rId4"/>
    <p:sldId id="274" r:id="rId5"/>
    <p:sldId id="275" r:id="rId6"/>
    <p:sldId id="271" r:id="rId7"/>
    <p:sldId id="276" r:id="rId8"/>
    <p:sldId id="277" r:id="rId9"/>
    <p:sldId id="264" r:id="rId10"/>
    <p:sldId id="266" r:id="rId11"/>
    <p:sldId id="267" r:id="rId12"/>
    <p:sldId id="268" r:id="rId13"/>
    <p:sldId id="269" r:id="rId14"/>
    <p:sldId id="282" r:id="rId15"/>
    <p:sldId id="263" r:id="rId16"/>
    <p:sldId id="278" r:id="rId17"/>
    <p:sldId id="283" r:id="rId18"/>
    <p:sldId id="280" r:id="rId19"/>
    <p:sldId id="281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8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0" y="-4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57121-A4F2-4955-8E1B-E9BBE0F7648A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FD011-AD97-478F-AB99-AFF702830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D011-AD97-478F-AB99-AFF702830DC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D011-AD97-478F-AB99-AFF702830DC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548639"/>
            <a:ext cx="4829287" cy="367104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4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E36F24-EB96-4FE3-9807-E24775AFBEB1}" type="datetimeFigureOut">
              <a:rPr lang="en-US" smtClean="0"/>
              <a:pPr/>
              <a:t>20/02/2022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B569CF2-2C67-4FA2-B6C5-7E2364C44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0600" y="123825"/>
            <a:ext cx="7251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PHÒNG GD &amp; ĐT TÂY SƠN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TRƯỜNG TIỂU HỌC SỐ 2 BÌNH NGHI</a:t>
            </a:r>
            <a:endParaRPr kumimoji="0" lang="en-US" sz="1800" b="0" i="0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3314701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 Thị Kim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3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965969"/>
            <a:ext cx="579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việt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</a:t>
            </a:r>
          </a:p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4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</a:t>
            </a:r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129)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200400" y="895350"/>
            <a:ext cx="3124200" cy="1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57401" y="2107852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4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93057"/>
            <a:ext cx="7086600" cy="28074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19400" y="4400551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đông đúc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2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48246"/>
            <a:ext cx="7086600" cy="2852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4572001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oi bức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2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4572001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hạnh phúc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1150"/>
            <a:ext cx="7162800" cy="2933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2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48000" y="4572001"/>
            <a:ext cx="300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rực rỡ</a:t>
            </a:r>
            <a:endParaRPr lang="en-US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0" y="1600201"/>
            <a:ext cx="7086600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57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627" y="311605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rỡ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9245" y="315112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ạnh ph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50" y="2288726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 b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ức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8978" y="2343150"/>
            <a:ext cx="1929245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đông 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03356" y="2811946"/>
            <a:ext cx="590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87138" y="2724150"/>
            <a:ext cx="571498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9157" y="3593650"/>
            <a:ext cx="7671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792410" y="3562350"/>
            <a:ext cx="4438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50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48367"/>
            <a:ext cx="2895600" cy="15430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129421" y="1648367"/>
            <a:ext cx="2850573" cy="15430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0752" y="1648367"/>
            <a:ext cx="2992582" cy="15430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5918" y="3474857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húc mừng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7212" y="3503590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ập thể dục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6609" y="3474857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rực nhật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11480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</a:t>
            </a:r>
            <a:r>
              <a:rPr lang="en-US" sz="3600" b="1" dirty="0" smtClean="0">
                <a:solidFill>
                  <a:srgbClr val="FF0000"/>
                </a:solidFill>
              </a:rPr>
              <a:t>úc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97876" y="411480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</a:t>
            </a:r>
            <a:r>
              <a:rPr lang="en-US" sz="3600" b="1" dirty="0" smtClean="0">
                <a:solidFill>
                  <a:srgbClr val="FF0000"/>
                </a:solidFill>
              </a:rPr>
              <a:t>ục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3082" y="41148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</a:t>
            </a:r>
            <a:r>
              <a:rPr lang="en-US" sz="3600" dirty="0" smtClean="0"/>
              <a:t>r</a:t>
            </a:r>
            <a:r>
              <a:rPr lang="en-US" sz="3600" b="1" dirty="0" smtClean="0">
                <a:solidFill>
                  <a:srgbClr val="FF0000"/>
                </a:solidFill>
              </a:rPr>
              <a:t>ực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39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3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3387" y="3459622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882314"/>
              </p:ext>
            </p:extLst>
          </p:nvPr>
        </p:nvGraphicFramePr>
        <p:xfrm>
          <a:off x="1200150" y="2510287"/>
          <a:ext cx="2286000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249598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249598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628" y="291353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.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15341" y="1694777"/>
            <a:ext cx="173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cá 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3" y="3428448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784708"/>
              </p:ext>
            </p:extLst>
          </p:nvPr>
        </p:nvGraphicFramePr>
        <p:xfrm>
          <a:off x="5143500" y="2547466"/>
          <a:ext cx="2209800" cy="4345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1730"/>
                <a:gridCol w="1068070"/>
              </a:tblGrid>
              <a:tr h="43457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04789" y="2003546"/>
            <a:ext cx="72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249598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1919" y="2882756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3200" dirty="0" smtClean="0"/>
              <a:t>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72101" y="1694776"/>
            <a:ext cx="180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cá 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8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627" y="311605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rỡ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9245" y="315112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ạnh ph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50" y="2288726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 b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ức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8978" y="2343150"/>
            <a:ext cx="1929245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đông 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03356" y="2811946"/>
            <a:ext cx="590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87138" y="2724150"/>
            <a:ext cx="571498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9157" y="3593650"/>
            <a:ext cx="7671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792410" y="3562350"/>
            <a:ext cx="4438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9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782" y="1581150"/>
            <a:ext cx="2895600" cy="154305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093025" y="1581150"/>
            <a:ext cx="2850573" cy="154305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418" y="1581150"/>
            <a:ext cx="2992582" cy="15430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5918" y="3474857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húc mừng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7212" y="3503590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ập thể dục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6609" y="3474857"/>
            <a:ext cx="2362200" cy="52322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rực nhật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844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2 4"/>
          <p:cNvSpPr/>
          <p:nvPr/>
        </p:nvSpPr>
        <p:spPr>
          <a:xfrm>
            <a:off x="228600" y="400050"/>
            <a:ext cx="9601200" cy="2857500"/>
          </a:xfrm>
          <a:prstGeom prst="irregularSeal2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1" y="1657350"/>
            <a:ext cx="73152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CHÚC </a:t>
            </a:r>
            <a:r>
              <a:rPr lang="en-US" sz="4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 EM CHĂM NGOAN, HỌC GIỎI!</a:t>
            </a:r>
            <a:endParaRPr lang="en-US" sz="40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50"/>
            <a:ext cx="9144000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7" name="Rectangle 6"/>
          <p:cNvSpPr/>
          <p:nvPr/>
        </p:nvSpPr>
        <p:spPr>
          <a:xfrm>
            <a:off x="3108656" y="742950"/>
            <a:ext cx="3147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15A: 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6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3387" y="3459622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013051"/>
              </p:ext>
            </p:extLst>
          </p:nvPr>
        </p:nvGraphicFramePr>
        <p:xfrm>
          <a:off x="1200150" y="2510287"/>
          <a:ext cx="2286000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249598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249598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628" y="287655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.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00356" y="28673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5342" y="742950"/>
            <a:ext cx="35138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15A: 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9907" y="71565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   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00356" y="28673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pic>
        <p:nvPicPr>
          <p:cNvPr id="1026" name="Picture 2" descr="C:\Users\Administrator\Downloads\cá nụ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0"/>
            <a:ext cx="8305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24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8582" y="3459622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43025"/>
              </p:ext>
            </p:extLst>
          </p:nvPr>
        </p:nvGraphicFramePr>
        <p:xfrm>
          <a:off x="1200150" y="2510287"/>
          <a:ext cx="2286000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249598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63387" y="249598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628" y="291353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.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00356" y="28673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295400" y="1714501"/>
            <a:ext cx="209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cá 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19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3387" y="3459622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248441"/>
              </p:ext>
            </p:extLst>
          </p:nvPr>
        </p:nvGraphicFramePr>
        <p:xfrm>
          <a:off x="1200150" y="2510287"/>
          <a:ext cx="2286000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249598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249598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628" y="2913534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.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15341" y="1694777"/>
            <a:ext cx="173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cá 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3" y="3428448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72289"/>
              </p:ext>
            </p:extLst>
          </p:nvPr>
        </p:nvGraphicFramePr>
        <p:xfrm>
          <a:off x="5143500" y="2547466"/>
          <a:ext cx="2209800" cy="4345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1730"/>
                <a:gridCol w="1068070"/>
              </a:tblGrid>
              <a:tr h="43457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429701" y="2003830"/>
            <a:ext cx="72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249598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76110" y="2844877"/>
            <a:ext cx="862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3200" dirty="0" smtClean="0"/>
              <a:t>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987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00356" y="286736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sz="2400" dirty="0"/>
          </a:p>
        </p:txBody>
      </p:sp>
      <p:pic>
        <p:nvPicPr>
          <p:cNvPr id="13" name="Squid's Ballet - Mating Squids in Ambon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85900"/>
            <a:ext cx="9144000" cy="3525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107603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2930" y="621952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407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63387" y="3459622"/>
            <a:ext cx="1794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29317"/>
              </p:ext>
            </p:extLst>
          </p:nvPr>
        </p:nvGraphicFramePr>
        <p:xfrm>
          <a:off x="1200150" y="2510287"/>
          <a:ext cx="2286000" cy="457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3000"/>
                <a:gridCol w="11430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   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65664" y="2495989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uc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5341" y="2495989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n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9628" y="2724150"/>
            <a:ext cx="57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.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15341" y="1694777"/>
            <a:ext cx="1737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cá 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ục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9583" y="3428448"/>
            <a:ext cx="123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325510"/>
              </p:ext>
            </p:extLst>
          </p:nvPr>
        </p:nvGraphicFramePr>
        <p:xfrm>
          <a:off x="5143500" y="2547466"/>
          <a:ext cx="2209800" cy="43457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41730"/>
                <a:gridCol w="1068070"/>
              </a:tblGrid>
              <a:tr h="43457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92195" y="2003546"/>
            <a:ext cx="72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2495989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1919" y="272415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r>
              <a:rPr lang="en-US" sz="3200" dirty="0" smtClean="0"/>
              <a:t>.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372101" y="1694776"/>
            <a:ext cx="1808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cá m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627" y="311605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rỡ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9245" y="3151123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ạnh ph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6750" y="2288726"/>
            <a:ext cx="2019300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 b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ức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8978" y="2343150"/>
            <a:ext cx="1929245" cy="52322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đông đ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303356" y="2811946"/>
            <a:ext cx="59055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387138" y="2724150"/>
            <a:ext cx="571498" cy="0"/>
          </a:xfrm>
          <a:prstGeom prst="line">
            <a:avLst/>
          </a:prstGeom>
          <a:ln w="3810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9157" y="3593650"/>
            <a:ext cx="76719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792410" y="3562350"/>
            <a:ext cx="44386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228600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Tiếng việt (tiết 129)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2930" y="742950"/>
            <a:ext cx="5418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15A: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uc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ưc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32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770</TotalTime>
  <Words>376</Words>
  <Application>Microsoft Office PowerPoint</Application>
  <PresentationFormat>On-screen Show (16:9)</PresentationFormat>
  <Paragraphs>121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111</cp:revision>
  <dcterms:created xsi:type="dcterms:W3CDTF">2021-11-08T23:45:47Z</dcterms:created>
  <dcterms:modified xsi:type="dcterms:W3CDTF">2022-02-20T17:51:30Z</dcterms:modified>
</cp:coreProperties>
</file>