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Default Extension="emf" ContentType="image/x-emf"/>
  <Default Extension="glb" ContentType="model/gltf.binary"/>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media/audio11.wav" ContentType="audio/x-wav"/>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commentAuthors.xml" ContentType="application/vnd.openxmlformats-officedocument.presentationml.commentAuthors+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activeX/activeX1.xml" ContentType="application/vnd.ms-office.activeX+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30" r:id="rId2"/>
    <p:sldMasterId id="2147483743" r:id="rId3"/>
    <p:sldMasterId id="2147483746" r:id="rId4"/>
    <p:sldMasterId id="2147483758" r:id="rId5"/>
    <p:sldMasterId id="2147483771" r:id="rId6"/>
    <p:sldMasterId id="2147483784" r:id="rId7"/>
    <p:sldMasterId id="2147483797" r:id="rId8"/>
    <p:sldMasterId id="2147483810" r:id="rId9"/>
    <p:sldMasterId id="2147483823" r:id="rId10"/>
    <p:sldMasterId id="2147483848" r:id="rId11"/>
  </p:sldMasterIdLst>
  <p:notesMasterIdLst>
    <p:notesMasterId r:id="rId44"/>
  </p:notesMasterIdLst>
  <p:sldIdLst>
    <p:sldId id="2007577510" r:id="rId12"/>
    <p:sldId id="258" r:id="rId13"/>
    <p:sldId id="2007577508" r:id="rId14"/>
    <p:sldId id="2007577507" r:id="rId15"/>
    <p:sldId id="2007577500" r:id="rId16"/>
    <p:sldId id="2007577502" r:id="rId17"/>
    <p:sldId id="2007577503" r:id="rId18"/>
    <p:sldId id="2007577504" r:id="rId19"/>
    <p:sldId id="2007577505" r:id="rId20"/>
    <p:sldId id="2007577506" r:id="rId21"/>
    <p:sldId id="261" r:id="rId22"/>
    <p:sldId id="3954" r:id="rId23"/>
    <p:sldId id="260" r:id="rId24"/>
    <p:sldId id="3956" r:id="rId25"/>
    <p:sldId id="3953" r:id="rId26"/>
    <p:sldId id="430" r:id="rId27"/>
    <p:sldId id="274" r:id="rId28"/>
    <p:sldId id="2007577493" r:id="rId29"/>
    <p:sldId id="2007577496" r:id="rId30"/>
    <p:sldId id="2007577497" r:id="rId31"/>
    <p:sldId id="3957" r:id="rId32"/>
    <p:sldId id="3958" r:id="rId33"/>
    <p:sldId id="3365" r:id="rId34"/>
    <p:sldId id="2007577492" r:id="rId35"/>
    <p:sldId id="441" r:id="rId36"/>
    <p:sldId id="3947" r:id="rId37"/>
    <p:sldId id="304" r:id="rId38"/>
    <p:sldId id="302" r:id="rId39"/>
    <p:sldId id="2007577495" r:id="rId40"/>
    <p:sldId id="3949" r:id="rId41"/>
    <p:sldId id="305" r:id="rId42"/>
    <p:sldId id="280"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FFF685"/>
    <a:srgbClr val="1EA364"/>
    <a:srgbClr val="FBE5D6"/>
    <a:srgbClr val="DA6946"/>
    <a:srgbClr val="ACE0EE"/>
    <a:srgbClr val="FFC000"/>
    <a:srgbClr val="3B3838"/>
    <a:srgbClr val="D45242"/>
    <a:srgbClr val="009245"/>
    <a:srgbClr val="F2F8E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824" autoAdjust="0"/>
    <p:restoredTop sz="94660" autoAdjust="0"/>
  </p:normalViewPr>
  <p:slideViewPr>
    <p:cSldViewPr snapToGrid="0">
      <p:cViewPr>
        <p:scale>
          <a:sx n="75" d="100"/>
          <a:sy n="75" d="100"/>
        </p:scale>
        <p:origin x="-384" y="-3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8.xml"/></Relationships>
</file>

<file path=ppt/activeX/activeX1.xml><?xml version="1.0" encoding="utf-8"?>
<ax:ocx xmlns:ax="http://schemas.microsoft.com/office/2006/activeX" xmlns:r="http://schemas.openxmlformats.org/officeDocument/2006/relationships" ax:classid="{6BF52A52-394A-11D3-B153-00C04F79FAA6}">
  <ax:ocxPr ax:name="URL" ax:value="C:\Users\DELL\Downloads\Nhạc thiếu nhi vui nhộn cho bé_ Tập thể dục buổi sáng (3) - Trim - Copy.wmv"/>
  <ax:ocxPr ax:name="rate" ax:value="1"/>
  <ax:ocxPr ax:name="balance" ax:value="0"/>
  <ax:ocxPr ax:name="currentPosition" ax:value="0"/>
  <ax:ocxPr ax:name="defaultFrame" ax:value=""/>
  <ax:ocxPr ax:name="playCount" ax:value="1"/>
  <ax:ocxPr ax:name="autoStart" ax:value="-1"/>
  <ax:ocxPr ax:name="currentMarker" ax:value="0"/>
  <ax:ocxPr ax:name="invokeURLs" ax:value="-1"/>
  <ax:ocxPr ax:name="baseURL" ax:value=""/>
  <ax:ocxPr ax:name="volume" ax:value="5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33867"/>
  <ax:ocxPr ax:name="_cy" ax:value="19050"/>
</ax:ocx>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2BE4C-2EC4-4E37-816F-B72BE24587BD}" type="datetimeFigureOut">
              <a:rPr lang="en-US" smtClean="0"/>
              <a:pPr/>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B2FD9-C7E5-4372-8004-C4146F413DDF}" type="slidenum">
              <a:rPr lang="en-US" smtClean="0"/>
              <a:pPr/>
              <a:t>‹#›</a:t>
            </a:fld>
            <a:endParaRPr lang="en-US"/>
          </a:p>
        </p:txBody>
      </p:sp>
    </p:spTree>
    <p:extLst>
      <p:ext uri="{BB962C8B-B14F-4D97-AF65-F5344CB8AC3E}">
        <p14:creationId xmlns="" xmlns:p14="http://schemas.microsoft.com/office/powerpoint/2010/main" val="39269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 xmlns:p14="http://schemas.microsoft.com/office/powerpoint/2010/main" val="1574008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28951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 xmlns:p14="http://schemas.microsoft.com/office/powerpoint/2010/main" val="124775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 xmlns:p14="http://schemas.microsoft.com/office/powerpoint/2010/main" val="414994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 xmlns:p14="http://schemas.microsoft.com/office/powerpoint/2010/main" val="374093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57543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55408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710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710303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037181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353451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1140344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703234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526742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008222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130768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72061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93143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644674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394122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115175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Tree>
    <p:extLst>
      <p:ext uri="{BB962C8B-B14F-4D97-AF65-F5344CB8AC3E}">
        <p14:creationId xmlns="" xmlns:p14="http://schemas.microsoft.com/office/powerpoint/2010/main" val="4045439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9678467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9C1C29-BEF3-419D-AB3C-69692FBA0F92}"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9C1C29-BEF3-419D-AB3C-69692FBA0F92}" type="slidenum">
              <a:rPr lang="en-GB" smtClean="0"/>
              <a:pPr/>
              <a:t>‹#›</a:t>
            </a:fld>
            <a:endParaRPr lang="en-GB"/>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9C1C29-BEF3-419D-AB3C-69692FBA0F92}"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9C1C29-BEF3-419D-AB3C-69692FBA0F92}" type="slidenum">
              <a:rPr lang="en-GB" smtClean="0"/>
              <a:pPr/>
              <a:t>‹#›</a:t>
            </a:fld>
            <a:endParaRPr lang="en-GB"/>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9C1C29-BEF3-419D-AB3C-69692FBA0F92}"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9C1C29-BEF3-419D-AB3C-69692FBA0F92}"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9C1C29-BEF3-419D-AB3C-69692FBA0F92}"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9C1C29-BEF3-419D-AB3C-69692FBA0F92}" type="slidenum">
              <a:rPr lang="en-GB" smtClean="0"/>
              <a:pPr/>
              <a:t>‹#›</a:t>
            </a:fld>
            <a:endParaRPr lang="en-GB"/>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9C1C29-BEF3-419D-AB3C-69692FBA0F92}" type="slidenum">
              <a:rPr lang="en-GB" smtClean="0"/>
              <a:pPr/>
              <a:t>‹#›</a:t>
            </a:fld>
            <a:endParaRPr lang="en-GB"/>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9C1C29-BEF3-419D-AB3C-69692FBA0F92}"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6947681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0935185-37E2-43B1-A84B-A65D2DD646D7}" type="datetimeFigureOut">
              <a:rPr lang="en-GB" smtClean="0"/>
              <a:pPr/>
              <a:t>26/11/2024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9C1C29-BEF3-419D-AB3C-69692FBA0F92}" type="slidenum">
              <a:rPr lang="en-GB" smtClean="0"/>
              <a:pPr/>
              <a:t>‹#›</a:t>
            </a:fld>
            <a:endParaRPr lang="en-GB"/>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cstate="print">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 xmlns:p14="http://schemas.microsoft.com/office/powerpoint/2010/main" val="2673307727"/>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85598328"/>
      </p:ext>
    </p:extLst>
  </p:cSld>
  <p:clrMapOvr>
    <a:masterClrMapping/>
  </p:clrMapOvr>
  <mc:AlternateContent xmlns:mc="http://schemas.openxmlformats.org/markup-compatibility/2006">
    <mc:Choice xmlns=""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5" name="页脚占位符 4">
            <a:extLst>
              <a:ext uri="{FF2B5EF4-FFF2-40B4-BE49-F238E27FC236}">
                <a16:creationId xmlns:a16="http://schemas.microsoft.com/office/drawing/2014/main" xmlns=""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4011964712"/>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5" name="页脚占位符 4">
            <a:extLst>
              <a:ext uri="{FF2B5EF4-FFF2-40B4-BE49-F238E27FC236}">
                <a16:creationId xmlns:a16="http://schemas.microsoft.com/office/drawing/2014/main" xmlns=""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433063684"/>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5" name="页脚占位符 4">
            <a:extLst>
              <a:ext uri="{FF2B5EF4-FFF2-40B4-BE49-F238E27FC236}">
                <a16:creationId xmlns:a16="http://schemas.microsoft.com/office/drawing/2014/main" xmlns=""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1573126511"/>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6" name="页脚占位符 5">
            <a:extLst>
              <a:ext uri="{FF2B5EF4-FFF2-40B4-BE49-F238E27FC236}">
                <a16:creationId xmlns:a16="http://schemas.microsoft.com/office/drawing/2014/main" xmlns=""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1269022843"/>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8" name="页脚占位符 7">
            <a:extLst>
              <a:ext uri="{FF2B5EF4-FFF2-40B4-BE49-F238E27FC236}">
                <a16:creationId xmlns:a16="http://schemas.microsoft.com/office/drawing/2014/main" xmlns=""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2814135473"/>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4" name="页脚占位符 3">
            <a:extLst>
              <a:ext uri="{FF2B5EF4-FFF2-40B4-BE49-F238E27FC236}">
                <a16:creationId xmlns:a16="http://schemas.microsoft.com/office/drawing/2014/main" xmlns=""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895033896"/>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941776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3" name="页脚占位符 2">
            <a:extLst>
              <a:ext uri="{FF2B5EF4-FFF2-40B4-BE49-F238E27FC236}">
                <a16:creationId xmlns:a16="http://schemas.microsoft.com/office/drawing/2014/main" xmlns=""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330278096"/>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6" name="页脚占位符 5">
            <a:extLst>
              <a:ext uri="{FF2B5EF4-FFF2-40B4-BE49-F238E27FC236}">
                <a16:creationId xmlns:a16="http://schemas.microsoft.com/office/drawing/2014/main" xmlns=""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827861405"/>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6" name="页脚占位符 5">
            <a:extLst>
              <a:ext uri="{FF2B5EF4-FFF2-40B4-BE49-F238E27FC236}">
                <a16:creationId xmlns:a16="http://schemas.microsoft.com/office/drawing/2014/main" xmlns=""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2721996133"/>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5" name="页脚占位符 4">
            <a:extLst>
              <a:ext uri="{FF2B5EF4-FFF2-40B4-BE49-F238E27FC236}">
                <a16:creationId xmlns:a16="http://schemas.microsoft.com/office/drawing/2014/main" xmlns=""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1951782939"/>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2024/11/26</a:t>
            </a:fld>
            <a:endParaRPr lang="zh-CN" altLang="en-US"/>
          </a:p>
        </p:txBody>
      </p:sp>
      <p:sp>
        <p:nvSpPr>
          <p:cNvPr id="5" name="页脚占位符 4">
            <a:extLst>
              <a:ext uri="{FF2B5EF4-FFF2-40B4-BE49-F238E27FC236}">
                <a16:creationId xmlns:a16="http://schemas.microsoft.com/office/drawing/2014/main" xmlns=""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 xmlns:p14="http://schemas.microsoft.com/office/powerpoint/2010/main" val="3752123024"/>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26115207"/>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pPr/>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pPr/>
              <a:t>‹#›</a:t>
            </a:fld>
            <a:endParaRPr lang="zh-CN" altLang="en-US"/>
          </a:p>
        </p:txBody>
      </p:sp>
    </p:spTree>
    <p:extLst>
      <p:ext uri="{BB962C8B-B14F-4D97-AF65-F5344CB8AC3E}">
        <p14:creationId xmlns="" xmlns:p14="http://schemas.microsoft.com/office/powerpoint/2010/main" val="1288276767"/>
      </p:ext>
    </p:extLst>
  </p:cSld>
  <p:clrMapOvr>
    <a:masterClrMapping/>
  </p:clrMapOvr>
  <mc:AlternateContent xmlns:mc="http://schemas.openxmlformats.org/markup-compatibility/2006">
    <mc:Choice xmlns="" xmlns:p14="http://schemas.microsoft.com/office/powerpoint/2010/main" Requires="p14">
      <p:transition spd="slow" p14:dur="2000" advClick="0" advTm="3000">
        <p:split orient="vert"/>
      </p:transition>
    </mc:Choice>
    <mc:Fallback>
      <p:transition spd="slow" advClick="0" advTm="300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93313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080665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37170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243095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474513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4188933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4102964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613203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710797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131804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678194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4196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84224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4818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801129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27706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55853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52925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26930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21998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88188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556976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23861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042831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Tree>
    <p:extLst>
      <p:ext uri="{BB962C8B-B14F-4D97-AF65-F5344CB8AC3E}">
        <p14:creationId xmlns="" xmlns:p14="http://schemas.microsoft.com/office/powerpoint/2010/main" val="1331081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803970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22170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56701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0807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834789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19962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16519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62583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26299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29736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59992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455686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36292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Tree>
    <p:extLst>
      <p:ext uri="{BB962C8B-B14F-4D97-AF65-F5344CB8AC3E}">
        <p14:creationId xmlns="" xmlns:p14="http://schemas.microsoft.com/office/powerpoint/2010/main" val="434088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63741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187125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83305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635906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40939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193841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394537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1393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410969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038301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5320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646912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Tree>
    <p:extLst>
      <p:ext uri="{BB962C8B-B14F-4D97-AF65-F5344CB8AC3E}">
        <p14:creationId xmlns="" xmlns:p14="http://schemas.microsoft.com/office/powerpoint/2010/main" val="2607856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22302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820802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648520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597152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669482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73659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6535374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842352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621191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45626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27842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77809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Tree>
    <p:extLst>
      <p:ext uri="{BB962C8B-B14F-4D97-AF65-F5344CB8AC3E}">
        <p14:creationId xmlns="" xmlns:p14="http://schemas.microsoft.com/office/powerpoint/2010/main" val="2247721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628341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415362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305428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5748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8721097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531309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063773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665016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225581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296584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559158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454285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p>
        </p:txBody>
      </p:sp>
    </p:spTree>
    <p:extLst>
      <p:ext uri="{BB962C8B-B14F-4D97-AF65-F5344CB8AC3E}">
        <p14:creationId xmlns="" xmlns:p14="http://schemas.microsoft.com/office/powerpoint/2010/main" val="7350438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780850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26601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xmlns=""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5">
            <a:extLst>
              <a:ext uri="{28A0092B-C50C-407E-A947-70E740481C1C}">
                <a14:useLocalDpi xmlns=""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 xmlns:p14="http://schemas.microsoft.com/office/powerpoint/2010/main" val="38289232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7309785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9Slide.vn - 2019">
            <a:extLst>
              <a:ext uri="{FF2B5EF4-FFF2-40B4-BE49-F238E27FC236}">
                <a16:creationId xmlns:a16="http://schemas.microsoft.com/office/drawing/2014/main" xmlns=""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701" r:id="rId12"/>
  </p:sldLayoutIdLst>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xmlns="" id="{2E1947B6-EF71-49E7-9B00-E9E82023AC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xmlns="" id="{A2EE5880-8C4C-41FF-867A-31F1A54973EC}"/>
              </a:ext>
            </a:extLst>
          </p:cNvPr>
          <p:cNvPicPr>
            <a:picLocks noChangeAspect="1"/>
          </p:cNvPicPr>
          <p:nvPr userDrawn="1"/>
        </p:nvPicPr>
        <p:blipFill>
          <a:blip r:embed="rId14">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 xmlns:p14="http://schemas.microsoft.com/office/powerpoint/2010/main" val="227344880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EAB0D937-8FEA-4082-BE8E-39EBED182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pPr/>
              <a:t>2024/11/26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pPr/>
              <a:t>‹#›</a:t>
            </a:fld>
            <a:endParaRPr lang="zh-CN" altLang="en-US"/>
          </a:p>
        </p:txBody>
      </p:sp>
    </p:spTree>
    <p:extLst>
      <p:ext uri="{BB962C8B-B14F-4D97-AF65-F5344CB8AC3E}">
        <p14:creationId xmlns="" xmlns:p14="http://schemas.microsoft.com/office/powerpoint/2010/main" val="3769443193"/>
      </p:ext>
    </p:extLst>
  </p:cSld>
  <p:clrMap bg1="lt1" tx1="dk1" bg2="lt2" tx2="dk2" accent1="accent1" accent2="accent2" accent3="accent3" accent4="accent4" accent5="accent5" accent6="accent6" hlink="hlink" folHlink="folHlink"/>
  <p:sldLayoutIdLst>
    <p:sldLayoutId id="2147483744" r:id="rId1"/>
  </p:sldLayoutIdLst>
  <mc:AlternateContent xmlns:mc="http://schemas.openxmlformats.org/markup-compatibility/2006">
    <mc:Choice xmlns="" xmlns:p14="http://schemas.microsoft.com/office/powerpoint/2010/main" Requires="p14">
      <p:transition spd="slow" p14:dur="2000" advClick="0" advTm="3000">
        <p:split orient="vert"/>
      </p:transition>
    </mc:Choice>
    <mc:Fallback>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83FA16DD-7FAA-45BD-9B8E-60A28EEFE1D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30820CF-B880-4189-942D-D702A7CBA730}" type="datetimeFigureOut">
              <a:rPr lang="zh-CN" altLang="en-US" smtClean="0">
                <a:solidFill>
                  <a:prstClr val="black">
                    <a:tint val="75000"/>
                  </a:prstClr>
                </a:solidFill>
              </a:rPr>
              <a:pPr defTabSz="914400"/>
              <a:t>2024/11/26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C913308-F349-4B6D-A68A-DD1791B4A57B}"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 xmlns:p14="http://schemas.microsoft.com/office/powerpoint/2010/main" val="131860393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3278202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5488829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7466910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0270302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193467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10.xml"/></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7.png"/><Relationship Id="rId7" Type="http://schemas.openxmlformats.org/officeDocument/2006/relationships/image" Target="../media/image30.gif"/><Relationship Id="rId2" Type="http://schemas.openxmlformats.org/officeDocument/2006/relationships/audio" Target="NULL"/><Relationship Id="rId1" Type="http://schemas.openxmlformats.org/officeDocument/2006/relationships/slideLayout" Target="../slideLayouts/slideLayout98.xml"/><Relationship Id="rId6" Type="http://schemas.openxmlformats.org/officeDocument/2006/relationships/slide" Target="slide6.xml"/><Relationship Id="rId11" Type="http://schemas.openxmlformats.org/officeDocument/2006/relationships/audio" Target="../media/audio11.wav"/><Relationship Id="rId5" Type="http://schemas.openxmlformats.org/officeDocument/2006/relationships/image" Target="../media/image29.jpeg"/><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16.xml"/><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111.xml"/><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11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116.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116.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11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16.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jpeg"/><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1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46.emf"/><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emf"/><Relationship Id="rId7" Type="http://schemas.openxmlformats.org/officeDocument/2006/relationships/image" Target="../media/image46.emf"/><Relationship Id="rId2" Type="http://schemas.openxmlformats.org/officeDocument/2006/relationships/image" Target="../media/image47.png"/><Relationship Id="rId1" Type="http://schemas.openxmlformats.org/officeDocument/2006/relationships/slideLayout" Target="../slideLayouts/slideLayout33.xml"/><Relationship Id="rId6" Type="http://schemas.openxmlformats.org/officeDocument/2006/relationships/image" Target="../media/image45.emf"/><Relationship Id="rId5" Type="http://schemas.openxmlformats.org/officeDocument/2006/relationships/image" Target="../media/image50.emf"/><Relationship Id="rId4" Type="http://schemas.openxmlformats.org/officeDocument/2006/relationships/image" Target="../media/image49.emf"/><Relationship Id="rId9" Type="http://schemas.openxmlformats.org/officeDocument/2006/relationships/image" Target="../media/image54.sv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16.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notesSlide" Target="../notesSlides/notesSlide5.xml"/><Relationship Id="rId7" Type="http://schemas.microsoft.com/office/2007/relationships/hdphoto" Target="../media/hdphoto4.wdp"/><Relationship Id="rId12" Type="http://schemas.openxmlformats.org/officeDocument/2006/relationships/image" Target="../media/image58.png"/><Relationship Id="rId2" Type="http://schemas.openxmlformats.org/officeDocument/2006/relationships/slideLayout" Target="../slideLayouts/slideLayout20.xml"/><Relationship Id="rId1" Type="http://schemas.openxmlformats.org/officeDocument/2006/relationships/video" Target="NULL" TargetMode="External"/><Relationship Id="rId11" Type="http://schemas.microsoft.com/office/2007/relationships/media" Target="../media/media2.mp3"/><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image" Target="../media/image54.jpeg"/><Relationship Id="rId9" Type="http://schemas.openxmlformats.org/officeDocument/2006/relationships/slide" Target="slide28.xml"/></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18" Type="http://schemas.openxmlformats.org/officeDocument/2006/relationships/image" Target="../media/image57.png"/><Relationship Id="rId3" Type="http://schemas.openxmlformats.org/officeDocument/2006/relationships/notesSlide" Target="../notesSlides/notesSlide6.xml"/><Relationship Id="rId21" Type="http://schemas.openxmlformats.org/officeDocument/2006/relationships/image" Target="../media/image66.png"/><Relationship Id="rId7" Type="http://schemas.openxmlformats.org/officeDocument/2006/relationships/image" Target="../media/image62.png"/><Relationship Id="rId12" Type="http://schemas.openxmlformats.org/officeDocument/2006/relationships/image" Target="../media/image56.png"/><Relationship Id="rId17" Type="http://schemas.openxmlformats.org/officeDocument/2006/relationships/slide" Target="slide31.xml"/><Relationship Id="rId2" Type="http://schemas.openxmlformats.org/officeDocument/2006/relationships/slideLayout" Target="../slideLayouts/slideLayout20.xml"/><Relationship Id="rId16" Type="http://schemas.microsoft.com/office/2007/relationships/hdphoto" Target="../media/hdphoto5.wdp"/><Relationship Id="rId20" Type="http://schemas.openxmlformats.org/officeDocument/2006/relationships/image" Target="../media/image671.png"/><Relationship Id="rId1" Type="http://schemas.openxmlformats.org/officeDocument/2006/relationships/video" Target="NULL" TargetMode="External"/><Relationship Id="rId6" Type="http://schemas.openxmlformats.org/officeDocument/2006/relationships/image" Target="../media/image61.png"/><Relationship Id="rId11" Type="http://schemas.microsoft.com/office/2007/relationships/media" Target="../media/media4.mp3"/><Relationship Id="rId24" Type="http://schemas.openxmlformats.org/officeDocument/2006/relationships/image" Target="../media/image67.png"/><Relationship Id="rId5" Type="http://schemas.openxmlformats.org/officeDocument/2006/relationships/image" Target="../media/image60.png"/><Relationship Id="rId15" Type="http://schemas.openxmlformats.org/officeDocument/2006/relationships/image" Target="../media/image65.png"/><Relationship Id="rId23" Type="http://schemas.openxmlformats.org/officeDocument/2006/relationships/image" Target="../media/image681.png"/><Relationship Id="rId10" Type="http://schemas.openxmlformats.org/officeDocument/2006/relationships/image" Target="../media/image64.png"/><Relationship Id="rId19" Type="http://schemas.microsoft.com/office/2017/06/relationships/model3d" Target="../media/model3d1.glb"/><Relationship Id="rId4" Type="http://schemas.openxmlformats.org/officeDocument/2006/relationships/image" Target="../media/image54.jpeg"/><Relationship Id="rId9" Type="http://schemas.microsoft.com/office/2007/relationships/media" Target="../media/media3.wav"/><Relationship Id="rId14" Type="http://schemas.microsoft.com/office/2007/relationships/hdphoto" Target="../media/hdphoto4.wdp"/><Relationship Id="rId22" Type="http://schemas.microsoft.com/office/2017/06/relationships/model3d" Target="../media/model3d2.glb"/></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8" Type="http://schemas.openxmlformats.org/officeDocument/2006/relationships/image" Target="../media/image57.png"/><Relationship Id="rId3" Type="http://schemas.openxmlformats.org/officeDocument/2006/relationships/notesSlide" Target="../notesSlides/notesSlide7.xml"/><Relationship Id="rId21" Type="http://schemas.openxmlformats.org/officeDocument/2006/relationships/image" Target="../media/image66.png"/><Relationship Id="rId7" Type="http://schemas.openxmlformats.org/officeDocument/2006/relationships/image" Target="../media/image62.png"/><Relationship Id="rId12" Type="http://schemas.openxmlformats.org/officeDocument/2006/relationships/image" Target="../media/image55.png"/><Relationship Id="rId17" Type="http://schemas.openxmlformats.org/officeDocument/2006/relationships/slide" Target="slide27.xml"/><Relationship Id="rId2" Type="http://schemas.openxmlformats.org/officeDocument/2006/relationships/slideLayout" Target="../slideLayouts/slideLayout20.xml"/><Relationship Id="rId16" Type="http://schemas.microsoft.com/office/2007/relationships/hdphoto" Target="../media/hdphoto5.wdp"/><Relationship Id="rId20" Type="http://schemas.openxmlformats.org/officeDocument/2006/relationships/image" Target="../media/image671.png"/><Relationship Id="rId1" Type="http://schemas.openxmlformats.org/officeDocument/2006/relationships/video" Target="NULL" TargetMode="External"/><Relationship Id="rId6" Type="http://schemas.openxmlformats.org/officeDocument/2006/relationships/image" Target="../media/image61.png"/><Relationship Id="rId11" Type="http://schemas.microsoft.com/office/2007/relationships/media" Target="../media/media4.mp3"/><Relationship Id="rId5" Type="http://schemas.openxmlformats.org/officeDocument/2006/relationships/image" Target="../media/image60.png"/><Relationship Id="rId15" Type="http://schemas.openxmlformats.org/officeDocument/2006/relationships/image" Target="../media/image65.png"/><Relationship Id="rId23" Type="http://schemas.openxmlformats.org/officeDocument/2006/relationships/image" Target="../media/image681.png"/><Relationship Id="rId10" Type="http://schemas.openxmlformats.org/officeDocument/2006/relationships/image" Target="../media/image64.png"/><Relationship Id="rId19" Type="http://schemas.microsoft.com/office/2017/06/relationships/model3d" Target="../media/model3d1.glb"/><Relationship Id="rId4" Type="http://schemas.openxmlformats.org/officeDocument/2006/relationships/image" Target="../media/image54.jpeg"/><Relationship Id="rId9" Type="http://schemas.microsoft.com/office/2007/relationships/media" Target="../media/media3.wav"/><Relationship Id="rId14" Type="http://schemas.microsoft.com/office/2007/relationships/hdphoto" Target="../media/hdphoto4.wdp"/><Relationship Id="rId22" Type="http://schemas.microsoft.com/office/2017/06/relationships/model3d" Target="../media/model3d2.glb"/></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8" Type="http://schemas.openxmlformats.org/officeDocument/2006/relationships/image" Target="../media/image57.png"/><Relationship Id="rId3" Type="http://schemas.openxmlformats.org/officeDocument/2006/relationships/notesSlide" Target="../notesSlides/notesSlide8.xml"/><Relationship Id="rId21" Type="http://schemas.openxmlformats.org/officeDocument/2006/relationships/image" Target="../media/image66.png"/><Relationship Id="rId7" Type="http://schemas.openxmlformats.org/officeDocument/2006/relationships/image" Target="../media/image62.png"/><Relationship Id="rId12" Type="http://schemas.openxmlformats.org/officeDocument/2006/relationships/image" Target="../media/image55.png"/><Relationship Id="rId17" Type="http://schemas.openxmlformats.org/officeDocument/2006/relationships/slide" Target="slide27.xml"/><Relationship Id="rId2" Type="http://schemas.openxmlformats.org/officeDocument/2006/relationships/slideLayout" Target="../slideLayouts/slideLayout20.xml"/><Relationship Id="rId16" Type="http://schemas.microsoft.com/office/2007/relationships/hdphoto" Target="../media/hdphoto5.wdp"/><Relationship Id="rId20" Type="http://schemas.openxmlformats.org/officeDocument/2006/relationships/image" Target="../media/image671.png"/><Relationship Id="rId1" Type="http://schemas.openxmlformats.org/officeDocument/2006/relationships/video" Target="NULL" TargetMode="External"/><Relationship Id="rId6" Type="http://schemas.openxmlformats.org/officeDocument/2006/relationships/image" Target="../media/image61.png"/><Relationship Id="rId11" Type="http://schemas.microsoft.com/office/2007/relationships/media" Target="../media/media4.mp3"/><Relationship Id="rId5" Type="http://schemas.openxmlformats.org/officeDocument/2006/relationships/image" Target="../media/image60.png"/><Relationship Id="rId15" Type="http://schemas.openxmlformats.org/officeDocument/2006/relationships/image" Target="../media/image65.png"/><Relationship Id="rId23" Type="http://schemas.openxmlformats.org/officeDocument/2006/relationships/image" Target="../media/image681.png"/><Relationship Id="rId10" Type="http://schemas.openxmlformats.org/officeDocument/2006/relationships/image" Target="../media/image64.png"/><Relationship Id="rId19" Type="http://schemas.microsoft.com/office/2017/06/relationships/model3d" Target="../media/model3d1.glb"/><Relationship Id="rId4" Type="http://schemas.openxmlformats.org/officeDocument/2006/relationships/image" Target="../media/image54.jpeg"/><Relationship Id="rId9" Type="http://schemas.microsoft.com/office/2007/relationships/media" Target="../media/media3.wav"/><Relationship Id="rId14" Type="http://schemas.microsoft.com/office/2007/relationships/hdphoto" Target="../media/hdphoto4.wdp"/><Relationship Id="rId22" Type="http://schemas.microsoft.com/office/2017/06/relationships/model3d" Target="../media/model3d2.glb"/></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13" Type="http://schemas.openxmlformats.org/officeDocument/2006/relationships/image" Target="../media/image61.png"/><Relationship Id="rId18" Type="http://schemas.microsoft.com/office/2007/relationships/media" Target="../media/media4.mp3"/><Relationship Id="rId3" Type="http://schemas.openxmlformats.org/officeDocument/2006/relationships/notesSlide" Target="../notesSlides/notesSlide9.xml"/><Relationship Id="rId21" Type="http://schemas.microsoft.com/office/2017/06/relationships/model3d" Target="../media/model3d1.glb"/><Relationship Id="rId12" Type="http://schemas.openxmlformats.org/officeDocument/2006/relationships/image" Target="../media/image60.png"/><Relationship Id="rId17" Type="http://schemas.openxmlformats.org/officeDocument/2006/relationships/image" Target="../media/image64.png"/><Relationship Id="rId25" Type="http://schemas.openxmlformats.org/officeDocument/2006/relationships/image" Target="../media/image681.png"/><Relationship Id="rId2" Type="http://schemas.openxmlformats.org/officeDocument/2006/relationships/slideLayout" Target="../slideLayouts/slideLayout20.xml"/><Relationship Id="rId16" Type="http://schemas.microsoft.com/office/2007/relationships/media" Target="../media/media3.wav"/><Relationship Id="rId20" Type="http://schemas.microsoft.com/office/2007/relationships/hdphoto" Target="../media/hdphoto5.wdp"/><Relationship Id="rId1" Type="http://schemas.openxmlformats.org/officeDocument/2006/relationships/video" Target="NULL" TargetMode="External"/><Relationship Id="rId11" Type="http://schemas.openxmlformats.org/officeDocument/2006/relationships/image" Target="../media/image57.png"/><Relationship Id="rId24" Type="http://schemas.microsoft.com/office/2017/06/relationships/model3d" Target="../media/model3d2.glb"/><Relationship Id="rId5" Type="http://schemas.openxmlformats.org/officeDocument/2006/relationships/image" Target="../media/image56.png"/><Relationship Id="rId15" Type="http://schemas.openxmlformats.org/officeDocument/2006/relationships/image" Target="../media/image63.png"/><Relationship Id="rId23" Type="http://schemas.openxmlformats.org/officeDocument/2006/relationships/image" Target="../media/image66.png"/><Relationship Id="rId10" Type="http://schemas.openxmlformats.org/officeDocument/2006/relationships/slide" Target="slide31.xml"/><Relationship Id="rId19" Type="http://schemas.openxmlformats.org/officeDocument/2006/relationships/image" Target="../media/image65.png"/><Relationship Id="rId4" Type="http://schemas.openxmlformats.org/officeDocument/2006/relationships/image" Target="../media/image54.jpeg"/><Relationship Id="rId9" Type="http://schemas.microsoft.com/office/2007/relationships/hdphoto" Target="../media/hdphoto4.wdp"/><Relationship Id="rId14" Type="http://schemas.openxmlformats.org/officeDocument/2006/relationships/image" Target="../media/image62.png"/><Relationship Id="rId22" Type="http://schemas.openxmlformats.org/officeDocument/2006/relationships/image" Target="../media/image671.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0.xml"/><Relationship Id="rId7" Type="http://schemas.microsoft.com/office/2007/relationships/hdphoto" Target="../media/hdphoto4.wdp"/><Relationship Id="rId12" Type="http://schemas.openxmlformats.org/officeDocument/2006/relationships/image" Target="../media/image68.png"/><Relationship Id="rId2" Type="http://schemas.openxmlformats.org/officeDocument/2006/relationships/slideLayout" Target="../slideLayouts/slideLayout20.xml"/><Relationship Id="rId1" Type="http://schemas.openxmlformats.org/officeDocument/2006/relationships/video" Target="NULL" TargetMode="External"/><Relationship Id="rId11" Type="http://schemas.openxmlformats.org/officeDocument/2006/relationships/image" Target="../media/image58.png"/><Relationship Id="rId5" Type="http://schemas.openxmlformats.org/officeDocument/2006/relationships/image" Target="../media/image55.png"/><Relationship Id="rId10" Type="http://schemas.microsoft.com/office/2007/relationships/media" Target="../media/media5.mp3"/><Relationship Id="rId4" Type="http://schemas.openxmlformats.org/officeDocument/2006/relationships/image" Target="../media/image54.jpe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11.xml"/><Relationship Id="rId6" Type="http://schemas.microsoft.com/office/2007/relationships/hdphoto" Target="../media/hdphoto3.wdp"/><Relationship Id="rId5" Type="http://schemas.openxmlformats.org/officeDocument/2006/relationships/image" Target="../media/image6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control" Target="../activeX/activeX1.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microsoft.com/office/2007/relationships/media" Target="../media/media1.wav"/><Relationship Id="rId2" Type="http://schemas.openxmlformats.org/officeDocument/2006/relationships/slideLayout" Target="../slideLayouts/slideLayout38.xml"/><Relationship Id="rId1" Type="http://schemas.openxmlformats.org/officeDocument/2006/relationships/video" Target="NULL" TargetMode="External"/><Relationship Id="rId6"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7.jpeg"/><Relationship Id="rId7" Type="http://schemas.openxmlformats.org/officeDocument/2006/relationships/slide" Target="slide8.xml"/><Relationship Id="rId12" Type="http://schemas.openxmlformats.org/officeDocument/2006/relationships/slide" Target="slide10.xml"/><Relationship Id="rId17" Type="http://schemas.openxmlformats.org/officeDocument/2006/relationships/slide" Target="slide11.xml"/><Relationship Id="rId2" Type="http://schemas.openxmlformats.org/officeDocument/2006/relationships/image" Target="../media/image16.jpeg"/><Relationship Id="rId16" Type="http://schemas.openxmlformats.org/officeDocument/2006/relationships/image" Target="../media/image26.gif"/><Relationship Id="rId1" Type="http://schemas.openxmlformats.org/officeDocument/2006/relationships/slideLayout" Target="../slideLayouts/slideLayout50.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slide" Target="slide7.xml"/><Relationship Id="rId9" Type="http://schemas.openxmlformats.org/officeDocument/2006/relationships/slide" Target="slide9.xml"/><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7.png"/><Relationship Id="rId7" Type="http://schemas.openxmlformats.org/officeDocument/2006/relationships/image" Target="../media/image30.gif"/><Relationship Id="rId2" Type="http://schemas.openxmlformats.org/officeDocument/2006/relationships/audio" Target="NULL"/><Relationship Id="rId1" Type="http://schemas.openxmlformats.org/officeDocument/2006/relationships/slideLayout" Target="../slideLayouts/slideLayout67.xml"/><Relationship Id="rId6" Type="http://schemas.openxmlformats.org/officeDocument/2006/relationships/slide" Target="slide6.xml"/><Relationship Id="rId11" Type="http://schemas.openxmlformats.org/officeDocument/2006/relationships/audio" Target="../media/audio11.wav"/><Relationship Id="rId5" Type="http://schemas.openxmlformats.org/officeDocument/2006/relationships/image" Target="../media/image29.jpeg"/><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s>
</file>

<file path=ppt/slides/_rels/slide8.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audio" Target="NULL"/><Relationship Id="rId1" Type="http://schemas.openxmlformats.org/officeDocument/2006/relationships/slideLayout" Target="../slideLayouts/slideLayout74.xml"/><Relationship Id="rId6" Type="http://schemas.openxmlformats.org/officeDocument/2006/relationships/image" Target="../media/image30.gif"/><Relationship Id="rId5" Type="http://schemas.openxmlformats.org/officeDocument/2006/relationships/slide" Target="slide6.xml"/><Relationship Id="rId10" Type="http://schemas.openxmlformats.org/officeDocument/2006/relationships/audio" Target="../media/audio11.wav"/><Relationship Id="rId4" Type="http://schemas.openxmlformats.org/officeDocument/2006/relationships/image" Target="../media/image29.jpeg"/><Relationship Id="rId9" Type="http://schemas.openxmlformats.org/officeDocument/2006/relationships/image" Target="../media/image33.gif"/></Relationships>
</file>

<file path=ppt/slides/_rels/slide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7.png"/><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86.xml"/><Relationship Id="rId6" Type="http://schemas.openxmlformats.org/officeDocument/2006/relationships/slide" Target="slide6.xml"/><Relationship Id="rId11" Type="http://schemas.openxmlformats.org/officeDocument/2006/relationships/audio" Target="../media/audio11.wav"/><Relationship Id="rId5" Type="http://schemas.openxmlformats.org/officeDocument/2006/relationships/image" Target="../media/image29.jpeg"/><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529FF6-2435-E116-A8B9-F7DFD4F08EF3}"/>
              </a:ext>
            </a:extLst>
          </p:cNvPr>
          <p:cNvSpPr>
            <a:spLocks noGrp="1"/>
          </p:cNvSpPr>
          <p:nvPr>
            <p:ph type="ctrTitle"/>
          </p:nvPr>
        </p:nvSpPr>
        <p:spPr>
          <a:xfrm>
            <a:off x="1545886" y="1841500"/>
            <a:ext cx="10061914" cy="3548063"/>
          </a:xfrm>
        </p:spPr>
        <p:txBody>
          <a:bodyPr>
            <a:prstTxWarp prst="textArchUp">
              <a:avLst/>
            </a:prstTxWarp>
            <a:normAutofit fontScale="90000"/>
          </a:bodyPr>
          <a:lstStyle/>
          <a:p>
            <a:r>
              <a:rPr lang="en-US" sz="6600" b="1" dirty="0" smtClean="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t/>
            </a:r>
            <a:br>
              <a:rPr lang="en-US" sz="6600" b="1" dirty="0" smtClean="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br>
            <a:r>
              <a:rPr lang="en-US" sz="6600" b="1" dirty="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t/>
            </a:r>
            <a:br>
              <a:rPr lang="en-US" sz="6600" b="1" dirty="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br>
            <a:r>
              <a:rPr lang="en-US" sz="6600" b="1" dirty="0" smtClean="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t/>
            </a:r>
            <a:br>
              <a:rPr lang="en-US" sz="6600" b="1" dirty="0" smtClean="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br>
            <a:r>
              <a:rPr lang="en-US" sz="6600" b="1" dirty="0" smtClean="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t>NHIỆT </a:t>
            </a:r>
            <a:r>
              <a:rPr lang="en-US" sz="6600" b="1" dirty="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t>LIỆT CHÀO </a:t>
            </a:r>
            <a:r>
              <a:rPr lang="en-US" sz="6600" b="1" dirty="0" smtClean="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t>MỪNG</a:t>
            </a:r>
            <a:br>
              <a:rPr lang="en-US" sz="6600" b="1" dirty="0" smtClean="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br>
            <a:r>
              <a:rPr lang="en-US" sz="6600" b="1" dirty="0" smtClean="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rPr>
              <a:t>QUÝ THẦY CÔ GIÁO</a:t>
            </a:r>
            <a:endParaRPr lang="en-US" sz="6600" b="1" dirty="0">
              <a:ln w="22225">
                <a:solidFill>
                  <a:schemeClr val="accent1">
                    <a:lumMod val="75000"/>
                  </a:schemeClr>
                </a:solidFill>
                <a:prstDash val="solid"/>
              </a:ln>
              <a:solidFill>
                <a:srgbClr val="FF0000"/>
              </a:solidFill>
              <a:effectLst>
                <a:glow rad="228600">
                  <a:schemeClr val="accent6">
                    <a:satMod val="175000"/>
                    <a:alpha val="40000"/>
                  </a:schemeClr>
                </a:glow>
                <a:outerShdw blurRad="60007" dist="200025" dir="15000000" sy="30000" kx="-1800000" algn="bl" rotWithShape="0">
                  <a:prstClr val="black">
                    <a:alpha val="32000"/>
                  </a:prstClr>
                </a:outerShdw>
              </a:effectLst>
            </a:endParaRPr>
          </a:p>
        </p:txBody>
      </p:sp>
      <p:sp>
        <p:nvSpPr>
          <p:cNvPr id="3" name="Subtitle 2">
            <a:extLst>
              <a:ext uri="{FF2B5EF4-FFF2-40B4-BE49-F238E27FC236}">
                <a16:creationId xmlns:a16="http://schemas.microsoft.com/office/drawing/2014/main" xmlns="" id="{D54445BE-2C71-B898-B14E-B491B08FF3FB}"/>
              </a:ext>
            </a:extLst>
          </p:cNvPr>
          <p:cNvSpPr>
            <a:spLocks noGrp="1"/>
          </p:cNvSpPr>
          <p:nvPr>
            <p:ph type="subTitle" idx="1"/>
          </p:nvPr>
        </p:nvSpPr>
        <p:spPr>
          <a:xfrm>
            <a:off x="1545886" y="2224088"/>
            <a:ext cx="9144000" cy="3575843"/>
          </a:xfrm>
        </p:spPr>
        <p:txBody>
          <a:bodyPr>
            <a:normAutofit/>
          </a:bodyPr>
          <a:lstStyle/>
          <a:p>
            <a:endParaRPr lang="en-US" sz="4000" dirty="0" smtClean="0">
              <a:solidFill>
                <a:schemeClr val="accent1">
                  <a:lumMod val="50000"/>
                </a:schemeClr>
              </a:solidFill>
              <a:cs typeface="Times New Roman" panose="02020603050405020304" pitchFamily="18" charset="0"/>
            </a:endParaRPr>
          </a:p>
          <a:p>
            <a:r>
              <a:rPr lang="en-US" sz="4000" dirty="0" smtClean="0">
                <a:solidFill>
                  <a:schemeClr val="accent1">
                    <a:lumMod val="50000"/>
                  </a:schemeClr>
                </a:solidFill>
                <a:latin typeface="Arial" pitchFamily="34" charset="0"/>
                <a:cs typeface="Arial" pitchFamily="34" charset="0"/>
              </a:rPr>
              <a:t>MÔN</a:t>
            </a:r>
            <a:r>
              <a:rPr lang="en-US" sz="4000" dirty="0">
                <a:solidFill>
                  <a:schemeClr val="accent1">
                    <a:lumMod val="50000"/>
                  </a:schemeClr>
                </a:solidFill>
                <a:latin typeface="Arial" pitchFamily="34" charset="0"/>
                <a:cs typeface="Arial" pitchFamily="34" charset="0"/>
              </a:rPr>
              <a:t>: </a:t>
            </a:r>
            <a:r>
              <a:rPr lang="en-US" sz="4000" dirty="0" smtClean="0">
                <a:solidFill>
                  <a:schemeClr val="accent1">
                    <a:lumMod val="50000"/>
                  </a:schemeClr>
                </a:solidFill>
                <a:latin typeface="Arial" pitchFamily="34" charset="0"/>
                <a:cs typeface="Arial" pitchFamily="34" charset="0"/>
              </a:rPr>
              <a:t>TỰ NHIÊN VÀ XÃ HỘI</a:t>
            </a:r>
          </a:p>
          <a:p>
            <a:r>
              <a:rPr lang="en-US" sz="4000" dirty="0" smtClean="0">
                <a:solidFill>
                  <a:schemeClr val="accent1">
                    <a:lumMod val="50000"/>
                  </a:schemeClr>
                </a:solidFill>
                <a:latin typeface="Arial" pitchFamily="34" charset="0"/>
                <a:cs typeface="Arial" pitchFamily="34" charset="0"/>
              </a:rPr>
              <a:t>LỚP</a:t>
            </a:r>
            <a:r>
              <a:rPr lang="en-US" sz="4000" dirty="0">
                <a:solidFill>
                  <a:schemeClr val="accent1">
                    <a:lumMod val="50000"/>
                  </a:schemeClr>
                </a:solidFill>
                <a:latin typeface="Arial" pitchFamily="34" charset="0"/>
                <a:cs typeface="Arial" pitchFamily="34" charset="0"/>
              </a:rPr>
              <a:t>: </a:t>
            </a:r>
            <a:r>
              <a:rPr lang="en-US" sz="4000" dirty="0" smtClean="0">
                <a:solidFill>
                  <a:schemeClr val="accent1">
                    <a:lumMod val="50000"/>
                  </a:schemeClr>
                </a:solidFill>
                <a:latin typeface="Arial" pitchFamily="34" charset="0"/>
                <a:cs typeface="Arial" pitchFamily="34" charset="0"/>
              </a:rPr>
              <a:t>3C</a:t>
            </a:r>
            <a:endParaRPr lang="en-US" sz="4000" dirty="0">
              <a:solidFill>
                <a:schemeClr val="accent1">
                  <a:lumMod val="50000"/>
                </a:schemeClr>
              </a:solidFill>
              <a:latin typeface="Arial" pitchFamily="34" charset="0"/>
              <a:cs typeface="Arial" pitchFamily="34" charset="0"/>
            </a:endParaRPr>
          </a:p>
          <a:p>
            <a:r>
              <a:rPr lang="en-US" sz="4000" dirty="0">
                <a:solidFill>
                  <a:schemeClr val="accent1">
                    <a:lumMod val="50000"/>
                  </a:schemeClr>
                </a:solidFill>
                <a:latin typeface="Arial" pitchFamily="34" charset="0"/>
                <a:cs typeface="Arial" pitchFamily="34" charset="0"/>
              </a:rPr>
              <a:t>GIÁO VIÊN</a:t>
            </a:r>
            <a:r>
              <a:rPr lang="en-US" sz="4000" dirty="0" smtClean="0">
                <a:solidFill>
                  <a:schemeClr val="accent1">
                    <a:lumMod val="50000"/>
                  </a:schemeClr>
                </a:solidFill>
                <a:latin typeface="Arial" pitchFamily="34" charset="0"/>
                <a:cs typeface="Arial" pitchFamily="34" charset="0"/>
              </a:rPr>
              <a:t>: </a:t>
            </a:r>
            <a:r>
              <a:rPr lang="en-US" sz="4000" dirty="0" smtClean="0">
                <a:solidFill>
                  <a:schemeClr val="accent1">
                    <a:lumMod val="50000"/>
                  </a:schemeClr>
                </a:solidFill>
                <a:latin typeface="Arial" pitchFamily="34" charset="0"/>
                <a:cs typeface="Arial" pitchFamily="34" charset="0"/>
              </a:rPr>
              <a:t>TRẦN THỊ THÚY NGA</a:t>
            </a:r>
            <a:endParaRPr lang="en-US" sz="4000" dirty="0">
              <a:solidFill>
                <a:schemeClr val="accent1">
                  <a:lumMod val="50000"/>
                </a:schemeClr>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A0C96738-8E1D-9285-52D5-4F7A2052DB10}"/>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5300663"/>
            <a:ext cx="3091772" cy="1557337"/>
          </a:xfrm>
          <a:prstGeom prst="rect">
            <a:avLst/>
          </a:prstGeom>
        </p:spPr>
      </p:pic>
    </p:spTree>
    <p:extLst>
      <p:ext uri="{BB962C8B-B14F-4D97-AF65-F5344CB8AC3E}">
        <p14:creationId xmlns="" xmlns:p14="http://schemas.microsoft.com/office/powerpoint/2010/main" val="3092589496"/>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33082" y="-50426"/>
            <a:ext cx="1941429" cy="1856600"/>
          </a:xfrm>
          <a:prstGeom prst="rect">
            <a:avLst/>
          </a:prstGeom>
        </p:spPr>
      </p:pic>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6"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flipH="1">
            <a:off x="4557894" y="3664879"/>
            <a:ext cx="880161" cy="843194"/>
          </a:xfrm>
          <a:prstGeom prst="rect">
            <a:avLst/>
          </a:prstGeom>
        </p:spPr>
      </p:pic>
      <p:sp>
        <p:nvSpPr>
          <p:cNvPr id="21" name="Rectangle: Folded Corner 27">
            <a:extLst>
              <a:ext uri="{FF2B5EF4-FFF2-40B4-BE49-F238E27FC236}">
                <a16:creationId xmlns:a16="http://schemas.microsoft.com/office/drawing/2014/main" xmlns="" id="{02105D08-1F14-416F-86C2-51DFEA1D8826}"/>
              </a:ext>
            </a:extLst>
          </p:cNvPr>
          <p:cNvSpPr/>
          <p:nvPr/>
        </p:nvSpPr>
        <p:spPr>
          <a:xfrm>
            <a:off x="2019300" y="0"/>
            <a:ext cx="9944100"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3600" dirty="0" smtClean="0">
              <a:solidFill>
                <a:srgbClr val="FF0000"/>
              </a:solidFill>
              <a:ea typeface="Tahoma" panose="020B0604030504040204" pitchFamily="34" charset="0"/>
              <a:cs typeface="Times New Roman" panose="02020603050405020304" pitchFamily="18" charset="0"/>
            </a:endParaRPr>
          </a:p>
          <a:p>
            <a:pPr algn="just">
              <a:defRPr/>
            </a:pPr>
            <a:endParaRPr lang="en-US" sz="3600" dirty="0">
              <a:solidFill>
                <a:srgbClr val="FF0000"/>
              </a:solidFill>
              <a:ea typeface="Tahoma" panose="020B0604030504040204" pitchFamily="34" charset="0"/>
              <a:cs typeface="Times New Roman" panose="02020603050405020304" pitchFamily="18" charset="0"/>
            </a:endParaRPr>
          </a:p>
          <a:p>
            <a:pPr algn="just">
              <a:defRPr/>
            </a:pPr>
            <a:r>
              <a:rPr lang="en-US" sz="3600" dirty="0" smtClean="0">
                <a:solidFill>
                  <a:srgbClr val="FF0000"/>
                </a:solidFill>
                <a:ea typeface="Tahoma" panose="020B0604030504040204" pitchFamily="34" charset="0"/>
                <a:cs typeface="Times New Roman" panose="02020603050405020304" pitchFamily="18" charset="0"/>
              </a:rPr>
              <a:t>Tim </a:t>
            </a:r>
            <a:r>
              <a:rPr lang="en-US" sz="3600" dirty="0" err="1" smtClean="0">
                <a:solidFill>
                  <a:srgbClr val="FF0000"/>
                </a:solidFill>
                <a:ea typeface="Tahoma" panose="020B0604030504040204" pitchFamily="34" charset="0"/>
                <a:cs typeface="Times New Roman" panose="02020603050405020304" pitchFamily="18" charset="0"/>
              </a:rPr>
              <a:t>của</a:t>
            </a:r>
            <a:r>
              <a:rPr lang="en-US" sz="3600" dirty="0" smtClean="0">
                <a:solidFill>
                  <a:srgbClr val="FF0000"/>
                </a:solidFill>
                <a:ea typeface="Tahoma" panose="020B0604030504040204" pitchFamily="34" charset="0"/>
                <a:cs typeface="Times New Roman" panose="02020603050405020304" pitchFamily="18" charset="0"/>
              </a:rPr>
              <a:t> </a:t>
            </a:r>
            <a:r>
              <a:rPr lang="en-US" sz="3600" dirty="0" err="1" smtClean="0">
                <a:solidFill>
                  <a:srgbClr val="FF0000"/>
                </a:solidFill>
                <a:ea typeface="Tahoma" panose="020B0604030504040204" pitchFamily="34" charset="0"/>
                <a:cs typeface="Times New Roman" panose="02020603050405020304" pitchFamily="18" charset="0"/>
              </a:rPr>
              <a:t>trẻ</a:t>
            </a:r>
            <a:r>
              <a:rPr lang="en-US" sz="3600" dirty="0" smtClean="0">
                <a:solidFill>
                  <a:srgbClr val="FF0000"/>
                </a:solidFill>
                <a:ea typeface="Tahoma" panose="020B0604030504040204" pitchFamily="34" charset="0"/>
                <a:cs typeface="Times New Roman" panose="02020603050405020304" pitchFamily="18" charset="0"/>
              </a:rPr>
              <a:t> </a:t>
            </a:r>
            <a:r>
              <a:rPr lang="en-US" sz="3600" dirty="0" err="1" smtClean="0">
                <a:solidFill>
                  <a:srgbClr val="FF0000"/>
                </a:solidFill>
                <a:ea typeface="Tahoma" panose="020B0604030504040204" pitchFamily="34" charset="0"/>
                <a:cs typeface="Times New Roman" panose="02020603050405020304" pitchFamily="18" charset="0"/>
              </a:rPr>
              <a:t>em</a:t>
            </a:r>
            <a:r>
              <a:rPr lang="en-US" sz="3600" dirty="0" smtClean="0">
                <a:solidFill>
                  <a:srgbClr val="FF0000"/>
                </a:solidFill>
                <a:ea typeface="Tahoma" panose="020B0604030504040204" pitchFamily="34" charset="0"/>
                <a:cs typeface="Times New Roman" panose="02020603050405020304" pitchFamily="18" charset="0"/>
              </a:rPr>
              <a:t> </a:t>
            </a:r>
            <a:r>
              <a:rPr lang="en-US" sz="3600" dirty="0" err="1" smtClean="0">
                <a:solidFill>
                  <a:srgbClr val="FF0000"/>
                </a:solidFill>
                <a:ea typeface="Tahoma" panose="020B0604030504040204" pitchFamily="34" charset="0"/>
                <a:cs typeface="Times New Roman" panose="02020603050405020304" pitchFamily="18" charset="0"/>
              </a:rPr>
              <a:t>thường</a:t>
            </a:r>
            <a:r>
              <a:rPr lang="en-US" sz="3600" dirty="0" smtClean="0">
                <a:solidFill>
                  <a:srgbClr val="FF0000"/>
                </a:solidFill>
                <a:ea typeface="Tahoma" panose="020B0604030504040204" pitchFamily="34" charset="0"/>
                <a:cs typeface="Times New Roman" panose="02020603050405020304" pitchFamily="18" charset="0"/>
              </a:rPr>
              <a:t> </a:t>
            </a:r>
            <a:r>
              <a:rPr lang="en-US" sz="3600" dirty="0" err="1" smtClean="0">
                <a:solidFill>
                  <a:srgbClr val="FF0000"/>
                </a:solidFill>
                <a:ea typeface="Tahoma" panose="020B0604030504040204" pitchFamily="34" charset="0"/>
                <a:cs typeface="Times New Roman" panose="02020603050405020304" pitchFamily="18" charset="0"/>
              </a:rPr>
              <a:t>đập</a:t>
            </a:r>
            <a:r>
              <a:rPr lang="en-US" sz="3600" dirty="0" smtClean="0">
                <a:solidFill>
                  <a:srgbClr val="FF0000"/>
                </a:solidFill>
                <a:ea typeface="Tahoma" panose="020B0604030504040204" pitchFamily="34" charset="0"/>
                <a:cs typeface="Times New Roman" panose="02020603050405020304" pitchFamily="18" charset="0"/>
              </a:rPr>
              <a:t> </a:t>
            </a:r>
            <a:r>
              <a:rPr lang="en-US" sz="3600" dirty="0" err="1" smtClean="0">
                <a:solidFill>
                  <a:srgbClr val="FF0000"/>
                </a:solidFill>
                <a:ea typeface="Tahoma" panose="020B0604030504040204" pitchFamily="34" charset="0"/>
                <a:cs typeface="Times New Roman" panose="02020603050405020304" pitchFamily="18" charset="0"/>
              </a:rPr>
              <a:t>bao</a:t>
            </a:r>
            <a:r>
              <a:rPr lang="en-US" sz="3600" dirty="0" smtClean="0">
                <a:solidFill>
                  <a:srgbClr val="FF0000"/>
                </a:solidFill>
                <a:ea typeface="Tahoma" panose="020B0604030504040204" pitchFamily="34" charset="0"/>
                <a:cs typeface="Times New Roman" panose="02020603050405020304" pitchFamily="18" charset="0"/>
              </a:rPr>
              <a:t> </a:t>
            </a:r>
            <a:r>
              <a:rPr lang="en-US" sz="3600" dirty="0" err="1" smtClean="0">
                <a:solidFill>
                  <a:srgbClr val="FF0000"/>
                </a:solidFill>
                <a:ea typeface="Tahoma" panose="020B0604030504040204" pitchFamily="34" charset="0"/>
                <a:cs typeface="Times New Roman" panose="02020603050405020304" pitchFamily="18" charset="0"/>
              </a:rPr>
              <a:t>nhiêu</a:t>
            </a:r>
            <a:r>
              <a:rPr lang="en-US" sz="3600" dirty="0" smtClean="0">
                <a:solidFill>
                  <a:srgbClr val="FF0000"/>
                </a:solidFill>
                <a:ea typeface="Tahoma" panose="020B0604030504040204" pitchFamily="34" charset="0"/>
                <a:cs typeface="Times New Roman" panose="02020603050405020304" pitchFamily="18" charset="0"/>
              </a:rPr>
              <a:t> </a:t>
            </a:r>
            <a:r>
              <a:rPr lang="en-US" sz="3600" dirty="0" err="1" smtClean="0">
                <a:solidFill>
                  <a:srgbClr val="FF0000"/>
                </a:solidFill>
                <a:ea typeface="Tahoma" panose="020B0604030504040204" pitchFamily="34" charset="0"/>
                <a:cs typeface="Times New Roman" panose="02020603050405020304" pitchFamily="18" charset="0"/>
              </a:rPr>
              <a:t>lần</a:t>
            </a:r>
            <a:r>
              <a:rPr lang="en-US" sz="3600" dirty="0" smtClean="0">
                <a:solidFill>
                  <a:srgbClr val="FF0000"/>
                </a:solidFill>
                <a:ea typeface="Tahoma" panose="020B0604030504040204" pitchFamily="34" charset="0"/>
                <a:cs typeface="Times New Roman" panose="02020603050405020304" pitchFamily="18" charset="0"/>
              </a:rPr>
              <a:t> </a:t>
            </a:r>
            <a:r>
              <a:rPr lang="en-US" sz="3600" dirty="0" err="1" smtClean="0">
                <a:solidFill>
                  <a:srgbClr val="FF0000"/>
                </a:solidFill>
                <a:ea typeface="Tahoma" panose="020B0604030504040204" pitchFamily="34" charset="0"/>
                <a:cs typeface="Times New Roman" panose="02020603050405020304" pitchFamily="18" charset="0"/>
              </a:rPr>
              <a:t>trong</a:t>
            </a:r>
            <a:r>
              <a:rPr lang="en-US" sz="3600" dirty="0" smtClean="0">
                <a:solidFill>
                  <a:srgbClr val="FF0000"/>
                </a:solidFill>
                <a:ea typeface="Tahoma" panose="020B0604030504040204" pitchFamily="34" charset="0"/>
                <a:cs typeface="Times New Roman" panose="02020603050405020304" pitchFamily="18" charset="0"/>
              </a:rPr>
              <a:t> </a:t>
            </a:r>
            <a:r>
              <a:rPr lang="en-US" sz="3600" dirty="0" err="1" smtClean="0">
                <a:solidFill>
                  <a:srgbClr val="FF0000"/>
                </a:solidFill>
                <a:ea typeface="Tahoma" panose="020B0604030504040204" pitchFamily="34" charset="0"/>
                <a:cs typeface="Times New Roman" panose="02020603050405020304" pitchFamily="18" charset="0"/>
              </a:rPr>
              <a:t>một</a:t>
            </a:r>
            <a:r>
              <a:rPr lang="en-US" sz="3600" dirty="0" smtClean="0">
                <a:solidFill>
                  <a:srgbClr val="FF0000"/>
                </a:solidFill>
                <a:ea typeface="Tahoma" panose="020B0604030504040204" pitchFamily="34" charset="0"/>
                <a:cs typeface="Times New Roman" panose="02020603050405020304" pitchFamily="18" charset="0"/>
              </a:rPr>
              <a:t> </a:t>
            </a:r>
            <a:r>
              <a:rPr lang="en-US" sz="3600" dirty="0" err="1" smtClean="0">
                <a:solidFill>
                  <a:srgbClr val="FF0000"/>
                </a:solidFill>
                <a:ea typeface="Tahoma" panose="020B0604030504040204" pitchFamily="34" charset="0"/>
                <a:cs typeface="Times New Roman" panose="02020603050405020304" pitchFamily="18" charset="0"/>
              </a:rPr>
              <a:t>phút</a:t>
            </a:r>
            <a:r>
              <a:rPr lang="en-US" sz="3600" dirty="0" smtClean="0">
                <a:solidFill>
                  <a:srgbClr val="FF0000"/>
                </a:solidFill>
                <a:ea typeface="Tahoma" panose="020B0604030504040204" pitchFamily="34" charset="0"/>
                <a:cs typeface="Times New Roman" panose="02020603050405020304" pitchFamily="18" charset="0"/>
              </a:rPr>
              <a:t>?</a:t>
            </a:r>
          </a:p>
          <a:p>
            <a:pPr algn="just">
              <a:defRPr/>
            </a:pPr>
            <a:r>
              <a:rPr lang="en-US" sz="3600" dirty="0" smtClean="0">
                <a:solidFill>
                  <a:schemeClr val="accent1"/>
                </a:solidFill>
                <a:ea typeface="Tahoma" panose="020B0604030504040204" pitchFamily="34" charset="0"/>
                <a:cs typeface="Times New Roman" panose="02020603050405020304" pitchFamily="18" charset="0"/>
              </a:rPr>
              <a:t>Tim </a:t>
            </a:r>
            <a:r>
              <a:rPr lang="en-US" sz="3600" dirty="0" err="1" smtClean="0">
                <a:solidFill>
                  <a:schemeClr val="accent1"/>
                </a:solidFill>
                <a:ea typeface="Tahoma" panose="020B0604030504040204" pitchFamily="34" charset="0"/>
                <a:cs typeface="Times New Roman" panose="02020603050405020304" pitchFamily="18" charset="0"/>
              </a:rPr>
              <a:t>của</a:t>
            </a:r>
            <a:r>
              <a:rPr lang="en-US" sz="3600" dirty="0" smtClean="0">
                <a:solidFill>
                  <a:schemeClr val="accent1"/>
                </a:solidFill>
                <a:ea typeface="Tahoma" panose="020B0604030504040204" pitchFamily="34" charset="0"/>
                <a:cs typeface="Times New Roman" panose="02020603050405020304" pitchFamily="18" charset="0"/>
              </a:rPr>
              <a:t> </a:t>
            </a:r>
            <a:r>
              <a:rPr lang="en-US" sz="3600" dirty="0" err="1" smtClean="0">
                <a:solidFill>
                  <a:schemeClr val="accent1"/>
                </a:solidFill>
                <a:ea typeface="Tahoma" panose="020B0604030504040204" pitchFamily="34" charset="0"/>
                <a:cs typeface="Times New Roman" panose="02020603050405020304" pitchFamily="18" charset="0"/>
              </a:rPr>
              <a:t>trẻ</a:t>
            </a:r>
            <a:r>
              <a:rPr lang="en-US" sz="3600" dirty="0" smtClean="0">
                <a:solidFill>
                  <a:schemeClr val="accent1"/>
                </a:solidFill>
                <a:ea typeface="Tahoma" panose="020B0604030504040204" pitchFamily="34" charset="0"/>
                <a:cs typeface="Times New Roman" panose="02020603050405020304" pitchFamily="18" charset="0"/>
              </a:rPr>
              <a:t> </a:t>
            </a:r>
            <a:r>
              <a:rPr lang="en-US" sz="3600" dirty="0" err="1" smtClean="0">
                <a:solidFill>
                  <a:schemeClr val="accent1"/>
                </a:solidFill>
                <a:ea typeface="Tahoma" panose="020B0604030504040204" pitchFamily="34" charset="0"/>
                <a:cs typeface="Times New Roman" panose="02020603050405020304" pitchFamily="18" charset="0"/>
              </a:rPr>
              <a:t>em</a:t>
            </a:r>
            <a:r>
              <a:rPr lang="en-US" sz="3600" dirty="0" smtClean="0">
                <a:solidFill>
                  <a:schemeClr val="accent1"/>
                </a:solidFill>
                <a:ea typeface="Tahoma" panose="020B0604030504040204" pitchFamily="34" charset="0"/>
                <a:cs typeface="Times New Roman" panose="02020603050405020304" pitchFamily="18" charset="0"/>
              </a:rPr>
              <a:t> </a:t>
            </a:r>
            <a:r>
              <a:rPr lang="en-US" sz="3600" dirty="0" err="1" smtClean="0">
                <a:solidFill>
                  <a:schemeClr val="accent1"/>
                </a:solidFill>
                <a:ea typeface="Tahoma" panose="020B0604030504040204" pitchFamily="34" charset="0"/>
                <a:cs typeface="Times New Roman" panose="02020603050405020304" pitchFamily="18" charset="0"/>
              </a:rPr>
              <a:t>thường</a:t>
            </a:r>
            <a:r>
              <a:rPr lang="en-US" sz="3600" dirty="0" smtClean="0">
                <a:solidFill>
                  <a:schemeClr val="accent1"/>
                </a:solidFill>
                <a:ea typeface="Tahoma" panose="020B0604030504040204" pitchFamily="34" charset="0"/>
                <a:cs typeface="Times New Roman" panose="02020603050405020304" pitchFamily="18" charset="0"/>
              </a:rPr>
              <a:t> </a:t>
            </a:r>
            <a:r>
              <a:rPr lang="en-US" sz="3600" dirty="0" err="1" smtClean="0">
                <a:solidFill>
                  <a:schemeClr val="accent1"/>
                </a:solidFill>
                <a:ea typeface="Tahoma" panose="020B0604030504040204" pitchFamily="34" charset="0"/>
                <a:cs typeface="Times New Roman" panose="02020603050405020304" pitchFamily="18" charset="0"/>
              </a:rPr>
              <a:t>đập</a:t>
            </a:r>
            <a:r>
              <a:rPr lang="en-US" sz="3600" dirty="0" smtClean="0">
                <a:solidFill>
                  <a:schemeClr val="accent1"/>
                </a:solidFill>
                <a:ea typeface="Tahoma" panose="020B0604030504040204" pitchFamily="34" charset="0"/>
                <a:cs typeface="Times New Roman" panose="02020603050405020304" pitchFamily="18" charset="0"/>
              </a:rPr>
              <a:t> </a:t>
            </a:r>
            <a:r>
              <a:rPr lang="en-US" sz="3600" dirty="0" err="1" smtClean="0">
                <a:solidFill>
                  <a:schemeClr val="accent1"/>
                </a:solidFill>
                <a:ea typeface="Tahoma" panose="020B0604030504040204" pitchFamily="34" charset="0"/>
                <a:cs typeface="Times New Roman" panose="02020603050405020304" pitchFamily="18" charset="0"/>
              </a:rPr>
              <a:t>từ</a:t>
            </a:r>
            <a:r>
              <a:rPr lang="en-US" sz="3600" dirty="0" smtClean="0">
                <a:solidFill>
                  <a:schemeClr val="accent1"/>
                </a:solidFill>
                <a:ea typeface="Tahoma" panose="020B0604030504040204" pitchFamily="34" charset="0"/>
                <a:cs typeface="Times New Roman" panose="02020603050405020304" pitchFamily="18" charset="0"/>
              </a:rPr>
              <a:t> </a:t>
            </a:r>
            <a:r>
              <a:rPr lang="en-US" sz="3600" dirty="0" err="1" smtClean="0">
                <a:solidFill>
                  <a:schemeClr val="accent1"/>
                </a:solidFill>
                <a:ea typeface="Tahoma" panose="020B0604030504040204" pitchFamily="34" charset="0"/>
                <a:cs typeface="Times New Roman" panose="02020603050405020304" pitchFamily="18" charset="0"/>
              </a:rPr>
              <a:t>khoảng</a:t>
            </a:r>
            <a:r>
              <a:rPr lang="en-US" sz="3600" dirty="0" smtClean="0">
                <a:solidFill>
                  <a:schemeClr val="accent1"/>
                </a:solidFill>
                <a:ea typeface="Tahoma" panose="020B0604030504040204" pitchFamily="34" charset="0"/>
                <a:cs typeface="Times New Roman" panose="02020603050405020304" pitchFamily="18" charset="0"/>
              </a:rPr>
              <a:t> 70 </a:t>
            </a:r>
            <a:r>
              <a:rPr lang="en-US" sz="3600" dirty="0" err="1" smtClean="0">
                <a:solidFill>
                  <a:schemeClr val="accent1"/>
                </a:solidFill>
                <a:ea typeface="Tahoma" panose="020B0604030504040204" pitchFamily="34" charset="0"/>
                <a:cs typeface="Times New Roman" panose="02020603050405020304" pitchFamily="18" charset="0"/>
              </a:rPr>
              <a:t>đến</a:t>
            </a:r>
            <a:r>
              <a:rPr lang="en-US" sz="3600" dirty="0" smtClean="0">
                <a:solidFill>
                  <a:schemeClr val="accent1"/>
                </a:solidFill>
                <a:ea typeface="Tahoma" panose="020B0604030504040204" pitchFamily="34" charset="0"/>
                <a:cs typeface="Times New Roman" panose="02020603050405020304" pitchFamily="18" charset="0"/>
              </a:rPr>
              <a:t> 120 </a:t>
            </a:r>
            <a:r>
              <a:rPr lang="en-US" sz="3600" dirty="0" err="1" smtClean="0">
                <a:solidFill>
                  <a:schemeClr val="accent1"/>
                </a:solidFill>
                <a:ea typeface="Tahoma" panose="020B0604030504040204" pitchFamily="34" charset="0"/>
                <a:cs typeface="Times New Roman" panose="02020603050405020304" pitchFamily="18" charset="0"/>
              </a:rPr>
              <a:t>lần</a:t>
            </a:r>
            <a:r>
              <a:rPr lang="en-US" sz="3600" dirty="0" smtClean="0">
                <a:solidFill>
                  <a:schemeClr val="accent1"/>
                </a:solidFill>
                <a:ea typeface="Tahoma" panose="020B0604030504040204" pitchFamily="34" charset="0"/>
                <a:cs typeface="Times New Roman" panose="02020603050405020304" pitchFamily="18" charset="0"/>
              </a:rPr>
              <a:t> </a:t>
            </a:r>
            <a:r>
              <a:rPr lang="en-US" sz="3600" dirty="0" err="1" smtClean="0">
                <a:solidFill>
                  <a:schemeClr val="accent1"/>
                </a:solidFill>
                <a:ea typeface="Tahoma" panose="020B0604030504040204" pitchFamily="34" charset="0"/>
                <a:cs typeface="Times New Roman" panose="02020603050405020304" pitchFamily="18" charset="0"/>
              </a:rPr>
              <a:t>trên</a:t>
            </a:r>
            <a:r>
              <a:rPr lang="en-US" sz="3600" dirty="0" smtClean="0">
                <a:solidFill>
                  <a:schemeClr val="accent1"/>
                </a:solidFill>
                <a:ea typeface="Tahoma" panose="020B0604030504040204" pitchFamily="34" charset="0"/>
                <a:cs typeface="Times New Roman" panose="02020603050405020304" pitchFamily="18" charset="0"/>
              </a:rPr>
              <a:t> </a:t>
            </a:r>
            <a:r>
              <a:rPr lang="en-US" sz="3600" dirty="0" err="1" smtClean="0">
                <a:solidFill>
                  <a:schemeClr val="accent1"/>
                </a:solidFill>
                <a:ea typeface="Tahoma" panose="020B0604030504040204" pitchFamily="34" charset="0"/>
                <a:cs typeface="Times New Roman" panose="02020603050405020304" pitchFamily="18" charset="0"/>
              </a:rPr>
              <a:t>một</a:t>
            </a:r>
            <a:r>
              <a:rPr lang="en-US" sz="3600" dirty="0" smtClean="0">
                <a:solidFill>
                  <a:schemeClr val="accent1"/>
                </a:solidFill>
                <a:ea typeface="Tahoma" panose="020B0604030504040204" pitchFamily="34" charset="0"/>
                <a:cs typeface="Times New Roman" panose="02020603050405020304" pitchFamily="18" charset="0"/>
              </a:rPr>
              <a:t> </a:t>
            </a:r>
            <a:r>
              <a:rPr lang="en-US" sz="3600" dirty="0" err="1" smtClean="0">
                <a:solidFill>
                  <a:schemeClr val="accent1"/>
                </a:solidFill>
                <a:ea typeface="Tahoma" panose="020B0604030504040204" pitchFamily="34" charset="0"/>
                <a:cs typeface="Times New Roman" panose="02020603050405020304" pitchFamily="18" charset="0"/>
              </a:rPr>
              <a:t>phút</a:t>
            </a:r>
            <a:r>
              <a:rPr lang="en-US" sz="3600" dirty="0" smtClean="0">
                <a:solidFill>
                  <a:schemeClr val="accent1"/>
                </a:solidFill>
                <a:ea typeface="Tahoma" panose="020B0604030504040204" pitchFamily="34" charset="0"/>
                <a:cs typeface="Times New Roman" panose="02020603050405020304" pitchFamily="18" charset="0"/>
              </a:rPr>
              <a:t>.</a:t>
            </a:r>
          </a:p>
          <a:p>
            <a:pPr algn="just">
              <a:defRPr/>
            </a:pPr>
            <a:endParaRPr lang="en-US" sz="3600" dirty="0">
              <a:solidFill>
                <a:srgbClr val="FF0000"/>
              </a:solidFill>
              <a:ea typeface="Tahoma" panose="020B0604030504040204" pitchFamily="34" charset="0"/>
              <a:cs typeface="Times New Roman" panose="02020603050405020304" pitchFamily="18" charset="0"/>
            </a:endParaRPr>
          </a:p>
        </p:txBody>
      </p:sp>
    </p:spTree>
    <p:extLst>
      <p:ext uri="{BB962C8B-B14F-4D97-AF65-F5344CB8AC3E}">
        <p14:creationId xmlns="" xmlns:p14="http://schemas.microsoft.com/office/powerpoint/2010/main" val="789996393"/>
      </p:ext>
    </p:extLst>
  </p:cSld>
  <p:clrMapOvr>
    <a:masterClrMapping/>
  </p:clrMapOvr>
  <mc:AlternateContent xmlns:mc="http://schemas.openxmlformats.org/markup-compatibility/2006">
    <mc:Choice xmlns="" xmlns:p14="http://schemas.microsoft.com/office/powerpoint/2010/main" Requires="p14">
      <p:transition p14:dur="0">
        <p:sndAc>
          <p:stSnd>
            <p:snd r:embed="rId11"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animEffect transition="in" filter="fade">
                                      <p:cBhvr>
                                        <p:cTn id="7" dur="1000"/>
                                        <p:tgtEl>
                                          <p:spTgt spid="21">
                                            <p:txEl>
                                              <p:pRg st="2" end="2"/>
                                            </p:txEl>
                                          </p:spTgt>
                                        </p:tgtEl>
                                      </p:cBhvr>
                                    </p:animEffect>
                                    <p:anim calcmode="lin" valueType="num">
                                      <p:cBhvr>
                                        <p:cTn id="8"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1">
                                            <p:txEl>
                                              <p:pRg st="3" end="3"/>
                                            </p:txEl>
                                          </p:spTgt>
                                        </p:tgtEl>
                                        <p:attrNameLst>
                                          <p:attrName>style.visibility</p:attrName>
                                        </p:attrNameLst>
                                      </p:cBhvr>
                                      <p:to>
                                        <p:strVal val="visible"/>
                                      </p:to>
                                    </p:set>
                                    <p:animEffect transition="in" filter="circle(in)">
                                      <p:cBhvr>
                                        <p:cTn id="14" dur="20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7"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052045" y="1686991"/>
            <a:ext cx="9035055" cy="1749704"/>
          </a:xfrm>
          <a:prstGeom prst="rect">
            <a:avLst/>
          </a:prstGeom>
        </p:spPr>
      </p:pic>
    </p:spTree>
    <p:extLst>
      <p:ext uri="{BB962C8B-B14F-4D97-AF65-F5344CB8AC3E}">
        <p14:creationId xmlns="" xmlns:p14="http://schemas.microsoft.com/office/powerpoint/2010/main" val="908977374"/>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C32F65A-484B-4D84-BF42-9E496708CA5F}"/>
              </a:ext>
            </a:extLst>
          </p:cNvPr>
          <p:cNvGrpSpPr/>
          <p:nvPr/>
        </p:nvGrpSpPr>
        <p:grpSpPr>
          <a:xfrm>
            <a:off x="-616705" y="-146600"/>
            <a:ext cx="13183417" cy="7221467"/>
            <a:chOff x="-621217" y="-108433"/>
            <a:chExt cx="13183417" cy="7221467"/>
          </a:xfrm>
        </p:grpSpPr>
        <p:pic>
          <p:nvPicPr>
            <p:cNvPr id="11" name="图片 3">
              <a:extLst>
                <a:ext uri="{FF2B5EF4-FFF2-40B4-BE49-F238E27FC236}">
                  <a16:creationId xmlns:a16="http://schemas.microsoft.com/office/drawing/2014/main" xmlns="" id="{A188D668-1D75-47B8-8B47-027B155372C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xmlns="" id="{8E0BBEDB-3582-46B2-84FB-51D658F33B97}"/>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xmlns="" id="{41835C1C-C7B0-4CC2-AE24-A8C598C349E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xmlns="" id="{75E78880-5F5A-4225-ABD0-C2A7370EDA0E}"/>
              </a:ext>
            </a:extLst>
          </p:cNvPr>
          <p:cNvSpPr txBox="1"/>
          <p:nvPr/>
        </p:nvSpPr>
        <p:spPr>
          <a:xfrm>
            <a:off x="3618870" y="1481785"/>
            <a:ext cx="7277729" cy="2585323"/>
          </a:xfrm>
          <a:prstGeom prst="rect">
            <a:avLst/>
          </a:prstGeom>
          <a:noFill/>
        </p:spPr>
        <p:txBody>
          <a:bodyPr wrap="square" rtlCol="0">
            <a:spAutoFit/>
          </a:bodyPr>
          <a:lstStyle/>
          <a:p>
            <a:pPr lvl="0" algn="ctr">
              <a:defRPr/>
            </a:pPr>
            <a:r>
              <a:rPr lang="vi-VN" sz="5400" dirty="0">
                <a:solidFill>
                  <a:sysClr val="windowText" lastClr="000000"/>
                </a:solidFill>
                <a:latin typeface="Calibri" panose="020F0502020204030204"/>
              </a:rPr>
              <a:t>Hoạt động 1:</a:t>
            </a:r>
          </a:p>
          <a:p>
            <a:pPr lvl="0" algn="ctr">
              <a:defRPr/>
            </a:pPr>
            <a:r>
              <a:rPr lang="vi-VN" sz="5400" dirty="0">
                <a:solidFill>
                  <a:sysClr val="windowText" lastClr="000000"/>
                </a:solidFill>
                <a:latin typeface="Calibri" panose="020F0502020204030204"/>
              </a:rPr>
              <a:t> Các bộ phận </a:t>
            </a:r>
            <a:r>
              <a:rPr lang="en-US" sz="5400" dirty="0" err="1" smtClean="0">
                <a:solidFill>
                  <a:sysClr val="windowText" lastClr="000000"/>
                </a:solidFill>
                <a:latin typeface="Calibri" panose="020F0502020204030204"/>
              </a:rPr>
              <a:t>chính</a:t>
            </a:r>
            <a:r>
              <a:rPr lang="en-US" sz="5400" dirty="0" smtClean="0">
                <a:solidFill>
                  <a:sysClr val="windowText" lastClr="000000"/>
                </a:solidFill>
                <a:latin typeface="Calibri" panose="020F0502020204030204"/>
              </a:rPr>
              <a:t> </a:t>
            </a:r>
            <a:r>
              <a:rPr lang="vi-VN" sz="5400" dirty="0" smtClean="0">
                <a:solidFill>
                  <a:sysClr val="windowText" lastClr="000000"/>
                </a:solidFill>
                <a:latin typeface="Calibri" panose="020F0502020204030204"/>
              </a:rPr>
              <a:t>của </a:t>
            </a:r>
            <a:r>
              <a:rPr lang="vi-VN" sz="5400" dirty="0">
                <a:solidFill>
                  <a:sysClr val="windowText" lastClr="000000"/>
                </a:solidFill>
                <a:latin typeface="Calibri" panose="020F0502020204030204"/>
              </a:rPr>
              <a:t>cơ quan thần </a:t>
            </a:r>
            <a:r>
              <a:rPr lang="vi-VN" sz="5400" dirty="0" smtClean="0">
                <a:solidFill>
                  <a:sysClr val="windowText" lastClr="000000"/>
                </a:solidFill>
                <a:latin typeface="Calibri" panose="020F0502020204030204"/>
              </a:rPr>
              <a:t>kinh</a:t>
            </a:r>
            <a:r>
              <a:rPr lang="en-US" sz="5400" dirty="0" smtClean="0">
                <a:solidFill>
                  <a:sysClr val="windowText" lastClr="000000"/>
                </a:solidFill>
                <a:latin typeface="Calibri" panose="020F0502020204030204"/>
              </a:rPr>
              <a:t>.</a:t>
            </a:r>
            <a:endParaRPr lang="vi-VN" sz="5400" dirty="0">
              <a:solidFill>
                <a:sysClr val="windowText" lastClr="000000"/>
              </a:solidFill>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 xmlns:a14="http://schemas.microsoft.com/office/drawing/2010/main">
                <a:solidFill>
                  <a:schemeClr val="bg1">
                    <a:lumMod val="95000"/>
                  </a:schemeClr>
                </a:solidFill>
              </a14:hiddenFill>
            </a:ext>
          </a:extLst>
        </p:spPr>
      </p:pic>
    </p:spTree>
    <p:extLst>
      <p:ext uri="{BB962C8B-B14F-4D97-AF65-F5344CB8AC3E}">
        <p14:creationId xmlns="" xmlns:p14="http://schemas.microsoft.com/office/powerpoint/2010/main" val="400847908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xmlns=""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grpSp>
        <p:nvGrpSpPr>
          <p:cNvPr id="16" name="Group 15">
            <a:extLst>
              <a:ext uri="{FF2B5EF4-FFF2-40B4-BE49-F238E27FC236}">
                <a16:creationId xmlns:a16="http://schemas.microsoft.com/office/drawing/2014/main" xmlns="" id="{6D9784B7-67F5-48C3-BC3D-D4A6713F91B7}"/>
              </a:ext>
            </a:extLst>
          </p:cNvPr>
          <p:cNvGrpSpPr/>
          <p:nvPr/>
        </p:nvGrpSpPr>
        <p:grpSpPr>
          <a:xfrm>
            <a:off x="265246" y="169338"/>
            <a:ext cx="8104054" cy="1914176"/>
            <a:chOff x="186430" y="364090"/>
            <a:chExt cx="7502176" cy="2233587"/>
          </a:xfrm>
        </p:grpSpPr>
        <p:grpSp>
          <p:nvGrpSpPr>
            <p:cNvPr id="18" name="Group 17">
              <a:extLst>
                <a:ext uri="{FF2B5EF4-FFF2-40B4-BE49-F238E27FC236}">
                  <a16:creationId xmlns:a16="http://schemas.microsoft.com/office/drawing/2014/main" xmlns="" id="{6B2B4A00-90C0-42E7-9BF0-927C4443E07F}"/>
                </a:ext>
              </a:extLst>
            </p:cNvPr>
            <p:cNvGrpSpPr/>
            <p:nvPr/>
          </p:nvGrpSpPr>
          <p:grpSpPr>
            <a:xfrm>
              <a:off x="303837" y="364090"/>
              <a:ext cx="7384769" cy="2233587"/>
              <a:chOff x="466067" y="71021"/>
              <a:chExt cx="11350111" cy="1138798"/>
            </a:xfrm>
          </p:grpSpPr>
          <p:sp>
            <p:nvSpPr>
              <p:cNvPr id="20" name="Google Shape;128;p2">
                <a:extLst>
                  <a:ext uri="{FF2B5EF4-FFF2-40B4-BE49-F238E27FC236}">
                    <a16:creationId xmlns:a16="http://schemas.microsoft.com/office/drawing/2014/main" xmlns="" id="{8B2428FF-41BE-4F24-86CE-7B428504E91D}"/>
                  </a:ext>
                </a:extLst>
              </p:cNvPr>
              <p:cNvSpPr/>
              <p:nvPr/>
            </p:nvSpPr>
            <p:spPr>
              <a:xfrm>
                <a:off x="466067" y="71021"/>
                <a:ext cx="11350111" cy="9623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xmlns="" id="{14E6E48D-BD7D-48A5-932B-A4603DBDF448}"/>
                  </a:ext>
                </a:extLst>
              </p:cNvPr>
              <p:cNvSpPr txBox="1"/>
              <p:nvPr/>
            </p:nvSpPr>
            <p:spPr>
              <a:xfrm>
                <a:off x="1202972" y="193586"/>
                <a:ext cx="10171496" cy="10162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smtClean="0">
                    <a:ln>
                      <a:noFill/>
                    </a:ln>
                    <a:solidFill>
                      <a:srgbClr val="FF5D5D"/>
                    </a:solidFill>
                    <a:effectLst/>
                    <a:uLnTx/>
                    <a:uFillTx/>
                    <a:latin typeface="Calibri" panose="020F0502020204030204"/>
                    <a:ea typeface="+mn-ea"/>
                    <a:cs typeface="+mn-cs"/>
                  </a:rPr>
                  <a:t>1. </a:t>
                </a:r>
                <a:r>
                  <a:rPr kumimoji="0" lang="vi-VN" sz="3500" b="0" i="0" u="none" strike="noStrike" kern="1200" cap="none" spc="0" normalizeH="0" baseline="0" noProof="0" dirty="0" smtClean="0">
                    <a:ln>
                      <a:noFill/>
                    </a:ln>
                    <a:solidFill>
                      <a:srgbClr val="FF5D5D"/>
                    </a:solidFill>
                    <a:effectLst/>
                    <a:uLnTx/>
                    <a:uFillTx/>
                    <a:latin typeface="Calibri" panose="020F0502020204030204"/>
                    <a:ea typeface="+mn-ea"/>
                    <a:cs typeface="+mn-cs"/>
                  </a:rPr>
                  <a:t>Chỉ </a:t>
                </a:r>
                <a:r>
                  <a:rPr kumimoji="0" lang="vi-VN" sz="3500" b="0" i="0" u="none" strike="noStrike" kern="1200" cap="none" spc="0" normalizeH="0" baseline="0" noProof="0" dirty="0">
                    <a:ln>
                      <a:noFill/>
                    </a:ln>
                    <a:solidFill>
                      <a:srgbClr val="FF5D5D"/>
                    </a:solidFill>
                    <a:effectLst/>
                    <a:uLnTx/>
                    <a:uFillTx/>
                    <a:latin typeface="Calibri" panose="020F0502020204030204"/>
                    <a:ea typeface="+mn-ea"/>
                    <a:cs typeface="+mn-cs"/>
                  </a:rPr>
                  <a:t>và nói tên các bộ phận của cơ quan thần </a:t>
                </a:r>
                <a:r>
                  <a:rPr kumimoji="0" lang="vi-VN" sz="3500" b="0" i="0" u="none" strike="noStrike" kern="1200" cap="none" spc="0" normalizeH="0" baseline="0" noProof="0" dirty="0" smtClean="0">
                    <a:ln>
                      <a:noFill/>
                    </a:ln>
                    <a:solidFill>
                      <a:srgbClr val="FF5D5D"/>
                    </a:solidFill>
                    <a:effectLst/>
                    <a:uLnTx/>
                    <a:uFillTx/>
                    <a:latin typeface="Calibri" panose="020F0502020204030204"/>
                    <a:ea typeface="+mn-ea"/>
                    <a:cs typeface="+mn-cs"/>
                  </a:rPr>
                  <a:t>kinh</a:t>
                </a:r>
                <a:r>
                  <a:rPr kumimoji="0" lang="en-US" sz="35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500" b="0" i="0" u="none" strike="noStrike" kern="1200" cap="none" spc="0" normalizeH="0" noProof="0" dirty="0" err="1" smtClean="0">
                    <a:ln>
                      <a:noFill/>
                    </a:ln>
                    <a:solidFill>
                      <a:srgbClr val="FF5D5D"/>
                    </a:solidFill>
                    <a:effectLst/>
                    <a:uLnTx/>
                    <a:uFillTx/>
                    <a:latin typeface="Calibri" panose="020F0502020204030204"/>
                    <a:ea typeface="+mn-ea"/>
                    <a:cs typeface="+mn-cs"/>
                  </a:rPr>
                  <a:t>trong</a:t>
                </a:r>
                <a:r>
                  <a:rPr kumimoji="0" lang="en-US" sz="35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500" b="0" i="0" u="none" strike="noStrike" kern="1200" cap="none" spc="0" normalizeH="0" noProof="0" dirty="0" err="1" smtClean="0">
                    <a:ln>
                      <a:noFill/>
                    </a:ln>
                    <a:solidFill>
                      <a:srgbClr val="FF5D5D"/>
                    </a:solidFill>
                    <a:effectLst/>
                    <a:uLnTx/>
                    <a:uFillTx/>
                    <a:latin typeface="Calibri" panose="020F0502020204030204"/>
                    <a:ea typeface="+mn-ea"/>
                    <a:cs typeface="+mn-cs"/>
                  </a:rPr>
                  <a:t>sơ</a:t>
                </a:r>
                <a:r>
                  <a:rPr kumimoji="0" lang="en-US" sz="35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500" b="0" i="0" u="none" strike="noStrike" kern="1200" cap="none" spc="0" normalizeH="0" noProof="0" dirty="0" err="1" smtClean="0">
                    <a:ln>
                      <a:noFill/>
                    </a:ln>
                    <a:solidFill>
                      <a:srgbClr val="FF5D5D"/>
                    </a:solidFill>
                    <a:effectLst/>
                    <a:uLnTx/>
                    <a:uFillTx/>
                    <a:latin typeface="Calibri" panose="020F0502020204030204"/>
                    <a:ea typeface="+mn-ea"/>
                    <a:cs typeface="+mn-cs"/>
                  </a:rPr>
                  <a:t>đồ</a:t>
                </a:r>
                <a:r>
                  <a:rPr kumimoji="0" lang="en-US" sz="35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500" b="0" i="0" u="none" strike="noStrike" kern="1200" cap="none" spc="0" normalizeH="0" noProof="0" dirty="0" err="1" smtClean="0">
                    <a:ln>
                      <a:noFill/>
                    </a:ln>
                    <a:solidFill>
                      <a:srgbClr val="FF5D5D"/>
                    </a:solidFill>
                    <a:effectLst/>
                    <a:uLnTx/>
                    <a:uFillTx/>
                    <a:latin typeface="Calibri" panose="020F0502020204030204"/>
                    <a:ea typeface="+mn-ea"/>
                    <a:cs typeface="+mn-cs"/>
                  </a:rPr>
                  <a:t>bên</a:t>
                </a:r>
                <a:r>
                  <a:rPr kumimoji="0" lang="en-US" sz="35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500" b="0" i="0" u="none" strike="noStrike" kern="1200" cap="none" spc="0" normalizeH="0" noProof="0" dirty="0" err="1" smtClean="0">
                    <a:ln>
                      <a:noFill/>
                    </a:ln>
                    <a:solidFill>
                      <a:srgbClr val="FF5D5D"/>
                    </a:solidFill>
                    <a:effectLst/>
                    <a:uLnTx/>
                    <a:uFillTx/>
                    <a:latin typeface="Calibri" panose="020F0502020204030204"/>
                    <a:ea typeface="+mn-ea"/>
                    <a:cs typeface="+mn-cs"/>
                  </a:rPr>
                  <a:t>dưới</a:t>
                </a:r>
                <a:endParaRPr kumimoji="0" lang="vi-VN" sz="3500" b="0" i="0" u="none" strike="noStrike" kern="1200" cap="none" spc="0" normalizeH="0" baseline="0" noProof="0" dirty="0">
                  <a:ln>
                    <a:noFill/>
                  </a:ln>
                  <a:solidFill>
                    <a:srgbClr val="FF5D5D"/>
                  </a:solidFill>
                  <a:effectLst/>
                  <a:uLnTx/>
                  <a:uFillTx/>
                  <a:latin typeface="Arial" panose="020B0604020202020204" pitchFamily="34" charset="0"/>
                  <a:ea typeface="+mn-ea"/>
                  <a:cs typeface="+mn-cs"/>
                </a:endParaRPr>
              </a:p>
            </p:txBody>
          </p:sp>
        </p:grpSp>
        <p:pic>
          <p:nvPicPr>
            <p:cNvPr id="19" name="Picture 2">
              <a:extLst>
                <a:ext uri="{FF2B5EF4-FFF2-40B4-BE49-F238E27FC236}">
                  <a16:creationId xmlns:a16="http://schemas.microsoft.com/office/drawing/2014/main" xmlns="" id="{F4DE0A1A-2D22-49EE-9909-353B2FC91C8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6430" y="478675"/>
              <a:ext cx="729353" cy="72935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xmlns="" id="{7301AD0F-42C9-48D4-B675-260AEF66EC30}"/>
              </a:ext>
            </a:extLst>
          </p:cNvPr>
          <p:cNvGrpSpPr/>
          <p:nvPr/>
        </p:nvGrpSpPr>
        <p:grpSpPr>
          <a:xfrm>
            <a:off x="6169019" y="4040243"/>
            <a:ext cx="5320690" cy="1345879"/>
            <a:chOff x="6719591" y="2584562"/>
            <a:chExt cx="5320690" cy="1345879"/>
          </a:xfrm>
        </p:grpSpPr>
        <p:sp>
          <p:nvSpPr>
            <p:cNvPr id="23" name="Rectangle: Rounded Corners 22">
              <a:extLst>
                <a:ext uri="{FF2B5EF4-FFF2-40B4-BE49-F238E27FC236}">
                  <a16:creationId xmlns:a16="http://schemas.microsoft.com/office/drawing/2014/main" xmlns="" id="{2B5E48C5-4227-4FF2-AC9F-477EEEB76C99}"/>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xmlns="" id="{58F41308-88D7-4DC6-962A-99D648E88517}"/>
                </a:ext>
              </a:extLst>
            </p:cNvPr>
            <p:cNvSpPr txBox="1"/>
            <p:nvPr/>
          </p:nvSpPr>
          <p:spPr>
            <a:xfrm>
              <a:off x="6719591" y="2657336"/>
              <a:ext cx="52145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Cơ quan thần kinh gồm những bộ phận nào?</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8" name="Picture 27">
            <a:extLst>
              <a:ext uri="{FF2B5EF4-FFF2-40B4-BE49-F238E27FC236}">
                <a16:creationId xmlns:a16="http://schemas.microsoft.com/office/drawing/2014/main" xmlns="" id="{B875EA5D-A3E4-47B0-8DA6-4553FA3EA492}"/>
              </a:ext>
            </a:extLst>
          </p:cNvPr>
          <p:cNvPicPr>
            <a:picLocks noChangeAspect="1"/>
          </p:cNvPicPr>
          <p:nvPr/>
        </p:nvPicPr>
        <p:blipFill>
          <a:blip r:embed="rId4"/>
          <a:stretch>
            <a:fillRect/>
          </a:stretch>
        </p:blipFill>
        <p:spPr>
          <a:xfrm>
            <a:off x="6208373" y="1354910"/>
            <a:ext cx="5675868" cy="2353260"/>
          </a:xfrm>
          <a:prstGeom prst="rect">
            <a:avLst/>
          </a:prstGeom>
        </p:spPr>
      </p:pic>
      <p:pic>
        <p:nvPicPr>
          <p:cNvPr id="14" name="Picture 13"/>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09993" y="1968500"/>
            <a:ext cx="4563707" cy="4229100"/>
          </a:xfrm>
          <a:prstGeom prst="rect">
            <a:avLst/>
          </a:prstGeom>
        </p:spPr>
      </p:pic>
      <p:sp>
        <p:nvSpPr>
          <p:cNvPr id="2" name="Rounded Rectangle 1"/>
          <p:cNvSpPr/>
          <p:nvPr/>
        </p:nvSpPr>
        <p:spPr>
          <a:xfrm>
            <a:off x="909993" y="6197600"/>
            <a:ext cx="4563707" cy="4318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err="1" smtClean="0">
                <a:latin typeface="Times New Roman" pitchFamily="18" charset="0"/>
                <a:cs typeface="Times New Roman" pitchFamily="18" charset="0"/>
              </a:rPr>
              <a:t>Sơ</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đồ</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cơ</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quan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thần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kinh</a:t>
            </a:r>
            <a:endParaRPr lang="en-US" sz="2000" b="1" dirty="0">
              <a:latin typeface="Times New Roman" pitchFamily="18" charset="0"/>
              <a:cs typeface="Times New Roman" pitchFamily="18" charset="0"/>
            </a:endParaRPr>
          </a:p>
        </p:txBody>
      </p:sp>
      <p:cxnSp>
        <p:nvCxnSpPr>
          <p:cNvPr id="6" name="Straight Connector 5"/>
          <p:cNvCxnSpPr/>
          <p:nvPr/>
        </p:nvCxnSpPr>
        <p:spPr>
          <a:xfrm>
            <a:off x="2057400" y="2184400"/>
            <a:ext cx="1041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57400" y="3302000"/>
            <a:ext cx="952500" cy="1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60600" y="5486400"/>
            <a:ext cx="1358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3191846" y="2083514"/>
            <a:ext cx="707054" cy="2659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err="1" smtClean="0"/>
              <a:t>Não</a:t>
            </a:r>
            <a:endParaRPr lang="en-US" sz="1600" dirty="0"/>
          </a:p>
        </p:txBody>
      </p:sp>
      <p:sp>
        <p:nvSpPr>
          <p:cNvPr id="12" name="Rounded Rectangle 11"/>
          <p:cNvSpPr/>
          <p:nvPr/>
        </p:nvSpPr>
        <p:spPr>
          <a:xfrm>
            <a:off x="3145322" y="3168650"/>
            <a:ext cx="1121878" cy="2921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err="1" smtClean="0"/>
              <a:t>Tủy</a:t>
            </a:r>
            <a:r>
              <a:rPr lang="en-US" sz="1600" dirty="0" smtClean="0"/>
              <a:t> </a:t>
            </a:r>
            <a:r>
              <a:rPr lang="en-US" sz="1600" dirty="0" err="1" smtClean="0"/>
              <a:t>sống</a:t>
            </a:r>
            <a:endParaRPr lang="en-US" sz="1600" dirty="0"/>
          </a:p>
        </p:txBody>
      </p:sp>
      <p:sp>
        <p:nvSpPr>
          <p:cNvPr id="13" name="Rounded Rectangle 12"/>
          <p:cNvSpPr/>
          <p:nvPr/>
        </p:nvSpPr>
        <p:spPr>
          <a:xfrm>
            <a:off x="3759200" y="5386122"/>
            <a:ext cx="1409700" cy="36697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err="1" smtClean="0"/>
              <a:t>Dây</a:t>
            </a:r>
            <a:r>
              <a:rPr lang="en-US" sz="1600" dirty="0" smtClean="0"/>
              <a:t> </a:t>
            </a:r>
            <a:r>
              <a:rPr lang="en-US" sz="1600" dirty="0" err="1" smtClean="0"/>
              <a:t>thần</a:t>
            </a:r>
            <a:r>
              <a:rPr lang="en-US" sz="1600" dirty="0" smtClean="0"/>
              <a:t> </a:t>
            </a:r>
            <a:r>
              <a:rPr lang="en-US" sz="1600" dirty="0" err="1" smtClean="0"/>
              <a:t>kinh</a:t>
            </a:r>
            <a:endParaRPr lang="en-US" sz="1600" dirty="0"/>
          </a:p>
        </p:txBody>
      </p:sp>
    </p:spTree>
    <p:extLst>
      <p:ext uri="{BB962C8B-B14F-4D97-AF65-F5344CB8AC3E}">
        <p14:creationId xmlns="" xmlns:p14="http://schemas.microsoft.com/office/powerpoint/2010/main" val="2407550330"/>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circle(in)">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heel(1)">
                                      <p:cBhvr>
                                        <p:cTn id="45" dur="2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 xmlns:a14="http://schemas.microsoft.com/office/drawing/2010/main" val="0"/>
              </a:ext>
            </a:extLst>
          </a:blip>
          <a:srcRect r="61389"/>
          <a:stretch/>
        </p:blipFill>
        <p:spPr>
          <a:xfrm>
            <a:off x="-556212" y="1027906"/>
            <a:ext cx="4270371" cy="5982475"/>
          </a:xfrm>
          <a:prstGeom prst="rect">
            <a:avLst/>
          </a:prstGeom>
        </p:spPr>
      </p:pic>
      <p:sp>
        <p:nvSpPr>
          <p:cNvPr id="15" name="TextBox 14">
            <a:extLst>
              <a:ext uri="{FF2B5EF4-FFF2-40B4-BE49-F238E27FC236}">
                <a16:creationId xmlns:a16="http://schemas.microsoft.com/office/drawing/2014/main" xmlns="" id="{515758A3-6BCA-47A4-A0A9-68CF81CAF526}"/>
              </a:ext>
            </a:extLst>
          </p:cNvPr>
          <p:cNvSpPr txBox="1"/>
          <p:nvPr/>
        </p:nvSpPr>
        <p:spPr>
          <a:xfrm>
            <a:off x="3912005" y="1886069"/>
            <a:ext cx="7875521" cy="2585323"/>
          </a:xfrm>
          <a:prstGeom prst="rect">
            <a:avLst/>
          </a:prstGeom>
          <a:noFill/>
        </p:spPr>
        <p:txBody>
          <a:bodyPr wrap="square" rtlCol="0">
            <a:spAutoFit/>
          </a:bodyPr>
          <a:lstStyle/>
          <a:p>
            <a:pPr lvl="0" algn="ctr">
              <a:defRPr/>
            </a:pPr>
            <a:r>
              <a:rPr lang="vi-VN" sz="5400">
                <a:solidFill>
                  <a:prstClr val="black"/>
                </a:solidFill>
                <a:latin typeface="Calibri" panose="020F0502020204030204"/>
              </a:rPr>
              <a:t>Cơ quan thần kinh gồm các bộ phận: </a:t>
            </a:r>
            <a:r>
              <a:rPr lang="vi-VN" sz="5400">
                <a:solidFill>
                  <a:srgbClr val="FF0000"/>
                </a:solidFill>
                <a:latin typeface="Calibri" panose="020F0502020204030204"/>
              </a:rPr>
              <a:t>não, tủy sống và các dây thần kinh.</a:t>
            </a:r>
            <a:endParaRPr lang="vi-VN" sz="5400" dirty="0">
              <a:solidFill>
                <a:srgbClr val="FF0000"/>
              </a:solidFill>
              <a:latin typeface="Calibri" panose="020F0502020204030204"/>
            </a:endParaRPr>
          </a:p>
        </p:txBody>
      </p:sp>
      <p:pic>
        <p:nvPicPr>
          <p:cNvPr id="16" name="Picture 15" descr="A picture containing text, lamp&#10;&#10;Description automatically generated">
            <a:extLst>
              <a:ext uri="{FF2B5EF4-FFF2-40B4-BE49-F238E27FC236}">
                <a16:creationId xmlns:a16="http://schemas.microsoft.com/office/drawing/2014/main" xmlns="" id="{79BC6161-443D-4716-A5FD-3AC2DC1ADFF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97845" y="-337578"/>
            <a:ext cx="2762256" cy="2762256"/>
          </a:xfrm>
          <a:prstGeom prst="rect">
            <a:avLst/>
          </a:prstGeom>
        </p:spPr>
      </p:pic>
    </p:spTree>
    <p:extLst>
      <p:ext uri="{BB962C8B-B14F-4D97-AF65-F5344CB8AC3E}">
        <p14:creationId xmlns="" xmlns:p14="http://schemas.microsoft.com/office/powerpoint/2010/main" val="2883193212"/>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xmlns=""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xmlns="" id="{6D9784B7-67F5-48C3-BC3D-D4A6713F91B7}"/>
              </a:ext>
            </a:extLst>
          </p:cNvPr>
          <p:cNvGrpSpPr/>
          <p:nvPr/>
        </p:nvGrpSpPr>
        <p:grpSpPr>
          <a:xfrm>
            <a:off x="1598746" y="246413"/>
            <a:ext cx="8554904" cy="1400703"/>
            <a:chOff x="186430" y="264308"/>
            <a:chExt cx="7502176" cy="1887441"/>
          </a:xfrm>
        </p:grpSpPr>
        <p:grpSp>
          <p:nvGrpSpPr>
            <p:cNvPr id="18" name="Group 17">
              <a:extLst>
                <a:ext uri="{FF2B5EF4-FFF2-40B4-BE49-F238E27FC236}">
                  <a16:creationId xmlns:a16="http://schemas.microsoft.com/office/drawing/2014/main" xmlns="" id="{6B2B4A00-90C0-42E7-9BF0-927C4443E07F}"/>
                </a:ext>
              </a:extLst>
            </p:cNvPr>
            <p:cNvGrpSpPr/>
            <p:nvPr/>
          </p:nvGrpSpPr>
          <p:grpSpPr>
            <a:xfrm>
              <a:off x="303837" y="264308"/>
              <a:ext cx="7384769" cy="1887441"/>
              <a:chOff x="466067" y="20147"/>
              <a:chExt cx="11350111" cy="962315"/>
            </a:xfrm>
          </p:grpSpPr>
          <p:sp>
            <p:nvSpPr>
              <p:cNvPr id="20" name="Google Shape;128;p2">
                <a:extLst>
                  <a:ext uri="{FF2B5EF4-FFF2-40B4-BE49-F238E27FC236}">
                    <a16:creationId xmlns:a16="http://schemas.microsoft.com/office/drawing/2014/main" xmlns="" id="{8B2428FF-41BE-4F24-86CE-7B428504E91D}"/>
                  </a:ext>
                </a:extLst>
              </p:cNvPr>
              <p:cNvSpPr/>
              <p:nvPr/>
            </p:nvSpPr>
            <p:spPr>
              <a:xfrm>
                <a:off x="466067" y="20147"/>
                <a:ext cx="11350111" cy="9623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xmlns="" id="{14E6E48D-BD7D-48A5-932B-A4603DBDF448}"/>
                  </a:ext>
                </a:extLst>
              </p:cNvPr>
              <p:cNvSpPr txBox="1"/>
              <p:nvPr/>
            </p:nvSpPr>
            <p:spPr>
              <a:xfrm>
                <a:off x="1202970" y="88978"/>
                <a:ext cx="10171497" cy="8246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5D5D"/>
                    </a:solidFill>
                    <a:effectLst/>
                    <a:uLnTx/>
                    <a:uFillTx/>
                    <a:latin typeface="Calibri" panose="020F0502020204030204"/>
                    <a:ea typeface="+mn-ea"/>
                    <a:cs typeface="+mn-cs"/>
                  </a:rPr>
                  <a:t>2. </a:t>
                </a:r>
                <a:r>
                  <a:rPr kumimoji="0" lang="en-US" sz="3600" b="0" i="0" u="none" strike="noStrike" kern="1200" cap="none" spc="0" normalizeH="0" baseline="0" noProof="0" dirty="0" err="1" smtClean="0">
                    <a:ln>
                      <a:noFill/>
                    </a:ln>
                    <a:solidFill>
                      <a:srgbClr val="FF5D5D"/>
                    </a:solidFill>
                    <a:effectLst/>
                    <a:uLnTx/>
                    <a:uFillTx/>
                    <a:latin typeface="Calibri" panose="020F0502020204030204"/>
                    <a:ea typeface="+mn-ea"/>
                    <a:cs typeface="+mn-cs"/>
                  </a:rPr>
                  <a:t>Nhận</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xét</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vị</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trí</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của</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não</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và</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tủy</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sống</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trong</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cơ</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 </a:t>
                </a:r>
                <a:r>
                  <a:rPr kumimoji="0" lang="en-US" sz="3600" b="0" i="0" u="none" strike="noStrike" kern="1200" cap="none" spc="0" normalizeH="0" noProof="0" dirty="0" err="1" smtClean="0">
                    <a:ln>
                      <a:noFill/>
                    </a:ln>
                    <a:solidFill>
                      <a:srgbClr val="FF5D5D"/>
                    </a:solidFill>
                    <a:effectLst/>
                    <a:uLnTx/>
                    <a:uFillTx/>
                    <a:latin typeface="Calibri" panose="020F0502020204030204"/>
                    <a:ea typeface="+mn-ea"/>
                    <a:cs typeface="+mn-cs"/>
                  </a:rPr>
                  <a:t>thể</a:t>
                </a:r>
                <a:r>
                  <a:rPr kumimoji="0" lang="en-US" sz="3600" b="0" i="0" u="none" strike="noStrike" kern="1200" cap="none" spc="0" normalizeH="0" noProof="0" dirty="0" smtClean="0">
                    <a:ln>
                      <a:noFill/>
                    </a:ln>
                    <a:solidFill>
                      <a:srgbClr val="FF5D5D"/>
                    </a:solidFill>
                    <a:effectLst/>
                    <a:uLnTx/>
                    <a:uFillTx/>
                    <a:latin typeface="Calibri" panose="020F0502020204030204"/>
                    <a:ea typeface="+mn-ea"/>
                    <a:cs typeface="+mn-cs"/>
                  </a:rPr>
                  <a:t>.</a:t>
                </a:r>
                <a:endParaRPr kumimoji="0" lang="vi-VN" sz="3600" b="0" i="0" u="none" strike="noStrike" kern="1200" cap="none" spc="0" normalizeH="0" baseline="0" noProof="0" dirty="0">
                  <a:ln>
                    <a:noFill/>
                  </a:ln>
                  <a:solidFill>
                    <a:srgbClr val="FF5D5D"/>
                  </a:solidFill>
                  <a:effectLst/>
                  <a:uLnTx/>
                  <a:uFillTx/>
                  <a:latin typeface="Calibri" panose="020F0502020204030204"/>
                  <a:ea typeface="+mn-ea"/>
                  <a:cs typeface="+mn-cs"/>
                </a:endParaRPr>
              </a:p>
            </p:txBody>
          </p:sp>
        </p:grpSp>
        <p:pic>
          <p:nvPicPr>
            <p:cNvPr id="19" name="Picture 2">
              <a:extLst>
                <a:ext uri="{FF2B5EF4-FFF2-40B4-BE49-F238E27FC236}">
                  <a16:creationId xmlns:a16="http://schemas.microsoft.com/office/drawing/2014/main" xmlns="" id="{F4DE0A1A-2D22-49EE-9909-353B2FC91C8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6430" y="478675"/>
              <a:ext cx="729353" cy="72935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147945" y="1752600"/>
            <a:ext cx="8005705" cy="4432300"/>
          </a:xfrm>
          <a:prstGeom prst="rect">
            <a:avLst/>
          </a:prstGeom>
        </p:spPr>
      </p:pic>
      <p:sp>
        <p:nvSpPr>
          <p:cNvPr id="2" name="Rounded Rectangle 1"/>
          <p:cNvSpPr/>
          <p:nvPr/>
        </p:nvSpPr>
        <p:spPr>
          <a:xfrm>
            <a:off x="5816600" y="1790700"/>
            <a:ext cx="954914" cy="381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Não</a:t>
            </a:r>
            <a:endParaRPr lang="en-US" dirty="0"/>
          </a:p>
        </p:txBody>
      </p:sp>
      <p:cxnSp>
        <p:nvCxnSpPr>
          <p:cNvPr id="6" name="Straight Connector 5"/>
          <p:cNvCxnSpPr/>
          <p:nvPr/>
        </p:nvCxnSpPr>
        <p:spPr>
          <a:xfrm>
            <a:off x="4312734" y="1996440"/>
            <a:ext cx="14471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02098" y="3162300"/>
            <a:ext cx="15360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5816598" y="2914650"/>
            <a:ext cx="1194261" cy="4191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Tủy</a:t>
            </a:r>
            <a:r>
              <a:rPr lang="en-US" dirty="0" smtClean="0"/>
              <a:t> </a:t>
            </a:r>
            <a:r>
              <a:rPr lang="en-US" dirty="0" err="1" smtClean="0"/>
              <a:t>sống</a:t>
            </a:r>
            <a:endParaRPr lang="en-US" dirty="0"/>
          </a:p>
        </p:txBody>
      </p:sp>
      <p:cxnSp>
        <p:nvCxnSpPr>
          <p:cNvPr id="13" name="Straight Connector 12"/>
          <p:cNvCxnSpPr/>
          <p:nvPr/>
        </p:nvCxnSpPr>
        <p:spPr>
          <a:xfrm flipV="1">
            <a:off x="4534127" y="5422900"/>
            <a:ext cx="2451560" cy="1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010859" y="5175250"/>
            <a:ext cx="1625600" cy="4953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Dây</a:t>
            </a:r>
            <a:r>
              <a:rPr lang="en-US" dirty="0" smtClean="0"/>
              <a:t> </a:t>
            </a:r>
            <a:r>
              <a:rPr lang="en-US" dirty="0" err="1" smtClean="0"/>
              <a:t>thần</a:t>
            </a:r>
            <a:r>
              <a:rPr lang="en-US" dirty="0" smtClean="0"/>
              <a:t> </a:t>
            </a:r>
            <a:r>
              <a:rPr lang="en-US" dirty="0" err="1" smtClean="0"/>
              <a:t>kinh</a:t>
            </a:r>
            <a:endParaRPr lang="en-US" dirty="0"/>
          </a:p>
        </p:txBody>
      </p:sp>
      <p:sp>
        <p:nvSpPr>
          <p:cNvPr id="17" name="Rounded Rectangle 16"/>
          <p:cNvSpPr/>
          <p:nvPr/>
        </p:nvSpPr>
        <p:spPr>
          <a:xfrm>
            <a:off x="2273977" y="6184900"/>
            <a:ext cx="7753639" cy="3556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err="1"/>
              <a:t>Sơ</a:t>
            </a:r>
            <a:r>
              <a:rPr lang="en-US" sz="2000" b="1" dirty="0"/>
              <a:t> </a:t>
            </a:r>
            <a:r>
              <a:rPr lang="en-US" sz="2000" b="1" dirty="0" err="1"/>
              <a:t>đồ</a:t>
            </a:r>
            <a:r>
              <a:rPr lang="en-US" sz="2000" b="1" dirty="0"/>
              <a:t> </a:t>
            </a:r>
            <a:r>
              <a:rPr lang="en-US" sz="2000" b="1" dirty="0" err="1"/>
              <a:t>cơ</a:t>
            </a:r>
            <a:r>
              <a:rPr lang="en-US" sz="2000" b="1" dirty="0"/>
              <a:t> </a:t>
            </a:r>
            <a:r>
              <a:rPr lang="en-US" sz="2000" b="1" dirty="0" err="1"/>
              <a:t>quan</a:t>
            </a:r>
            <a:r>
              <a:rPr lang="en-US" sz="2000" b="1" dirty="0"/>
              <a:t> </a:t>
            </a:r>
            <a:r>
              <a:rPr lang="en-US" sz="2000" b="1" dirty="0" err="1"/>
              <a:t>thần</a:t>
            </a:r>
            <a:r>
              <a:rPr lang="en-US" sz="2000" b="1" dirty="0"/>
              <a:t> </a:t>
            </a:r>
            <a:r>
              <a:rPr lang="en-US" sz="2000" b="1" dirty="0" err="1"/>
              <a:t>kinh</a:t>
            </a:r>
            <a:endParaRPr lang="en-US" sz="2000" b="1" dirty="0"/>
          </a:p>
        </p:txBody>
      </p:sp>
    </p:spTree>
    <p:extLst>
      <p:ext uri="{BB962C8B-B14F-4D97-AF65-F5344CB8AC3E}">
        <p14:creationId xmlns="" xmlns:p14="http://schemas.microsoft.com/office/powerpoint/2010/main" val="3345197934"/>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75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750"/>
                                        <p:tgtEl>
                                          <p:spTgt spid="2"/>
                                        </p:tgtEl>
                                      </p:cBhvr>
                                    </p:animEffect>
                                  </p:childTnLst>
                                </p:cTn>
                              </p:par>
                              <p:par>
                                <p:cTn id="21" presetID="21"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75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750"/>
                                        <p:tgtEl>
                                          <p:spTgt spid="9"/>
                                        </p:tgtEl>
                                      </p:cBhvr>
                                    </p:animEffect>
                                  </p:childTnLst>
                                </p:cTn>
                              </p:par>
                              <p:par>
                                <p:cTn id="27" presetID="21" presetClass="entr" presetSubtype="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750"/>
                                        <p:tgtEl>
                                          <p:spTgt spid="13"/>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750"/>
                                        <p:tgtEl>
                                          <p:spTgt spid="1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xmlns=""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xmlns=""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835955" y="228598"/>
            <a:ext cx="8293100" cy="5867402"/>
          </a:xfrm>
          <a:prstGeom prst="rect">
            <a:avLst/>
          </a:prstGeom>
        </p:spPr>
      </p:pic>
      <p:sp>
        <p:nvSpPr>
          <p:cNvPr id="6" name="Rounded Rectangle 5"/>
          <p:cNvSpPr/>
          <p:nvPr/>
        </p:nvSpPr>
        <p:spPr>
          <a:xfrm>
            <a:off x="5638173" y="418526"/>
            <a:ext cx="1133341" cy="32285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Não</a:t>
            </a:r>
            <a:endParaRPr lang="en-US" dirty="0"/>
          </a:p>
        </p:txBody>
      </p:sp>
      <p:cxnSp>
        <p:nvCxnSpPr>
          <p:cNvPr id="12" name="Straight Connector 11"/>
          <p:cNvCxnSpPr/>
          <p:nvPr/>
        </p:nvCxnSpPr>
        <p:spPr>
          <a:xfrm>
            <a:off x="4252420" y="5087513"/>
            <a:ext cx="2519094" cy="128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95220" y="2094884"/>
            <a:ext cx="1675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32031" y="228598"/>
            <a:ext cx="1866900" cy="1392862"/>
          </a:xfrm>
          <a:prstGeom prst="rect">
            <a:avLst/>
          </a:prstGeom>
          <a:ln>
            <a:solidFill>
              <a:schemeClr val="bg1"/>
            </a:solidFill>
          </a:ln>
        </p:spPr>
      </p:pic>
      <p:sp>
        <p:nvSpPr>
          <p:cNvPr id="23" name="Rounded Rectangle 22"/>
          <p:cNvSpPr/>
          <p:nvPr/>
        </p:nvSpPr>
        <p:spPr>
          <a:xfrm>
            <a:off x="5549518" y="1880664"/>
            <a:ext cx="1156237" cy="428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Tủy</a:t>
            </a:r>
            <a:r>
              <a:rPr lang="en-US" dirty="0" smtClean="0"/>
              <a:t> </a:t>
            </a:r>
            <a:r>
              <a:rPr lang="en-US" dirty="0" err="1" smtClean="0"/>
              <a:t>sống</a:t>
            </a:r>
            <a:endParaRPr lang="en-US" dirty="0"/>
          </a:p>
        </p:txBody>
      </p:sp>
      <p:cxnSp>
        <p:nvCxnSpPr>
          <p:cNvPr id="25" name="Straight Connector 24"/>
          <p:cNvCxnSpPr/>
          <p:nvPr/>
        </p:nvCxnSpPr>
        <p:spPr>
          <a:xfrm>
            <a:off x="6771514" y="2094884"/>
            <a:ext cx="723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336375" y="1864906"/>
            <a:ext cx="1771650" cy="1676400"/>
          </a:xfrm>
          <a:prstGeom prst="rect">
            <a:avLst/>
          </a:prstGeom>
        </p:spPr>
      </p:pic>
      <p:cxnSp>
        <p:nvCxnSpPr>
          <p:cNvPr id="37" name="Straight Connector 36"/>
          <p:cNvCxnSpPr/>
          <p:nvPr/>
        </p:nvCxnSpPr>
        <p:spPr>
          <a:xfrm>
            <a:off x="6857866" y="579953"/>
            <a:ext cx="1502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6857865" y="4841026"/>
            <a:ext cx="1816189" cy="5842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Dây</a:t>
            </a:r>
            <a:r>
              <a:rPr lang="en-US" dirty="0" smtClean="0"/>
              <a:t> </a:t>
            </a:r>
            <a:r>
              <a:rPr lang="en-US" dirty="0" err="1" smtClean="0"/>
              <a:t>thần</a:t>
            </a:r>
            <a:r>
              <a:rPr lang="en-US" dirty="0" smtClean="0"/>
              <a:t> </a:t>
            </a:r>
            <a:r>
              <a:rPr lang="en-US" dirty="0" err="1" smtClean="0"/>
              <a:t>kinh</a:t>
            </a:r>
            <a:endParaRPr lang="en-US" dirty="0"/>
          </a:p>
        </p:txBody>
      </p:sp>
      <p:sp>
        <p:nvSpPr>
          <p:cNvPr id="39" name="Rounded Rectangle 38"/>
          <p:cNvSpPr/>
          <p:nvPr/>
        </p:nvSpPr>
        <p:spPr>
          <a:xfrm>
            <a:off x="1902226" y="6096000"/>
            <a:ext cx="8160555" cy="431799"/>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smtClean="0"/>
              <a:t>Sơ</a:t>
            </a:r>
            <a:r>
              <a:rPr lang="en-US" sz="2400" b="1" dirty="0" smtClean="0"/>
              <a:t> </a:t>
            </a:r>
            <a:r>
              <a:rPr lang="en-US" sz="2400" b="1" dirty="0" err="1" smtClean="0"/>
              <a:t>đồ</a:t>
            </a:r>
            <a:r>
              <a:rPr lang="en-US" sz="2400" b="1" dirty="0" smtClean="0"/>
              <a:t> </a:t>
            </a:r>
            <a:r>
              <a:rPr lang="en-US" sz="2400" b="1" dirty="0" err="1" smtClean="0"/>
              <a:t>cơ</a:t>
            </a:r>
            <a:r>
              <a:rPr lang="en-US" sz="2400" b="1" dirty="0" smtClean="0"/>
              <a:t> </a:t>
            </a:r>
            <a:r>
              <a:rPr lang="en-US" sz="2400" b="1" dirty="0" err="1" smtClean="0"/>
              <a:t>quan</a:t>
            </a:r>
            <a:r>
              <a:rPr lang="en-US" sz="2400" b="1" dirty="0" smtClean="0"/>
              <a:t> </a:t>
            </a:r>
            <a:r>
              <a:rPr lang="en-US" sz="2400" b="1" dirty="0" err="1" smtClean="0"/>
              <a:t>thần</a:t>
            </a:r>
            <a:r>
              <a:rPr lang="en-US" sz="2400" b="1" dirty="0" smtClean="0"/>
              <a:t> </a:t>
            </a:r>
            <a:r>
              <a:rPr lang="en-US" sz="2400" b="1" dirty="0" err="1" smtClean="0"/>
              <a:t>kinh</a:t>
            </a:r>
            <a:endParaRPr lang="en-US" sz="2400" b="1" dirty="0"/>
          </a:p>
        </p:txBody>
      </p:sp>
    </p:spTree>
    <p:extLst>
      <p:ext uri="{BB962C8B-B14F-4D97-AF65-F5344CB8AC3E}">
        <p14:creationId xmlns="" xmlns:p14="http://schemas.microsoft.com/office/powerpoint/2010/main" val="1186236334"/>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ircle(in)">
                                      <p:cBhvr>
                                        <p:cTn id="37" dur="2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circle(in)">
                                      <p:cBhvr>
                                        <p:cTn id="42" dur="2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38"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 xmlns:a14="http://schemas.microsoft.com/office/drawing/2010/main" val="0"/>
              </a:ext>
            </a:extLst>
          </a:blip>
          <a:srcRect r="61389"/>
          <a:stretch/>
        </p:blipFill>
        <p:spPr>
          <a:xfrm>
            <a:off x="-556212" y="1027906"/>
            <a:ext cx="4270371" cy="5982475"/>
          </a:xfrm>
          <a:prstGeom prst="rect">
            <a:avLst/>
          </a:prstGeom>
        </p:spPr>
      </p:pic>
      <p:sp>
        <p:nvSpPr>
          <p:cNvPr id="15" name="TextBox 14">
            <a:extLst>
              <a:ext uri="{FF2B5EF4-FFF2-40B4-BE49-F238E27FC236}">
                <a16:creationId xmlns:a16="http://schemas.microsoft.com/office/drawing/2014/main" xmlns="" id="{515758A3-6BCA-47A4-A0A9-68CF81CAF526}"/>
              </a:ext>
            </a:extLst>
          </p:cNvPr>
          <p:cNvSpPr txBox="1"/>
          <p:nvPr/>
        </p:nvSpPr>
        <p:spPr>
          <a:xfrm>
            <a:off x="3577299" y="1027906"/>
            <a:ext cx="7875521" cy="452431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Não nằm trong hộp sọ, tủy sống nằm trong cột sống. </a:t>
            </a:r>
            <a:endParaRPr lang="en-US" sz="3200" dirty="0">
              <a:solidFill>
                <a:prstClr val="black"/>
              </a:solidFill>
              <a:latin typeface="Calibri" panose="020F0502020204030204"/>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Não và tủy sống nối liền với nhau. </a:t>
            </a:r>
            <a:endParaRPr lang="en-US" sz="3200" dirty="0">
              <a:solidFill>
                <a:prstClr val="black"/>
              </a:solidFill>
              <a:latin typeface="Calibri" panose="020F0502020204030204"/>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Từ não và tủy sống có các dây thần kinh tỏa đi khắp cơ thể.</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Từ các cơ quan bên trong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(tuần hoàn, hô hấp, bài tiết,..) và các cơ quan bên ngoài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(mắt, mũi, tai, lưỡi, da,..) của cơ thể lại có các dây thần kinh đi về tủy sống và não.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 name="Picture 15" descr="A picture containing text, lamp&#10;&#10;Description automatically generated">
            <a:extLst>
              <a:ext uri="{FF2B5EF4-FFF2-40B4-BE49-F238E27FC236}">
                <a16:creationId xmlns:a16="http://schemas.microsoft.com/office/drawing/2014/main" xmlns="" id="{79BC6161-443D-4716-A5FD-3AC2DC1ADFF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97845" y="-337578"/>
            <a:ext cx="2762256" cy="2762256"/>
          </a:xfrm>
          <a:prstGeom prst="rect">
            <a:avLst/>
          </a:prstGeom>
        </p:spPr>
      </p:pic>
    </p:spTree>
    <p:extLst>
      <p:ext uri="{BB962C8B-B14F-4D97-AF65-F5344CB8AC3E}">
        <p14:creationId xmlns="" xmlns:p14="http://schemas.microsoft.com/office/powerpoint/2010/main" val="2785756835"/>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C32F65A-484B-4D84-BF42-9E496708CA5F}"/>
              </a:ext>
            </a:extLst>
          </p:cNvPr>
          <p:cNvGrpSpPr/>
          <p:nvPr/>
        </p:nvGrpSpPr>
        <p:grpSpPr>
          <a:xfrm>
            <a:off x="-674460" y="-146602"/>
            <a:ext cx="13183417" cy="7221467"/>
            <a:chOff x="-621217" y="-108433"/>
            <a:chExt cx="13183417" cy="7221467"/>
          </a:xfrm>
        </p:grpSpPr>
        <p:pic>
          <p:nvPicPr>
            <p:cNvPr id="3" name="图片 3">
              <a:extLst>
                <a:ext uri="{FF2B5EF4-FFF2-40B4-BE49-F238E27FC236}">
                  <a16:creationId xmlns:a16="http://schemas.microsoft.com/office/drawing/2014/main" xmlns="" id="{A188D668-1D75-47B8-8B47-027B155372C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67000" y="-2666998"/>
              <a:ext cx="6858003" cy="12192000"/>
            </a:xfrm>
            <a:prstGeom prst="rect">
              <a:avLst/>
            </a:prstGeom>
          </p:spPr>
        </p:pic>
        <p:pic>
          <p:nvPicPr>
            <p:cNvPr id="4" name="图片 2">
              <a:extLst>
                <a:ext uri="{FF2B5EF4-FFF2-40B4-BE49-F238E27FC236}">
                  <a16:creationId xmlns:a16="http://schemas.microsoft.com/office/drawing/2014/main" xmlns="" id="{8E0BBEDB-3582-46B2-84FB-51D658F33B9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2358" b="13608"/>
            <a:stretch/>
          </p:blipFill>
          <p:spPr>
            <a:xfrm rot="5195870">
              <a:off x="2359758" y="-3089408"/>
              <a:ext cx="7221467" cy="13183417"/>
            </a:xfrm>
            <a:prstGeom prst="rect">
              <a:avLst/>
            </a:prstGeom>
          </p:spPr>
        </p:pic>
      </p:grpSp>
      <p:pic>
        <p:nvPicPr>
          <p:cNvPr id="6" name="Content Placeholder 6" descr="pixlr-bg-result (31)"/>
          <p:cNvPicPr>
            <a:picLocks noChangeAspect="1"/>
          </p:cNvPicPr>
          <p:nvPr/>
        </p:nvPicPr>
        <p:blipFill>
          <a:blip r:embed="rId4"/>
          <a:stretch>
            <a:fillRect/>
          </a:stretch>
        </p:blipFill>
        <p:spPr>
          <a:xfrm flipH="1">
            <a:off x="0" y="2673350"/>
            <a:ext cx="4337050" cy="4352925"/>
          </a:xfrm>
          <a:prstGeom prst="rect">
            <a:avLst/>
          </a:prstGeom>
          <a:noFill/>
          <a:extLst>
            <a:ext uri="{909E8E84-426E-40DD-AFC4-6F175D3DCCD1}">
              <a14:hiddenFill xmlns="" xmlns:a14="http://schemas.microsoft.com/office/drawing/2010/main">
                <a:solidFill>
                  <a:schemeClr val="bg1">
                    <a:lumMod val="95000"/>
                  </a:schemeClr>
                </a:solidFill>
              </a14:hiddenFill>
            </a:ext>
          </a:extLst>
        </p:spPr>
      </p:pic>
      <p:sp>
        <p:nvSpPr>
          <p:cNvPr id="7" name="Rectangle 6"/>
          <p:cNvSpPr/>
          <p:nvPr/>
        </p:nvSpPr>
        <p:spPr>
          <a:xfrm>
            <a:off x="2565400" y="1064160"/>
            <a:ext cx="8686800" cy="3785652"/>
          </a:xfrm>
          <a:prstGeom prst="rect">
            <a:avLst/>
          </a:prstGeom>
        </p:spPr>
        <p:txBody>
          <a:bodyPr wrap="square">
            <a:spAutoFit/>
          </a:bodyPr>
          <a:lstStyle/>
          <a:p>
            <a:pPr lvl="0" algn="ctr">
              <a:defRPr/>
            </a:pPr>
            <a:r>
              <a:rPr lang="vi-VN" sz="8000" dirty="0">
                <a:solidFill>
                  <a:sysClr val="windowText" lastClr="000000"/>
                </a:solidFill>
                <a:latin typeface="Calibri" panose="020F0502020204030204"/>
              </a:rPr>
              <a:t>Hoạt động </a:t>
            </a:r>
            <a:r>
              <a:rPr lang="en-US" sz="8000" dirty="0" smtClean="0">
                <a:solidFill>
                  <a:sysClr val="windowText" lastClr="000000"/>
                </a:solidFill>
                <a:latin typeface="Calibri" panose="020F0502020204030204"/>
              </a:rPr>
              <a:t>2</a:t>
            </a:r>
            <a:r>
              <a:rPr lang="vi-VN" sz="8000" dirty="0" smtClean="0">
                <a:solidFill>
                  <a:sysClr val="windowText" lastClr="000000"/>
                </a:solidFill>
                <a:latin typeface="Calibri" panose="020F0502020204030204"/>
              </a:rPr>
              <a:t>:</a:t>
            </a:r>
            <a:endParaRPr lang="vi-VN" sz="8000" dirty="0">
              <a:solidFill>
                <a:sysClr val="windowText" lastClr="000000"/>
              </a:solidFill>
              <a:latin typeface="Calibri" panose="020F0502020204030204"/>
            </a:endParaRPr>
          </a:p>
          <a:p>
            <a:pPr lvl="0" algn="ctr">
              <a:defRPr/>
            </a:pPr>
            <a:r>
              <a:rPr lang="en-US" sz="8000" dirty="0" err="1" smtClean="0">
                <a:solidFill>
                  <a:sysClr val="windowText" lastClr="000000"/>
                </a:solidFill>
                <a:latin typeface="Calibri" panose="020F0502020204030204"/>
              </a:rPr>
              <a:t>Chức</a:t>
            </a:r>
            <a:r>
              <a:rPr lang="en-US" sz="8000" dirty="0" smtClean="0">
                <a:solidFill>
                  <a:sysClr val="windowText" lastClr="000000"/>
                </a:solidFill>
                <a:latin typeface="Calibri" panose="020F0502020204030204"/>
              </a:rPr>
              <a:t> </a:t>
            </a:r>
            <a:r>
              <a:rPr lang="en-US" sz="8000" dirty="0" err="1" smtClean="0">
                <a:solidFill>
                  <a:sysClr val="windowText" lastClr="000000"/>
                </a:solidFill>
                <a:latin typeface="Calibri" panose="020F0502020204030204"/>
              </a:rPr>
              <a:t>năng</a:t>
            </a:r>
            <a:r>
              <a:rPr lang="en-US" sz="8000" dirty="0" smtClean="0">
                <a:solidFill>
                  <a:sysClr val="windowText" lastClr="000000"/>
                </a:solidFill>
                <a:latin typeface="Calibri" panose="020F0502020204030204"/>
              </a:rPr>
              <a:t> </a:t>
            </a:r>
            <a:r>
              <a:rPr lang="vi-VN" sz="8000" dirty="0" smtClean="0">
                <a:solidFill>
                  <a:sysClr val="windowText" lastClr="000000"/>
                </a:solidFill>
                <a:latin typeface="Calibri" panose="020F0502020204030204"/>
              </a:rPr>
              <a:t>của </a:t>
            </a:r>
            <a:r>
              <a:rPr lang="vi-VN" sz="8000" dirty="0">
                <a:solidFill>
                  <a:sysClr val="windowText" lastClr="000000"/>
                </a:solidFill>
                <a:latin typeface="Calibri" panose="020F0502020204030204"/>
              </a:rPr>
              <a:t>cơ quan thần kinh</a:t>
            </a:r>
            <a:r>
              <a:rPr lang="en-US" sz="8000" dirty="0">
                <a:solidFill>
                  <a:sysClr val="windowText" lastClr="000000"/>
                </a:solidFill>
              </a:rPr>
              <a:t>.</a:t>
            </a:r>
            <a:endParaRPr lang="vi-VN" sz="8000" dirty="0">
              <a:solidFill>
                <a:sysClr val="windowText" lastClr="000000"/>
              </a:solidFill>
              <a:latin typeface="Calibri" panose="020F0502020204030204"/>
            </a:endParaRPr>
          </a:p>
        </p:txBody>
      </p:sp>
    </p:spTree>
    <p:extLst>
      <p:ext uri="{BB962C8B-B14F-4D97-AF65-F5344CB8AC3E}">
        <p14:creationId xmlns="" xmlns:p14="http://schemas.microsoft.com/office/powerpoint/2010/main" val="208685448"/>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32555" y="-2667001"/>
            <a:ext cx="6858003" cy="12192000"/>
          </a:xfrm>
          <a:prstGeom prst="rect">
            <a:avLst/>
          </a:prstGeom>
        </p:spPr>
      </p:pic>
      <p:sp>
        <p:nvSpPr>
          <p:cNvPr id="3" name="Rectangle: Rounded Corners 1">
            <a:extLst>
              <a:ext uri="{FF2B5EF4-FFF2-40B4-BE49-F238E27FC236}">
                <a16:creationId xmlns:a16="http://schemas.microsoft.com/office/drawing/2014/main" xmlns=""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92258" y="1015998"/>
            <a:ext cx="10210742" cy="5448299"/>
          </a:xfrm>
          <a:prstGeom prst="rect">
            <a:avLst/>
          </a:prstGeom>
        </p:spPr>
      </p:pic>
      <p:sp>
        <p:nvSpPr>
          <p:cNvPr id="6" name="Rounded Rectangle 5"/>
          <p:cNvSpPr/>
          <p:nvPr/>
        </p:nvSpPr>
        <p:spPr>
          <a:xfrm>
            <a:off x="787400" y="228599"/>
            <a:ext cx="10515600" cy="787399"/>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457200" indent="-457200">
              <a:buFont typeface="Wingdings" pitchFamily="2" charset="2"/>
              <a:buChar char="v"/>
            </a:pPr>
            <a:r>
              <a:rPr lang="en-US" sz="3200" b="1" dirty="0" err="1" smtClean="0"/>
              <a:t>Dựa</a:t>
            </a:r>
            <a:r>
              <a:rPr lang="en-US" sz="3200" b="1" dirty="0" smtClean="0"/>
              <a:t> </a:t>
            </a:r>
            <a:r>
              <a:rPr lang="en-US" sz="3200" b="1" dirty="0" err="1" smtClean="0"/>
              <a:t>vào</a:t>
            </a:r>
            <a:r>
              <a:rPr lang="en-US" sz="3200" b="1" dirty="0" smtClean="0"/>
              <a:t> </a:t>
            </a:r>
            <a:r>
              <a:rPr lang="en-US" sz="3200" b="1" dirty="0" err="1" smtClean="0"/>
              <a:t>sơ</a:t>
            </a:r>
            <a:r>
              <a:rPr lang="en-US" sz="3200" b="1" dirty="0" smtClean="0"/>
              <a:t> </a:t>
            </a:r>
            <a:r>
              <a:rPr lang="en-US" sz="3200" b="1" dirty="0" err="1" smtClean="0"/>
              <a:t>đồ</a:t>
            </a:r>
            <a:r>
              <a:rPr lang="en-US" sz="3200" b="1" dirty="0" smtClean="0"/>
              <a:t> </a:t>
            </a:r>
            <a:r>
              <a:rPr lang="en-US" sz="3200" b="1" dirty="0" err="1" smtClean="0"/>
              <a:t>dưới</a:t>
            </a:r>
            <a:r>
              <a:rPr lang="en-US" sz="3200" b="1" dirty="0" smtClean="0"/>
              <a:t> </a:t>
            </a:r>
            <a:r>
              <a:rPr lang="en-US" sz="3200" b="1" dirty="0" err="1" smtClean="0"/>
              <a:t>đây</a:t>
            </a:r>
            <a:r>
              <a:rPr lang="en-US" sz="3200" b="1" dirty="0" smtClean="0"/>
              <a:t>, </a:t>
            </a:r>
            <a:r>
              <a:rPr lang="en-US" sz="3200" b="1" dirty="0" err="1" smtClean="0"/>
              <a:t>hãy</a:t>
            </a:r>
            <a:r>
              <a:rPr lang="en-US" sz="3200" b="1" dirty="0" smtClean="0"/>
              <a:t> </a:t>
            </a:r>
            <a:r>
              <a:rPr lang="en-US" sz="3200" b="1" dirty="0" err="1" smtClean="0"/>
              <a:t>nói</a:t>
            </a:r>
            <a:r>
              <a:rPr lang="en-US" sz="3200" b="1" dirty="0" smtClean="0"/>
              <a:t> </a:t>
            </a:r>
            <a:r>
              <a:rPr lang="en-US" sz="3200" b="1" dirty="0" err="1" smtClean="0"/>
              <a:t>về</a:t>
            </a:r>
            <a:r>
              <a:rPr lang="en-US" sz="3200" b="1" dirty="0" smtClean="0"/>
              <a:t> </a:t>
            </a:r>
            <a:r>
              <a:rPr lang="en-US" sz="3200" b="1" dirty="0" err="1" smtClean="0"/>
              <a:t>chức</a:t>
            </a:r>
            <a:r>
              <a:rPr lang="en-US" sz="3200" b="1" dirty="0" smtClean="0"/>
              <a:t> </a:t>
            </a:r>
            <a:r>
              <a:rPr lang="en-US" sz="3200" b="1" dirty="0" err="1" smtClean="0"/>
              <a:t>năng</a:t>
            </a:r>
            <a:r>
              <a:rPr lang="en-US" sz="3200" b="1" dirty="0" smtClean="0"/>
              <a:t> </a:t>
            </a:r>
            <a:r>
              <a:rPr lang="en-US" sz="3200" b="1" dirty="0" err="1" smtClean="0"/>
              <a:t>của</a:t>
            </a:r>
            <a:r>
              <a:rPr lang="en-US" sz="3200" b="1" dirty="0" smtClean="0"/>
              <a:t> </a:t>
            </a:r>
            <a:r>
              <a:rPr lang="en-US" sz="3200" b="1" dirty="0" err="1" smtClean="0"/>
              <a:t>não</a:t>
            </a:r>
            <a:r>
              <a:rPr lang="en-US" sz="3200" b="1" dirty="0" smtClean="0"/>
              <a:t>.</a:t>
            </a:r>
            <a:endParaRPr lang="en-US" sz="3200" b="1" dirty="0"/>
          </a:p>
        </p:txBody>
      </p:sp>
    </p:spTree>
    <p:extLst>
      <p:ext uri="{BB962C8B-B14F-4D97-AF65-F5344CB8AC3E}">
        <p14:creationId xmlns="" xmlns:p14="http://schemas.microsoft.com/office/powerpoint/2010/main" val="993049752"/>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 xmlns:p14="http://schemas.microsoft.com/office/powerpoint/2010/main" val="1018522186"/>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32555" y="-2667001"/>
            <a:ext cx="6858003" cy="12192000"/>
          </a:xfrm>
          <a:prstGeom prst="rect">
            <a:avLst/>
          </a:prstGeom>
        </p:spPr>
      </p:pic>
      <p:sp>
        <p:nvSpPr>
          <p:cNvPr id="3" name="Rectangle: Rounded Corners 1">
            <a:extLst>
              <a:ext uri="{FF2B5EF4-FFF2-40B4-BE49-F238E27FC236}">
                <a16:creationId xmlns:a16="http://schemas.microsoft.com/office/drawing/2014/main" xmlns=""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p:cNvSpPr/>
          <p:nvPr/>
        </p:nvSpPr>
        <p:spPr>
          <a:xfrm>
            <a:off x="2406083" y="419097"/>
            <a:ext cx="7341731" cy="1676401"/>
          </a:xfrm>
          <a:prstGeom prst="cloud">
            <a:avLst/>
          </a:prstGeom>
          <a:solidFill>
            <a:srgbClr val="FFF685"/>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err="1" smtClean="0"/>
              <a:t>Thảo</a:t>
            </a:r>
            <a:r>
              <a:rPr lang="en-US" sz="4800" dirty="0" smtClean="0"/>
              <a:t> </a:t>
            </a:r>
            <a:r>
              <a:rPr lang="en-US" sz="4800" dirty="0" err="1" smtClean="0"/>
              <a:t>luận</a:t>
            </a:r>
            <a:r>
              <a:rPr lang="en-US" sz="4800" dirty="0" smtClean="0"/>
              <a:t> </a:t>
            </a:r>
            <a:r>
              <a:rPr lang="en-US" sz="4800" dirty="0" err="1" smtClean="0"/>
              <a:t>nhóm</a:t>
            </a:r>
            <a:r>
              <a:rPr lang="en-US" sz="4800" dirty="0" smtClean="0"/>
              <a:t> 2</a:t>
            </a:r>
            <a:endParaRPr lang="en-US" sz="4800" dirty="0"/>
          </a:p>
        </p:txBody>
      </p:sp>
      <p:sp>
        <p:nvSpPr>
          <p:cNvPr id="6" name="Rectangle 5"/>
          <p:cNvSpPr/>
          <p:nvPr/>
        </p:nvSpPr>
        <p:spPr>
          <a:xfrm>
            <a:off x="660400" y="2628900"/>
            <a:ext cx="11275338" cy="32385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742950" indent="-742950">
              <a:buAutoNum type="arabicPeriod"/>
            </a:pPr>
            <a:r>
              <a:rPr lang="en-US" sz="4400" dirty="0" err="1" smtClean="0">
                <a:solidFill>
                  <a:schemeClr val="tx1"/>
                </a:solidFill>
              </a:rPr>
              <a:t>Não</a:t>
            </a:r>
            <a:r>
              <a:rPr lang="en-US" sz="4400" dirty="0" smtClean="0">
                <a:solidFill>
                  <a:schemeClr val="tx1"/>
                </a:solidFill>
              </a:rPr>
              <a:t> </a:t>
            </a:r>
            <a:r>
              <a:rPr lang="en-US" sz="4400" dirty="0" err="1" smtClean="0">
                <a:solidFill>
                  <a:schemeClr val="tx1"/>
                </a:solidFill>
              </a:rPr>
              <a:t>và</a:t>
            </a:r>
            <a:r>
              <a:rPr lang="en-US" sz="4400" dirty="0" smtClean="0">
                <a:solidFill>
                  <a:schemeClr val="tx1"/>
                </a:solidFill>
              </a:rPr>
              <a:t> </a:t>
            </a:r>
            <a:r>
              <a:rPr lang="en-US" sz="4400" dirty="0" err="1" smtClean="0">
                <a:solidFill>
                  <a:schemeClr val="tx1"/>
                </a:solidFill>
              </a:rPr>
              <a:t>tủy</a:t>
            </a:r>
            <a:r>
              <a:rPr lang="en-US" sz="4400" dirty="0" smtClean="0">
                <a:solidFill>
                  <a:schemeClr val="tx1"/>
                </a:solidFill>
              </a:rPr>
              <a:t> </a:t>
            </a:r>
            <a:r>
              <a:rPr lang="en-US" sz="4400" dirty="0" err="1" smtClean="0">
                <a:solidFill>
                  <a:schemeClr val="tx1"/>
                </a:solidFill>
              </a:rPr>
              <a:t>sống</a:t>
            </a:r>
            <a:r>
              <a:rPr lang="en-US" sz="4400" dirty="0" smtClean="0">
                <a:solidFill>
                  <a:schemeClr val="tx1"/>
                </a:solidFill>
              </a:rPr>
              <a:t> </a:t>
            </a:r>
            <a:r>
              <a:rPr lang="en-US" sz="4400" dirty="0" err="1" smtClean="0">
                <a:solidFill>
                  <a:schemeClr val="tx1"/>
                </a:solidFill>
              </a:rPr>
              <a:t>có</a:t>
            </a:r>
            <a:r>
              <a:rPr lang="en-US" sz="4400" dirty="0" smtClean="0">
                <a:solidFill>
                  <a:schemeClr val="tx1"/>
                </a:solidFill>
              </a:rPr>
              <a:t> </a:t>
            </a:r>
            <a:r>
              <a:rPr lang="en-US" sz="4400" dirty="0" err="1" smtClean="0">
                <a:solidFill>
                  <a:schemeClr val="tx1"/>
                </a:solidFill>
              </a:rPr>
              <a:t>vai</a:t>
            </a:r>
            <a:r>
              <a:rPr lang="en-US" sz="4400" dirty="0" smtClean="0">
                <a:solidFill>
                  <a:schemeClr val="tx1"/>
                </a:solidFill>
              </a:rPr>
              <a:t> </a:t>
            </a:r>
            <a:r>
              <a:rPr lang="en-US" sz="4400" dirty="0" err="1" smtClean="0">
                <a:solidFill>
                  <a:schemeClr val="tx1"/>
                </a:solidFill>
              </a:rPr>
              <a:t>trò</a:t>
            </a:r>
            <a:r>
              <a:rPr lang="en-US" sz="4400" dirty="0" smtClean="0">
                <a:solidFill>
                  <a:schemeClr val="tx1"/>
                </a:solidFill>
              </a:rPr>
              <a:t> </a:t>
            </a:r>
            <a:r>
              <a:rPr lang="en-US" sz="4400" dirty="0" err="1" smtClean="0">
                <a:solidFill>
                  <a:schemeClr val="tx1"/>
                </a:solidFill>
              </a:rPr>
              <a:t>gì</a:t>
            </a:r>
            <a:r>
              <a:rPr lang="en-US" sz="4400" dirty="0" smtClean="0">
                <a:solidFill>
                  <a:schemeClr val="tx1"/>
                </a:solidFill>
              </a:rPr>
              <a:t>?</a:t>
            </a:r>
          </a:p>
          <a:p>
            <a:pPr marL="742950" indent="-742950">
              <a:buAutoNum type="arabicPeriod"/>
            </a:pPr>
            <a:r>
              <a:rPr lang="en-US" sz="4400" dirty="0" err="1" smtClean="0">
                <a:solidFill>
                  <a:schemeClr val="tx1"/>
                </a:solidFill>
              </a:rPr>
              <a:t>Nêu</a:t>
            </a:r>
            <a:r>
              <a:rPr lang="en-US" sz="4400" dirty="0" smtClean="0">
                <a:solidFill>
                  <a:schemeClr val="tx1"/>
                </a:solidFill>
              </a:rPr>
              <a:t> </a:t>
            </a:r>
            <a:r>
              <a:rPr lang="en-US" sz="4400" dirty="0" err="1" smtClean="0">
                <a:solidFill>
                  <a:schemeClr val="tx1"/>
                </a:solidFill>
              </a:rPr>
              <a:t>vai</a:t>
            </a:r>
            <a:r>
              <a:rPr lang="en-US" sz="4400" dirty="0" smtClean="0">
                <a:solidFill>
                  <a:schemeClr val="tx1"/>
                </a:solidFill>
              </a:rPr>
              <a:t> </a:t>
            </a:r>
            <a:r>
              <a:rPr lang="en-US" sz="4400" dirty="0" err="1" smtClean="0">
                <a:solidFill>
                  <a:schemeClr val="tx1"/>
                </a:solidFill>
              </a:rPr>
              <a:t>trò</a:t>
            </a:r>
            <a:r>
              <a:rPr lang="en-US" sz="4400" dirty="0" smtClean="0">
                <a:solidFill>
                  <a:schemeClr val="tx1"/>
                </a:solidFill>
              </a:rPr>
              <a:t> </a:t>
            </a:r>
            <a:r>
              <a:rPr lang="en-US" sz="4400" dirty="0" err="1" smtClean="0">
                <a:solidFill>
                  <a:schemeClr val="tx1"/>
                </a:solidFill>
              </a:rPr>
              <a:t>của</a:t>
            </a:r>
            <a:r>
              <a:rPr lang="en-US" sz="4400" dirty="0" smtClean="0">
                <a:solidFill>
                  <a:schemeClr val="tx1"/>
                </a:solidFill>
              </a:rPr>
              <a:t> </a:t>
            </a:r>
            <a:r>
              <a:rPr lang="en-US" sz="4400" dirty="0" err="1" smtClean="0">
                <a:solidFill>
                  <a:schemeClr val="tx1"/>
                </a:solidFill>
              </a:rPr>
              <a:t>các</a:t>
            </a:r>
            <a:r>
              <a:rPr lang="en-US" sz="4400" dirty="0" smtClean="0">
                <a:solidFill>
                  <a:schemeClr val="tx1"/>
                </a:solidFill>
              </a:rPr>
              <a:t> </a:t>
            </a:r>
            <a:r>
              <a:rPr lang="en-US" sz="4400" dirty="0" err="1" smtClean="0">
                <a:solidFill>
                  <a:schemeClr val="tx1"/>
                </a:solidFill>
              </a:rPr>
              <a:t>dây</a:t>
            </a:r>
            <a:r>
              <a:rPr lang="en-US" sz="4400" dirty="0" smtClean="0">
                <a:solidFill>
                  <a:schemeClr val="tx1"/>
                </a:solidFill>
              </a:rPr>
              <a:t> </a:t>
            </a:r>
            <a:r>
              <a:rPr lang="en-US" sz="4400" dirty="0" err="1" smtClean="0">
                <a:solidFill>
                  <a:schemeClr val="tx1"/>
                </a:solidFill>
              </a:rPr>
              <a:t>thần</a:t>
            </a:r>
            <a:r>
              <a:rPr lang="en-US" sz="4400" dirty="0" smtClean="0">
                <a:solidFill>
                  <a:schemeClr val="tx1"/>
                </a:solidFill>
              </a:rPr>
              <a:t> </a:t>
            </a:r>
            <a:r>
              <a:rPr lang="en-US" sz="4400" dirty="0" err="1" smtClean="0">
                <a:solidFill>
                  <a:schemeClr val="tx1"/>
                </a:solidFill>
              </a:rPr>
              <a:t>kinh</a:t>
            </a:r>
            <a:r>
              <a:rPr lang="en-US" sz="4400" dirty="0" smtClean="0">
                <a:solidFill>
                  <a:schemeClr val="tx1"/>
                </a:solidFill>
              </a:rPr>
              <a:t> </a:t>
            </a:r>
            <a:r>
              <a:rPr lang="en-US" sz="4400" dirty="0" err="1" smtClean="0">
                <a:solidFill>
                  <a:schemeClr val="tx1"/>
                </a:solidFill>
              </a:rPr>
              <a:t>và</a:t>
            </a:r>
            <a:r>
              <a:rPr lang="en-US" sz="4400" dirty="0" smtClean="0">
                <a:solidFill>
                  <a:schemeClr val="tx1"/>
                </a:solidFill>
              </a:rPr>
              <a:t> </a:t>
            </a:r>
            <a:r>
              <a:rPr lang="en-US" sz="4400" dirty="0" err="1" smtClean="0">
                <a:solidFill>
                  <a:schemeClr val="tx1"/>
                </a:solidFill>
              </a:rPr>
              <a:t>các</a:t>
            </a:r>
            <a:r>
              <a:rPr lang="en-US" sz="4400" dirty="0" smtClean="0">
                <a:solidFill>
                  <a:schemeClr val="tx1"/>
                </a:solidFill>
              </a:rPr>
              <a:t> </a:t>
            </a:r>
            <a:r>
              <a:rPr lang="en-US" sz="4400" dirty="0" err="1" smtClean="0">
                <a:solidFill>
                  <a:schemeClr val="tx1"/>
                </a:solidFill>
              </a:rPr>
              <a:t>giác</a:t>
            </a:r>
            <a:r>
              <a:rPr lang="en-US" sz="4400" dirty="0" smtClean="0">
                <a:solidFill>
                  <a:schemeClr val="tx1"/>
                </a:solidFill>
              </a:rPr>
              <a:t> </a:t>
            </a:r>
            <a:r>
              <a:rPr lang="en-US" sz="4400" dirty="0" err="1" smtClean="0">
                <a:solidFill>
                  <a:schemeClr val="tx1"/>
                </a:solidFill>
              </a:rPr>
              <a:t>quan</a:t>
            </a:r>
            <a:r>
              <a:rPr lang="en-US" sz="4400" dirty="0" smtClean="0">
                <a:solidFill>
                  <a:schemeClr val="tx1"/>
                </a:solidFill>
              </a:rPr>
              <a:t>?</a:t>
            </a:r>
          </a:p>
          <a:p>
            <a:pPr marL="742950" indent="-742950">
              <a:buAutoNum type="arabicPeriod"/>
            </a:pPr>
            <a:r>
              <a:rPr lang="en-US" sz="4400" dirty="0" err="1" smtClean="0">
                <a:solidFill>
                  <a:schemeClr val="tx1"/>
                </a:solidFill>
              </a:rPr>
              <a:t>Điều</a:t>
            </a:r>
            <a:r>
              <a:rPr lang="en-US" sz="4400" dirty="0" smtClean="0">
                <a:solidFill>
                  <a:schemeClr val="tx1"/>
                </a:solidFill>
              </a:rPr>
              <a:t> </a:t>
            </a:r>
            <a:r>
              <a:rPr lang="en-US" sz="4400" dirty="0" err="1" smtClean="0">
                <a:solidFill>
                  <a:schemeClr val="tx1"/>
                </a:solidFill>
              </a:rPr>
              <a:t>gì</a:t>
            </a:r>
            <a:r>
              <a:rPr lang="en-US" sz="4400" dirty="0" smtClean="0">
                <a:solidFill>
                  <a:schemeClr val="tx1"/>
                </a:solidFill>
              </a:rPr>
              <a:t> </a:t>
            </a:r>
            <a:r>
              <a:rPr lang="en-US" sz="4400" dirty="0" err="1" smtClean="0">
                <a:solidFill>
                  <a:schemeClr val="tx1"/>
                </a:solidFill>
              </a:rPr>
              <a:t>sẽ</a:t>
            </a:r>
            <a:r>
              <a:rPr lang="en-US" sz="4400" dirty="0" smtClean="0">
                <a:solidFill>
                  <a:schemeClr val="tx1"/>
                </a:solidFill>
              </a:rPr>
              <a:t> </a:t>
            </a:r>
            <a:r>
              <a:rPr lang="en-US" sz="4400" dirty="0" err="1" smtClean="0">
                <a:solidFill>
                  <a:schemeClr val="tx1"/>
                </a:solidFill>
              </a:rPr>
              <a:t>xảy</a:t>
            </a:r>
            <a:r>
              <a:rPr lang="en-US" sz="4400" dirty="0" smtClean="0">
                <a:solidFill>
                  <a:schemeClr val="tx1"/>
                </a:solidFill>
              </a:rPr>
              <a:t> </a:t>
            </a:r>
            <a:r>
              <a:rPr lang="en-US" sz="4400" dirty="0" err="1" smtClean="0">
                <a:solidFill>
                  <a:schemeClr val="tx1"/>
                </a:solidFill>
              </a:rPr>
              <a:t>ra</a:t>
            </a:r>
            <a:r>
              <a:rPr lang="en-US" sz="4400" dirty="0" smtClean="0">
                <a:solidFill>
                  <a:schemeClr val="tx1"/>
                </a:solidFill>
              </a:rPr>
              <a:t> </a:t>
            </a:r>
            <a:r>
              <a:rPr lang="en-US" sz="4400" dirty="0" err="1" smtClean="0">
                <a:solidFill>
                  <a:schemeClr val="tx1"/>
                </a:solidFill>
              </a:rPr>
              <a:t>nếu</a:t>
            </a:r>
            <a:r>
              <a:rPr lang="en-US" sz="4400" dirty="0" smtClean="0">
                <a:solidFill>
                  <a:schemeClr val="tx1"/>
                </a:solidFill>
              </a:rPr>
              <a:t> </a:t>
            </a:r>
            <a:r>
              <a:rPr lang="en-US" sz="4400" dirty="0" err="1" smtClean="0">
                <a:solidFill>
                  <a:schemeClr val="tx1"/>
                </a:solidFill>
              </a:rPr>
              <a:t>não</a:t>
            </a:r>
            <a:r>
              <a:rPr lang="en-US" sz="4400" dirty="0" smtClean="0">
                <a:solidFill>
                  <a:schemeClr val="tx1"/>
                </a:solidFill>
              </a:rPr>
              <a:t> </a:t>
            </a:r>
            <a:r>
              <a:rPr lang="en-US" sz="4400" dirty="0" err="1" smtClean="0">
                <a:solidFill>
                  <a:schemeClr val="tx1"/>
                </a:solidFill>
              </a:rPr>
              <a:t>hoặc</a:t>
            </a:r>
            <a:r>
              <a:rPr lang="en-US" sz="4400" dirty="0" smtClean="0">
                <a:solidFill>
                  <a:schemeClr val="tx1"/>
                </a:solidFill>
              </a:rPr>
              <a:t> </a:t>
            </a:r>
            <a:r>
              <a:rPr lang="en-US" sz="4400" dirty="0" err="1" smtClean="0">
                <a:solidFill>
                  <a:schemeClr val="tx1"/>
                </a:solidFill>
              </a:rPr>
              <a:t>tủy</a:t>
            </a:r>
            <a:r>
              <a:rPr lang="en-US" sz="4400" dirty="0" smtClean="0">
                <a:solidFill>
                  <a:schemeClr val="tx1"/>
                </a:solidFill>
              </a:rPr>
              <a:t> </a:t>
            </a:r>
            <a:r>
              <a:rPr lang="en-US" sz="4400" dirty="0" err="1" smtClean="0">
                <a:solidFill>
                  <a:schemeClr val="tx1"/>
                </a:solidFill>
              </a:rPr>
              <a:t>sống</a:t>
            </a:r>
            <a:r>
              <a:rPr lang="en-US" sz="4400" dirty="0" smtClean="0">
                <a:solidFill>
                  <a:schemeClr val="tx1"/>
                </a:solidFill>
              </a:rPr>
              <a:t>, </a:t>
            </a:r>
            <a:r>
              <a:rPr lang="en-US" sz="4400" dirty="0" err="1" smtClean="0">
                <a:solidFill>
                  <a:schemeClr val="tx1"/>
                </a:solidFill>
              </a:rPr>
              <a:t>các</a:t>
            </a:r>
            <a:r>
              <a:rPr lang="en-US" sz="4400" dirty="0" smtClean="0">
                <a:solidFill>
                  <a:schemeClr val="tx1"/>
                </a:solidFill>
              </a:rPr>
              <a:t> </a:t>
            </a:r>
            <a:r>
              <a:rPr lang="en-US" sz="4400" dirty="0" err="1" smtClean="0">
                <a:solidFill>
                  <a:schemeClr val="tx1"/>
                </a:solidFill>
              </a:rPr>
              <a:t>dây</a:t>
            </a:r>
            <a:r>
              <a:rPr lang="en-US" sz="4400" dirty="0" smtClean="0">
                <a:solidFill>
                  <a:schemeClr val="tx1"/>
                </a:solidFill>
              </a:rPr>
              <a:t> </a:t>
            </a:r>
            <a:r>
              <a:rPr lang="en-US" sz="4400" dirty="0" err="1" smtClean="0">
                <a:solidFill>
                  <a:schemeClr val="tx1"/>
                </a:solidFill>
              </a:rPr>
              <a:t>thần</a:t>
            </a:r>
            <a:r>
              <a:rPr lang="en-US" sz="4400" dirty="0" smtClean="0">
                <a:solidFill>
                  <a:schemeClr val="tx1"/>
                </a:solidFill>
              </a:rPr>
              <a:t> </a:t>
            </a:r>
            <a:r>
              <a:rPr lang="en-US" sz="4400" dirty="0" err="1" smtClean="0">
                <a:solidFill>
                  <a:schemeClr val="tx1"/>
                </a:solidFill>
              </a:rPr>
              <a:t>kinh</a:t>
            </a:r>
            <a:r>
              <a:rPr lang="en-US" sz="4400" dirty="0" smtClean="0">
                <a:solidFill>
                  <a:schemeClr val="tx1"/>
                </a:solidFill>
              </a:rPr>
              <a:t> hay </a:t>
            </a:r>
            <a:r>
              <a:rPr lang="en-US" sz="4400" dirty="0" err="1" smtClean="0">
                <a:solidFill>
                  <a:schemeClr val="tx1"/>
                </a:solidFill>
              </a:rPr>
              <a:t>một</a:t>
            </a:r>
            <a:r>
              <a:rPr lang="en-US" sz="4400" dirty="0" smtClean="0">
                <a:solidFill>
                  <a:schemeClr val="tx1"/>
                </a:solidFill>
              </a:rPr>
              <a:t> </a:t>
            </a:r>
            <a:r>
              <a:rPr lang="en-US" sz="4400" dirty="0" err="1" smtClean="0">
                <a:solidFill>
                  <a:schemeClr val="tx1"/>
                </a:solidFill>
              </a:rPr>
              <a:t>trong</a:t>
            </a:r>
            <a:r>
              <a:rPr lang="en-US" sz="4400" dirty="0" smtClean="0">
                <a:solidFill>
                  <a:schemeClr val="tx1"/>
                </a:solidFill>
              </a:rPr>
              <a:t> </a:t>
            </a:r>
            <a:r>
              <a:rPr lang="en-US" sz="4400" dirty="0" err="1" smtClean="0">
                <a:solidFill>
                  <a:schemeClr val="tx1"/>
                </a:solidFill>
              </a:rPr>
              <a:t>các</a:t>
            </a:r>
            <a:r>
              <a:rPr lang="en-US" sz="4400" dirty="0" smtClean="0">
                <a:solidFill>
                  <a:schemeClr val="tx1"/>
                </a:solidFill>
              </a:rPr>
              <a:t> </a:t>
            </a:r>
            <a:r>
              <a:rPr lang="en-US" sz="4400" dirty="0" err="1" smtClean="0">
                <a:solidFill>
                  <a:schemeClr val="tx1"/>
                </a:solidFill>
              </a:rPr>
              <a:t>giác</a:t>
            </a:r>
            <a:r>
              <a:rPr lang="en-US" sz="4400" dirty="0" smtClean="0">
                <a:solidFill>
                  <a:schemeClr val="tx1"/>
                </a:solidFill>
              </a:rPr>
              <a:t> </a:t>
            </a:r>
            <a:r>
              <a:rPr lang="en-US" sz="4400" dirty="0" err="1" smtClean="0">
                <a:solidFill>
                  <a:schemeClr val="tx1"/>
                </a:solidFill>
              </a:rPr>
              <a:t>quan</a:t>
            </a:r>
            <a:r>
              <a:rPr lang="en-US" sz="4400" dirty="0" smtClean="0">
                <a:solidFill>
                  <a:schemeClr val="tx1"/>
                </a:solidFill>
              </a:rPr>
              <a:t> </a:t>
            </a:r>
            <a:r>
              <a:rPr lang="en-US" sz="4400" dirty="0" err="1" smtClean="0">
                <a:solidFill>
                  <a:schemeClr val="tx1"/>
                </a:solidFill>
              </a:rPr>
              <a:t>bị</a:t>
            </a:r>
            <a:r>
              <a:rPr lang="en-US" sz="4400" dirty="0" smtClean="0">
                <a:solidFill>
                  <a:schemeClr val="tx1"/>
                </a:solidFill>
              </a:rPr>
              <a:t> </a:t>
            </a:r>
            <a:r>
              <a:rPr lang="en-US" sz="4400" dirty="0" err="1" smtClean="0">
                <a:solidFill>
                  <a:schemeClr val="tx1"/>
                </a:solidFill>
              </a:rPr>
              <a:t>hỏng</a:t>
            </a:r>
            <a:r>
              <a:rPr lang="en-US" sz="4400" dirty="0" smtClean="0">
                <a:solidFill>
                  <a:schemeClr val="tx1"/>
                </a:solidFill>
              </a:rPr>
              <a:t>?</a:t>
            </a:r>
            <a:endParaRPr lang="en-US" sz="4400" dirty="0">
              <a:solidFill>
                <a:schemeClr val="tx1"/>
              </a:solidFill>
            </a:endParaRPr>
          </a:p>
        </p:txBody>
      </p:sp>
    </p:spTree>
    <p:extLst>
      <p:ext uri="{BB962C8B-B14F-4D97-AF65-F5344CB8AC3E}">
        <p14:creationId xmlns="" xmlns:p14="http://schemas.microsoft.com/office/powerpoint/2010/main" val="2185237990"/>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ircle(i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ircle(in)">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xmlns="" id="{A188D668-1D75-47B8-8B47-027B155372C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xmlns="" id="{8E0BBEDB-3582-46B2-84FB-51D658F33B97}"/>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xmlns="" id="{41835C1C-C7B0-4CC2-AE24-A8C598C349E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xmlns="" id="{75E78880-5F5A-4225-ABD0-C2A7370EDA0E}"/>
              </a:ext>
            </a:extLst>
          </p:cNvPr>
          <p:cNvSpPr txBox="1"/>
          <p:nvPr/>
        </p:nvSpPr>
        <p:spPr>
          <a:xfrm>
            <a:off x="3618870" y="1481785"/>
            <a:ext cx="727772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LUYỆN</a:t>
            </a:r>
            <a:r>
              <a:rPr kumimoji="0" lang="en-US" sz="6600" b="0" i="0" u="none" strike="noStrike" kern="1200" cap="none" spc="0" normalizeH="0" noProof="0" dirty="0" smtClean="0">
                <a:ln>
                  <a:noFill/>
                </a:ln>
                <a:solidFill>
                  <a:sysClr val="windowText" lastClr="000000"/>
                </a:solidFill>
                <a:effectLst/>
                <a:uLnTx/>
                <a:uFillTx/>
                <a:latin typeface="Calibri" panose="020F0502020204030204"/>
              </a:rPr>
              <a:t> </a:t>
            </a:r>
            <a:r>
              <a:rPr kumimoji="0" lang="en-US" sz="6600" b="0" i="0" u="none" strike="noStrike" kern="1200" cap="none" spc="0" normalizeH="0" noProof="0" dirty="0" smtClean="0">
                <a:ln>
                  <a:noFill/>
                </a:ln>
                <a:solidFill>
                  <a:sysClr val="windowText" lastClr="000000"/>
                </a:solidFill>
                <a:effectLst/>
                <a:uLnTx/>
                <a:uFillTx/>
                <a:latin typeface="Times New Roman" pitchFamily="18" charset="0"/>
                <a:cs typeface="Times New Roman" pitchFamily="18" charset="0"/>
              </a:rPr>
              <a:t>TẬP, </a:t>
            </a:r>
            <a:r>
              <a:rPr kumimoji="0" lang="en-US" sz="66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THỰC</a:t>
            </a:r>
            <a:r>
              <a:rPr kumimoji="0" lang="en-US" sz="6600" b="0" i="0" u="none" strike="noStrike" kern="1200" cap="none" spc="0" normalizeH="0" noProof="0" dirty="0" smtClean="0">
                <a:ln>
                  <a:noFill/>
                </a:ln>
                <a:solidFill>
                  <a:sysClr val="windowText" lastClr="000000"/>
                </a:solidFill>
                <a:effectLst/>
                <a:uLnTx/>
                <a:uFillTx/>
                <a:latin typeface="Times New Roman" pitchFamily="18" charset="0"/>
                <a:cs typeface="Times New Roman" pitchFamily="18" charset="0"/>
              </a:rPr>
              <a:t> </a:t>
            </a:r>
            <a:r>
              <a:rPr kumimoji="0" lang="en-US" sz="66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HÀNH</a:t>
            </a:r>
            <a:endParaRPr kumimoji="0" lang="vi-VN" sz="66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 xmlns:a14="http://schemas.microsoft.com/office/drawing/2010/main">
                <a:solidFill>
                  <a:schemeClr val="bg1">
                    <a:lumMod val="95000"/>
                  </a:schemeClr>
                </a:solidFill>
              </a14:hiddenFill>
            </a:ext>
          </a:extLst>
        </p:spPr>
      </p:pic>
    </p:spTree>
    <p:extLst>
      <p:ext uri="{BB962C8B-B14F-4D97-AF65-F5344CB8AC3E}">
        <p14:creationId xmlns="" xmlns:p14="http://schemas.microsoft.com/office/powerpoint/2010/main" val="50895494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xmlns="" id="{A188D668-1D75-47B8-8B47-027B155372C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xmlns="" id="{8E0BBEDB-3582-46B2-84FB-51D658F33B97}"/>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xmlns="" id="{41835C1C-C7B0-4CC2-AE24-A8C598C349E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96745" y="5115293"/>
            <a:ext cx="2578260" cy="1171049"/>
          </a:xfrm>
          <a:prstGeom prst="rect">
            <a:avLst/>
          </a:prstGeom>
        </p:spPr>
      </p:pic>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 xmlns:a14="http://schemas.microsoft.com/office/drawing/2010/main">
                <a:solidFill>
                  <a:schemeClr val="bg1">
                    <a:lumMod val="95000"/>
                  </a:schemeClr>
                </a:solidFill>
              </a14:hiddenFill>
            </a:ext>
          </a:extLst>
        </p:spPr>
      </p:pic>
      <p:sp>
        <p:nvSpPr>
          <p:cNvPr id="9" name="TextBox 8">
            <a:extLst>
              <a:ext uri="{FF2B5EF4-FFF2-40B4-BE49-F238E27FC236}">
                <a16:creationId xmlns:a16="http://schemas.microsoft.com/office/drawing/2014/main" xmlns="" id="{425E02D4-1E05-4785-A26D-09F2956EEDC0}"/>
              </a:ext>
            </a:extLst>
          </p:cNvPr>
          <p:cNvSpPr txBox="1"/>
          <p:nvPr/>
        </p:nvSpPr>
        <p:spPr>
          <a:xfrm>
            <a:off x="2640347" y="860691"/>
            <a:ext cx="8657128" cy="4283224"/>
          </a:xfrm>
          <a:prstGeom prst="rect">
            <a:avLst/>
          </a:prstGeom>
          <a:noFill/>
        </p:spPr>
        <p:txBody>
          <a:bodyPr wrap="square">
            <a:spAutoFit/>
          </a:bodyPr>
          <a:lstStyle/>
          <a:p>
            <a:pPr marL="21590" lvl="0" algn="ctr">
              <a:lnSpc>
                <a:spcPct val="150000"/>
              </a:lnSpc>
              <a:spcAft>
                <a:spcPts val="1000"/>
              </a:spcAft>
            </a:pPr>
            <a:r>
              <a:rPr lang="vi-VN" sz="4400" b="1" dirty="0">
                <a:solidFill>
                  <a:prstClr val="black"/>
                </a:solidFill>
                <a:ea typeface="Calibri" panose="020F0502020204030204" pitchFamily="34" charset="0"/>
                <a:cs typeface="Arial" panose="020B0604020202020204" pitchFamily="34" charset="0"/>
              </a:rPr>
              <a:t>Hoạt động 3</a:t>
            </a:r>
            <a:r>
              <a:rPr lang="vi-VN" sz="4400" b="1" dirty="0" smtClean="0">
                <a:solidFill>
                  <a:prstClr val="black"/>
                </a:solidFill>
                <a:ea typeface="Calibri" panose="020F0502020204030204" pitchFamily="34" charset="0"/>
                <a:cs typeface="Arial" panose="020B0604020202020204" pitchFamily="34" charset="0"/>
              </a:rPr>
              <a:t>:</a:t>
            </a:r>
            <a:endParaRPr lang="en-US" sz="4400" b="1" dirty="0" smtClean="0">
              <a:solidFill>
                <a:prstClr val="black"/>
              </a:solidFill>
              <a:ea typeface="Calibri" panose="020F0502020204030204" pitchFamily="34" charset="0"/>
              <a:cs typeface="Arial" panose="020B0604020202020204" pitchFamily="34" charset="0"/>
            </a:endParaRPr>
          </a:p>
          <a:p>
            <a:pPr marL="21590" lvl="0" algn="ctr">
              <a:lnSpc>
                <a:spcPct val="150000"/>
              </a:lnSpc>
              <a:spcAft>
                <a:spcPts val="1000"/>
              </a:spcAft>
            </a:pPr>
            <a:r>
              <a:rPr lang="en-US" sz="4400" b="1" dirty="0" err="1" smtClean="0">
                <a:solidFill>
                  <a:prstClr val="black"/>
                </a:solidFill>
                <a:ea typeface="Calibri" panose="020F0502020204030204" pitchFamily="34" charset="0"/>
                <a:cs typeface="Arial" panose="020B0604020202020204" pitchFamily="34" charset="0"/>
              </a:rPr>
              <a:t>Thực</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hành</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nêu</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các</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bộ</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phận</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của</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cơ</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quan</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thần</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kinh</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và</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vai</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trò</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của</a:t>
            </a:r>
            <a:r>
              <a:rPr lang="en-US" sz="4400" b="1" dirty="0" smtClean="0">
                <a:solidFill>
                  <a:prstClr val="black"/>
                </a:solidFill>
                <a:ea typeface="Calibri" panose="020F0502020204030204" pitchFamily="34" charset="0"/>
                <a:cs typeface="Arial" panose="020B0604020202020204" pitchFamily="34" charset="0"/>
              </a:rPr>
              <a:t> </a:t>
            </a:r>
            <a:r>
              <a:rPr lang="en-US" sz="4400" b="1" dirty="0" err="1" smtClean="0">
                <a:solidFill>
                  <a:prstClr val="black"/>
                </a:solidFill>
                <a:ea typeface="Calibri" panose="020F0502020204030204" pitchFamily="34" charset="0"/>
                <a:cs typeface="Arial" panose="020B0604020202020204" pitchFamily="34" charset="0"/>
              </a:rPr>
              <a:t>chúng</a:t>
            </a:r>
            <a:endParaRPr lang="vi-VN" sz="4400" b="1"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 xmlns:p14="http://schemas.microsoft.com/office/powerpoint/2010/main" val="34932263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B63AC7F-7CD0-46E3-8C1E-FAF095162662}"/>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xmlns="" id="{68A48E18-3F60-4BC5-A208-9E58793A2702}"/>
              </a:ext>
            </a:extLst>
          </p:cNvPr>
          <p:cNvSpPr/>
          <p:nvPr/>
        </p:nvSpPr>
        <p:spPr>
          <a:xfrm>
            <a:off x="2153136" y="1275044"/>
            <a:ext cx="8185355" cy="38131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ECA332E1-372F-D5DE-D4BC-886469638A9F}"/>
              </a:ext>
            </a:extLst>
          </p:cNvPr>
          <p:cNvSpPr txBox="1"/>
          <p:nvPr/>
        </p:nvSpPr>
        <p:spPr>
          <a:xfrm>
            <a:off x="2336146" y="1457063"/>
            <a:ext cx="8657128" cy="1082348"/>
          </a:xfrm>
          <a:prstGeom prst="rect">
            <a:avLst/>
          </a:prstGeom>
          <a:noFill/>
        </p:spPr>
        <p:txBody>
          <a:bodyPr wrap="square">
            <a:spAutoFit/>
          </a:bodyPr>
          <a:lstStyle/>
          <a:p>
            <a:pPr marL="21590" marR="0" lvl="0" indent="0" algn="l" defTabSz="914400" rtl="0" eaLnBrk="1" fontAlgn="auto" latinLnBrk="0" hangingPunct="1">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vị</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trí</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não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tủy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cơ</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bạn</a:t>
            </a:r>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800" b="1"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590" marR="0" lvl="0" indent="0" algn="l" defTabSz="914400" rtl="0" eaLnBrk="1" fontAlgn="auto" latinLnBrk="0" hangingPunct="1">
              <a:spcBef>
                <a:spcPts val="0"/>
              </a:spcBef>
              <a:spcAft>
                <a:spcPts val="1000"/>
              </a:spcAft>
              <a:buClrTx/>
              <a:buSzTx/>
              <a:buFontTx/>
              <a:buNone/>
              <a:tabLst/>
              <a:defRPr/>
            </a:pPr>
            <a:r>
              <a:rPr lang="en-US" sz="2800" b="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28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nêu</a:t>
            </a:r>
            <a:r>
              <a:rPr lang="en-US" sz="28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vai</a:t>
            </a:r>
            <a:r>
              <a:rPr lang="en-US" sz="28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trò</a:t>
            </a:r>
            <a:r>
              <a:rPr lang="en-US" sz="28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28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chúng</a:t>
            </a:r>
            <a:r>
              <a:rPr lang="en-US" sz="2800" b="1"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xmlns=""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 xmlns:p14="http://schemas.microsoft.com/office/powerpoint/2010/main" val="548403887"/>
      </p:ext>
    </p:extLst>
  </p:cSld>
  <p:clrMapOvr>
    <a:masterClrMapping/>
  </p:clrMapOvr>
  <mc:AlternateContent xmlns:mc="http://schemas.openxmlformats.org/markup-compatibility/2006">
    <mc:Choice xmlns=""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mod="1">
    <p:ext uri="{E180D4A7-C9FB-4DFB-919C-405C955672EB}">
      <p14:showEvtLst xmlns="" xmlns:p14="http://schemas.microsoft.com/office/powerpoint/2010/main">
        <p14:playEvt time="0" objId="8"/>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A407E71-A3AA-454E-BF30-53DBA031F653}"/>
              </a:ext>
            </a:extLst>
          </p:cNvPr>
          <p:cNvPicPr>
            <a:picLocks noChangeAspect="1"/>
          </p:cNvPicPr>
          <p:nvPr/>
        </p:nvPicPr>
        <p:blipFill>
          <a:blip r:embed="rId2"/>
          <a:stretch>
            <a:fillRect/>
          </a:stretch>
        </p:blipFill>
        <p:spPr>
          <a:xfrm>
            <a:off x="-23814" y="0"/>
            <a:ext cx="12215813" cy="6858000"/>
          </a:xfrm>
          <a:prstGeom prst="rect">
            <a:avLst/>
          </a:prstGeom>
        </p:spPr>
      </p:pic>
      <p:pic>
        <p:nvPicPr>
          <p:cNvPr id="7" name="Picture 6">
            <a:extLst>
              <a:ext uri="{FF2B5EF4-FFF2-40B4-BE49-F238E27FC236}">
                <a16:creationId xmlns:a16="http://schemas.microsoft.com/office/drawing/2014/main" xmlns="" id="{A54C9A4A-F6FF-4942-B1C2-8F37CAE35B1B}"/>
              </a:ext>
            </a:extLst>
          </p:cNvPr>
          <p:cNvPicPr>
            <a:picLocks noChangeAspect="1"/>
          </p:cNvPicPr>
          <p:nvPr/>
        </p:nvPicPr>
        <p:blipFill>
          <a:blip r:embed="rId3"/>
          <a:stretch>
            <a:fillRect/>
          </a:stretch>
        </p:blipFill>
        <p:spPr>
          <a:xfrm>
            <a:off x="-80966" y="-228600"/>
            <a:ext cx="12272966" cy="6253740"/>
          </a:xfrm>
          <a:prstGeom prst="rect">
            <a:avLst/>
          </a:prstGeom>
        </p:spPr>
      </p:pic>
      <p:pic>
        <p:nvPicPr>
          <p:cNvPr id="4" name="Picture 3">
            <a:extLst>
              <a:ext uri="{FF2B5EF4-FFF2-40B4-BE49-F238E27FC236}">
                <a16:creationId xmlns:a16="http://schemas.microsoft.com/office/drawing/2014/main" xmlns="" id="{6765E6E0-1642-4F77-BC5A-F23E6405EF3D}"/>
              </a:ext>
            </a:extLst>
          </p:cNvPr>
          <p:cNvPicPr>
            <a:picLocks noChangeAspect="1"/>
          </p:cNvPicPr>
          <p:nvPr/>
        </p:nvPicPr>
        <p:blipFill>
          <a:blip r:embed="rId4"/>
          <a:stretch>
            <a:fillRect/>
          </a:stretch>
        </p:blipFill>
        <p:spPr>
          <a:xfrm>
            <a:off x="-381000" y="0"/>
            <a:ext cx="2362200" cy="6886419"/>
          </a:xfrm>
          <a:prstGeom prst="rect">
            <a:avLst/>
          </a:prstGeom>
        </p:spPr>
      </p:pic>
      <p:pic>
        <p:nvPicPr>
          <p:cNvPr id="121" name="Picture 120">
            <a:extLst>
              <a:ext uri="{FF2B5EF4-FFF2-40B4-BE49-F238E27FC236}">
                <a16:creationId xmlns:a16="http://schemas.microsoft.com/office/drawing/2014/main" xmlns="" id="{ACF8AC74-FF3F-4757-A414-95D53D07A440}"/>
              </a:ext>
            </a:extLst>
          </p:cNvPr>
          <p:cNvPicPr>
            <a:picLocks noChangeAspect="1"/>
          </p:cNvPicPr>
          <p:nvPr/>
        </p:nvPicPr>
        <p:blipFill>
          <a:blip r:embed="rId5"/>
          <a:stretch>
            <a:fillRect/>
          </a:stretch>
        </p:blipFill>
        <p:spPr>
          <a:xfrm>
            <a:off x="625748" y="5505764"/>
            <a:ext cx="10940504" cy="1428436"/>
          </a:xfrm>
          <a:prstGeom prst="rect">
            <a:avLst/>
          </a:prstGeom>
        </p:spPr>
      </p:pic>
      <p:pic>
        <p:nvPicPr>
          <p:cNvPr id="122" name="Picture 121">
            <a:extLst>
              <a:ext uri="{FF2B5EF4-FFF2-40B4-BE49-F238E27FC236}">
                <a16:creationId xmlns:a16="http://schemas.microsoft.com/office/drawing/2014/main" xmlns="" id="{256E9308-FCBF-447D-9031-C2E66ADB2B39}"/>
              </a:ext>
            </a:extLst>
          </p:cNvPr>
          <p:cNvPicPr>
            <a:picLocks noChangeAspect="1"/>
          </p:cNvPicPr>
          <p:nvPr/>
        </p:nvPicPr>
        <p:blipFill>
          <a:blip r:embed="rId6"/>
          <a:stretch>
            <a:fillRect/>
          </a:stretch>
        </p:blipFill>
        <p:spPr>
          <a:xfrm>
            <a:off x="1072542" y="2599645"/>
            <a:ext cx="2869143" cy="3665763"/>
          </a:xfrm>
          <a:prstGeom prst="rect">
            <a:avLst/>
          </a:prstGeom>
        </p:spPr>
      </p:pic>
      <p:sp>
        <p:nvSpPr>
          <p:cNvPr id="136" name="TextBox 135">
            <a:extLst>
              <a:ext uri="{FF2B5EF4-FFF2-40B4-BE49-F238E27FC236}">
                <a16:creationId xmlns:a16="http://schemas.microsoft.com/office/drawing/2014/main" xmlns="" id="{748667C2-75A3-4ED2-B394-EE2C23E86A74}"/>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xmlns="" id="{EA368E21-218A-4A03-83BE-069CA1E4855A}"/>
              </a:ext>
            </a:extLst>
          </p:cNvPr>
          <p:cNvSpPr txBox="1"/>
          <p:nvPr/>
        </p:nvSpPr>
        <p:spPr>
          <a:xfrm>
            <a:off x="3011257" y="1371718"/>
            <a:ext cx="6088526" cy="923330"/>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C233"/>
                </a:solidFill>
                <a:effectLst>
                  <a:outerShdw dist="50800" dir="3600000" algn="t" rotWithShape="0">
                    <a:prstClr val="white"/>
                  </a:outerShdw>
                </a:effectLst>
                <a:uLnTx/>
                <a:uFillTx/>
                <a:latin typeface="iCiel Cadena" panose="02000503000000020004" pitchFamily="50" charset="0"/>
                <a:ea typeface="+mn-ea"/>
                <a:cs typeface="+mn-cs"/>
              </a:rPr>
              <a:t>CHIA SẺ</a:t>
            </a:r>
            <a:r>
              <a:rPr kumimoji="0" lang="en-US" sz="5400" b="0" i="0" u="none" strike="noStrike" kern="1200" cap="none" spc="0" normalizeH="0" noProof="0">
                <a:ln>
                  <a:noFill/>
                </a:ln>
                <a:solidFill>
                  <a:srgbClr val="FFC233"/>
                </a:solidFill>
                <a:effectLst>
                  <a:outerShdw dist="50800" dir="3600000" algn="t" rotWithShape="0">
                    <a:prstClr val="white"/>
                  </a:outerShdw>
                </a:effectLst>
                <a:uLnTx/>
                <a:uFillTx/>
                <a:latin typeface="iCiel Cadena" panose="02000503000000020004" pitchFamily="50" charset="0"/>
                <a:ea typeface="+mn-ea"/>
                <a:cs typeface="+mn-cs"/>
              </a:rPr>
              <a:t> TRƯỚC LỚP</a:t>
            </a:r>
            <a:endParaRPr kumimoji="0" lang="en-US" sz="5400" b="0" i="0" u="none" strike="noStrike" kern="1200" cap="none" spc="0" normalizeH="0" baseline="0" noProof="0">
              <a:ln>
                <a:noFill/>
              </a:ln>
              <a:solidFill>
                <a:srgbClr val="FFC233"/>
              </a:solidFill>
              <a:effectLst>
                <a:outerShdw dist="50800" dir="3600000" algn="t" rotWithShape="0">
                  <a:prstClr val="white"/>
                </a:outerShdw>
              </a:effectLst>
              <a:uLnTx/>
              <a:uFillTx/>
              <a:latin typeface="iCiel Cadena" panose="02000503000000020004" pitchFamily="50" charset="0"/>
              <a:ea typeface="+mn-ea"/>
              <a:cs typeface="+mn-cs"/>
            </a:endParaRPr>
          </a:p>
        </p:txBody>
      </p:sp>
      <p:pic>
        <p:nvPicPr>
          <p:cNvPr id="145" name="Picture 144">
            <a:extLst>
              <a:ext uri="{FF2B5EF4-FFF2-40B4-BE49-F238E27FC236}">
                <a16:creationId xmlns:a16="http://schemas.microsoft.com/office/drawing/2014/main" xmlns="" id="{DBF8B55D-260B-4E9C-9FD9-46CAFE6B59BC}"/>
              </a:ext>
            </a:extLst>
          </p:cNvPr>
          <p:cNvPicPr>
            <a:picLocks noChangeAspect="1"/>
          </p:cNvPicPr>
          <p:nvPr/>
        </p:nvPicPr>
        <p:blipFill>
          <a:blip r:embed="rId7"/>
          <a:stretch>
            <a:fillRect/>
          </a:stretch>
        </p:blipFill>
        <p:spPr>
          <a:xfrm>
            <a:off x="15927760" y="2627765"/>
            <a:ext cx="2288546" cy="3306002"/>
          </a:xfrm>
          <a:prstGeom prst="rect">
            <a:avLst/>
          </a:prstGeom>
        </p:spPr>
      </p:pic>
      <p:pic>
        <p:nvPicPr>
          <p:cNvPr id="6" name="Picture 5">
            <a:extLst>
              <a:ext uri="{FF2B5EF4-FFF2-40B4-BE49-F238E27FC236}">
                <a16:creationId xmlns:a16="http://schemas.microsoft.com/office/drawing/2014/main" xmlns="" id="{B1DBD2F3-6F43-430A-A5B2-5724481D57A4}"/>
              </a:ext>
            </a:extLst>
          </p:cNvPr>
          <p:cNvPicPr>
            <a:picLocks noChangeAspect="1"/>
          </p:cNvPicPr>
          <p:nvPr/>
        </p:nvPicPr>
        <p:blipFill>
          <a:blip r:embed="rId4"/>
          <a:stretch>
            <a:fillRect/>
          </a:stretch>
        </p:blipFill>
        <p:spPr>
          <a:xfrm flipH="1">
            <a:off x="10174285" y="0"/>
            <a:ext cx="2362200" cy="6886419"/>
          </a:xfrm>
          <a:prstGeom prst="rect">
            <a:avLst/>
          </a:prstGeom>
        </p:spPr>
      </p:pic>
      <p:pic>
        <p:nvPicPr>
          <p:cNvPr id="5" name="Graphic 4">
            <a:extLst>
              <a:ext uri="{FF2B5EF4-FFF2-40B4-BE49-F238E27FC236}">
                <a16:creationId xmlns:a16="http://schemas.microsoft.com/office/drawing/2014/main" xmlns="" id="{A46D9B37-B65A-4EC9-BBA8-939C477F31D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966" y="-228600"/>
            <a:ext cx="12501565" cy="990600"/>
          </a:xfrm>
          <a:prstGeom prst="rect">
            <a:avLst/>
          </a:prstGeom>
        </p:spPr>
      </p:pic>
      <p:pic>
        <p:nvPicPr>
          <p:cNvPr id="27" name="Picture 26">
            <a:extLst>
              <a:ext uri="{FF2B5EF4-FFF2-40B4-BE49-F238E27FC236}">
                <a16:creationId xmlns:a16="http://schemas.microsoft.com/office/drawing/2014/main" xmlns="" id="{692CB6BE-38CB-4A23-895C-DD08E86E9BD8}"/>
              </a:ext>
            </a:extLst>
          </p:cNvPr>
          <p:cNvPicPr>
            <a:picLocks noChangeAspect="1"/>
          </p:cNvPicPr>
          <p:nvPr/>
        </p:nvPicPr>
        <p:blipFill>
          <a:blip r:embed="rId7"/>
          <a:stretch>
            <a:fillRect/>
          </a:stretch>
        </p:blipFill>
        <p:spPr>
          <a:xfrm>
            <a:off x="8250317" y="2627765"/>
            <a:ext cx="2554586" cy="3690320"/>
          </a:xfrm>
          <a:prstGeom prst="rect">
            <a:avLst/>
          </a:prstGeom>
        </p:spPr>
      </p:pic>
    </p:spTree>
    <p:extLst>
      <p:ext uri="{BB962C8B-B14F-4D97-AF65-F5344CB8AC3E}">
        <p14:creationId xmlns="" xmlns:p14="http://schemas.microsoft.com/office/powerpoint/2010/main" val="3483772043"/>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xmlns="" id="{8413C11D-90E5-46DA-8ADA-F78BB13B762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xmlns="" id="{DC633D79-E0B5-4F4D-AE4A-E77F6D190144}"/>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xmlns="" id="{34839272-94CE-40C8-8666-2EDE9C3F9DD8}"/>
              </a:ext>
            </a:extLst>
          </p:cNvPr>
          <p:cNvPicPr>
            <a:picLocks noChangeAspect="1"/>
          </p:cNvPicPr>
          <p:nvPr/>
        </p:nvPicPr>
        <p:blipFill>
          <a:blip r:embed="rId4" cstate="print"/>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xmlns="" id="{095075BD-EED9-411C-A78B-B0997BD7ED0B}"/>
              </a:ext>
            </a:extLst>
          </p:cNvPr>
          <p:cNvPicPr>
            <a:picLocks noChangeAspect="1"/>
          </p:cNvPicPr>
          <p:nvPr/>
        </p:nvPicPr>
        <p:blipFill>
          <a:blip r:embed="rId5" cstate="print"/>
          <a:srcRect/>
          <a:stretch>
            <a:fillRect/>
          </a:stretch>
        </p:blipFill>
        <p:spPr>
          <a:xfrm>
            <a:off x="745231" y="2661920"/>
            <a:ext cx="1910079" cy="4069184"/>
          </a:xfrm>
          <a:prstGeom prst="rect">
            <a:avLst/>
          </a:prstGeom>
        </p:spPr>
      </p:pic>
      <p:sp>
        <p:nvSpPr>
          <p:cNvPr id="5" name="TextBox 4">
            <a:extLst>
              <a:ext uri="{FF2B5EF4-FFF2-40B4-BE49-F238E27FC236}">
                <a16:creationId xmlns:a16="http://schemas.microsoft.com/office/drawing/2014/main" xmlns="" id="{92431190-7F9F-4DFB-A3EC-0FD55A06A74E}"/>
              </a:ext>
            </a:extLst>
          </p:cNvPr>
          <p:cNvSpPr txBox="1"/>
          <p:nvPr/>
        </p:nvSpPr>
        <p:spPr>
          <a:xfrm>
            <a:off x="2203449" y="2278267"/>
            <a:ext cx="7785100" cy="2554545"/>
          </a:xfrm>
          <a:prstGeom prst="rect">
            <a:avLst/>
          </a:prstGeom>
          <a:noFill/>
        </p:spPr>
        <p:txBody>
          <a:bodyPr wrap="square" rtlCol="0">
            <a:spAutoFit/>
          </a:bodyPr>
          <a:lstStyle/>
          <a:p>
            <a:pPr algn="ctr"/>
            <a:r>
              <a:rPr lang="en-US" sz="8000" b="1" dirty="0" smtClean="0">
                <a:ln w="6600">
                  <a:solidFill>
                    <a:srgbClr val="FF0066"/>
                  </a:solidFill>
                  <a:prstDash val="solid"/>
                </a:ln>
                <a:solidFill>
                  <a:srgbClr val="FFE7FF"/>
                </a:solidFill>
                <a:effectLst>
                  <a:outerShdw dist="38100" dir="2700000" algn="tl" rotWithShape="0">
                    <a:srgbClr val="FF0066"/>
                  </a:outerShdw>
                </a:effectLst>
                <a:latin typeface="iCiel Crocante" panose="02000000000000000000" pitchFamily="50" charset="0"/>
              </a:rPr>
              <a:t>VẬN DỤNG, TRẢI NGHIỆM</a:t>
            </a:r>
            <a:endParaRPr lang="en-US" sz="8000" b="1" dirty="0">
              <a:ln w="6600">
                <a:solidFill>
                  <a:srgbClr val="FF0066"/>
                </a:solidFill>
                <a:prstDash val="solid"/>
              </a:ln>
              <a:solidFill>
                <a:srgbClr val="FFE7FF"/>
              </a:solidFill>
              <a:effectLst>
                <a:outerShdw dist="38100" dir="2700000" algn="tl" rotWithShape="0">
                  <a:srgbClr val="FF0066"/>
                </a:outerShdw>
              </a:effectLst>
              <a:latin typeface="iCiel Crocante" panose="02000000000000000000" pitchFamily="50" charset="0"/>
            </a:endParaRPr>
          </a:p>
        </p:txBody>
      </p:sp>
    </p:spTree>
    <p:extLst>
      <p:ext uri="{BB962C8B-B14F-4D97-AF65-F5344CB8AC3E}">
        <p14:creationId xmlns="" xmlns:p14="http://schemas.microsoft.com/office/powerpoint/2010/main" val="1373872891"/>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34" presetClass="emph" presetSubtype="0" fill="hold" grpId="0" nodeType="withEffect">
                                      <p:stCondLst>
                                        <p:cond delay="0"/>
                                      </p:stCondLst>
                                      <p:iterate type="lt">
                                        <p:tmPct val="10000"/>
                                      </p:iterate>
                                      <p:childTnLst>
                                        <p:animMotion origin="layout" path="M 4.16667E-7 4.07407E-6 L 4.16667E-7 -0.07223 " pathEditMode="relative" rAng="0" ptsTypes="AA">
                                          <p:cBhvr>
                                            <p:cTn id="14" dur="250" accel="50000" decel="50000" autoRev="1" fill="hold">
                                              <p:stCondLst>
                                                <p:cond delay="0"/>
                                              </p:stCondLst>
                                            </p:cTn>
                                            <p:tgtEl>
                                              <p:spTgt spid="5"/>
                                            </p:tgtEl>
                                            <p:attrNameLst>
                                              <p:attrName>ppt_x</p:attrName>
                                              <p:attrName>ppt_y</p:attrName>
                                            </p:attrNameLst>
                                          </p:cBhvr>
                                          <p:rCtr x="0" y="-3611"/>
                                        </p:animMotion>
                                        <p:animRot by="1500000">
                                          <p:cBhvr>
                                            <p:cTn id="15" dur="125" fill="hold">
                                              <p:stCondLst>
                                                <p:cond delay="0"/>
                                              </p:stCondLst>
                                            </p:cTn>
                                            <p:tgtEl>
                                              <p:spTgt spid="5"/>
                                            </p:tgtEl>
                                            <p:attrNameLst>
                                              <p:attrName>r</p:attrName>
                                            </p:attrNameLst>
                                          </p:cBhvr>
                                        </p:animRot>
                                        <p:animRot by="-1500000">
                                          <p:cBhvr>
                                            <p:cTn id="16" dur="125" fill="hold">
                                              <p:stCondLst>
                                                <p:cond delay="125"/>
                                              </p:stCondLst>
                                            </p:cTn>
                                            <p:tgtEl>
                                              <p:spTgt spid="5"/>
                                            </p:tgtEl>
                                            <p:attrNameLst>
                                              <p:attrName>r</p:attrName>
                                            </p:attrNameLst>
                                          </p:cBhvr>
                                        </p:animRot>
                                        <p:animRot by="-1500000">
                                          <p:cBhvr>
                                            <p:cTn id="17" dur="125" fill="hold">
                                              <p:stCondLst>
                                                <p:cond delay="250"/>
                                              </p:stCondLst>
                                            </p:cTn>
                                            <p:tgtEl>
                                              <p:spTgt spid="5"/>
                                            </p:tgtEl>
                                            <p:attrNameLst>
                                              <p:attrName>r</p:attrName>
                                            </p:attrNameLst>
                                          </p:cBhvr>
                                        </p:animRot>
                                        <p:animRot by="1500000">
                                          <p:cBhvr>
                                            <p:cTn id="1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34" presetClass="emph" presetSubtype="0" fill="hold" grpId="0" nodeType="withEffect">
                                      <p:stCondLst>
                                        <p:cond delay="0"/>
                                      </p:stCondLst>
                                      <p:iterate type="lt">
                                        <p:tmPct val="10000"/>
                                      </p:iterate>
                                      <p:childTnLst>
                                        <p:animMotion origin="layout" path="M 4.16667E-7 4.07407E-6 L 4.16667E-7 -0.07223 " pathEditMode="relative" rAng="0" ptsTypes="AA">
                                          <p:cBhvr>
                                            <p:cTn id="14" dur="250" accel="50000" decel="50000" autoRev="1" fill="hold">
                                              <p:stCondLst>
                                                <p:cond delay="0"/>
                                              </p:stCondLst>
                                            </p:cTn>
                                            <p:tgtEl>
                                              <p:spTgt spid="5"/>
                                            </p:tgtEl>
                                            <p:attrNameLst>
                                              <p:attrName>ppt_x</p:attrName>
                                              <p:attrName>ppt_y</p:attrName>
                                            </p:attrNameLst>
                                          </p:cBhvr>
                                          <p:rCtr x="0" y="-3611"/>
                                        </p:animMotion>
                                        <p:animRot by="1500000">
                                          <p:cBhvr>
                                            <p:cTn id="15" dur="125" fill="hold">
                                              <p:stCondLst>
                                                <p:cond delay="0"/>
                                              </p:stCondLst>
                                            </p:cTn>
                                            <p:tgtEl>
                                              <p:spTgt spid="5"/>
                                            </p:tgtEl>
                                            <p:attrNameLst>
                                              <p:attrName>r</p:attrName>
                                            </p:attrNameLst>
                                          </p:cBhvr>
                                        </p:animRot>
                                        <p:animRot by="-1500000">
                                          <p:cBhvr>
                                            <p:cTn id="16" dur="125" fill="hold">
                                              <p:stCondLst>
                                                <p:cond delay="125"/>
                                              </p:stCondLst>
                                            </p:cTn>
                                            <p:tgtEl>
                                              <p:spTgt spid="5"/>
                                            </p:tgtEl>
                                            <p:attrNameLst>
                                              <p:attrName>r</p:attrName>
                                            </p:attrNameLst>
                                          </p:cBhvr>
                                        </p:animRot>
                                        <p:animRot by="-1500000">
                                          <p:cBhvr>
                                            <p:cTn id="17" dur="125" fill="hold">
                                              <p:stCondLst>
                                                <p:cond delay="250"/>
                                              </p:stCondLst>
                                            </p:cTn>
                                            <p:tgtEl>
                                              <p:spTgt spid="5"/>
                                            </p:tgtEl>
                                            <p:attrNameLst>
                                              <p:attrName>r</p:attrName>
                                            </p:attrNameLst>
                                          </p:cBhvr>
                                        </p:animRot>
                                        <p:animRot by="1500000">
                                          <p:cBhvr>
                                            <p:cTn id="1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xmlns="" id="{BAF4E815-DB4A-4C4D-8298-8C25B164E186}"/>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xmlns="" id="{2E4CC384-13C0-4B30-9157-5AA3F9F729A7}"/>
              </a:ext>
            </a:extLst>
          </p:cNvPr>
          <p:cNvSpPr/>
          <p:nvPr/>
        </p:nvSpPr>
        <p:spPr>
          <a:xfrm>
            <a:off x="1695450" y="169034"/>
            <a:ext cx="8801100" cy="1145406"/>
          </a:xfrm>
          <a:prstGeom prst="roundRect">
            <a:avLst/>
          </a:prstGeom>
          <a:solidFill>
            <a:schemeClr val="bg1"/>
          </a:solidFill>
          <a:ln w="7620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Cartoon Physician, Doctor cartoon illustration, cartoon Character, child,  hand png | PNGWing">
            <a:extLst>
              <a:ext uri="{FF2B5EF4-FFF2-40B4-BE49-F238E27FC236}">
                <a16:creationId xmlns:a16="http://schemas.microsoft.com/office/drawing/2014/main" xmlns="" id="{F44F409D-F2F0-4D1A-89A9-02CD06A6A086}"/>
              </a:ext>
            </a:extLst>
          </p:cNvPr>
          <p:cNvPicPr>
            <a:picLocks noChangeAspect="1" noChangeArrowheads="1"/>
          </p:cNvPicPr>
          <p:nvPr/>
        </p:nvPicPr>
        <p:blipFill rotWithShape="1">
          <a:blip r:embed="rId5">
            <a:extLst>
              <a:ext uri="{BEBA8EAE-BF5A-486C-A8C5-ECC9F3942E4B}">
                <a14:imgProps xmln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 xmlns:a14="http://schemas.microsoft.com/office/drawing/2010/main" val="0"/>
              </a:ext>
            </a:extLst>
          </a:blip>
          <a:srcRect r="43611"/>
          <a:stretch/>
        </p:blipFill>
        <p:spPr bwMode="auto">
          <a:xfrm>
            <a:off x="-192024" y="1930907"/>
            <a:ext cx="2911388" cy="5163052"/>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xmlns="" id="{15DA58FC-0648-492D-9567-14B0AF2D405A}"/>
              </a:ext>
            </a:extLst>
          </p:cNvPr>
          <p:cNvPicPr>
            <a:picLocks noChangeAspect="1" noChangeArrowheads="1"/>
          </p:cNvPicPr>
          <p:nvPr/>
        </p:nvPicPr>
        <p:blipFill rotWithShape="1">
          <a:blip r:embed="rId8">
            <a:extLst>
              <a:ext uri="{BEBA8EAE-BF5A-486C-A8C5-ECC9F3942E4B}">
                <a14:imgProps xmln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 xmlns:a14="http://schemas.microsoft.com/office/drawing/2010/main" val="0"/>
              </a:ext>
            </a:extLst>
          </a:blip>
          <a:srcRect l="49028" r="-5417"/>
          <a:stretch/>
        </p:blipFill>
        <p:spPr bwMode="auto">
          <a:xfrm>
            <a:off x="9937192" y="2609849"/>
            <a:ext cx="2653195" cy="4610099"/>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30">
            <a:hlinkClick r:id="rId9" action="ppaction://hlinksldjump"/>
            <a:extLst>
              <a:ext uri="{FF2B5EF4-FFF2-40B4-BE49-F238E27FC236}">
                <a16:creationId xmlns:a16="http://schemas.microsoft.com/office/drawing/2014/main" xmlns="" id="{AB3840E9-E7BF-42AB-9095-B9A7E03DA079}"/>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xmlns="" id="{F82BD307-47D4-4381-BA58-4EAFD1F40FD3}"/>
              </a:ext>
            </a:extLst>
          </p:cNvPr>
          <p:cNvPicPr>
            <a:picLocks noChangeAspect="1"/>
          </p:cNvPicPr>
          <p:nvPr>
            <a:videoFile r:link="rId1"/>
            <p:extLst>
              <p:ext uri="{DAA4B4D4-6D71-4841-9C94-3DE7FCFB9230}">
                <p14:media xmlns="" xmlns:p14="http://schemas.microsoft.com/office/powerpoint/2010/main" r:embed="rId11">
                  <p14:trim st="4071"/>
                </p14:media>
              </p:ext>
            </p:extLst>
          </p:nvPr>
        </p:nvPicPr>
        <p:blipFill>
          <a:blip r:embed="rId12" cstate="print"/>
          <a:stretch>
            <a:fillRect/>
          </a:stretch>
        </p:blipFill>
        <p:spPr>
          <a:xfrm>
            <a:off x="-923925" y="6188075"/>
            <a:ext cx="406400" cy="406400"/>
          </a:xfrm>
          <a:prstGeom prst="rect">
            <a:avLst/>
          </a:prstGeom>
        </p:spPr>
      </p:pic>
      <p:pic>
        <p:nvPicPr>
          <p:cNvPr id="2" name="Picture 1">
            <a:extLst>
              <a:ext uri="{FF2B5EF4-FFF2-40B4-BE49-F238E27FC236}">
                <a16:creationId xmlns:a16="http://schemas.microsoft.com/office/drawing/2014/main" xmlns="" id="{6C6B5550-B65F-4D27-919D-70799880F61F}"/>
              </a:ext>
            </a:extLst>
          </p:cNvPr>
          <p:cNvPicPr>
            <a:picLocks noChangeAspect="1"/>
          </p:cNvPicPr>
          <p:nvPr/>
        </p:nvPicPr>
        <p:blipFill>
          <a:blip r:embed="rId13"/>
          <a:stretch>
            <a:fillRect/>
          </a:stretch>
        </p:blipFill>
        <p:spPr>
          <a:xfrm>
            <a:off x="1981200" y="235856"/>
            <a:ext cx="7827942" cy="2078916"/>
          </a:xfrm>
          <a:prstGeom prst="rect">
            <a:avLst/>
          </a:prstGeom>
        </p:spPr>
      </p:pic>
      <p:grpSp>
        <p:nvGrpSpPr>
          <p:cNvPr id="4" name="Group 3">
            <a:extLst>
              <a:ext uri="{FF2B5EF4-FFF2-40B4-BE49-F238E27FC236}">
                <a16:creationId xmlns:a16="http://schemas.microsoft.com/office/drawing/2014/main" xmlns="" id="{40E42EB6-4A03-49DD-ACFC-75EAD1B533E6}"/>
              </a:ext>
            </a:extLst>
          </p:cNvPr>
          <p:cNvGrpSpPr/>
          <p:nvPr/>
        </p:nvGrpSpPr>
        <p:grpSpPr>
          <a:xfrm>
            <a:off x="2144648" y="1847094"/>
            <a:ext cx="7827942" cy="4553705"/>
            <a:chOff x="2144648" y="1847094"/>
            <a:chExt cx="7827942" cy="4553705"/>
          </a:xfrm>
        </p:grpSpPr>
        <p:sp>
          <p:nvSpPr>
            <p:cNvPr id="9" name="Rectangle: Rounded Corners 8">
              <a:extLst>
                <a:ext uri="{FF2B5EF4-FFF2-40B4-BE49-F238E27FC236}">
                  <a16:creationId xmlns:a16="http://schemas.microsoft.com/office/drawing/2014/main" xmlns="" id="{F2FAAF96-5EBF-4F5B-BFF2-5FF52F665116}"/>
                </a:ext>
              </a:extLst>
            </p:cNvPr>
            <p:cNvSpPr/>
            <p:nvPr/>
          </p:nvSpPr>
          <p:spPr>
            <a:xfrm>
              <a:off x="2144648" y="1847094"/>
              <a:ext cx="7827942" cy="4553705"/>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3" name="TextBox 2">
              <a:extLst>
                <a:ext uri="{FF2B5EF4-FFF2-40B4-BE49-F238E27FC236}">
                  <a16:creationId xmlns:a16="http://schemas.microsoft.com/office/drawing/2014/main" xmlns="" id="{27147278-88C0-45F3-8424-D5E397C4CF89}"/>
                </a:ext>
              </a:extLst>
            </p:cNvPr>
            <p:cNvSpPr txBox="1"/>
            <p:nvPr/>
          </p:nvSpPr>
          <p:spPr>
            <a:xfrm>
              <a:off x="2518027" y="2108009"/>
              <a:ext cx="7155946" cy="4031873"/>
            </a:xfrm>
            <a:prstGeom prst="rect">
              <a:avLst/>
            </a:prstGeom>
            <a:noFill/>
          </p:spPr>
          <p:txBody>
            <a:bodyPr wrap="square" rtlCol="0">
              <a:spAutoFit/>
            </a:bodyPr>
            <a:lstStyle/>
            <a:p>
              <a:pPr algn="just"/>
              <a:r>
                <a:rPr lang="en-US" sz="3200">
                  <a:latin typeface="Arial" panose="020B0604020202020204" pitchFamily="34" charset="0"/>
                  <a:cs typeface="Arial" panose="020B0604020202020204" pitchFamily="34" charset="0"/>
                </a:rPr>
                <a:t>Các em có muốn sau này trở thành bác sỹ chữa bệnh cứu người không? Hãy cùng tham gia một trò chơi có tên"Tập làm bác sỹ nhí" bằng các trả lời đúng hết các câu hỏi đưa ra, các em sẽ thu về được nhiều kiến thức bổ ích và hấp dẫn cho quá trình học làm bác sỹ sau này.</a:t>
              </a:r>
            </a:p>
          </p:txBody>
        </p:sp>
      </p:grpSp>
    </p:spTree>
    <p:extLst>
      <p:ext uri="{BB962C8B-B14F-4D97-AF65-F5344CB8AC3E}">
        <p14:creationId xmlns="" xmlns:p14="http://schemas.microsoft.com/office/powerpoint/2010/main" val="1515092614"/>
      </p:ext>
    </p:extLst>
  </p:cSld>
  <p:clrMapOvr>
    <a:masterClrMapping/>
  </p:clrMapOvr>
  <mc:AlternateContent xmlns:mc="http://schemas.openxmlformats.org/markup-compatibility/2006">
    <mc:Choice xmlns="" xmlns:p14="http://schemas.microsoft.com/office/powerpoint/2010/main" Requires="p14">
      <p:transition spd="slow" p14:dur="3000" advClick="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37" fill="hold"/>
                                        <p:tgtEl>
                                          <p:spTgt spid="3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3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6 Hospital ideas | hospital, episode backgrounds, hospital interior">
            <a:extLst>
              <a:ext uri="{FF2B5EF4-FFF2-40B4-BE49-F238E27FC236}">
                <a16:creationId xmlns:a16="http://schemas.microsoft.com/office/drawing/2014/main" xmlns="" id="{CF1C380F-341E-46B6-8CAE-DE868FDE04D1}"/>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D - 9Slide.vn">
            <a:extLst>
              <a:ext uri="{FF2B5EF4-FFF2-40B4-BE49-F238E27FC236}">
                <a16:creationId xmlns:a16="http://schemas.microsoft.com/office/drawing/2014/main" xmlns="" id="{49C5F603-A3BF-4334-958B-E76615FA0772}"/>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107017" y="4971280"/>
            <a:ext cx="5206435" cy="1536325"/>
          </a:xfrm>
          <a:prstGeom prst="rect">
            <a:avLst/>
          </a:prstGeom>
        </p:spPr>
      </p:pic>
      <p:pic>
        <p:nvPicPr>
          <p:cNvPr id="20" name="A - 9Slide.vn">
            <a:extLst>
              <a:ext uri="{FF2B5EF4-FFF2-40B4-BE49-F238E27FC236}">
                <a16:creationId xmlns:a16="http://schemas.microsoft.com/office/drawing/2014/main" xmlns="" id="{31F988F6-2049-4621-8C48-4F61E8023CD6}"/>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83347" y="2990887"/>
            <a:ext cx="5212532" cy="1536325"/>
          </a:xfrm>
          <a:prstGeom prst="rect">
            <a:avLst/>
          </a:prstGeom>
        </p:spPr>
      </p:pic>
      <p:pic>
        <p:nvPicPr>
          <p:cNvPr id="21" name="B - 9Slide.vn">
            <a:extLst>
              <a:ext uri="{FF2B5EF4-FFF2-40B4-BE49-F238E27FC236}">
                <a16:creationId xmlns:a16="http://schemas.microsoft.com/office/drawing/2014/main" xmlns="" id="{C751DFDB-9291-40BC-9BD4-1206E2B07347}"/>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6109966" y="3020623"/>
            <a:ext cx="5206435" cy="1536325"/>
          </a:xfrm>
          <a:prstGeom prst="rect">
            <a:avLst/>
          </a:prstGeom>
        </p:spPr>
      </p:pic>
      <p:pic>
        <p:nvPicPr>
          <p:cNvPr id="33" name="C - 9Slide.vn">
            <a:extLst>
              <a:ext uri="{FF2B5EF4-FFF2-40B4-BE49-F238E27FC236}">
                <a16:creationId xmlns:a16="http://schemas.microsoft.com/office/drawing/2014/main" xmlns="" id="{97EFA5D8-A2A6-4BC6-B190-0194CD5F62B5}"/>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288539" y="4938877"/>
            <a:ext cx="5212532" cy="1536325"/>
          </a:xfrm>
          <a:prstGeom prst="rect">
            <a:avLst/>
          </a:prstGeom>
        </p:spPr>
      </p:pic>
      <p:sp>
        <p:nvSpPr>
          <p:cNvPr id="38" name="Rectangle: Rounded Corners 37">
            <a:extLst>
              <a:ext uri="{FF2B5EF4-FFF2-40B4-BE49-F238E27FC236}">
                <a16:creationId xmlns:a16="http://schemas.microsoft.com/office/drawing/2014/main" xmlns="" id="{DEE383E3-24D1-45A2-BF42-072D960EA837}"/>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9" name="TextBox 38">
            <a:extLst>
              <a:ext uri="{FF2B5EF4-FFF2-40B4-BE49-F238E27FC236}">
                <a16:creationId xmlns:a16="http://schemas.microsoft.com/office/drawing/2014/main" xmlns="" id="{A37295E2-C70E-42D2-AF75-B5DA978A9D3C}"/>
              </a:ext>
            </a:extLst>
          </p:cNvPr>
          <p:cNvSpPr txBox="1"/>
          <p:nvPr/>
        </p:nvSpPr>
        <p:spPr>
          <a:xfrm>
            <a:off x="1502022" y="1033454"/>
            <a:ext cx="7234609" cy="830997"/>
          </a:xfrm>
          <a:prstGeom prst="rect">
            <a:avLst/>
          </a:prstGeom>
          <a:noFill/>
          <a:ln>
            <a:noFill/>
          </a:ln>
        </p:spPr>
        <p:txBody>
          <a:bodyPr wrap="none" lIns="0" tIns="0" rIns="0" bIns="0" rtlCol="0">
            <a:spAutoFit/>
          </a:bodyPr>
          <a:lstStyle/>
          <a:p>
            <a:pPr lvl="0" algn="ctr">
              <a:defRPr/>
            </a:pPr>
            <a:r>
              <a:rPr lang="en-US" sz="5400" b="1">
                <a:ln w="31750">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Cơ quan thần kinh gồm?</a:t>
            </a:r>
          </a:p>
        </p:txBody>
      </p:sp>
      <p:sp>
        <p:nvSpPr>
          <p:cNvPr id="40" name="TextBox 39">
            <a:extLst>
              <a:ext uri="{FF2B5EF4-FFF2-40B4-BE49-F238E27FC236}">
                <a16:creationId xmlns:a16="http://schemas.microsoft.com/office/drawing/2014/main" xmlns="" id="{6B44329C-5BBD-43C7-A1A1-1F57CCEC995C}"/>
              </a:ext>
            </a:extLst>
          </p:cNvPr>
          <p:cNvSpPr txBox="1"/>
          <p:nvPr/>
        </p:nvSpPr>
        <p:spPr>
          <a:xfrm>
            <a:off x="2738031" y="3517360"/>
            <a:ext cx="1053173" cy="738664"/>
          </a:xfrm>
          <a:prstGeom prst="rect">
            <a:avLst/>
          </a:prstGeom>
          <a:noFill/>
          <a:ln>
            <a:noFill/>
          </a:ln>
        </p:spPr>
        <p:txBody>
          <a:bodyPr wrap="none" lIns="0" tIns="0" rIns="0" bIns="0" rtlCol="0">
            <a:spAutoFit/>
          </a:bodyPr>
          <a:lstStyle/>
          <a:p>
            <a:pPr lvl="0" algn="ctr">
              <a:defRPr/>
            </a:pPr>
            <a:r>
              <a:rPr lang="en-US" sz="48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Não</a:t>
            </a:r>
            <a:endParaRPr lang="vi-VN" sz="48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endParaRPr>
          </a:p>
        </p:txBody>
      </p:sp>
      <p:sp>
        <p:nvSpPr>
          <p:cNvPr id="41" name="TextBox 40">
            <a:extLst>
              <a:ext uri="{FF2B5EF4-FFF2-40B4-BE49-F238E27FC236}">
                <a16:creationId xmlns:a16="http://schemas.microsoft.com/office/drawing/2014/main" xmlns="" id="{5F434146-0D97-4C19-A9D5-2A87F66BCE1B}"/>
              </a:ext>
            </a:extLst>
          </p:cNvPr>
          <p:cNvSpPr txBox="1"/>
          <p:nvPr/>
        </p:nvSpPr>
        <p:spPr>
          <a:xfrm>
            <a:off x="1017649" y="5368248"/>
            <a:ext cx="4451219" cy="677108"/>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Cơ</a:t>
            </a:r>
            <a:r>
              <a:rPr kumimoji="0" lang="en-US" sz="4400" b="1" i="0" u="none" strike="noStrike" kern="1200" cap="none" spc="0" normalizeH="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 quan thần kinh</a:t>
            </a:r>
            <a:endParaRPr kumimoji="0" lang="vi-VN" sz="44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42" name="TextBox 41">
            <a:extLst>
              <a:ext uri="{FF2B5EF4-FFF2-40B4-BE49-F238E27FC236}">
                <a16:creationId xmlns:a16="http://schemas.microsoft.com/office/drawing/2014/main" xmlns="" id="{21E26DFF-B694-47E6-AA64-1E1159AD0BF1}"/>
              </a:ext>
            </a:extLst>
          </p:cNvPr>
          <p:cNvSpPr txBox="1"/>
          <p:nvPr/>
        </p:nvSpPr>
        <p:spPr>
          <a:xfrm>
            <a:off x="7975431" y="3406961"/>
            <a:ext cx="2445221"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Tuỷ</a:t>
            </a:r>
            <a:r>
              <a:rPr kumimoji="0" lang="en-US" sz="4800" b="1" i="0" u="none" strike="noStrike" kern="1200" cap="none" spc="0" normalizeH="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 sống</a:t>
            </a:r>
            <a:endParaRPr kumimoji="0" lang="vi-VN" sz="48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43" name="TextBox 42">
            <a:extLst>
              <a:ext uri="{FF2B5EF4-FFF2-40B4-BE49-F238E27FC236}">
                <a16:creationId xmlns:a16="http://schemas.microsoft.com/office/drawing/2014/main" xmlns="" id="{37E6C091-3677-4A7F-AD09-EB9B6B81215C}"/>
              </a:ext>
            </a:extLst>
          </p:cNvPr>
          <p:cNvSpPr txBox="1"/>
          <p:nvPr/>
        </p:nvSpPr>
        <p:spPr>
          <a:xfrm>
            <a:off x="7066264" y="5331943"/>
            <a:ext cx="4247188" cy="677108"/>
          </a:xfrm>
          <a:prstGeom prst="rect">
            <a:avLst/>
          </a:prstGeom>
          <a:noFill/>
          <a:ln>
            <a:noFill/>
          </a:ln>
        </p:spPr>
        <p:txBody>
          <a:bodyPr wrap="none" lIns="0" tIns="0" rIns="0" bIns="0" rtlCol="0">
            <a:spAutoFit/>
          </a:bodyPr>
          <a:lstStyle/>
          <a:p>
            <a:pPr lvl="0" algn="ctr">
              <a:defRPr/>
            </a:pPr>
            <a:r>
              <a:rPr lang="en-US" sz="44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Cả 3 đáp án A,B,C</a:t>
            </a:r>
            <a:endParaRPr lang="vi-VN" sz="44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endParaRPr>
          </a:p>
        </p:txBody>
      </p:sp>
      <p:pic>
        <p:nvPicPr>
          <p:cNvPr id="44" name="AmthanhThua">
            <a:hlinkClick r:id="" action="ppaction://media"/>
            <a:extLst>
              <a:ext uri="{FF2B5EF4-FFF2-40B4-BE49-F238E27FC236}">
                <a16:creationId xmlns:a16="http://schemas.microsoft.com/office/drawing/2014/main" xmlns="" id="{57F5FADA-797C-421B-BC29-D8F4AF3C1CFA}"/>
              </a:ext>
            </a:extLst>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1245012" y="4407923"/>
            <a:ext cx="487363" cy="487363"/>
          </a:xfrm>
          <a:prstGeom prst="rect">
            <a:avLst/>
          </a:prstGeom>
        </p:spPr>
      </p:pic>
      <p:sp>
        <p:nvSpPr>
          <p:cNvPr id="45" name="TextBox 44">
            <a:extLst>
              <a:ext uri="{FF2B5EF4-FFF2-40B4-BE49-F238E27FC236}">
                <a16:creationId xmlns:a16="http://schemas.microsoft.com/office/drawing/2014/main" xmlns="" id="{F92E7110-3565-44D5-8CD4-F3D5B36BEB49}"/>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6" name="TextBox 45">
            <a:extLst>
              <a:ext uri="{FF2B5EF4-FFF2-40B4-BE49-F238E27FC236}">
                <a16:creationId xmlns:a16="http://schemas.microsoft.com/office/drawing/2014/main" xmlns="" id="{CE62D870-0785-4BCB-9360-4D564300EBC3}"/>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Sai</a:t>
            </a:r>
          </a:p>
        </p:txBody>
      </p:sp>
      <p:pic>
        <p:nvPicPr>
          <p:cNvPr id="47" name="59c3c5f047238">
            <a:hlinkClick r:id="" action="ppaction://media"/>
            <a:extLst>
              <a:ext uri="{FF2B5EF4-FFF2-40B4-BE49-F238E27FC236}">
                <a16:creationId xmlns:a16="http://schemas.microsoft.com/office/drawing/2014/main" xmlns="" id="{5A42131E-C8F7-4C24-9DA1-09368EDB450F}"/>
              </a:ext>
            </a:extLst>
          </p:cNvPr>
          <p:cNvPicPr>
            <a:picLocks noChangeAspect="1"/>
          </p:cNvPicPr>
          <p:nvPr>
            <a:videoFile r:link="rId1"/>
            <p:extLst>
              <p:ext uri="{DAA4B4D4-6D71-4841-9C94-3DE7FCFB9230}">
                <p14:media xmlns="" xmlns:p14="http://schemas.microsoft.com/office/powerpoint/2010/main" r:embed="rId11"/>
              </p:ext>
            </p:extLst>
          </p:nvPr>
        </p:nvPicPr>
        <p:blipFill>
          <a:blip r:embed="rId10" cstate="print"/>
          <a:stretch>
            <a:fillRect/>
          </a:stretch>
        </p:blipFill>
        <p:spPr>
          <a:xfrm>
            <a:off x="-1245012" y="1348650"/>
            <a:ext cx="487363" cy="487363"/>
          </a:xfrm>
          <a:prstGeom prst="rect">
            <a:avLst/>
          </a:prstGeom>
        </p:spPr>
      </p:pic>
      <p:pic>
        <p:nvPicPr>
          <p:cNvPr id="48" name="AmthanhThua1">
            <a:hlinkClick r:id="" action="ppaction://media"/>
            <a:extLst>
              <a:ext uri="{FF2B5EF4-FFF2-40B4-BE49-F238E27FC236}">
                <a16:creationId xmlns:a16="http://schemas.microsoft.com/office/drawing/2014/main" xmlns="" id="{68D8BDD3-05B7-4227-98E5-FA7114DE14FC}"/>
              </a:ext>
            </a:extLst>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1252490" y="5031842"/>
            <a:ext cx="487363" cy="487363"/>
          </a:xfrm>
          <a:prstGeom prst="rect">
            <a:avLst/>
          </a:prstGeom>
        </p:spPr>
      </p:pic>
      <p:pic>
        <p:nvPicPr>
          <p:cNvPr id="49" name="AmthanhThua2">
            <a:hlinkClick r:id="" action="ppaction://media"/>
            <a:extLst>
              <a:ext uri="{FF2B5EF4-FFF2-40B4-BE49-F238E27FC236}">
                <a16:creationId xmlns:a16="http://schemas.microsoft.com/office/drawing/2014/main" xmlns="" id="{CC58E210-4F54-4C67-A37A-8B1B7E720BDF}"/>
              </a:ext>
            </a:extLst>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1237935" y="5655715"/>
            <a:ext cx="487363" cy="487363"/>
          </a:xfrm>
          <a:prstGeom prst="rect">
            <a:avLst/>
          </a:prstGeom>
        </p:spPr>
      </p:pic>
      <p:pic>
        <p:nvPicPr>
          <p:cNvPr id="22" name="Picture 2" descr="Cartoon Physician, Doctor cartoon illustration, cartoon Character, child,  hand png | PNGWing">
            <a:extLst>
              <a:ext uri="{FF2B5EF4-FFF2-40B4-BE49-F238E27FC236}">
                <a16:creationId xmlns:a16="http://schemas.microsoft.com/office/drawing/2014/main" xmlns="" id="{DE397756-22F1-4663-B184-0806077C3658}"/>
              </a:ext>
            </a:extLst>
          </p:cNvPr>
          <p:cNvPicPr>
            <a:picLocks noChangeAspect="1" noChangeArrowheads="1"/>
          </p:cNvPicPr>
          <p:nvPr/>
        </p:nvPicPr>
        <p:blipFill rotWithShape="1">
          <a:blip r:embed="rId12">
            <a:extLst>
              <a:ext uri="{BEBA8EAE-BF5A-486C-A8C5-ECC9F3942E4B}">
                <a14:imgProps xmlns="" xmlns:a14="http://schemas.microsoft.com/office/drawing/2010/main">
                  <a14:imgLayer r:embed="rId14">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 xmlns:a14="http://schemas.microsoft.com/office/drawing/2010/main" val="0"/>
              </a:ext>
            </a:extLst>
          </a:blip>
          <a:srcRect l="49028" t="1" r="-5417" b="32867"/>
          <a:stretch/>
        </p:blipFill>
        <p:spPr bwMode="auto">
          <a:xfrm>
            <a:off x="9446953" y="-279325"/>
            <a:ext cx="2582612" cy="2930269"/>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23" descr="Pill And Tablet Cartoon - Pill - Sticker | TeePublic">
            <a:extLst>
              <a:ext uri="{FF2B5EF4-FFF2-40B4-BE49-F238E27FC236}">
                <a16:creationId xmlns:a16="http://schemas.microsoft.com/office/drawing/2014/main" xmlns="" id="{B3056076-FCB7-4505-8432-AEF140C8B843}"/>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24" descr="Pill And Tablet Cartoon - Pill - Sticker | TeePublic">
            <a:extLst>
              <a:ext uri="{FF2B5EF4-FFF2-40B4-BE49-F238E27FC236}">
                <a16:creationId xmlns:a16="http://schemas.microsoft.com/office/drawing/2014/main" xmlns="" id="{D60CEC09-838B-4757-A85E-3A3F7E86815C}"/>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25" descr="Pill And Tablet Cartoon - Pill - Sticker | TeePublic">
            <a:extLst>
              <a:ext uri="{FF2B5EF4-FFF2-40B4-BE49-F238E27FC236}">
                <a16:creationId xmlns:a16="http://schemas.microsoft.com/office/drawing/2014/main" xmlns="" id="{790DC559-64A9-4D40-87E9-FE0F739B646E}"/>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26" descr="Pill And Tablet Cartoon - Pill - Sticker | TeePublic">
            <a:extLst>
              <a:ext uri="{FF2B5EF4-FFF2-40B4-BE49-F238E27FC236}">
                <a16:creationId xmlns:a16="http://schemas.microsoft.com/office/drawing/2014/main" xmlns="" id="{5D423A33-FAB1-41E1-AD09-4C9CE41C85E8}"/>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10924218" y="5438890"/>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57">
            <a:hlinkClick r:id="rId17" action="ppaction://hlinksldjump"/>
            <a:extLst>
              <a:ext uri="{FF2B5EF4-FFF2-40B4-BE49-F238E27FC236}">
                <a16:creationId xmlns:a16="http://schemas.microsoft.com/office/drawing/2014/main" xmlns="" id="{B0F42C14-0022-45FE-8A7B-29807034159C}"/>
              </a:ext>
            </a:extLst>
          </p:cNvPr>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flipH="1">
            <a:off x="11524438" y="0"/>
            <a:ext cx="627889" cy="627889"/>
          </a:xfrm>
          <a:prstGeom prst="rect">
            <a:avLst/>
          </a:prstGeom>
        </p:spPr>
      </p:pic>
      <mc:AlternateContent xmlns:mc="http://schemas.openxmlformats.org/markup-compatibility/2006">
        <mc:Choice xmlns:am3d="http://schemas.microsoft.com/office/drawing/2017/model3d" xmlns="" Requires="am3d">
          <p:graphicFrame>
            <p:nvGraphicFramePr>
              <p:cNvPr id="25" name="3D Model 24" descr="Partying Face Emoji">
                <a:extLst>
                  <a:ext uri="{FF2B5EF4-FFF2-40B4-BE49-F238E27FC236}">
                    <a16:creationId xmlns:a16="http://schemas.microsoft.com/office/drawing/2014/main" id="{97C5D129-8A6C-493D-839C-CA785C331ECA}"/>
                  </a:ext>
                </a:extLst>
              </p:cNvPr>
              <p:cNvGraphicFramePr/>
              <p:nvPr>
                <p:extLst>
                  <p:ext uri="{D42A27DB-BD31-4B8C-83A1-F6EECF244321}">
                    <p14:modId xmlns:p14="http://schemas.microsoft.com/office/powerpoint/2010/main" val="3574837910"/>
                  </p:ext>
                </p:extLst>
              </p:nvPr>
            </p:nvGraphicFramePr>
            <p:xfrm>
              <a:off x="11234249" y="5766979"/>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Partying Face Emoji">
                <a:extLst>
                  <a:ext uri="{FF2B5EF4-FFF2-40B4-BE49-F238E27FC236}">
                    <a16:creationId xmlns:a16="http://schemas.microsoft.com/office/drawing/2014/main" xmlns="" id="{97C5D129-8A6C-493D-839C-CA785C331ECA}"/>
                  </a:ext>
                </a:extLst>
              </p:cNvPr>
              <p:cNvPicPr>
                <a:picLocks noGrp="1" noRot="1" noChangeAspect="1" noMove="1" noResize="1" noEditPoints="1" noAdjustHandles="1" noChangeArrowheads="1" noChangeShapeType="1" noCrop="1"/>
              </p:cNvPicPr>
              <p:nvPr/>
            </p:nvPicPr>
            <p:blipFill>
              <a:blip r:embed="rId21"/>
              <a:stretch>
                <a:fillRect/>
              </a:stretch>
            </p:blipFill>
            <p:spPr>
              <a:xfrm>
                <a:off x="11234249" y="5766979"/>
                <a:ext cx="1158274" cy="124452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6" name="3D Model 25" descr="Crying Face">
                <a:extLst>
                  <a:ext uri="{FF2B5EF4-FFF2-40B4-BE49-F238E27FC236}">
                    <a16:creationId xmlns:a16="http://schemas.microsoft.com/office/drawing/2014/main" id="{0E79B68C-3698-4AD0-B75D-DB07888DCB62}"/>
                  </a:ext>
                </a:extLst>
              </p:cNvPr>
              <p:cNvGraphicFramePr/>
              <p:nvPr/>
            </p:nvGraphicFramePr>
            <p:xfrm>
              <a:off x="10697148" y="352393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Crying Face">
                <a:extLst>
                  <a:ext uri="{FF2B5EF4-FFF2-40B4-BE49-F238E27FC236}">
                    <a16:creationId xmlns:a16="http://schemas.microsoft.com/office/drawing/2014/main" xmlns="" id="{0E79B68C-3698-4AD0-B75D-DB07888DCB62}"/>
                  </a:ext>
                </a:extLst>
              </p:cNvPr>
              <p:cNvPicPr>
                <a:picLocks noGrp="1" noRot="1" noChangeAspect="1" noMove="1" noResize="1" noEditPoints="1" noAdjustHandles="1" noChangeArrowheads="1" noChangeShapeType="1" noCrop="1"/>
              </p:cNvPicPr>
              <p:nvPr/>
            </p:nvPicPr>
            <p:blipFill>
              <a:blip r:embed="rId24"/>
              <a:stretch>
                <a:fillRect/>
              </a:stretch>
            </p:blipFill>
            <p:spPr>
              <a:xfrm>
                <a:off x="10697148" y="3523939"/>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7" name="3D Model 26" descr="Crying Face">
                <a:extLst>
                  <a:ext uri="{FF2B5EF4-FFF2-40B4-BE49-F238E27FC236}">
                    <a16:creationId xmlns:a16="http://schemas.microsoft.com/office/drawing/2014/main" id="{1A0C2758-E4BB-4496-B571-409C38DC6976}"/>
                  </a:ext>
                </a:extLst>
              </p:cNvPr>
              <p:cNvGraphicFramePr/>
              <p:nvPr/>
            </p:nvGraphicFramePr>
            <p:xfrm>
              <a:off x="4830833" y="3613242"/>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Crying Face">
                <a:extLst>
                  <a:ext uri="{FF2B5EF4-FFF2-40B4-BE49-F238E27FC236}">
                    <a16:creationId xmlns:a16="http://schemas.microsoft.com/office/drawing/2014/main" xmlns="" id="{1A0C2758-E4BB-4496-B571-409C38DC6976}"/>
                  </a:ext>
                </a:extLst>
              </p:cNvPr>
              <p:cNvPicPr>
                <a:picLocks noGrp="1" noRot="1" noChangeAspect="1" noMove="1" noResize="1" noEditPoints="1" noAdjustHandles="1" noChangeArrowheads="1" noChangeShapeType="1" noCrop="1"/>
              </p:cNvPicPr>
              <p:nvPr/>
            </p:nvPicPr>
            <p:blipFill>
              <a:blip r:embed="rId21"/>
              <a:stretch>
                <a:fillRect/>
              </a:stretch>
            </p:blipFill>
            <p:spPr>
              <a:xfrm>
                <a:off x="4830833" y="3613242"/>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8" name="3D Model 27" descr="Crying Face">
                <a:extLst>
                  <a:ext uri="{FF2B5EF4-FFF2-40B4-BE49-F238E27FC236}">
                    <a16:creationId xmlns:a16="http://schemas.microsoft.com/office/drawing/2014/main" id="{17656890-3388-4FA2-B1BF-E98012BF56D0}"/>
                  </a:ext>
                </a:extLst>
              </p:cNvPr>
              <p:cNvGraphicFramePr/>
              <p:nvPr/>
            </p:nvGraphicFramePr>
            <p:xfrm>
              <a:off x="4823624" y="555726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Crying Face">
                <a:extLst>
                  <a:ext uri="{FF2B5EF4-FFF2-40B4-BE49-F238E27FC236}">
                    <a16:creationId xmlns:a16="http://schemas.microsoft.com/office/drawing/2014/main" xmlns="" id="{17656890-3388-4FA2-B1BF-E98012BF56D0}"/>
                  </a:ext>
                </a:extLst>
              </p:cNvPr>
              <p:cNvPicPr>
                <a:picLocks noGrp="1" noRot="1" noChangeAspect="1" noMove="1" noResize="1" noEditPoints="1" noAdjustHandles="1" noChangeArrowheads="1" noChangeShapeType="1" noCrop="1"/>
              </p:cNvPicPr>
              <p:nvPr/>
            </p:nvPicPr>
            <p:blipFill>
              <a:blip r:embed="rId21"/>
              <a:stretch>
                <a:fillRect/>
              </a:stretch>
            </p:blipFill>
            <p:spPr>
              <a:xfrm>
                <a:off x="4823624" y="5557269"/>
                <a:ext cx="1465102" cy="1210864"/>
              </a:xfrm>
              <a:prstGeom prst="rect">
                <a:avLst/>
              </a:prstGeom>
            </p:spPr>
          </p:pic>
        </mc:Fallback>
      </mc:AlternateContent>
    </p:spTree>
    <p:extLst>
      <p:ext uri="{BB962C8B-B14F-4D97-AF65-F5344CB8AC3E}">
        <p14:creationId xmlns="" xmlns:p14="http://schemas.microsoft.com/office/powerpoint/2010/main" val="3831990577"/>
      </p:ext>
    </p:extLst>
  </p:cSld>
  <p:clrMapOvr>
    <a:masterClrMapping/>
  </p:clrMapOvr>
  <mc:AlternateContent xmlns:mc="http://schemas.openxmlformats.org/markup-compatibility/2006">
    <mc:Choice xmlns="" xmlns:p14="http://schemas.microsoft.com/office/powerpoint/2010/main" Requires="p14">
      <p:transition spd="slow" p14:dur="1400" advClick="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iterate type="lt">
                                    <p:tmPct val="0"/>
                                  </p:iterate>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54"/>
                                        </p:tgtEl>
                                        <p:attrNameLst>
                                          <p:attrName>r</p:attrName>
                                        </p:attrNameLst>
                                      </p:cBhvr>
                                    </p:animRot>
                                    <p:animRot by="-240000">
                                      <p:cBhvr>
                                        <p:cTn id="49" dur="200" fill="hold">
                                          <p:stCondLst>
                                            <p:cond delay="200"/>
                                          </p:stCondLst>
                                        </p:cTn>
                                        <p:tgtEl>
                                          <p:spTgt spid="54"/>
                                        </p:tgtEl>
                                        <p:attrNameLst>
                                          <p:attrName>r</p:attrName>
                                        </p:attrNameLst>
                                      </p:cBhvr>
                                    </p:animRot>
                                    <p:animRot by="240000">
                                      <p:cBhvr>
                                        <p:cTn id="50" dur="200" fill="hold">
                                          <p:stCondLst>
                                            <p:cond delay="400"/>
                                          </p:stCondLst>
                                        </p:cTn>
                                        <p:tgtEl>
                                          <p:spTgt spid="54"/>
                                        </p:tgtEl>
                                        <p:attrNameLst>
                                          <p:attrName>r</p:attrName>
                                        </p:attrNameLst>
                                      </p:cBhvr>
                                    </p:animRot>
                                    <p:animRot by="-240000">
                                      <p:cBhvr>
                                        <p:cTn id="51" dur="200" fill="hold">
                                          <p:stCondLst>
                                            <p:cond delay="600"/>
                                          </p:stCondLst>
                                        </p:cTn>
                                        <p:tgtEl>
                                          <p:spTgt spid="54"/>
                                        </p:tgtEl>
                                        <p:attrNameLst>
                                          <p:attrName>r</p:attrName>
                                        </p:attrNameLst>
                                      </p:cBhvr>
                                    </p:animRot>
                                    <p:animRot by="120000">
                                      <p:cBhvr>
                                        <p:cTn id="52" dur="200" fill="hold">
                                          <p:stCondLst>
                                            <p:cond delay="800"/>
                                          </p:stCondLst>
                                        </p:cTn>
                                        <p:tgtEl>
                                          <p:spTgt spid="5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55"/>
                                        </p:tgtEl>
                                        <p:attrNameLst>
                                          <p:attrName>r</p:attrName>
                                        </p:attrNameLst>
                                      </p:cBhvr>
                                    </p:animRot>
                                    <p:animRot by="-240000">
                                      <p:cBhvr>
                                        <p:cTn id="55" dur="200" fill="hold">
                                          <p:stCondLst>
                                            <p:cond delay="200"/>
                                          </p:stCondLst>
                                        </p:cTn>
                                        <p:tgtEl>
                                          <p:spTgt spid="55"/>
                                        </p:tgtEl>
                                        <p:attrNameLst>
                                          <p:attrName>r</p:attrName>
                                        </p:attrNameLst>
                                      </p:cBhvr>
                                    </p:animRot>
                                    <p:animRot by="240000">
                                      <p:cBhvr>
                                        <p:cTn id="56" dur="200" fill="hold">
                                          <p:stCondLst>
                                            <p:cond delay="400"/>
                                          </p:stCondLst>
                                        </p:cTn>
                                        <p:tgtEl>
                                          <p:spTgt spid="55"/>
                                        </p:tgtEl>
                                        <p:attrNameLst>
                                          <p:attrName>r</p:attrName>
                                        </p:attrNameLst>
                                      </p:cBhvr>
                                    </p:animRot>
                                    <p:animRot by="-240000">
                                      <p:cBhvr>
                                        <p:cTn id="57" dur="200" fill="hold">
                                          <p:stCondLst>
                                            <p:cond delay="600"/>
                                          </p:stCondLst>
                                        </p:cTn>
                                        <p:tgtEl>
                                          <p:spTgt spid="55"/>
                                        </p:tgtEl>
                                        <p:attrNameLst>
                                          <p:attrName>r</p:attrName>
                                        </p:attrNameLst>
                                      </p:cBhvr>
                                    </p:animRot>
                                    <p:animRot by="120000">
                                      <p:cBhvr>
                                        <p:cTn id="58" dur="200" fill="hold">
                                          <p:stCondLst>
                                            <p:cond delay="800"/>
                                          </p:stCondLst>
                                        </p:cTn>
                                        <p:tgtEl>
                                          <p:spTgt spid="5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57"/>
                                        </p:tgtEl>
                                        <p:attrNameLst>
                                          <p:attrName>r</p:attrName>
                                        </p:attrNameLst>
                                      </p:cBhvr>
                                    </p:animRot>
                                    <p:animRot by="-240000">
                                      <p:cBhvr>
                                        <p:cTn id="67" dur="200" fill="hold">
                                          <p:stCondLst>
                                            <p:cond delay="200"/>
                                          </p:stCondLst>
                                        </p:cTn>
                                        <p:tgtEl>
                                          <p:spTgt spid="57"/>
                                        </p:tgtEl>
                                        <p:attrNameLst>
                                          <p:attrName>r</p:attrName>
                                        </p:attrNameLst>
                                      </p:cBhvr>
                                    </p:animRot>
                                    <p:animRot by="240000">
                                      <p:cBhvr>
                                        <p:cTn id="68" dur="200" fill="hold">
                                          <p:stCondLst>
                                            <p:cond delay="400"/>
                                          </p:stCondLst>
                                        </p:cTn>
                                        <p:tgtEl>
                                          <p:spTgt spid="57"/>
                                        </p:tgtEl>
                                        <p:attrNameLst>
                                          <p:attrName>r</p:attrName>
                                        </p:attrNameLst>
                                      </p:cBhvr>
                                    </p:animRot>
                                    <p:animRot by="-240000">
                                      <p:cBhvr>
                                        <p:cTn id="69" dur="200" fill="hold">
                                          <p:stCondLst>
                                            <p:cond delay="600"/>
                                          </p:stCondLst>
                                        </p:cTn>
                                        <p:tgtEl>
                                          <p:spTgt spid="57"/>
                                        </p:tgtEl>
                                        <p:attrNameLst>
                                          <p:attrName>r</p:attrName>
                                        </p:attrNameLst>
                                      </p:cBhvr>
                                    </p:animRot>
                                    <p:animRot by="120000">
                                      <p:cBhvr>
                                        <p:cTn id="70" dur="200" fill="hold">
                                          <p:stCondLst>
                                            <p:cond delay="800"/>
                                          </p:stCondLst>
                                        </p:cTn>
                                        <p:tgtEl>
                                          <p:spTgt spid="57"/>
                                        </p:tgtEl>
                                        <p:attrNameLst>
                                          <p:attrName>r</p:attrName>
                                        </p:attrNameLst>
                                      </p:cBhvr>
                                    </p:animRot>
                                  </p:childTnLst>
                                </p:cTn>
                              </p:par>
                              <p:par>
                                <p:cTn id="71" presetID="42"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1000"/>
                                        <p:tgtEl>
                                          <p:spTgt spid="22"/>
                                        </p:tgtEl>
                                      </p:cBhvr>
                                    </p:animEffect>
                                    <p:anim calcmode="lin" valueType="num">
                                      <p:cBhvr>
                                        <p:cTn id="74" dur="1000" fill="hold"/>
                                        <p:tgtEl>
                                          <p:spTgt spid="22"/>
                                        </p:tgtEl>
                                        <p:attrNameLst>
                                          <p:attrName>ppt_x</p:attrName>
                                        </p:attrNameLst>
                                      </p:cBhvr>
                                      <p:tavLst>
                                        <p:tav tm="0">
                                          <p:val>
                                            <p:strVal val="#ppt_x"/>
                                          </p:val>
                                        </p:tav>
                                        <p:tav tm="100000">
                                          <p:val>
                                            <p:strVal val="#ppt_x"/>
                                          </p:val>
                                        </p:tav>
                                      </p:tavLst>
                                    </p:anim>
                                    <p:anim calcmode="lin" valueType="num">
                                      <p:cBhvr>
                                        <p:cTn id="7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995" fill="hold"/>
                                        <p:tgtEl>
                                          <p:spTgt spid="49"/>
                                        </p:tgtEl>
                                      </p:cBhvr>
                                    </p:cmd>
                                  </p:childTnLst>
                                </p:cTn>
                              </p:par>
                              <p:par>
                                <p:cTn id="81" presetID="53" presetClass="entr" presetSubtype="16"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fltVal val="0"/>
                                          </p:val>
                                        </p:tav>
                                        <p:tav tm="100000">
                                          <p:val>
                                            <p:strVal val="#ppt_w"/>
                                          </p:val>
                                        </p:tav>
                                      </p:tavLst>
                                    </p:anim>
                                    <p:anim calcmode="lin" valueType="num">
                                      <p:cBhvr>
                                        <p:cTn id="84" dur="500" fill="hold"/>
                                        <p:tgtEl>
                                          <p:spTgt spid="28"/>
                                        </p:tgtEl>
                                        <p:attrNameLst>
                                          <p:attrName>ppt_h</p:attrName>
                                        </p:attrNameLst>
                                      </p:cBhvr>
                                      <p:tavLst>
                                        <p:tav tm="0">
                                          <p:val>
                                            <p:fltVal val="0"/>
                                          </p:val>
                                        </p:tav>
                                        <p:tav tm="100000">
                                          <p:val>
                                            <p:strVal val="#ppt_h"/>
                                          </p:val>
                                        </p:tav>
                                      </p:tavLst>
                                    </p:anim>
                                    <p:animEffect transition="in" filter="fade">
                                      <p:cBhvr>
                                        <p:cTn id="85" dur="500"/>
                                        <p:tgtEl>
                                          <p:spTgt spid="28"/>
                                        </p:tgtEl>
                                      </p:cBhvr>
                                    </p:animEffect>
                                  </p:childTnLst>
                                </p:cTn>
                              </p:par>
                            </p:childTnLst>
                          </p:cTn>
                        </p:par>
                      </p:childTnLst>
                    </p:cTn>
                  </p:par>
                </p:childTnLst>
              </p:cTn>
              <p:nextCondLst>
                <p:cond evt="onClick" delay="0">
                  <p:tgtEl>
                    <p:spTgt spid="33"/>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704" fill="hold"/>
                                        <p:tgtEl>
                                          <p:spTgt spid="47"/>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43"/>
                                        </p:tgtEl>
                                        <p:attrNameLst>
                                          <p:attrName>style.color</p:attrName>
                                        </p:attrNameLst>
                                      </p:cBhvr>
                                      <p:to>
                                        <p:clrVal>
                                          <a:schemeClr val="accent2"/>
                                        </p:clrVal>
                                      </p:to>
                                    </p:set>
                                    <p:set>
                                      <p:cBhvr>
                                        <p:cTn id="93" dur="500" fill="hold"/>
                                        <p:tgtEl>
                                          <p:spTgt spid="43"/>
                                        </p:tgtEl>
                                        <p:attrNameLst>
                                          <p:attrName>fillcolor</p:attrName>
                                        </p:attrNameLst>
                                      </p:cBhvr>
                                      <p:to>
                                        <p:clrVal>
                                          <a:schemeClr val="accent2"/>
                                        </p:clrVal>
                                      </p:to>
                                    </p:set>
                                    <p:set>
                                      <p:cBhvr>
                                        <p:cTn id="94" dur="500" fill="hold"/>
                                        <p:tgtEl>
                                          <p:spTgt spid="43"/>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25"/>
                                        </p:tgtEl>
                                        <p:attrNameLst>
                                          <p:attrName>r</p:attrName>
                                        </p:attrNameLst>
                                      </p:cBhvr>
                                    </p:animRot>
                                    <p:animRot by="-240000">
                                      <p:cBhvr>
                                        <p:cTn id="102" dur="200" fill="hold">
                                          <p:stCondLst>
                                            <p:cond delay="200"/>
                                          </p:stCondLst>
                                        </p:cTn>
                                        <p:tgtEl>
                                          <p:spTgt spid="25"/>
                                        </p:tgtEl>
                                        <p:attrNameLst>
                                          <p:attrName>r</p:attrName>
                                        </p:attrNameLst>
                                      </p:cBhvr>
                                    </p:animRot>
                                    <p:animRot by="240000">
                                      <p:cBhvr>
                                        <p:cTn id="103" dur="200" fill="hold">
                                          <p:stCondLst>
                                            <p:cond delay="400"/>
                                          </p:stCondLst>
                                        </p:cTn>
                                        <p:tgtEl>
                                          <p:spTgt spid="25"/>
                                        </p:tgtEl>
                                        <p:attrNameLst>
                                          <p:attrName>r</p:attrName>
                                        </p:attrNameLst>
                                      </p:cBhvr>
                                    </p:animRot>
                                    <p:animRot by="-240000">
                                      <p:cBhvr>
                                        <p:cTn id="104" dur="200" fill="hold">
                                          <p:stCondLst>
                                            <p:cond delay="600"/>
                                          </p:stCondLst>
                                        </p:cTn>
                                        <p:tgtEl>
                                          <p:spTgt spid="25"/>
                                        </p:tgtEl>
                                        <p:attrNameLst>
                                          <p:attrName>r</p:attrName>
                                        </p:attrNameLst>
                                      </p:cBhvr>
                                    </p:animRot>
                                    <p:animRot by="120000">
                                      <p:cBhvr>
                                        <p:cTn id="10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1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44"/>
                                        </p:tgtEl>
                                      </p:cBhvr>
                                    </p:cmd>
                                  </p:childTnLst>
                                </p:cTn>
                              </p:par>
                              <p:par>
                                <p:cTn id="111" presetID="53" presetClass="entr" presetSubtype="16"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animEffect transition="in" filter="fade">
                                      <p:cBhvr>
                                        <p:cTn id="115" dur="500"/>
                                        <p:tgtEl>
                                          <p:spTgt spid="27"/>
                                        </p:tgtEl>
                                      </p:cBhvr>
                                    </p:animEffect>
                                  </p:childTnLst>
                                </p:cTn>
                              </p:par>
                            </p:childTnLst>
                          </p:cTn>
                        </p:par>
                      </p:childTnLst>
                    </p:cTn>
                  </p:par>
                </p:childTnLst>
              </p:cTn>
              <p:nextCondLst>
                <p:cond evt="onClick" delay="0">
                  <p:tgtEl>
                    <p:spTgt spid="20"/>
                  </p:tgtEl>
                </p:cond>
              </p:nextCondLst>
            </p:seq>
            <p:seq concurrent="1" nextAc="seek">
              <p:cTn id="116" restart="whenNotActive" fill="hold" evtFilter="cancelBubble" nodeType="interactiveSeq">
                <p:stCondLst>
                  <p:cond evt="onClick" delay="0">
                    <p:tgtEl>
                      <p:spTgt spid="21"/>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48"/>
                                        </p:tgtEl>
                                      </p:cBhvr>
                                    </p:cmd>
                                  </p:childTnLst>
                                </p:cTn>
                              </p:par>
                              <p:par>
                                <p:cTn id="121" presetID="53" presetClass="entr" presetSubtype="16" fill="hold" nodeType="withEffect">
                                  <p:stCondLst>
                                    <p:cond delay="0"/>
                                  </p:stCondLst>
                                  <p:childTnLst>
                                    <p:set>
                                      <p:cBhvr>
                                        <p:cTn id="122" dur="1" fill="hold">
                                          <p:stCondLst>
                                            <p:cond delay="0"/>
                                          </p:stCondLst>
                                        </p:cTn>
                                        <p:tgtEl>
                                          <p:spTgt spid="26"/>
                                        </p:tgtEl>
                                        <p:attrNameLst>
                                          <p:attrName>style.visibility</p:attrName>
                                        </p:attrNameLst>
                                      </p:cBhvr>
                                      <p:to>
                                        <p:strVal val="visible"/>
                                      </p:to>
                                    </p:set>
                                    <p:anim calcmode="lin" valueType="num">
                                      <p:cBhvr>
                                        <p:cTn id="123" dur="500" fill="hold"/>
                                        <p:tgtEl>
                                          <p:spTgt spid="26"/>
                                        </p:tgtEl>
                                        <p:attrNameLst>
                                          <p:attrName>ppt_w</p:attrName>
                                        </p:attrNameLst>
                                      </p:cBhvr>
                                      <p:tavLst>
                                        <p:tav tm="0">
                                          <p:val>
                                            <p:fltVal val="0"/>
                                          </p:val>
                                        </p:tav>
                                        <p:tav tm="100000">
                                          <p:val>
                                            <p:strVal val="#ppt_w"/>
                                          </p:val>
                                        </p:tav>
                                      </p:tavLst>
                                    </p:anim>
                                    <p:anim calcmode="lin" valueType="num">
                                      <p:cBhvr>
                                        <p:cTn id="124" dur="500" fill="hold"/>
                                        <p:tgtEl>
                                          <p:spTgt spid="26"/>
                                        </p:tgtEl>
                                        <p:attrNameLst>
                                          <p:attrName>ppt_h</p:attrName>
                                        </p:attrNameLst>
                                      </p:cBhvr>
                                      <p:tavLst>
                                        <p:tav tm="0">
                                          <p:val>
                                            <p:fltVal val="0"/>
                                          </p:val>
                                        </p:tav>
                                        <p:tav tm="100000">
                                          <p:val>
                                            <p:strVal val="#ppt_h"/>
                                          </p:val>
                                        </p:tav>
                                      </p:tavLst>
                                    </p:anim>
                                    <p:animEffect transition="in" filter="fade">
                                      <p:cBhvr>
                                        <p:cTn id="125" dur="500"/>
                                        <p:tgtEl>
                                          <p:spTgt spid="26"/>
                                        </p:tgtEl>
                                      </p:cBhvr>
                                    </p:animEffect>
                                  </p:childTnLst>
                                </p:cTn>
                              </p:par>
                            </p:childTnLst>
                          </p:cTn>
                        </p:par>
                      </p:childTnLst>
                    </p:cTn>
                  </p:par>
                </p:childTnLst>
              </p:cTn>
              <p:nextCondLst>
                <p:cond evt="onClick" delay="0">
                  <p:tgtEl>
                    <p:spTgt spid="21"/>
                  </p:tgtEl>
                </p:cond>
              </p:nextCondLst>
            </p:seq>
            <p:video>
              <p:cMediaNode vol="80000">
                <p:cTn id="126" fill="hold" display="0">
                  <p:stCondLst>
                    <p:cond delay="indefinite"/>
                  </p:stCondLst>
                  <p:endCondLst>
                    <p:cond evt="onStopAudio" delay="0">
                      <p:tgtEl>
                        <p:sldTgt/>
                      </p:tgtEl>
                    </p:cond>
                  </p:endCondLst>
                </p:cTn>
                <p:tgtEl>
                  <p:spTgt spid="44"/>
                </p:tgtEl>
              </p:cMediaNode>
            </p:video>
            <p:video>
              <p:cMediaNode vol="80000">
                <p:cTn id="127" fill="hold" display="0">
                  <p:stCondLst>
                    <p:cond delay="indefinite"/>
                  </p:stCondLst>
                  <p:endCondLst>
                    <p:cond evt="onStopAudio" delay="0">
                      <p:tgtEl>
                        <p:sldTgt/>
                      </p:tgtEl>
                    </p:cond>
                  </p:endCondLst>
                </p:cTn>
                <p:tgtEl>
                  <p:spTgt spid="47"/>
                </p:tgtEl>
              </p:cMediaNode>
            </p:video>
            <p:video>
              <p:cMediaNode vol="80000">
                <p:cTn id="128" fill="hold" display="0">
                  <p:stCondLst>
                    <p:cond delay="indefinite"/>
                  </p:stCondLst>
                  <p:endCondLst>
                    <p:cond evt="onStopAudio" delay="0">
                      <p:tgtEl>
                        <p:sldTgt/>
                      </p:tgtEl>
                    </p:cond>
                  </p:endCondLst>
                </p:cTn>
                <p:tgtEl>
                  <p:spTgt spid="48"/>
                </p:tgtEl>
              </p:cMediaNode>
            </p:video>
            <p:video>
              <p:cMediaNode vol="80000">
                <p:cTn id="129" fill="hold" display="0">
                  <p:stCondLst>
                    <p:cond delay="indefinite"/>
                  </p:stCondLst>
                  <p:endCondLst>
                    <p:cond evt="onStopAudio" delay="0">
                      <p:tgtEl>
                        <p:sldTgt/>
                      </p:tgtEl>
                    </p:cond>
                  </p:endCondLst>
                </p:cTn>
                <p:tgtEl>
                  <p:spTgt spid="49"/>
                </p:tgtEl>
              </p:cMediaNode>
            </p:video>
          </p:childTnLst>
        </p:cTn>
      </p:par>
    </p:tnLst>
    <p:bldLst>
      <p:bldP spid="38" grpId="0" animBg="1"/>
      <p:bldP spid="39" grpId="0"/>
      <p:bldP spid="40" grpId="0"/>
      <p:bldP spid="41" grpId="0"/>
      <p:bldP spid="42" grpId="0"/>
      <p:bldP spid="43" grpId="0"/>
      <p:bldP spid="4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16 Hospital ideas | hospital, episode backgrounds, hospital interior">
            <a:extLst>
              <a:ext uri="{FF2B5EF4-FFF2-40B4-BE49-F238E27FC236}">
                <a16:creationId xmlns:a16="http://schemas.microsoft.com/office/drawing/2014/main" xmlns="" id="{C1DE7254-56BB-424A-9C49-73C7AE0DD3AE}"/>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D - 9Slide.vn">
            <a:extLst>
              <a:ext uri="{FF2B5EF4-FFF2-40B4-BE49-F238E27FC236}">
                <a16:creationId xmlns:a16="http://schemas.microsoft.com/office/drawing/2014/main" xmlns="" id="{4647A369-6D63-4024-A452-D351962C126F}"/>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187502" y="4971280"/>
            <a:ext cx="5206435" cy="1536325"/>
          </a:xfrm>
          <a:prstGeom prst="rect">
            <a:avLst/>
          </a:prstGeom>
        </p:spPr>
      </p:pic>
      <p:pic>
        <p:nvPicPr>
          <p:cNvPr id="10" name="A - 9Slide.vn">
            <a:extLst>
              <a:ext uri="{FF2B5EF4-FFF2-40B4-BE49-F238E27FC236}">
                <a16:creationId xmlns:a16="http://schemas.microsoft.com/office/drawing/2014/main" xmlns="" id="{1C4A08A2-72F6-4D3C-A6E4-EF2C8A5A4AFE}"/>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63832" y="2990887"/>
            <a:ext cx="5212532" cy="1536325"/>
          </a:xfrm>
          <a:prstGeom prst="rect">
            <a:avLst/>
          </a:prstGeom>
        </p:spPr>
      </p:pic>
      <p:pic>
        <p:nvPicPr>
          <p:cNvPr id="11" name="B - 9Slide.vn">
            <a:extLst>
              <a:ext uri="{FF2B5EF4-FFF2-40B4-BE49-F238E27FC236}">
                <a16:creationId xmlns:a16="http://schemas.microsoft.com/office/drawing/2014/main" xmlns="" id="{71AC4C39-D99D-4BB2-881B-A853CD321797}"/>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6190451" y="3020623"/>
            <a:ext cx="5206435" cy="1536325"/>
          </a:xfrm>
          <a:prstGeom prst="rect">
            <a:avLst/>
          </a:prstGeom>
        </p:spPr>
      </p:pic>
      <p:pic>
        <p:nvPicPr>
          <p:cNvPr id="12" name="C - 9Slide.vn">
            <a:extLst>
              <a:ext uri="{FF2B5EF4-FFF2-40B4-BE49-F238E27FC236}">
                <a16:creationId xmlns:a16="http://schemas.microsoft.com/office/drawing/2014/main" xmlns="" id="{CD620C87-02D2-4BCA-BAAC-45A98E35523D}"/>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69024" y="4938877"/>
            <a:ext cx="5212532" cy="1536325"/>
          </a:xfrm>
          <a:prstGeom prst="rect">
            <a:avLst/>
          </a:prstGeom>
        </p:spPr>
      </p:pic>
      <p:sp>
        <p:nvSpPr>
          <p:cNvPr id="13" name="Rectangle: Rounded Corners 12">
            <a:extLst>
              <a:ext uri="{FF2B5EF4-FFF2-40B4-BE49-F238E27FC236}">
                <a16:creationId xmlns:a16="http://schemas.microsoft.com/office/drawing/2014/main" xmlns="" id="{54C547A1-378D-4B7A-837B-F272F1232286}"/>
              </a:ext>
            </a:extLst>
          </p:cNvPr>
          <p:cNvSpPr/>
          <p:nvPr/>
        </p:nvSpPr>
        <p:spPr>
          <a:xfrm>
            <a:off x="428052" y="368547"/>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xmlns="" id="{F628ADF2-2621-427F-A231-4104FB9F6B3A}"/>
              </a:ext>
            </a:extLst>
          </p:cNvPr>
          <p:cNvSpPr txBox="1"/>
          <p:nvPr/>
        </p:nvSpPr>
        <p:spPr>
          <a:xfrm>
            <a:off x="4047945" y="629629"/>
            <a:ext cx="4779642"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Não</a:t>
            </a:r>
            <a:r>
              <a:rPr kumimoji="0" lang="en-US" sz="5400" b="1" i="0" u="none" strike="noStrike" kern="1200" cap="none" spc="0" normalizeH="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 nằm ở đâu?</a:t>
            </a:r>
            <a:endPar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15" name="TextBox 14">
            <a:extLst>
              <a:ext uri="{FF2B5EF4-FFF2-40B4-BE49-F238E27FC236}">
                <a16:creationId xmlns:a16="http://schemas.microsoft.com/office/drawing/2014/main" xmlns="" id="{0952E1FD-C5B3-4652-981F-C6B7DFCDEB81}"/>
              </a:ext>
            </a:extLst>
          </p:cNvPr>
          <p:cNvSpPr txBox="1"/>
          <p:nvPr/>
        </p:nvSpPr>
        <p:spPr>
          <a:xfrm>
            <a:off x="2480789" y="3360849"/>
            <a:ext cx="1537280"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Hộp</a:t>
            </a:r>
            <a:r>
              <a:rPr kumimoji="0" lang="en-US" sz="4000" b="1" i="0" u="none" strike="noStrike" kern="1200" cap="none" spc="0" normalizeH="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 sọ</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16" name="TextBox 15">
            <a:extLst>
              <a:ext uri="{FF2B5EF4-FFF2-40B4-BE49-F238E27FC236}">
                <a16:creationId xmlns:a16="http://schemas.microsoft.com/office/drawing/2014/main" xmlns="" id="{3E03EA90-733A-4076-9B57-2D268E9B066E}"/>
              </a:ext>
            </a:extLst>
          </p:cNvPr>
          <p:cNvSpPr txBox="1"/>
          <p:nvPr/>
        </p:nvSpPr>
        <p:spPr>
          <a:xfrm>
            <a:off x="2605339" y="5399262"/>
            <a:ext cx="845424"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Tim</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17" name="TextBox 16">
            <a:extLst>
              <a:ext uri="{FF2B5EF4-FFF2-40B4-BE49-F238E27FC236}">
                <a16:creationId xmlns:a16="http://schemas.microsoft.com/office/drawing/2014/main" xmlns="" id="{F2EB0F93-223E-4F10-94B0-854EB8ED042B}"/>
              </a:ext>
            </a:extLst>
          </p:cNvPr>
          <p:cNvSpPr txBox="1"/>
          <p:nvPr/>
        </p:nvSpPr>
        <p:spPr>
          <a:xfrm>
            <a:off x="8207263" y="3411749"/>
            <a:ext cx="2042227"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Tuỷ sống</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18" name="TextBox 17">
            <a:extLst>
              <a:ext uri="{FF2B5EF4-FFF2-40B4-BE49-F238E27FC236}">
                <a16:creationId xmlns:a16="http://schemas.microsoft.com/office/drawing/2014/main" xmlns="" id="{7806A182-6B13-4886-A854-40BD8B1094CA}"/>
              </a:ext>
            </a:extLst>
          </p:cNvPr>
          <p:cNvSpPr txBox="1"/>
          <p:nvPr/>
        </p:nvSpPr>
        <p:spPr>
          <a:xfrm>
            <a:off x="7300608" y="5347938"/>
            <a:ext cx="3855544"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Cả 3 đáp án A,B,C</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pic>
        <p:nvPicPr>
          <p:cNvPr id="22" name="AmthanhThua">
            <a:hlinkClick r:id="" action="ppaction://media"/>
            <a:extLst>
              <a:ext uri="{FF2B5EF4-FFF2-40B4-BE49-F238E27FC236}">
                <a16:creationId xmlns:a16="http://schemas.microsoft.com/office/drawing/2014/main" xmlns="" id="{A7E13B93-B031-425D-B5AF-B664ECB03968}"/>
              </a:ext>
            </a:extLst>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1245012" y="4407923"/>
            <a:ext cx="487363" cy="487363"/>
          </a:xfrm>
          <a:prstGeom prst="rect">
            <a:avLst/>
          </a:prstGeom>
        </p:spPr>
      </p:pic>
      <p:sp>
        <p:nvSpPr>
          <p:cNvPr id="23" name="TextBox 22">
            <a:extLst>
              <a:ext uri="{FF2B5EF4-FFF2-40B4-BE49-F238E27FC236}">
                <a16:creationId xmlns:a16="http://schemas.microsoft.com/office/drawing/2014/main" xmlns="" id="{9EC99A3B-1CF9-4EB2-819D-7C16124FDDEC}"/>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xmlns="" id="{AF975831-B211-4F2B-86E3-5064A76874A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Sai</a:t>
            </a:r>
          </a:p>
        </p:txBody>
      </p:sp>
      <p:pic>
        <p:nvPicPr>
          <p:cNvPr id="25" name="59c3c5f047238">
            <a:hlinkClick r:id="" action="ppaction://media"/>
            <a:extLst>
              <a:ext uri="{FF2B5EF4-FFF2-40B4-BE49-F238E27FC236}">
                <a16:creationId xmlns:a16="http://schemas.microsoft.com/office/drawing/2014/main" xmlns="" id="{4291A6BA-BC1C-46D6-9DD8-15BB063C6FDF}"/>
              </a:ext>
            </a:extLst>
          </p:cNvPr>
          <p:cNvPicPr>
            <a:picLocks noChangeAspect="1"/>
          </p:cNvPicPr>
          <p:nvPr>
            <a:videoFile r:link="rId1"/>
            <p:extLst>
              <p:ext uri="{DAA4B4D4-6D71-4841-9C94-3DE7FCFB9230}">
                <p14:media xmlns="" xmlns:p14="http://schemas.microsoft.com/office/powerpoint/2010/main" r:embed="rId11"/>
              </p:ext>
            </p:extLst>
          </p:nvPr>
        </p:nvPicPr>
        <p:blipFill>
          <a:blip r:embed="rId10" cstate="print"/>
          <a:stretch>
            <a:fillRect/>
          </a:stretch>
        </p:blipFill>
        <p:spPr>
          <a:xfrm>
            <a:off x="-1245012" y="1348650"/>
            <a:ext cx="487363" cy="487363"/>
          </a:xfrm>
          <a:prstGeom prst="rect">
            <a:avLst/>
          </a:prstGeom>
        </p:spPr>
      </p:pic>
      <p:pic>
        <p:nvPicPr>
          <p:cNvPr id="27" name="AmthanhThua2">
            <a:hlinkClick r:id="" action="ppaction://media"/>
            <a:extLst>
              <a:ext uri="{FF2B5EF4-FFF2-40B4-BE49-F238E27FC236}">
                <a16:creationId xmlns:a16="http://schemas.microsoft.com/office/drawing/2014/main" xmlns="" id="{1DFD05A8-71BB-495A-B6C1-80F14A80AB0E}"/>
              </a:ext>
            </a:extLst>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1252490" y="5031842"/>
            <a:ext cx="487363" cy="487363"/>
          </a:xfrm>
          <a:prstGeom prst="rect">
            <a:avLst/>
          </a:prstGeom>
        </p:spPr>
      </p:pic>
      <p:pic>
        <p:nvPicPr>
          <p:cNvPr id="28" name="AmthanhThua3">
            <a:hlinkClick r:id="" action="ppaction://media"/>
            <a:extLst>
              <a:ext uri="{FF2B5EF4-FFF2-40B4-BE49-F238E27FC236}">
                <a16:creationId xmlns:a16="http://schemas.microsoft.com/office/drawing/2014/main" xmlns="" id="{5060A992-DD4B-4A31-8E0A-EF7034597C50}"/>
              </a:ext>
            </a:extLst>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1237935" y="5655715"/>
            <a:ext cx="487363" cy="487363"/>
          </a:xfrm>
          <a:prstGeom prst="rect">
            <a:avLst/>
          </a:prstGeom>
        </p:spPr>
      </p:pic>
      <p:pic>
        <p:nvPicPr>
          <p:cNvPr id="1026" name="Picture 2" descr="Cartoon Physician, Doctor cartoon illustration, cartoon Character, child,  hand png | PNGWing">
            <a:extLst>
              <a:ext uri="{FF2B5EF4-FFF2-40B4-BE49-F238E27FC236}">
                <a16:creationId xmlns:a16="http://schemas.microsoft.com/office/drawing/2014/main" xmlns="" id="{F44F409D-F2F0-4D1A-89A9-02CD06A6A086}"/>
              </a:ext>
            </a:extLst>
          </p:cNvPr>
          <p:cNvPicPr>
            <a:picLocks noChangeAspect="1" noChangeArrowheads="1"/>
          </p:cNvPicPr>
          <p:nvPr/>
        </p:nvPicPr>
        <p:blipFill rotWithShape="1">
          <a:blip r:embed="rId12">
            <a:extLst>
              <a:ext uri="{BEBA8EAE-BF5A-486C-A8C5-ECC9F3942E4B}">
                <a14:imgProps xmlns="" xmlns:a14="http://schemas.microsoft.com/office/drawing/2010/main">
                  <a14:imgLayer r:embed="rId14">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 xmlns:a14="http://schemas.microsoft.com/office/drawing/2010/main" val="0"/>
              </a:ext>
            </a:extLst>
          </a:blip>
          <a:srcRect r="43611" b="30025"/>
          <a:stretch/>
        </p:blipFill>
        <p:spPr bwMode="auto">
          <a:xfrm>
            <a:off x="121159" y="-80377"/>
            <a:ext cx="2188333" cy="2715581"/>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4" descr="Pill And Tablet Cartoon - Pill - Sticker | TeePublic">
            <a:extLst>
              <a:ext uri="{FF2B5EF4-FFF2-40B4-BE49-F238E27FC236}">
                <a16:creationId xmlns:a16="http://schemas.microsoft.com/office/drawing/2014/main" xmlns="" id="{897247CD-8D1D-42F2-BAE8-DE9AA7620570}"/>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5" descr="Pill And Tablet Cartoon - Pill - Sticker | TeePublic">
            <a:extLst>
              <a:ext uri="{FF2B5EF4-FFF2-40B4-BE49-F238E27FC236}">
                <a16:creationId xmlns:a16="http://schemas.microsoft.com/office/drawing/2014/main" xmlns="" id="{68C7E47F-F5E3-45F9-9236-4A6FCC8CEC46}"/>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6" descr="Pill And Tablet Cartoon - Pill - Sticker | TeePublic">
            <a:extLst>
              <a:ext uri="{FF2B5EF4-FFF2-40B4-BE49-F238E27FC236}">
                <a16:creationId xmlns:a16="http://schemas.microsoft.com/office/drawing/2014/main" xmlns="" id="{7F203172-D551-4442-A381-D546BC6C3C8D}"/>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27" descr="Pill And Tablet Cartoon - Pill - Sticker | TeePublic">
            <a:extLst>
              <a:ext uri="{FF2B5EF4-FFF2-40B4-BE49-F238E27FC236}">
                <a16:creationId xmlns:a16="http://schemas.microsoft.com/office/drawing/2014/main" xmlns="" id="{45635F48-DAA2-4FFE-88E7-48A85F516164}"/>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10608861" y="5386018"/>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35">
            <a:hlinkClick r:id="rId17" action="ppaction://hlinksldjump"/>
            <a:extLst>
              <a:ext uri="{FF2B5EF4-FFF2-40B4-BE49-F238E27FC236}">
                <a16:creationId xmlns:a16="http://schemas.microsoft.com/office/drawing/2014/main" xmlns="" id="{9E7F7BDB-D8B9-40F0-A39F-FF0DD0D26BB9}"/>
              </a:ext>
            </a:extLst>
          </p:cNvPr>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flipH="1">
            <a:off x="11393937" y="54602"/>
            <a:ext cx="627889" cy="627889"/>
          </a:xfrm>
          <a:prstGeom prst="rect">
            <a:avLst/>
          </a:prstGeom>
        </p:spPr>
      </p:pic>
      <mc:AlternateContent xmlns:mc="http://schemas.openxmlformats.org/markup-compatibility/2006">
        <mc:Choice xmlns:am3d="http://schemas.microsoft.com/office/drawing/2017/model3d" xmlns="" Requires="am3d">
          <p:graphicFrame>
            <p:nvGraphicFramePr>
              <p:cNvPr id="2" name="3D Model 1" descr="Partying Face Emoji">
                <a:extLst>
                  <a:ext uri="{FF2B5EF4-FFF2-40B4-BE49-F238E27FC236}">
                    <a16:creationId xmlns:a16="http://schemas.microsoft.com/office/drawing/2014/main" id="{666776AA-D2D5-4ABA-8B99-C9C47FC58B6D}"/>
                  </a:ext>
                </a:extLst>
              </p:cNvPr>
              <p:cNvGraphicFramePr/>
              <p:nvPr/>
            </p:nvGraphicFramePr>
            <p:xfrm>
              <a:off x="4948586" y="3523939"/>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Partying Face Emoji">
                <a:extLst>
                  <a:ext uri="{FF2B5EF4-FFF2-40B4-BE49-F238E27FC236}">
                    <a16:creationId xmlns:a16="http://schemas.microsoft.com/office/drawing/2014/main" xmlns="" id="{666776AA-D2D5-4ABA-8B99-C9C47FC58B6D}"/>
                  </a:ext>
                </a:extLst>
              </p:cNvPr>
              <p:cNvPicPr>
                <a:picLocks noGrp="1" noRot="1" noChangeAspect="1" noMove="1" noResize="1" noEditPoints="1" noAdjustHandles="1" noChangeArrowheads="1" noChangeShapeType="1" noCrop="1"/>
              </p:cNvPicPr>
              <p:nvPr/>
            </p:nvPicPr>
            <p:blipFill>
              <a:blip r:embed="rId21"/>
              <a:stretch>
                <a:fillRect/>
              </a:stretch>
            </p:blipFill>
            <p:spPr>
              <a:xfrm>
                <a:off x="4948586" y="3523939"/>
                <a:ext cx="1158274" cy="124452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 name="3D Model 2" descr="Crying Face">
                <a:extLst>
                  <a:ext uri="{FF2B5EF4-FFF2-40B4-BE49-F238E27FC236}">
                    <a16:creationId xmlns:a16="http://schemas.microsoft.com/office/drawing/2014/main" id="{5117E36D-65A1-4F72-AD04-5601B22B817A}"/>
                  </a:ext>
                </a:extLst>
              </p:cNvPr>
              <p:cNvGraphicFramePr/>
              <p:nvPr/>
            </p:nvGraphicFramePr>
            <p:xfrm>
              <a:off x="10736453" y="352393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Crying Face">
                <a:extLst>
                  <a:ext uri="{FF2B5EF4-FFF2-40B4-BE49-F238E27FC236}">
                    <a16:creationId xmlns:a16="http://schemas.microsoft.com/office/drawing/2014/main" xmlns="" id="{5117E36D-65A1-4F72-AD04-5601B22B817A}"/>
                  </a:ext>
                </a:extLst>
              </p:cNvPr>
              <p:cNvPicPr>
                <a:picLocks noGrp="1" noRot="1" noChangeAspect="1" noMove="1" noResize="1" noEditPoints="1" noAdjustHandles="1" noChangeArrowheads="1" noChangeShapeType="1" noCrop="1"/>
              </p:cNvPicPr>
              <p:nvPr/>
            </p:nvPicPr>
            <p:blipFill>
              <a:blip r:embed="rId21"/>
              <a:stretch>
                <a:fillRect/>
              </a:stretch>
            </p:blipFill>
            <p:spPr>
              <a:xfrm>
                <a:off x="10736453" y="3523939"/>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0" name="3D Model 29" descr="Crying Face">
                <a:extLst>
                  <a:ext uri="{FF2B5EF4-FFF2-40B4-BE49-F238E27FC236}">
                    <a16:creationId xmlns:a16="http://schemas.microsoft.com/office/drawing/2014/main" id="{658C88ED-D3E0-4BF6-89FA-23EF9279E3AD}"/>
                  </a:ext>
                </a:extLst>
              </p:cNvPr>
              <p:cNvGraphicFramePr/>
              <p:nvPr/>
            </p:nvGraphicFramePr>
            <p:xfrm>
              <a:off x="10736453" y="5607201"/>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rying Face">
                <a:extLst>
                  <a:ext uri="{FF2B5EF4-FFF2-40B4-BE49-F238E27FC236}">
                    <a16:creationId xmlns:a16="http://schemas.microsoft.com/office/drawing/2014/main" xmlns="" id="{658C88ED-D3E0-4BF6-89FA-23EF9279E3AD}"/>
                  </a:ext>
                </a:extLst>
              </p:cNvPr>
              <p:cNvPicPr>
                <a:picLocks noGrp="1" noRot="1" noChangeAspect="1" noMove="1" noResize="1" noEditPoints="1" noAdjustHandles="1" noChangeArrowheads="1" noChangeShapeType="1" noCrop="1"/>
              </p:cNvPicPr>
              <p:nvPr/>
            </p:nvPicPr>
            <p:blipFill>
              <a:blip r:embed="rId21"/>
              <a:stretch>
                <a:fillRect/>
              </a:stretch>
            </p:blipFill>
            <p:spPr>
              <a:xfrm>
                <a:off x="10736453" y="5607201"/>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5" name="3D Model 34" descr="Crying Face">
                <a:extLst>
                  <a:ext uri="{FF2B5EF4-FFF2-40B4-BE49-F238E27FC236}">
                    <a16:creationId xmlns:a16="http://schemas.microsoft.com/office/drawing/2014/main" id="{F90F40EA-1A3E-4E49-81D2-933286B8F407}"/>
                  </a:ext>
                </a:extLst>
              </p:cNvPr>
              <p:cNvGraphicFramePr/>
              <p:nvPr/>
            </p:nvGraphicFramePr>
            <p:xfrm>
              <a:off x="4862929" y="555726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Crying Face">
                <a:extLst>
                  <a:ext uri="{FF2B5EF4-FFF2-40B4-BE49-F238E27FC236}">
                    <a16:creationId xmlns:a16="http://schemas.microsoft.com/office/drawing/2014/main" xmlns="" id="{F90F40EA-1A3E-4E49-81D2-933286B8F407}"/>
                  </a:ext>
                </a:extLst>
              </p:cNvPr>
              <p:cNvPicPr>
                <a:picLocks noGrp="1" noRot="1" noChangeAspect="1" noMove="1" noResize="1" noEditPoints="1" noAdjustHandles="1" noChangeArrowheads="1" noChangeShapeType="1" noCrop="1"/>
              </p:cNvPicPr>
              <p:nvPr/>
            </p:nvPicPr>
            <p:blipFill>
              <a:blip r:embed="rId21"/>
              <a:stretch>
                <a:fillRect/>
              </a:stretch>
            </p:blipFill>
            <p:spPr>
              <a:xfrm>
                <a:off x="4862929" y="5557269"/>
                <a:ext cx="1465102" cy="1210864"/>
              </a:xfrm>
              <a:prstGeom prst="rect">
                <a:avLst/>
              </a:prstGeom>
            </p:spPr>
          </p:pic>
        </mc:Fallback>
      </mc:AlternateContent>
    </p:spTree>
    <p:extLst>
      <p:ext uri="{BB962C8B-B14F-4D97-AF65-F5344CB8AC3E}">
        <p14:creationId xmlns="" xmlns:p14="http://schemas.microsoft.com/office/powerpoint/2010/main" val="3406349449"/>
      </p:ext>
    </p:extLst>
  </p:cSld>
  <p:clrMapOvr>
    <a:masterClrMapping/>
  </p:clrMapOvr>
  <mc:AlternateContent xmlns:mc="http://schemas.openxmlformats.org/markup-compatibility/2006">
    <mc:Choice xmlns="" xmlns:p14="http://schemas.microsoft.com/office/powerpoint/2010/main" Requires="p14">
      <p:transition spd="slow" p14:dur="1600" advClick="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2"/>
                                        </p:tgtEl>
                                        <p:attrNameLst>
                                          <p:attrName>r</p:attrName>
                                        </p:attrNameLst>
                                      </p:cBhvr>
                                    </p:animRot>
                                    <p:animRot by="-240000">
                                      <p:cBhvr>
                                        <p:cTn id="60" dur="200" fill="hold">
                                          <p:stCondLst>
                                            <p:cond delay="200"/>
                                          </p:stCondLst>
                                        </p:cTn>
                                        <p:tgtEl>
                                          <p:spTgt spid="32"/>
                                        </p:tgtEl>
                                        <p:attrNameLst>
                                          <p:attrName>r</p:attrName>
                                        </p:attrNameLst>
                                      </p:cBhvr>
                                    </p:animRot>
                                    <p:animRot by="240000">
                                      <p:cBhvr>
                                        <p:cTn id="61" dur="200" fill="hold">
                                          <p:stCondLst>
                                            <p:cond delay="400"/>
                                          </p:stCondLst>
                                        </p:cTn>
                                        <p:tgtEl>
                                          <p:spTgt spid="32"/>
                                        </p:tgtEl>
                                        <p:attrNameLst>
                                          <p:attrName>r</p:attrName>
                                        </p:attrNameLst>
                                      </p:cBhvr>
                                    </p:animRot>
                                    <p:animRot by="-240000">
                                      <p:cBhvr>
                                        <p:cTn id="62" dur="200" fill="hold">
                                          <p:stCondLst>
                                            <p:cond delay="600"/>
                                          </p:stCondLst>
                                        </p:cTn>
                                        <p:tgtEl>
                                          <p:spTgt spid="32"/>
                                        </p:tgtEl>
                                        <p:attrNameLst>
                                          <p:attrName>r</p:attrName>
                                        </p:attrNameLst>
                                      </p:cBhvr>
                                    </p:animRot>
                                    <p:animRot by="120000">
                                      <p:cBhvr>
                                        <p:cTn id="63" dur="200" fill="hold">
                                          <p:stCondLst>
                                            <p:cond delay="800"/>
                                          </p:stCondLst>
                                        </p:cTn>
                                        <p:tgtEl>
                                          <p:spTgt spid="32"/>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3"/>
                                        </p:tgtEl>
                                        <p:attrNameLst>
                                          <p:attrName>r</p:attrName>
                                        </p:attrNameLst>
                                      </p:cBhvr>
                                    </p:animRot>
                                    <p:animRot by="-240000">
                                      <p:cBhvr>
                                        <p:cTn id="66" dur="200" fill="hold">
                                          <p:stCondLst>
                                            <p:cond delay="200"/>
                                          </p:stCondLst>
                                        </p:cTn>
                                        <p:tgtEl>
                                          <p:spTgt spid="33"/>
                                        </p:tgtEl>
                                        <p:attrNameLst>
                                          <p:attrName>r</p:attrName>
                                        </p:attrNameLst>
                                      </p:cBhvr>
                                    </p:animRot>
                                    <p:animRot by="240000">
                                      <p:cBhvr>
                                        <p:cTn id="67" dur="200" fill="hold">
                                          <p:stCondLst>
                                            <p:cond delay="400"/>
                                          </p:stCondLst>
                                        </p:cTn>
                                        <p:tgtEl>
                                          <p:spTgt spid="33"/>
                                        </p:tgtEl>
                                        <p:attrNameLst>
                                          <p:attrName>r</p:attrName>
                                        </p:attrNameLst>
                                      </p:cBhvr>
                                    </p:animRot>
                                    <p:animRot by="-240000">
                                      <p:cBhvr>
                                        <p:cTn id="68" dur="200" fill="hold">
                                          <p:stCondLst>
                                            <p:cond delay="600"/>
                                          </p:stCondLst>
                                        </p:cTn>
                                        <p:tgtEl>
                                          <p:spTgt spid="33"/>
                                        </p:tgtEl>
                                        <p:attrNameLst>
                                          <p:attrName>r</p:attrName>
                                        </p:attrNameLst>
                                      </p:cBhvr>
                                    </p:animRot>
                                    <p:animRot by="120000">
                                      <p:cBhvr>
                                        <p:cTn id="69" dur="200" fill="hold">
                                          <p:stCondLst>
                                            <p:cond delay="800"/>
                                          </p:stCondLst>
                                        </p:cTn>
                                        <p:tgtEl>
                                          <p:spTgt spid="33"/>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34"/>
                                        </p:tgtEl>
                                        <p:attrNameLst>
                                          <p:attrName>r</p:attrName>
                                        </p:attrNameLst>
                                      </p:cBhvr>
                                    </p:animRot>
                                    <p:animRot by="-240000">
                                      <p:cBhvr>
                                        <p:cTn id="72" dur="200" fill="hold">
                                          <p:stCondLst>
                                            <p:cond delay="200"/>
                                          </p:stCondLst>
                                        </p:cTn>
                                        <p:tgtEl>
                                          <p:spTgt spid="34"/>
                                        </p:tgtEl>
                                        <p:attrNameLst>
                                          <p:attrName>r</p:attrName>
                                        </p:attrNameLst>
                                      </p:cBhvr>
                                    </p:animRot>
                                    <p:animRot by="240000">
                                      <p:cBhvr>
                                        <p:cTn id="73" dur="200" fill="hold">
                                          <p:stCondLst>
                                            <p:cond delay="400"/>
                                          </p:stCondLst>
                                        </p:cTn>
                                        <p:tgtEl>
                                          <p:spTgt spid="34"/>
                                        </p:tgtEl>
                                        <p:attrNameLst>
                                          <p:attrName>r</p:attrName>
                                        </p:attrNameLst>
                                      </p:cBhvr>
                                    </p:animRot>
                                    <p:animRot by="-240000">
                                      <p:cBhvr>
                                        <p:cTn id="74" dur="200" fill="hold">
                                          <p:stCondLst>
                                            <p:cond delay="600"/>
                                          </p:stCondLst>
                                        </p:cTn>
                                        <p:tgtEl>
                                          <p:spTgt spid="34"/>
                                        </p:tgtEl>
                                        <p:attrNameLst>
                                          <p:attrName>r</p:attrName>
                                        </p:attrNameLst>
                                      </p:cBhvr>
                                    </p:animRot>
                                    <p:animRot by="120000">
                                      <p:cBhvr>
                                        <p:cTn id="7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704" fill="hold"/>
                                        <p:tgtEl>
                                          <p:spTgt spid="25"/>
                                        </p:tgtEl>
                                      </p:cBhvr>
                                    </p:cmd>
                                  </p:childTnLst>
                                </p:cTn>
                              </p:par>
                              <p:par>
                                <p:cTn id="81" presetID="16" presetClass="emph" presetSubtype="0" fill="hold" nodeType="withEffect">
                                  <p:stCondLst>
                                    <p:cond delay="0"/>
                                  </p:stCondLst>
                                  <p:iterate type="lt">
                                    <p:tmPct val="4000"/>
                                  </p:iterate>
                                  <p:childTnLst>
                                    <p:set>
                                      <p:cBhvr override="childStyle">
                                        <p:cTn id="82" dur="500" fill="hold"/>
                                        <p:tgtEl>
                                          <p:spTgt spid="15">
                                            <p:txEl>
                                              <p:pRg st="0" end="0"/>
                                            </p:txEl>
                                          </p:spTgt>
                                        </p:tgtEl>
                                        <p:attrNameLst>
                                          <p:attrName>style.color</p:attrName>
                                        </p:attrNameLst>
                                      </p:cBhvr>
                                      <p:to>
                                        <p:clrVal>
                                          <a:schemeClr val="accent2"/>
                                        </p:clrVal>
                                      </p:to>
                                    </p:set>
                                    <p:set>
                                      <p:cBhvr>
                                        <p:cTn id="83" dur="500" fill="hold"/>
                                        <p:tgtEl>
                                          <p:spTgt spid="15">
                                            <p:txEl>
                                              <p:pRg st="0" end="0"/>
                                            </p:txEl>
                                          </p:spTgt>
                                        </p:tgtEl>
                                        <p:attrNameLst>
                                          <p:attrName>fillcolor</p:attrName>
                                        </p:attrNameLst>
                                      </p:cBhvr>
                                      <p:to>
                                        <p:clrVal>
                                          <a:schemeClr val="accent2"/>
                                        </p:clrVal>
                                      </p:to>
                                    </p:set>
                                    <p:set>
                                      <p:cBhvr>
                                        <p:cTn id="84" dur="500" fill="hold"/>
                                        <p:tgtEl>
                                          <p:spTgt spid="15">
                                            <p:txEl>
                                              <p:pRg st="0" end="0"/>
                                            </p:txEl>
                                          </p:spTgt>
                                        </p:tgtEl>
                                        <p:attrNameLst>
                                          <p:attrName>fill.type</p:attrName>
                                        </p:attrNameLst>
                                      </p:cBhvr>
                                      <p:to>
                                        <p:strVal val="solid"/>
                                      </p:to>
                                    </p:set>
                                  </p:childTnLst>
                                </p:cTn>
                              </p:par>
                              <p:par>
                                <p:cTn id="85" presetID="53" presetClass="entr" presetSubtype="16"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500" fill="hold"/>
                                        <p:tgtEl>
                                          <p:spTgt spid="2"/>
                                        </p:tgtEl>
                                        <p:attrNameLst>
                                          <p:attrName>ppt_w</p:attrName>
                                        </p:attrNameLst>
                                      </p:cBhvr>
                                      <p:tavLst>
                                        <p:tav tm="0">
                                          <p:val>
                                            <p:fltVal val="0"/>
                                          </p:val>
                                        </p:tav>
                                        <p:tav tm="100000">
                                          <p:val>
                                            <p:strVal val="#ppt_w"/>
                                          </p:val>
                                        </p:tav>
                                      </p:tavLst>
                                    </p:anim>
                                    <p:anim calcmode="lin" valueType="num">
                                      <p:cBhvr>
                                        <p:cTn id="88" dur="500" fill="hold"/>
                                        <p:tgtEl>
                                          <p:spTgt spid="2"/>
                                        </p:tgtEl>
                                        <p:attrNameLst>
                                          <p:attrName>ppt_h</p:attrName>
                                        </p:attrNameLst>
                                      </p:cBhvr>
                                      <p:tavLst>
                                        <p:tav tm="0">
                                          <p:val>
                                            <p:fltVal val="0"/>
                                          </p:val>
                                        </p:tav>
                                        <p:tav tm="100000">
                                          <p:val>
                                            <p:strVal val="#ppt_h"/>
                                          </p:val>
                                        </p:tav>
                                      </p:tavLst>
                                    </p:anim>
                                    <p:animEffect transition="in" filter="fade">
                                      <p:cBhvr>
                                        <p:cTn id="89" dur="500"/>
                                        <p:tgtEl>
                                          <p:spTgt spid="2"/>
                                        </p:tgtEl>
                                      </p:cBhvr>
                                    </p:animEffect>
                                  </p:childTnLst>
                                </p:cTn>
                              </p:par>
                              <p:par>
                                <p:cTn id="90" presetID="32" presetClass="emph" presetSubtype="0" repeatCount="3000" fill="hold" nodeType="withEffect">
                                  <p:stCondLst>
                                    <p:cond delay="0"/>
                                  </p:stCondLst>
                                  <p:childTnLst>
                                    <p:animRot by="120000">
                                      <p:cBhvr>
                                        <p:cTn id="91" dur="100" fill="hold">
                                          <p:stCondLst>
                                            <p:cond delay="0"/>
                                          </p:stCondLst>
                                        </p:cTn>
                                        <p:tgtEl>
                                          <p:spTgt spid="2"/>
                                        </p:tgtEl>
                                        <p:attrNameLst>
                                          <p:attrName>r</p:attrName>
                                        </p:attrNameLst>
                                      </p:cBhvr>
                                    </p:animRot>
                                    <p:animRot by="-240000">
                                      <p:cBhvr>
                                        <p:cTn id="92" dur="200" fill="hold">
                                          <p:stCondLst>
                                            <p:cond delay="200"/>
                                          </p:stCondLst>
                                        </p:cTn>
                                        <p:tgtEl>
                                          <p:spTgt spid="2"/>
                                        </p:tgtEl>
                                        <p:attrNameLst>
                                          <p:attrName>r</p:attrName>
                                        </p:attrNameLst>
                                      </p:cBhvr>
                                    </p:animRot>
                                    <p:animRot by="240000">
                                      <p:cBhvr>
                                        <p:cTn id="93" dur="200" fill="hold">
                                          <p:stCondLst>
                                            <p:cond delay="400"/>
                                          </p:stCondLst>
                                        </p:cTn>
                                        <p:tgtEl>
                                          <p:spTgt spid="2"/>
                                        </p:tgtEl>
                                        <p:attrNameLst>
                                          <p:attrName>r</p:attrName>
                                        </p:attrNameLst>
                                      </p:cBhvr>
                                    </p:animRot>
                                    <p:animRot by="-240000">
                                      <p:cBhvr>
                                        <p:cTn id="94" dur="200" fill="hold">
                                          <p:stCondLst>
                                            <p:cond delay="600"/>
                                          </p:stCondLst>
                                        </p:cTn>
                                        <p:tgtEl>
                                          <p:spTgt spid="2"/>
                                        </p:tgtEl>
                                        <p:attrNameLst>
                                          <p:attrName>r</p:attrName>
                                        </p:attrNameLst>
                                      </p:cBhvr>
                                    </p:animRot>
                                    <p:animRot by="120000">
                                      <p:cBhvr>
                                        <p:cTn id="9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1"/>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4995" fill="hold"/>
                                        <p:tgtEl>
                                          <p:spTgt spid="22"/>
                                        </p:tgtEl>
                                      </p:cBhvr>
                                    </p:cmd>
                                  </p:childTnLst>
                                </p:cTn>
                              </p:par>
                              <p:par>
                                <p:cTn id="101" presetID="53" presetClass="entr" presetSubtype="16"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p:cTn id="103" dur="500" fill="hold"/>
                                        <p:tgtEl>
                                          <p:spTgt spid="3"/>
                                        </p:tgtEl>
                                        <p:attrNameLst>
                                          <p:attrName>ppt_w</p:attrName>
                                        </p:attrNameLst>
                                      </p:cBhvr>
                                      <p:tavLst>
                                        <p:tav tm="0">
                                          <p:val>
                                            <p:fltVal val="0"/>
                                          </p:val>
                                        </p:tav>
                                        <p:tav tm="100000">
                                          <p:val>
                                            <p:strVal val="#ppt_w"/>
                                          </p:val>
                                        </p:tav>
                                      </p:tavLst>
                                    </p:anim>
                                    <p:anim calcmode="lin" valueType="num">
                                      <p:cBhvr>
                                        <p:cTn id="104" dur="500" fill="hold"/>
                                        <p:tgtEl>
                                          <p:spTgt spid="3"/>
                                        </p:tgtEl>
                                        <p:attrNameLst>
                                          <p:attrName>ppt_h</p:attrName>
                                        </p:attrNameLst>
                                      </p:cBhvr>
                                      <p:tavLst>
                                        <p:tav tm="0">
                                          <p:val>
                                            <p:fltVal val="0"/>
                                          </p:val>
                                        </p:tav>
                                        <p:tav tm="100000">
                                          <p:val>
                                            <p:strVal val="#ppt_h"/>
                                          </p:val>
                                        </p:tav>
                                      </p:tavLst>
                                    </p:anim>
                                    <p:animEffect transition="in" filter="fade">
                                      <p:cBhvr>
                                        <p:cTn id="105" dur="500"/>
                                        <p:tgtEl>
                                          <p:spTgt spid="3"/>
                                        </p:tgtEl>
                                      </p:cBhvr>
                                    </p:animEffect>
                                  </p:childTnLst>
                                </p:cTn>
                              </p:par>
                            </p:childTnLst>
                          </p:cTn>
                        </p:par>
                      </p:childTnLst>
                    </p:cTn>
                  </p:par>
                </p:childTnLst>
              </p:cTn>
              <p:nextCondLst>
                <p:cond evt="onClick" delay="0">
                  <p:tgtEl>
                    <p:spTgt spid="11"/>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28"/>
                                        </p:tgtEl>
                                      </p:cBhvr>
                                    </p:cmd>
                                  </p:childTnLst>
                                </p:cTn>
                              </p:par>
                              <p:par>
                                <p:cTn id="111" presetID="53" presetClass="entr" presetSubtype="16"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p:cTn id="113" dur="500" fill="hold"/>
                                        <p:tgtEl>
                                          <p:spTgt spid="35"/>
                                        </p:tgtEl>
                                        <p:attrNameLst>
                                          <p:attrName>ppt_w</p:attrName>
                                        </p:attrNameLst>
                                      </p:cBhvr>
                                      <p:tavLst>
                                        <p:tav tm="0">
                                          <p:val>
                                            <p:fltVal val="0"/>
                                          </p:val>
                                        </p:tav>
                                        <p:tav tm="100000">
                                          <p:val>
                                            <p:strVal val="#ppt_w"/>
                                          </p:val>
                                        </p:tav>
                                      </p:tavLst>
                                    </p:anim>
                                    <p:anim calcmode="lin" valueType="num">
                                      <p:cBhvr>
                                        <p:cTn id="114" dur="500" fill="hold"/>
                                        <p:tgtEl>
                                          <p:spTgt spid="35"/>
                                        </p:tgtEl>
                                        <p:attrNameLst>
                                          <p:attrName>ppt_h</p:attrName>
                                        </p:attrNameLst>
                                      </p:cBhvr>
                                      <p:tavLst>
                                        <p:tav tm="0">
                                          <p:val>
                                            <p:fltVal val="0"/>
                                          </p:val>
                                        </p:tav>
                                        <p:tav tm="100000">
                                          <p:val>
                                            <p:strVal val="#ppt_h"/>
                                          </p:val>
                                        </p:tav>
                                      </p:tavLst>
                                    </p:anim>
                                    <p:animEffect transition="in" filter="fade">
                                      <p:cBhvr>
                                        <p:cTn id="115" dur="500"/>
                                        <p:tgtEl>
                                          <p:spTgt spid="35"/>
                                        </p:tgtEl>
                                      </p:cBhvr>
                                    </p:animEffect>
                                  </p:childTnLst>
                                </p:cTn>
                              </p:par>
                            </p:childTnLst>
                          </p:cTn>
                        </p:par>
                      </p:childTnLst>
                    </p:cTn>
                  </p:par>
                </p:childTnLst>
              </p:cTn>
              <p:nextCondLst>
                <p:cond evt="onClick" delay="0">
                  <p:tgtEl>
                    <p:spTgt spid="12"/>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27"/>
                                        </p:tgtEl>
                                      </p:cBhvr>
                                    </p:cmd>
                                  </p:childTnLst>
                                </p:cTn>
                              </p:par>
                              <p:par>
                                <p:cTn id="121" presetID="53" presetClass="entr" presetSubtype="16"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Effect transition="in" filter="fade">
                                      <p:cBhvr>
                                        <p:cTn id="125" dur="500"/>
                                        <p:tgtEl>
                                          <p:spTgt spid="30"/>
                                        </p:tgtEl>
                                      </p:cBhvr>
                                    </p:animEffect>
                                  </p:childTnLst>
                                </p:cTn>
                              </p:par>
                            </p:childTnLst>
                          </p:cTn>
                        </p:par>
                      </p:childTnLst>
                    </p:cTn>
                  </p:par>
                </p:childTnLst>
              </p:cTn>
              <p:nextCondLst>
                <p:cond evt="onClick" delay="0">
                  <p:tgtEl>
                    <p:spTgt spid="9"/>
                  </p:tgtEl>
                </p:cond>
              </p:nextCondLst>
            </p:seq>
            <p:video>
              <p:cMediaNode vol="80000">
                <p:cTn id="126" fill="hold" display="0">
                  <p:stCondLst>
                    <p:cond delay="indefinite"/>
                  </p:stCondLst>
                  <p:endCondLst>
                    <p:cond evt="onStopAudio" delay="0">
                      <p:tgtEl>
                        <p:sldTgt/>
                      </p:tgtEl>
                    </p:cond>
                  </p:endCondLst>
                </p:cTn>
                <p:tgtEl>
                  <p:spTgt spid="22"/>
                </p:tgtEl>
              </p:cMediaNode>
            </p:video>
            <p:video>
              <p:cMediaNode vol="80000">
                <p:cTn id="127" fill="hold" display="0">
                  <p:stCondLst>
                    <p:cond delay="indefinite"/>
                  </p:stCondLst>
                  <p:endCondLst>
                    <p:cond evt="onStopAudio" delay="0">
                      <p:tgtEl>
                        <p:sldTgt/>
                      </p:tgtEl>
                    </p:cond>
                  </p:endCondLst>
                </p:cTn>
                <p:tgtEl>
                  <p:spTgt spid="25"/>
                </p:tgtEl>
              </p:cMediaNode>
            </p:video>
            <p:video>
              <p:cMediaNode vol="80000">
                <p:cTn id="128" fill="hold" display="0">
                  <p:stCondLst>
                    <p:cond delay="indefinite"/>
                  </p:stCondLst>
                  <p:endCondLst>
                    <p:cond evt="onStopAudio" delay="0">
                      <p:tgtEl>
                        <p:sldTgt/>
                      </p:tgtEl>
                    </p:cond>
                  </p:endCondLst>
                </p:cTn>
                <p:tgtEl>
                  <p:spTgt spid="27"/>
                </p:tgtEl>
              </p:cMediaNode>
            </p:video>
            <p:video>
              <p:cMediaNode vol="80000">
                <p:cTn id="129" fill="hold" display="0">
                  <p:stCondLst>
                    <p:cond delay="indefinite"/>
                  </p:stCondLst>
                  <p:endCondLst>
                    <p:cond evt="onStopAudio" delay="0">
                      <p:tgtEl>
                        <p:sldTgt/>
                      </p:tgtEl>
                    </p:cond>
                  </p:endCondLst>
                </p:cTn>
                <p:tgtEl>
                  <p:spTgt spid="28"/>
                </p:tgtEl>
              </p:cMediaNode>
            </p:video>
          </p:childTnLst>
        </p:cTn>
      </p:par>
    </p:tnLst>
    <p:bldLst>
      <p:bldP spid="13" grpId="0" animBg="1"/>
      <p:bldP spid="14" grpId="0"/>
      <p:bldP spid="15" grpId="0" build="allAtOnce"/>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16 Hospital ideas | hospital, episode backgrounds, hospital interior">
            <a:extLst>
              <a:ext uri="{FF2B5EF4-FFF2-40B4-BE49-F238E27FC236}">
                <a16:creationId xmlns:a16="http://schemas.microsoft.com/office/drawing/2014/main" xmlns="" id="{C1DE7254-56BB-424A-9C49-73C7AE0DD3AE}"/>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D - 9Slide.vn">
            <a:extLst>
              <a:ext uri="{FF2B5EF4-FFF2-40B4-BE49-F238E27FC236}">
                <a16:creationId xmlns:a16="http://schemas.microsoft.com/office/drawing/2014/main" xmlns="" id="{4647A369-6D63-4024-A452-D351962C126F}"/>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187502" y="4971280"/>
            <a:ext cx="5206435" cy="1536325"/>
          </a:xfrm>
          <a:prstGeom prst="rect">
            <a:avLst/>
          </a:prstGeom>
        </p:spPr>
      </p:pic>
      <p:pic>
        <p:nvPicPr>
          <p:cNvPr id="10" name="A - 9Slide.vn">
            <a:extLst>
              <a:ext uri="{FF2B5EF4-FFF2-40B4-BE49-F238E27FC236}">
                <a16:creationId xmlns:a16="http://schemas.microsoft.com/office/drawing/2014/main" xmlns="" id="{1C4A08A2-72F6-4D3C-A6E4-EF2C8A5A4AFE}"/>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63832" y="2990887"/>
            <a:ext cx="5212532" cy="1536325"/>
          </a:xfrm>
          <a:prstGeom prst="rect">
            <a:avLst/>
          </a:prstGeom>
        </p:spPr>
      </p:pic>
      <p:pic>
        <p:nvPicPr>
          <p:cNvPr id="11" name="B - 9Slide.vn">
            <a:extLst>
              <a:ext uri="{FF2B5EF4-FFF2-40B4-BE49-F238E27FC236}">
                <a16:creationId xmlns:a16="http://schemas.microsoft.com/office/drawing/2014/main" xmlns="" id="{71AC4C39-D99D-4BB2-881B-A853CD321797}"/>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6190451" y="3020623"/>
            <a:ext cx="5206435" cy="1536325"/>
          </a:xfrm>
          <a:prstGeom prst="rect">
            <a:avLst/>
          </a:prstGeom>
        </p:spPr>
      </p:pic>
      <p:pic>
        <p:nvPicPr>
          <p:cNvPr id="12" name="C - 9Slide.vn">
            <a:extLst>
              <a:ext uri="{FF2B5EF4-FFF2-40B4-BE49-F238E27FC236}">
                <a16:creationId xmlns:a16="http://schemas.microsoft.com/office/drawing/2014/main" xmlns="" id="{CD620C87-02D2-4BCA-BAAC-45A98E35523D}"/>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69024" y="4938877"/>
            <a:ext cx="5212532" cy="1536325"/>
          </a:xfrm>
          <a:prstGeom prst="rect">
            <a:avLst/>
          </a:prstGeom>
        </p:spPr>
      </p:pic>
      <p:sp>
        <p:nvSpPr>
          <p:cNvPr id="13" name="Rectangle: Rounded Corners 12">
            <a:extLst>
              <a:ext uri="{FF2B5EF4-FFF2-40B4-BE49-F238E27FC236}">
                <a16:creationId xmlns:a16="http://schemas.microsoft.com/office/drawing/2014/main" xmlns="" id="{54C547A1-378D-4B7A-837B-F272F1232286}"/>
              </a:ext>
            </a:extLst>
          </p:cNvPr>
          <p:cNvSpPr/>
          <p:nvPr/>
        </p:nvSpPr>
        <p:spPr>
          <a:xfrm>
            <a:off x="428052" y="368547"/>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xmlns="" id="{F628ADF2-2621-427F-A231-4104FB9F6B3A}"/>
              </a:ext>
            </a:extLst>
          </p:cNvPr>
          <p:cNvSpPr txBox="1"/>
          <p:nvPr/>
        </p:nvSpPr>
        <p:spPr>
          <a:xfrm>
            <a:off x="2471139" y="629629"/>
            <a:ext cx="7933262"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err="1" smtClean="0">
                <a:ln w="31750">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Tủy</a:t>
            </a:r>
            <a:r>
              <a:rPr lang="en-US" sz="5400" b="1" noProof="0" dirty="0" smtClean="0">
                <a:ln w="31750">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 </a:t>
            </a:r>
            <a:r>
              <a:rPr lang="en-US" sz="5400" b="1" noProof="0" dirty="0" err="1" smtClean="0">
                <a:ln w="31750">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sống</a:t>
            </a:r>
            <a:r>
              <a:rPr kumimoji="0" lang="en-US" sz="5400" b="1" i="0" u="none" strike="noStrike" kern="1200" cap="none" spc="0" normalizeH="0" noProof="0" dirty="0" smtClean="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nằm</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 ở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đâu</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a:t>
            </a:r>
            <a:endParaRPr kumimoji="0" lang="en-US" sz="54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15" name="TextBox 14">
            <a:extLst>
              <a:ext uri="{FF2B5EF4-FFF2-40B4-BE49-F238E27FC236}">
                <a16:creationId xmlns:a16="http://schemas.microsoft.com/office/drawing/2014/main" xmlns="" id="{0952E1FD-C5B3-4652-981F-C6B7DFCDEB81}"/>
              </a:ext>
            </a:extLst>
          </p:cNvPr>
          <p:cNvSpPr txBox="1"/>
          <p:nvPr/>
        </p:nvSpPr>
        <p:spPr>
          <a:xfrm>
            <a:off x="2013515" y="3360849"/>
            <a:ext cx="2471831"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Cột</a:t>
            </a:r>
            <a:r>
              <a:rPr lang="en-US" sz="4000" b="1" dirty="0" smtClean="0">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 </a:t>
            </a:r>
            <a:r>
              <a:rPr lang="en-US" sz="4000" b="1" dirty="0" err="1" smtClean="0">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sống</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16" name="TextBox 15">
            <a:extLst>
              <a:ext uri="{FF2B5EF4-FFF2-40B4-BE49-F238E27FC236}">
                <a16:creationId xmlns:a16="http://schemas.microsoft.com/office/drawing/2014/main" xmlns="" id="{3E03EA90-733A-4076-9B57-2D268E9B066E}"/>
              </a:ext>
            </a:extLst>
          </p:cNvPr>
          <p:cNvSpPr txBox="1"/>
          <p:nvPr/>
        </p:nvSpPr>
        <p:spPr>
          <a:xfrm>
            <a:off x="2605339" y="5399262"/>
            <a:ext cx="845424"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Tim</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17" name="TextBox 16">
            <a:extLst>
              <a:ext uri="{FF2B5EF4-FFF2-40B4-BE49-F238E27FC236}">
                <a16:creationId xmlns:a16="http://schemas.microsoft.com/office/drawing/2014/main" xmlns="" id="{F2EB0F93-223E-4F10-94B0-854EB8ED042B}"/>
              </a:ext>
            </a:extLst>
          </p:cNvPr>
          <p:cNvSpPr txBox="1"/>
          <p:nvPr/>
        </p:nvSpPr>
        <p:spPr>
          <a:xfrm>
            <a:off x="8301841" y="3411749"/>
            <a:ext cx="1853072"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Hộp</a:t>
            </a:r>
            <a:r>
              <a:rPr lang="en-US" sz="4000" b="1" dirty="0" smtClean="0">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 </a:t>
            </a:r>
            <a:r>
              <a:rPr lang="en-US" sz="4000" b="1" dirty="0" err="1" smtClean="0">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sọ</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18" name="TextBox 17">
            <a:extLst>
              <a:ext uri="{FF2B5EF4-FFF2-40B4-BE49-F238E27FC236}">
                <a16:creationId xmlns:a16="http://schemas.microsoft.com/office/drawing/2014/main" xmlns="" id="{7806A182-6B13-4886-A854-40BD8B1094CA}"/>
              </a:ext>
            </a:extLst>
          </p:cNvPr>
          <p:cNvSpPr txBox="1"/>
          <p:nvPr/>
        </p:nvSpPr>
        <p:spPr>
          <a:xfrm>
            <a:off x="7300608" y="5347938"/>
            <a:ext cx="3855544"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Cả 3 đáp án A,B,C</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pic>
        <p:nvPicPr>
          <p:cNvPr id="22" name="AmthanhThua">
            <a:hlinkClick r:id="" action="ppaction://media"/>
            <a:extLst>
              <a:ext uri="{FF2B5EF4-FFF2-40B4-BE49-F238E27FC236}">
                <a16:creationId xmlns:a16="http://schemas.microsoft.com/office/drawing/2014/main" xmlns="" id="{A7E13B93-B031-425D-B5AF-B664ECB03968}"/>
              </a:ext>
            </a:extLst>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1245012" y="4407923"/>
            <a:ext cx="487363" cy="487363"/>
          </a:xfrm>
          <a:prstGeom prst="rect">
            <a:avLst/>
          </a:prstGeom>
        </p:spPr>
      </p:pic>
      <p:sp>
        <p:nvSpPr>
          <p:cNvPr id="23" name="TextBox 22">
            <a:extLst>
              <a:ext uri="{FF2B5EF4-FFF2-40B4-BE49-F238E27FC236}">
                <a16:creationId xmlns:a16="http://schemas.microsoft.com/office/drawing/2014/main" xmlns="" id="{9EC99A3B-1CF9-4EB2-819D-7C16124FDDEC}"/>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xmlns="" id="{AF975831-B211-4F2B-86E3-5064A76874A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Sai</a:t>
            </a:r>
          </a:p>
        </p:txBody>
      </p:sp>
      <p:pic>
        <p:nvPicPr>
          <p:cNvPr id="25" name="59c3c5f047238">
            <a:hlinkClick r:id="" action="ppaction://media"/>
            <a:extLst>
              <a:ext uri="{FF2B5EF4-FFF2-40B4-BE49-F238E27FC236}">
                <a16:creationId xmlns:a16="http://schemas.microsoft.com/office/drawing/2014/main" xmlns="" id="{4291A6BA-BC1C-46D6-9DD8-15BB063C6FDF}"/>
              </a:ext>
            </a:extLst>
          </p:cNvPr>
          <p:cNvPicPr>
            <a:picLocks noChangeAspect="1"/>
          </p:cNvPicPr>
          <p:nvPr>
            <a:videoFile r:link="rId1"/>
            <p:extLst>
              <p:ext uri="{DAA4B4D4-6D71-4841-9C94-3DE7FCFB9230}">
                <p14:media xmlns="" xmlns:p14="http://schemas.microsoft.com/office/powerpoint/2010/main" r:embed="rId11"/>
              </p:ext>
            </p:extLst>
          </p:nvPr>
        </p:nvPicPr>
        <p:blipFill>
          <a:blip r:embed="rId10" cstate="print"/>
          <a:stretch>
            <a:fillRect/>
          </a:stretch>
        </p:blipFill>
        <p:spPr>
          <a:xfrm>
            <a:off x="-1245012" y="1348650"/>
            <a:ext cx="487363" cy="487363"/>
          </a:xfrm>
          <a:prstGeom prst="rect">
            <a:avLst/>
          </a:prstGeom>
        </p:spPr>
      </p:pic>
      <p:pic>
        <p:nvPicPr>
          <p:cNvPr id="27" name="AmthanhThua2">
            <a:hlinkClick r:id="" action="ppaction://media"/>
            <a:extLst>
              <a:ext uri="{FF2B5EF4-FFF2-40B4-BE49-F238E27FC236}">
                <a16:creationId xmlns:a16="http://schemas.microsoft.com/office/drawing/2014/main" xmlns="" id="{1DFD05A8-71BB-495A-B6C1-80F14A80AB0E}"/>
              </a:ext>
            </a:extLst>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1252490" y="5031842"/>
            <a:ext cx="487363" cy="487363"/>
          </a:xfrm>
          <a:prstGeom prst="rect">
            <a:avLst/>
          </a:prstGeom>
        </p:spPr>
      </p:pic>
      <p:pic>
        <p:nvPicPr>
          <p:cNvPr id="28" name="AmthanhThua3">
            <a:hlinkClick r:id="" action="ppaction://media"/>
            <a:extLst>
              <a:ext uri="{FF2B5EF4-FFF2-40B4-BE49-F238E27FC236}">
                <a16:creationId xmlns:a16="http://schemas.microsoft.com/office/drawing/2014/main" xmlns="" id="{5060A992-DD4B-4A31-8E0A-EF7034597C50}"/>
              </a:ext>
            </a:extLst>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1237935" y="5655715"/>
            <a:ext cx="487363" cy="487363"/>
          </a:xfrm>
          <a:prstGeom prst="rect">
            <a:avLst/>
          </a:prstGeom>
        </p:spPr>
      </p:pic>
      <p:pic>
        <p:nvPicPr>
          <p:cNvPr id="1026" name="Picture 2" descr="Cartoon Physician, Doctor cartoon illustration, cartoon Character, child,  hand png | PNGWing">
            <a:extLst>
              <a:ext uri="{FF2B5EF4-FFF2-40B4-BE49-F238E27FC236}">
                <a16:creationId xmlns:a16="http://schemas.microsoft.com/office/drawing/2014/main" xmlns="" id="{F44F409D-F2F0-4D1A-89A9-02CD06A6A086}"/>
              </a:ext>
            </a:extLst>
          </p:cNvPr>
          <p:cNvPicPr>
            <a:picLocks noChangeAspect="1" noChangeArrowheads="1"/>
          </p:cNvPicPr>
          <p:nvPr/>
        </p:nvPicPr>
        <p:blipFill rotWithShape="1">
          <a:blip r:embed="rId12">
            <a:extLst>
              <a:ext uri="{BEBA8EAE-BF5A-486C-A8C5-ECC9F3942E4B}">
                <a14:imgProps xmlns="" xmlns:a14="http://schemas.microsoft.com/office/drawing/2010/main">
                  <a14:imgLayer r:embed="rId14">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 xmlns:a14="http://schemas.microsoft.com/office/drawing/2010/main" val="0"/>
              </a:ext>
            </a:extLst>
          </a:blip>
          <a:srcRect r="43611" b="30025"/>
          <a:stretch/>
        </p:blipFill>
        <p:spPr bwMode="auto">
          <a:xfrm>
            <a:off x="121159" y="-80377"/>
            <a:ext cx="2188333" cy="2715581"/>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4" descr="Pill And Tablet Cartoon - Pill - Sticker | TeePublic">
            <a:extLst>
              <a:ext uri="{FF2B5EF4-FFF2-40B4-BE49-F238E27FC236}">
                <a16:creationId xmlns:a16="http://schemas.microsoft.com/office/drawing/2014/main" xmlns="" id="{897247CD-8D1D-42F2-BAE8-DE9AA7620570}"/>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5" descr="Pill And Tablet Cartoon - Pill - Sticker | TeePublic">
            <a:extLst>
              <a:ext uri="{FF2B5EF4-FFF2-40B4-BE49-F238E27FC236}">
                <a16:creationId xmlns:a16="http://schemas.microsoft.com/office/drawing/2014/main" xmlns="" id="{68C7E47F-F5E3-45F9-9236-4A6FCC8CEC46}"/>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6" descr="Pill And Tablet Cartoon - Pill - Sticker | TeePublic">
            <a:extLst>
              <a:ext uri="{FF2B5EF4-FFF2-40B4-BE49-F238E27FC236}">
                <a16:creationId xmlns:a16="http://schemas.microsoft.com/office/drawing/2014/main" xmlns="" id="{7F203172-D551-4442-A381-D546BC6C3C8D}"/>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27" descr="Pill And Tablet Cartoon - Pill - Sticker | TeePublic">
            <a:extLst>
              <a:ext uri="{FF2B5EF4-FFF2-40B4-BE49-F238E27FC236}">
                <a16:creationId xmlns:a16="http://schemas.microsoft.com/office/drawing/2014/main" xmlns="" id="{45635F48-DAA2-4FFE-88E7-48A85F516164}"/>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 xmlns:a14="http://schemas.microsoft.com/office/drawing/2010/main">
                  <a14:imgLayer r:embed="rId16">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10608861" y="5386018"/>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35">
            <a:hlinkClick r:id="rId17" action="ppaction://hlinksldjump"/>
            <a:extLst>
              <a:ext uri="{FF2B5EF4-FFF2-40B4-BE49-F238E27FC236}">
                <a16:creationId xmlns:a16="http://schemas.microsoft.com/office/drawing/2014/main" xmlns="" id="{9E7F7BDB-D8B9-40F0-A39F-FF0DD0D26BB9}"/>
              </a:ext>
            </a:extLst>
          </p:cNvPr>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flipH="1">
            <a:off x="11393937" y="54602"/>
            <a:ext cx="627889" cy="627889"/>
          </a:xfrm>
          <a:prstGeom prst="rect">
            <a:avLst/>
          </a:prstGeom>
        </p:spPr>
      </p:pic>
      <mc:AlternateContent xmlns:mc="http://schemas.openxmlformats.org/markup-compatibility/2006">
        <mc:Choice xmlns:am3d="http://schemas.microsoft.com/office/drawing/2017/model3d" xmlns="" Requires="am3d">
          <p:graphicFrame>
            <p:nvGraphicFramePr>
              <p:cNvPr id="2" name="3D Model 1" descr="Partying Face Emoji">
                <a:extLst>
                  <a:ext uri="{FF2B5EF4-FFF2-40B4-BE49-F238E27FC236}">
                    <a16:creationId xmlns:a16="http://schemas.microsoft.com/office/drawing/2014/main" id="{666776AA-D2D5-4ABA-8B99-C9C47FC58B6D}"/>
                  </a:ext>
                </a:extLst>
              </p:cNvPr>
              <p:cNvGraphicFramePr/>
              <p:nvPr/>
            </p:nvGraphicFramePr>
            <p:xfrm>
              <a:off x="4948586" y="3523939"/>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Partying Face Emoji">
                <a:extLst>
                  <a:ext uri="{FF2B5EF4-FFF2-40B4-BE49-F238E27FC236}">
                    <a16:creationId xmlns:a16="http://schemas.microsoft.com/office/drawing/2014/main" xmlns="" id="{666776AA-D2D5-4ABA-8B99-C9C47FC58B6D}"/>
                  </a:ext>
                </a:extLst>
              </p:cNvPr>
              <p:cNvPicPr>
                <a:picLocks noGrp="1" noRot="1" noChangeAspect="1" noMove="1" noResize="1" noEditPoints="1" noAdjustHandles="1" noChangeArrowheads="1" noChangeShapeType="1" noCrop="1"/>
              </p:cNvPicPr>
              <p:nvPr/>
            </p:nvPicPr>
            <p:blipFill>
              <a:blip r:embed="rId21"/>
              <a:stretch>
                <a:fillRect/>
              </a:stretch>
            </p:blipFill>
            <p:spPr>
              <a:xfrm>
                <a:off x="4948586" y="3523939"/>
                <a:ext cx="1158274" cy="124452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 name="3D Model 2" descr="Crying Face">
                <a:extLst>
                  <a:ext uri="{FF2B5EF4-FFF2-40B4-BE49-F238E27FC236}">
                    <a16:creationId xmlns:a16="http://schemas.microsoft.com/office/drawing/2014/main" id="{5117E36D-65A1-4F72-AD04-5601B22B817A}"/>
                  </a:ext>
                </a:extLst>
              </p:cNvPr>
              <p:cNvGraphicFramePr/>
              <p:nvPr/>
            </p:nvGraphicFramePr>
            <p:xfrm>
              <a:off x="10736453" y="352393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Crying Face">
                <a:extLst>
                  <a:ext uri="{FF2B5EF4-FFF2-40B4-BE49-F238E27FC236}">
                    <a16:creationId xmlns:a16="http://schemas.microsoft.com/office/drawing/2014/main" xmlns="" id="{5117E36D-65A1-4F72-AD04-5601B22B817A}"/>
                  </a:ext>
                </a:extLst>
              </p:cNvPr>
              <p:cNvPicPr>
                <a:picLocks noGrp="1" noRot="1" noChangeAspect="1" noMove="1" noResize="1" noEditPoints="1" noAdjustHandles="1" noChangeArrowheads="1" noChangeShapeType="1" noCrop="1"/>
              </p:cNvPicPr>
              <p:nvPr/>
            </p:nvPicPr>
            <p:blipFill>
              <a:blip r:embed="rId21"/>
              <a:stretch>
                <a:fillRect/>
              </a:stretch>
            </p:blipFill>
            <p:spPr>
              <a:xfrm>
                <a:off x="10736453" y="3523939"/>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0" name="3D Model 29" descr="Crying Face">
                <a:extLst>
                  <a:ext uri="{FF2B5EF4-FFF2-40B4-BE49-F238E27FC236}">
                    <a16:creationId xmlns:a16="http://schemas.microsoft.com/office/drawing/2014/main" id="{658C88ED-D3E0-4BF6-89FA-23EF9279E3AD}"/>
                  </a:ext>
                </a:extLst>
              </p:cNvPr>
              <p:cNvGraphicFramePr/>
              <p:nvPr/>
            </p:nvGraphicFramePr>
            <p:xfrm>
              <a:off x="10736453" y="5607201"/>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rying Face">
                <a:extLst>
                  <a:ext uri="{FF2B5EF4-FFF2-40B4-BE49-F238E27FC236}">
                    <a16:creationId xmlns:a16="http://schemas.microsoft.com/office/drawing/2014/main" xmlns="" id="{658C88ED-D3E0-4BF6-89FA-23EF9279E3AD}"/>
                  </a:ext>
                </a:extLst>
              </p:cNvPr>
              <p:cNvPicPr>
                <a:picLocks noGrp="1" noRot="1" noChangeAspect="1" noMove="1" noResize="1" noEditPoints="1" noAdjustHandles="1" noChangeArrowheads="1" noChangeShapeType="1" noCrop="1"/>
              </p:cNvPicPr>
              <p:nvPr/>
            </p:nvPicPr>
            <p:blipFill>
              <a:blip r:embed="rId21"/>
              <a:stretch>
                <a:fillRect/>
              </a:stretch>
            </p:blipFill>
            <p:spPr>
              <a:xfrm>
                <a:off x="10736453" y="5607201"/>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5" name="3D Model 34" descr="Crying Face">
                <a:extLst>
                  <a:ext uri="{FF2B5EF4-FFF2-40B4-BE49-F238E27FC236}">
                    <a16:creationId xmlns:a16="http://schemas.microsoft.com/office/drawing/2014/main" id="{F90F40EA-1A3E-4E49-81D2-933286B8F407}"/>
                  </a:ext>
                </a:extLst>
              </p:cNvPr>
              <p:cNvGraphicFramePr/>
              <p:nvPr/>
            </p:nvGraphicFramePr>
            <p:xfrm>
              <a:off x="4862929" y="555726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Crying Face">
                <a:extLst>
                  <a:ext uri="{FF2B5EF4-FFF2-40B4-BE49-F238E27FC236}">
                    <a16:creationId xmlns:a16="http://schemas.microsoft.com/office/drawing/2014/main" xmlns="" id="{F90F40EA-1A3E-4E49-81D2-933286B8F407}"/>
                  </a:ext>
                </a:extLst>
              </p:cNvPr>
              <p:cNvPicPr>
                <a:picLocks noGrp="1" noRot="1" noChangeAspect="1" noMove="1" noResize="1" noEditPoints="1" noAdjustHandles="1" noChangeArrowheads="1" noChangeShapeType="1" noCrop="1"/>
              </p:cNvPicPr>
              <p:nvPr/>
            </p:nvPicPr>
            <p:blipFill>
              <a:blip r:embed="rId21"/>
              <a:stretch>
                <a:fillRect/>
              </a:stretch>
            </p:blipFill>
            <p:spPr>
              <a:xfrm>
                <a:off x="4862929" y="5557269"/>
                <a:ext cx="1465102" cy="1210864"/>
              </a:xfrm>
              <a:prstGeom prst="rect">
                <a:avLst/>
              </a:prstGeom>
            </p:spPr>
          </p:pic>
        </mc:Fallback>
      </mc:AlternateContent>
    </p:spTree>
    <p:extLst>
      <p:ext uri="{BB962C8B-B14F-4D97-AF65-F5344CB8AC3E}">
        <p14:creationId xmlns="" xmlns:p14="http://schemas.microsoft.com/office/powerpoint/2010/main" val="1695187004"/>
      </p:ext>
    </p:extLst>
  </p:cSld>
  <p:clrMapOvr>
    <a:masterClrMapping/>
  </p:clrMapOvr>
  <mc:AlternateContent xmlns:mc="http://schemas.openxmlformats.org/markup-compatibility/2006">
    <mc:Choice xmlns="" xmlns:p14="http://schemas.microsoft.com/office/powerpoint/2010/main" Requires="p14">
      <p:transition spd="slow" p14:dur="1600" advClick="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2"/>
                                        </p:tgtEl>
                                        <p:attrNameLst>
                                          <p:attrName>r</p:attrName>
                                        </p:attrNameLst>
                                      </p:cBhvr>
                                    </p:animRot>
                                    <p:animRot by="-240000">
                                      <p:cBhvr>
                                        <p:cTn id="60" dur="200" fill="hold">
                                          <p:stCondLst>
                                            <p:cond delay="200"/>
                                          </p:stCondLst>
                                        </p:cTn>
                                        <p:tgtEl>
                                          <p:spTgt spid="32"/>
                                        </p:tgtEl>
                                        <p:attrNameLst>
                                          <p:attrName>r</p:attrName>
                                        </p:attrNameLst>
                                      </p:cBhvr>
                                    </p:animRot>
                                    <p:animRot by="240000">
                                      <p:cBhvr>
                                        <p:cTn id="61" dur="200" fill="hold">
                                          <p:stCondLst>
                                            <p:cond delay="400"/>
                                          </p:stCondLst>
                                        </p:cTn>
                                        <p:tgtEl>
                                          <p:spTgt spid="32"/>
                                        </p:tgtEl>
                                        <p:attrNameLst>
                                          <p:attrName>r</p:attrName>
                                        </p:attrNameLst>
                                      </p:cBhvr>
                                    </p:animRot>
                                    <p:animRot by="-240000">
                                      <p:cBhvr>
                                        <p:cTn id="62" dur="200" fill="hold">
                                          <p:stCondLst>
                                            <p:cond delay="600"/>
                                          </p:stCondLst>
                                        </p:cTn>
                                        <p:tgtEl>
                                          <p:spTgt spid="32"/>
                                        </p:tgtEl>
                                        <p:attrNameLst>
                                          <p:attrName>r</p:attrName>
                                        </p:attrNameLst>
                                      </p:cBhvr>
                                    </p:animRot>
                                    <p:animRot by="120000">
                                      <p:cBhvr>
                                        <p:cTn id="63" dur="200" fill="hold">
                                          <p:stCondLst>
                                            <p:cond delay="800"/>
                                          </p:stCondLst>
                                        </p:cTn>
                                        <p:tgtEl>
                                          <p:spTgt spid="32"/>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3"/>
                                        </p:tgtEl>
                                        <p:attrNameLst>
                                          <p:attrName>r</p:attrName>
                                        </p:attrNameLst>
                                      </p:cBhvr>
                                    </p:animRot>
                                    <p:animRot by="-240000">
                                      <p:cBhvr>
                                        <p:cTn id="66" dur="200" fill="hold">
                                          <p:stCondLst>
                                            <p:cond delay="200"/>
                                          </p:stCondLst>
                                        </p:cTn>
                                        <p:tgtEl>
                                          <p:spTgt spid="33"/>
                                        </p:tgtEl>
                                        <p:attrNameLst>
                                          <p:attrName>r</p:attrName>
                                        </p:attrNameLst>
                                      </p:cBhvr>
                                    </p:animRot>
                                    <p:animRot by="240000">
                                      <p:cBhvr>
                                        <p:cTn id="67" dur="200" fill="hold">
                                          <p:stCondLst>
                                            <p:cond delay="400"/>
                                          </p:stCondLst>
                                        </p:cTn>
                                        <p:tgtEl>
                                          <p:spTgt spid="33"/>
                                        </p:tgtEl>
                                        <p:attrNameLst>
                                          <p:attrName>r</p:attrName>
                                        </p:attrNameLst>
                                      </p:cBhvr>
                                    </p:animRot>
                                    <p:animRot by="-240000">
                                      <p:cBhvr>
                                        <p:cTn id="68" dur="200" fill="hold">
                                          <p:stCondLst>
                                            <p:cond delay="600"/>
                                          </p:stCondLst>
                                        </p:cTn>
                                        <p:tgtEl>
                                          <p:spTgt spid="33"/>
                                        </p:tgtEl>
                                        <p:attrNameLst>
                                          <p:attrName>r</p:attrName>
                                        </p:attrNameLst>
                                      </p:cBhvr>
                                    </p:animRot>
                                    <p:animRot by="120000">
                                      <p:cBhvr>
                                        <p:cTn id="69" dur="200" fill="hold">
                                          <p:stCondLst>
                                            <p:cond delay="800"/>
                                          </p:stCondLst>
                                        </p:cTn>
                                        <p:tgtEl>
                                          <p:spTgt spid="33"/>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34"/>
                                        </p:tgtEl>
                                        <p:attrNameLst>
                                          <p:attrName>r</p:attrName>
                                        </p:attrNameLst>
                                      </p:cBhvr>
                                    </p:animRot>
                                    <p:animRot by="-240000">
                                      <p:cBhvr>
                                        <p:cTn id="72" dur="200" fill="hold">
                                          <p:stCondLst>
                                            <p:cond delay="200"/>
                                          </p:stCondLst>
                                        </p:cTn>
                                        <p:tgtEl>
                                          <p:spTgt spid="34"/>
                                        </p:tgtEl>
                                        <p:attrNameLst>
                                          <p:attrName>r</p:attrName>
                                        </p:attrNameLst>
                                      </p:cBhvr>
                                    </p:animRot>
                                    <p:animRot by="240000">
                                      <p:cBhvr>
                                        <p:cTn id="73" dur="200" fill="hold">
                                          <p:stCondLst>
                                            <p:cond delay="400"/>
                                          </p:stCondLst>
                                        </p:cTn>
                                        <p:tgtEl>
                                          <p:spTgt spid="34"/>
                                        </p:tgtEl>
                                        <p:attrNameLst>
                                          <p:attrName>r</p:attrName>
                                        </p:attrNameLst>
                                      </p:cBhvr>
                                    </p:animRot>
                                    <p:animRot by="-240000">
                                      <p:cBhvr>
                                        <p:cTn id="74" dur="200" fill="hold">
                                          <p:stCondLst>
                                            <p:cond delay="600"/>
                                          </p:stCondLst>
                                        </p:cTn>
                                        <p:tgtEl>
                                          <p:spTgt spid="34"/>
                                        </p:tgtEl>
                                        <p:attrNameLst>
                                          <p:attrName>r</p:attrName>
                                        </p:attrNameLst>
                                      </p:cBhvr>
                                    </p:animRot>
                                    <p:animRot by="120000">
                                      <p:cBhvr>
                                        <p:cTn id="7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704" fill="hold"/>
                                        <p:tgtEl>
                                          <p:spTgt spid="25"/>
                                        </p:tgtEl>
                                      </p:cBhvr>
                                    </p:cmd>
                                  </p:childTnLst>
                                </p:cTn>
                              </p:par>
                              <p:par>
                                <p:cTn id="81" presetID="16" presetClass="emph" presetSubtype="0" fill="hold" nodeType="withEffect">
                                  <p:stCondLst>
                                    <p:cond delay="0"/>
                                  </p:stCondLst>
                                  <p:iterate type="lt">
                                    <p:tmPct val="4000"/>
                                  </p:iterate>
                                  <p:childTnLst>
                                    <p:set>
                                      <p:cBhvr override="childStyle">
                                        <p:cTn id="82" dur="500" fill="hold"/>
                                        <p:tgtEl>
                                          <p:spTgt spid="15">
                                            <p:txEl>
                                              <p:pRg st="0" end="0"/>
                                            </p:txEl>
                                          </p:spTgt>
                                        </p:tgtEl>
                                        <p:attrNameLst>
                                          <p:attrName>style.color</p:attrName>
                                        </p:attrNameLst>
                                      </p:cBhvr>
                                      <p:to>
                                        <p:clrVal>
                                          <a:schemeClr val="accent2"/>
                                        </p:clrVal>
                                      </p:to>
                                    </p:set>
                                    <p:set>
                                      <p:cBhvr>
                                        <p:cTn id="83" dur="500" fill="hold"/>
                                        <p:tgtEl>
                                          <p:spTgt spid="15">
                                            <p:txEl>
                                              <p:pRg st="0" end="0"/>
                                            </p:txEl>
                                          </p:spTgt>
                                        </p:tgtEl>
                                        <p:attrNameLst>
                                          <p:attrName>fillcolor</p:attrName>
                                        </p:attrNameLst>
                                      </p:cBhvr>
                                      <p:to>
                                        <p:clrVal>
                                          <a:schemeClr val="accent2"/>
                                        </p:clrVal>
                                      </p:to>
                                    </p:set>
                                    <p:set>
                                      <p:cBhvr>
                                        <p:cTn id="84" dur="500" fill="hold"/>
                                        <p:tgtEl>
                                          <p:spTgt spid="15">
                                            <p:txEl>
                                              <p:pRg st="0" end="0"/>
                                            </p:txEl>
                                          </p:spTgt>
                                        </p:tgtEl>
                                        <p:attrNameLst>
                                          <p:attrName>fill.type</p:attrName>
                                        </p:attrNameLst>
                                      </p:cBhvr>
                                      <p:to>
                                        <p:strVal val="solid"/>
                                      </p:to>
                                    </p:set>
                                  </p:childTnLst>
                                </p:cTn>
                              </p:par>
                              <p:par>
                                <p:cTn id="85" presetID="53" presetClass="entr" presetSubtype="16"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500" fill="hold"/>
                                        <p:tgtEl>
                                          <p:spTgt spid="2"/>
                                        </p:tgtEl>
                                        <p:attrNameLst>
                                          <p:attrName>ppt_w</p:attrName>
                                        </p:attrNameLst>
                                      </p:cBhvr>
                                      <p:tavLst>
                                        <p:tav tm="0">
                                          <p:val>
                                            <p:fltVal val="0"/>
                                          </p:val>
                                        </p:tav>
                                        <p:tav tm="100000">
                                          <p:val>
                                            <p:strVal val="#ppt_w"/>
                                          </p:val>
                                        </p:tav>
                                      </p:tavLst>
                                    </p:anim>
                                    <p:anim calcmode="lin" valueType="num">
                                      <p:cBhvr>
                                        <p:cTn id="88" dur="500" fill="hold"/>
                                        <p:tgtEl>
                                          <p:spTgt spid="2"/>
                                        </p:tgtEl>
                                        <p:attrNameLst>
                                          <p:attrName>ppt_h</p:attrName>
                                        </p:attrNameLst>
                                      </p:cBhvr>
                                      <p:tavLst>
                                        <p:tav tm="0">
                                          <p:val>
                                            <p:fltVal val="0"/>
                                          </p:val>
                                        </p:tav>
                                        <p:tav tm="100000">
                                          <p:val>
                                            <p:strVal val="#ppt_h"/>
                                          </p:val>
                                        </p:tav>
                                      </p:tavLst>
                                    </p:anim>
                                    <p:animEffect transition="in" filter="fade">
                                      <p:cBhvr>
                                        <p:cTn id="89" dur="500"/>
                                        <p:tgtEl>
                                          <p:spTgt spid="2"/>
                                        </p:tgtEl>
                                      </p:cBhvr>
                                    </p:animEffect>
                                  </p:childTnLst>
                                </p:cTn>
                              </p:par>
                              <p:par>
                                <p:cTn id="90" presetID="32" presetClass="emph" presetSubtype="0" repeatCount="3000" fill="hold" nodeType="withEffect">
                                  <p:stCondLst>
                                    <p:cond delay="0"/>
                                  </p:stCondLst>
                                  <p:childTnLst>
                                    <p:animRot by="120000">
                                      <p:cBhvr>
                                        <p:cTn id="91" dur="100" fill="hold">
                                          <p:stCondLst>
                                            <p:cond delay="0"/>
                                          </p:stCondLst>
                                        </p:cTn>
                                        <p:tgtEl>
                                          <p:spTgt spid="2"/>
                                        </p:tgtEl>
                                        <p:attrNameLst>
                                          <p:attrName>r</p:attrName>
                                        </p:attrNameLst>
                                      </p:cBhvr>
                                    </p:animRot>
                                    <p:animRot by="-240000">
                                      <p:cBhvr>
                                        <p:cTn id="92" dur="200" fill="hold">
                                          <p:stCondLst>
                                            <p:cond delay="200"/>
                                          </p:stCondLst>
                                        </p:cTn>
                                        <p:tgtEl>
                                          <p:spTgt spid="2"/>
                                        </p:tgtEl>
                                        <p:attrNameLst>
                                          <p:attrName>r</p:attrName>
                                        </p:attrNameLst>
                                      </p:cBhvr>
                                    </p:animRot>
                                    <p:animRot by="240000">
                                      <p:cBhvr>
                                        <p:cTn id="93" dur="200" fill="hold">
                                          <p:stCondLst>
                                            <p:cond delay="400"/>
                                          </p:stCondLst>
                                        </p:cTn>
                                        <p:tgtEl>
                                          <p:spTgt spid="2"/>
                                        </p:tgtEl>
                                        <p:attrNameLst>
                                          <p:attrName>r</p:attrName>
                                        </p:attrNameLst>
                                      </p:cBhvr>
                                    </p:animRot>
                                    <p:animRot by="-240000">
                                      <p:cBhvr>
                                        <p:cTn id="94" dur="200" fill="hold">
                                          <p:stCondLst>
                                            <p:cond delay="600"/>
                                          </p:stCondLst>
                                        </p:cTn>
                                        <p:tgtEl>
                                          <p:spTgt spid="2"/>
                                        </p:tgtEl>
                                        <p:attrNameLst>
                                          <p:attrName>r</p:attrName>
                                        </p:attrNameLst>
                                      </p:cBhvr>
                                    </p:animRot>
                                    <p:animRot by="120000">
                                      <p:cBhvr>
                                        <p:cTn id="9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1"/>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4995" fill="hold"/>
                                        <p:tgtEl>
                                          <p:spTgt spid="22"/>
                                        </p:tgtEl>
                                      </p:cBhvr>
                                    </p:cmd>
                                  </p:childTnLst>
                                </p:cTn>
                              </p:par>
                              <p:par>
                                <p:cTn id="101" presetID="53" presetClass="entr" presetSubtype="16"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p:cTn id="103" dur="500" fill="hold"/>
                                        <p:tgtEl>
                                          <p:spTgt spid="3"/>
                                        </p:tgtEl>
                                        <p:attrNameLst>
                                          <p:attrName>ppt_w</p:attrName>
                                        </p:attrNameLst>
                                      </p:cBhvr>
                                      <p:tavLst>
                                        <p:tav tm="0">
                                          <p:val>
                                            <p:fltVal val="0"/>
                                          </p:val>
                                        </p:tav>
                                        <p:tav tm="100000">
                                          <p:val>
                                            <p:strVal val="#ppt_w"/>
                                          </p:val>
                                        </p:tav>
                                      </p:tavLst>
                                    </p:anim>
                                    <p:anim calcmode="lin" valueType="num">
                                      <p:cBhvr>
                                        <p:cTn id="104" dur="500" fill="hold"/>
                                        <p:tgtEl>
                                          <p:spTgt spid="3"/>
                                        </p:tgtEl>
                                        <p:attrNameLst>
                                          <p:attrName>ppt_h</p:attrName>
                                        </p:attrNameLst>
                                      </p:cBhvr>
                                      <p:tavLst>
                                        <p:tav tm="0">
                                          <p:val>
                                            <p:fltVal val="0"/>
                                          </p:val>
                                        </p:tav>
                                        <p:tav tm="100000">
                                          <p:val>
                                            <p:strVal val="#ppt_h"/>
                                          </p:val>
                                        </p:tav>
                                      </p:tavLst>
                                    </p:anim>
                                    <p:animEffect transition="in" filter="fade">
                                      <p:cBhvr>
                                        <p:cTn id="105" dur="500"/>
                                        <p:tgtEl>
                                          <p:spTgt spid="3"/>
                                        </p:tgtEl>
                                      </p:cBhvr>
                                    </p:animEffect>
                                  </p:childTnLst>
                                </p:cTn>
                              </p:par>
                            </p:childTnLst>
                          </p:cTn>
                        </p:par>
                      </p:childTnLst>
                    </p:cTn>
                  </p:par>
                </p:childTnLst>
              </p:cTn>
              <p:nextCondLst>
                <p:cond evt="onClick" delay="0">
                  <p:tgtEl>
                    <p:spTgt spid="11"/>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28"/>
                                        </p:tgtEl>
                                      </p:cBhvr>
                                    </p:cmd>
                                  </p:childTnLst>
                                </p:cTn>
                              </p:par>
                              <p:par>
                                <p:cTn id="111" presetID="53" presetClass="entr" presetSubtype="16"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p:cTn id="113" dur="500" fill="hold"/>
                                        <p:tgtEl>
                                          <p:spTgt spid="35"/>
                                        </p:tgtEl>
                                        <p:attrNameLst>
                                          <p:attrName>ppt_w</p:attrName>
                                        </p:attrNameLst>
                                      </p:cBhvr>
                                      <p:tavLst>
                                        <p:tav tm="0">
                                          <p:val>
                                            <p:fltVal val="0"/>
                                          </p:val>
                                        </p:tav>
                                        <p:tav tm="100000">
                                          <p:val>
                                            <p:strVal val="#ppt_w"/>
                                          </p:val>
                                        </p:tav>
                                      </p:tavLst>
                                    </p:anim>
                                    <p:anim calcmode="lin" valueType="num">
                                      <p:cBhvr>
                                        <p:cTn id="114" dur="500" fill="hold"/>
                                        <p:tgtEl>
                                          <p:spTgt spid="35"/>
                                        </p:tgtEl>
                                        <p:attrNameLst>
                                          <p:attrName>ppt_h</p:attrName>
                                        </p:attrNameLst>
                                      </p:cBhvr>
                                      <p:tavLst>
                                        <p:tav tm="0">
                                          <p:val>
                                            <p:fltVal val="0"/>
                                          </p:val>
                                        </p:tav>
                                        <p:tav tm="100000">
                                          <p:val>
                                            <p:strVal val="#ppt_h"/>
                                          </p:val>
                                        </p:tav>
                                      </p:tavLst>
                                    </p:anim>
                                    <p:animEffect transition="in" filter="fade">
                                      <p:cBhvr>
                                        <p:cTn id="115" dur="500"/>
                                        <p:tgtEl>
                                          <p:spTgt spid="35"/>
                                        </p:tgtEl>
                                      </p:cBhvr>
                                    </p:animEffect>
                                  </p:childTnLst>
                                </p:cTn>
                              </p:par>
                            </p:childTnLst>
                          </p:cTn>
                        </p:par>
                      </p:childTnLst>
                    </p:cTn>
                  </p:par>
                </p:childTnLst>
              </p:cTn>
              <p:nextCondLst>
                <p:cond evt="onClick" delay="0">
                  <p:tgtEl>
                    <p:spTgt spid="12"/>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27"/>
                                        </p:tgtEl>
                                      </p:cBhvr>
                                    </p:cmd>
                                  </p:childTnLst>
                                </p:cTn>
                              </p:par>
                              <p:par>
                                <p:cTn id="121" presetID="53" presetClass="entr" presetSubtype="16"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Effect transition="in" filter="fade">
                                      <p:cBhvr>
                                        <p:cTn id="125" dur="500"/>
                                        <p:tgtEl>
                                          <p:spTgt spid="30"/>
                                        </p:tgtEl>
                                      </p:cBhvr>
                                    </p:animEffect>
                                  </p:childTnLst>
                                </p:cTn>
                              </p:par>
                            </p:childTnLst>
                          </p:cTn>
                        </p:par>
                      </p:childTnLst>
                    </p:cTn>
                  </p:par>
                </p:childTnLst>
              </p:cTn>
              <p:nextCondLst>
                <p:cond evt="onClick" delay="0">
                  <p:tgtEl>
                    <p:spTgt spid="9"/>
                  </p:tgtEl>
                </p:cond>
              </p:nextCondLst>
            </p:seq>
            <p:video>
              <p:cMediaNode vol="80000">
                <p:cTn id="126" fill="hold" display="0">
                  <p:stCondLst>
                    <p:cond delay="indefinite"/>
                  </p:stCondLst>
                  <p:endCondLst>
                    <p:cond evt="onStopAudio" delay="0">
                      <p:tgtEl>
                        <p:sldTgt/>
                      </p:tgtEl>
                    </p:cond>
                  </p:endCondLst>
                </p:cTn>
                <p:tgtEl>
                  <p:spTgt spid="22"/>
                </p:tgtEl>
              </p:cMediaNode>
            </p:video>
            <p:video>
              <p:cMediaNode vol="80000">
                <p:cTn id="127" fill="hold" display="0">
                  <p:stCondLst>
                    <p:cond delay="indefinite"/>
                  </p:stCondLst>
                  <p:endCondLst>
                    <p:cond evt="onStopAudio" delay="0">
                      <p:tgtEl>
                        <p:sldTgt/>
                      </p:tgtEl>
                    </p:cond>
                  </p:endCondLst>
                </p:cTn>
                <p:tgtEl>
                  <p:spTgt spid="25"/>
                </p:tgtEl>
              </p:cMediaNode>
            </p:video>
            <p:video>
              <p:cMediaNode vol="80000">
                <p:cTn id="128" fill="hold" display="0">
                  <p:stCondLst>
                    <p:cond delay="indefinite"/>
                  </p:stCondLst>
                  <p:endCondLst>
                    <p:cond evt="onStopAudio" delay="0">
                      <p:tgtEl>
                        <p:sldTgt/>
                      </p:tgtEl>
                    </p:cond>
                  </p:endCondLst>
                </p:cTn>
                <p:tgtEl>
                  <p:spTgt spid="27"/>
                </p:tgtEl>
              </p:cMediaNode>
            </p:video>
            <p:video>
              <p:cMediaNode vol="80000">
                <p:cTn id="129" fill="hold" display="0">
                  <p:stCondLst>
                    <p:cond delay="indefinite"/>
                  </p:stCondLst>
                  <p:endCondLst>
                    <p:cond evt="onStopAudio" delay="0">
                      <p:tgtEl>
                        <p:sldTgt/>
                      </p:tgtEl>
                    </p:cond>
                  </p:endCondLst>
                </p:cTn>
                <p:tgtEl>
                  <p:spTgt spid="28"/>
                </p:tgtEl>
              </p:cMediaNode>
            </p:video>
          </p:childTnLst>
        </p:cTn>
      </p:par>
    </p:tnLst>
    <p:bldLst>
      <p:bldP spid="13" grpId="0" animBg="1"/>
      <p:bldP spid="14" grpId="0"/>
      <p:bldP spid="15" grpId="0" build="allAtOnce"/>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 xmlns:p14="http://schemas.microsoft.com/office/powerpoint/2010/main" val="131388408"/>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6 Hospital ideas | hospital, episode backgrounds, hospital interior">
            <a:extLst>
              <a:ext uri="{FF2B5EF4-FFF2-40B4-BE49-F238E27FC236}">
                <a16:creationId xmlns:a16="http://schemas.microsoft.com/office/drawing/2014/main" xmlns="" id="{CF1C380F-341E-46B6-8CAE-DE868FDE04D1}"/>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xmlns="" id="{DEE383E3-24D1-45A2-BF42-072D960EA837}"/>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9" name="TextBox 38">
            <a:extLst>
              <a:ext uri="{FF2B5EF4-FFF2-40B4-BE49-F238E27FC236}">
                <a16:creationId xmlns:a16="http://schemas.microsoft.com/office/drawing/2014/main" xmlns="" id="{A37295E2-C70E-42D2-AF75-B5DA978A9D3C}"/>
              </a:ext>
            </a:extLst>
          </p:cNvPr>
          <p:cNvSpPr txBox="1"/>
          <p:nvPr/>
        </p:nvSpPr>
        <p:spPr>
          <a:xfrm>
            <a:off x="2134238" y="980769"/>
            <a:ext cx="6274988"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Não</a:t>
            </a:r>
            <a:r>
              <a:rPr kumimoji="0" lang="en-US" sz="5400" b="1" i="0" u="none" strike="noStrike" kern="1200" cap="none" spc="0" normalizeH="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 có chức năng gì?</a:t>
            </a:r>
            <a:endPar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pic>
        <p:nvPicPr>
          <p:cNvPr id="22" name="Picture 2" descr="Cartoon Physician, Doctor cartoon illustration, cartoon Character, child,  hand png | PNGWing">
            <a:extLst>
              <a:ext uri="{FF2B5EF4-FFF2-40B4-BE49-F238E27FC236}">
                <a16:creationId xmlns:a16="http://schemas.microsoft.com/office/drawing/2014/main" xmlns="" id="{DE397756-22F1-4663-B184-0806077C3658}"/>
              </a:ext>
            </a:extLst>
          </p:cNvPr>
          <p:cNvPicPr>
            <a:picLocks noChangeAspect="1" noChangeArrowheads="1"/>
          </p:cNvPicPr>
          <p:nvPr/>
        </p:nvPicPr>
        <p:blipFill rotWithShape="1">
          <a:blip r:embed="rId5">
            <a:extLst>
              <a:ext uri="{BEBA8EAE-BF5A-486C-A8C5-ECC9F3942E4B}">
                <a14:imgProps xmlns="" xmlns:a14="http://schemas.microsoft.com/office/drawing/2010/main">
                  <a14:imgLayer r:embed="rId9">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 xmlns:a14="http://schemas.microsoft.com/office/drawing/2010/main" val="0"/>
              </a:ext>
            </a:extLst>
          </a:blip>
          <a:srcRect l="49028" t="1" r="-5417" b="32867"/>
          <a:stretch/>
        </p:blipFill>
        <p:spPr bwMode="auto">
          <a:xfrm>
            <a:off x="9446953" y="-279325"/>
            <a:ext cx="2582612" cy="2930269"/>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57">
            <a:hlinkClick r:id="rId10" action="ppaction://hlinksldjump"/>
            <a:extLst>
              <a:ext uri="{FF2B5EF4-FFF2-40B4-BE49-F238E27FC236}">
                <a16:creationId xmlns:a16="http://schemas.microsoft.com/office/drawing/2014/main" xmlns="" id="{B0F42C14-0022-45FE-8A7B-29807034159C}"/>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flipH="1">
            <a:off x="11524438" y="0"/>
            <a:ext cx="627889" cy="627889"/>
          </a:xfrm>
          <a:prstGeom prst="rect">
            <a:avLst/>
          </a:prstGeom>
        </p:spPr>
      </p:pic>
      <p:pic>
        <p:nvPicPr>
          <p:cNvPr id="69" name="D - 9Slide.vn">
            <a:extLst>
              <a:ext uri="{FF2B5EF4-FFF2-40B4-BE49-F238E27FC236}">
                <a16:creationId xmlns:a16="http://schemas.microsoft.com/office/drawing/2014/main" xmlns="" id="{F50DBA81-E45E-4A9F-9312-357E214B404F}"/>
              </a:ext>
            </a:extLst>
          </p:cNvPr>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6107017" y="4971280"/>
            <a:ext cx="5206435" cy="1536325"/>
          </a:xfrm>
          <a:prstGeom prst="rect">
            <a:avLst/>
          </a:prstGeom>
        </p:spPr>
      </p:pic>
      <p:pic>
        <p:nvPicPr>
          <p:cNvPr id="70" name="A - 9Slide.vn">
            <a:extLst>
              <a:ext uri="{FF2B5EF4-FFF2-40B4-BE49-F238E27FC236}">
                <a16:creationId xmlns:a16="http://schemas.microsoft.com/office/drawing/2014/main" xmlns="" id="{0237DDE2-8996-42BD-A224-EEC526524185}"/>
              </a:ext>
            </a:extLst>
          </p:cNvPr>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283347" y="2990887"/>
            <a:ext cx="5212532" cy="1536325"/>
          </a:xfrm>
          <a:prstGeom prst="rect">
            <a:avLst/>
          </a:prstGeom>
        </p:spPr>
      </p:pic>
      <p:pic>
        <p:nvPicPr>
          <p:cNvPr id="71" name="B - 9Slide.vn">
            <a:extLst>
              <a:ext uri="{FF2B5EF4-FFF2-40B4-BE49-F238E27FC236}">
                <a16:creationId xmlns:a16="http://schemas.microsoft.com/office/drawing/2014/main" xmlns="" id="{4D3EBBE8-59DA-4E8F-BD6D-52F75111926E}"/>
              </a:ext>
            </a:extLst>
          </p:cNvPr>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6109966" y="3020623"/>
            <a:ext cx="5206435" cy="1536325"/>
          </a:xfrm>
          <a:prstGeom prst="rect">
            <a:avLst/>
          </a:prstGeom>
        </p:spPr>
      </p:pic>
      <p:pic>
        <p:nvPicPr>
          <p:cNvPr id="72" name="C - 9Slide.vn">
            <a:extLst>
              <a:ext uri="{FF2B5EF4-FFF2-40B4-BE49-F238E27FC236}">
                <a16:creationId xmlns:a16="http://schemas.microsoft.com/office/drawing/2014/main" xmlns="" id="{A8127A58-3A2C-4A45-A565-BDB8807C6A44}"/>
              </a:ext>
            </a:extLst>
          </p:cNvPr>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288539" y="4938877"/>
            <a:ext cx="5212532" cy="1536325"/>
          </a:xfrm>
          <a:prstGeom prst="rect">
            <a:avLst/>
          </a:prstGeom>
        </p:spPr>
      </p:pic>
      <p:sp>
        <p:nvSpPr>
          <p:cNvPr id="73" name="TextBox 72">
            <a:extLst>
              <a:ext uri="{FF2B5EF4-FFF2-40B4-BE49-F238E27FC236}">
                <a16:creationId xmlns:a16="http://schemas.microsoft.com/office/drawing/2014/main" xmlns="" id="{018523EF-E31F-43CD-A679-1E8167B6F5D5}"/>
              </a:ext>
            </a:extLst>
          </p:cNvPr>
          <p:cNvSpPr txBox="1"/>
          <p:nvPr/>
        </p:nvSpPr>
        <p:spPr>
          <a:xfrm>
            <a:off x="1372490" y="3199944"/>
            <a:ext cx="3608552" cy="1107996"/>
          </a:xfrm>
          <a:prstGeom prst="rect">
            <a:avLst/>
          </a:prstGeom>
          <a:noFill/>
          <a:ln>
            <a:noFill/>
          </a:ln>
        </p:spPr>
        <p:txBody>
          <a:bodyPr wrap="none" lIns="0" tIns="0" rIns="0" bIns="0" rtlCol="0">
            <a:spAutoFit/>
          </a:bodyPr>
          <a:lstStyle/>
          <a:p>
            <a:pPr lvl="0" algn="ctr">
              <a:defRPr/>
            </a:pPr>
            <a:r>
              <a:rPr lang="en-US" sz="36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Điều khiển </a:t>
            </a:r>
          </a:p>
          <a:p>
            <a:pPr lvl="0" algn="ctr">
              <a:defRPr/>
            </a:pPr>
            <a:r>
              <a:rPr lang="en-US" sz="36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suy nghĩ, cảm xúc</a:t>
            </a:r>
            <a:endParaRPr lang="vi-VN" sz="36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endParaRPr>
          </a:p>
        </p:txBody>
      </p:sp>
      <p:sp>
        <p:nvSpPr>
          <p:cNvPr id="74" name="TextBox 73">
            <a:extLst>
              <a:ext uri="{FF2B5EF4-FFF2-40B4-BE49-F238E27FC236}">
                <a16:creationId xmlns:a16="http://schemas.microsoft.com/office/drawing/2014/main" xmlns="" id="{C6BD49BF-C9B6-49FA-BDD7-590A981C339C}"/>
              </a:ext>
            </a:extLst>
          </p:cNvPr>
          <p:cNvSpPr txBox="1"/>
          <p:nvPr/>
        </p:nvSpPr>
        <p:spPr>
          <a:xfrm>
            <a:off x="1513309" y="5140284"/>
            <a:ext cx="3281348" cy="110799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Điều khiển hoạt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động của cơ thể</a:t>
            </a:r>
            <a:endParaRPr kumimoji="0" lang="vi-VN"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75" name="TextBox 74">
            <a:extLst>
              <a:ext uri="{FF2B5EF4-FFF2-40B4-BE49-F238E27FC236}">
                <a16:creationId xmlns:a16="http://schemas.microsoft.com/office/drawing/2014/main" xmlns="" id="{9937F70F-CA4B-4D32-B4A9-A2764A5300E4}"/>
              </a:ext>
            </a:extLst>
          </p:cNvPr>
          <p:cNvSpPr txBox="1"/>
          <p:nvPr/>
        </p:nvSpPr>
        <p:spPr>
          <a:xfrm>
            <a:off x="7784117" y="3213692"/>
            <a:ext cx="2391680" cy="110799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Điều khiển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cách ứng xử</a:t>
            </a:r>
            <a:endParaRPr kumimoji="0" lang="vi-VN"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endParaRPr>
          </a:p>
        </p:txBody>
      </p:sp>
      <p:sp>
        <p:nvSpPr>
          <p:cNvPr id="76" name="TextBox 75">
            <a:extLst>
              <a:ext uri="{FF2B5EF4-FFF2-40B4-BE49-F238E27FC236}">
                <a16:creationId xmlns:a16="http://schemas.microsoft.com/office/drawing/2014/main" xmlns="" id="{4D11C52D-C3BF-488E-B4DD-067C80D19959}"/>
              </a:ext>
            </a:extLst>
          </p:cNvPr>
          <p:cNvSpPr txBox="1"/>
          <p:nvPr/>
        </p:nvSpPr>
        <p:spPr>
          <a:xfrm>
            <a:off x="7395664" y="5487585"/>
            <a:ext cx="3470309" cy="553998"/>
          </a:xfrm>
          <a:prstGeom prst="rect">
            <a:avLst/>
          </a:prstGeom>
          <a:noFill/>
          <a:ln>
            <a:noFill/>
          </a:ln>
        </p:spPr>
        <p:txBody>
          <a:bodyPr wrap="none" lIns="0" tIns="0" rIns="0" bIns="0" rtlCol="0">
            <a:spAutoFit/>
          </a:bodyPr>
          <a:lstStyle/>
          <a:p>
            <a:pPr lvl="0" algn="ctr">
              <a:defRPr/>
            </a:pPr>
            <a:r>
              <a:rPr lang="en-US" sz="36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rPr>
              <a:t>Cả 3 đáp án A,B,C</a:t>
            </a:r>
            <a:endParaRPr lang="vi-VN" sz="3600" b="1">
              <a:ln w="28575">
                <a:solidFill>
                  <a:srgbClr val="002060"/>
                </a:solidFill>
              </a:ln>
              <a:solidFill>
                <a:prstClr val="white"/>
              </a:solidFill>
              <a:effectLst>
                <a:outerShdw blurRad="50800" dist="38100" dir="2700000" algn="tl" rotWithShape="0">
                  <a:prstClr val="black">
                    <a:alpha val="40000"/>
                  </a:prstClr>
                </a:outerShdw>
              </a:effectLst>
              <a:latin typeface="iCiel Cadena" panose="02000503000000020004" pitchFamily="50" charset="0"/>
            </a:endParaRPr>
          </a:p>
        </p:txBody>
      </p:sp>
      <p:pic>
        <p:nvPicPr>
          <p:cNvPr id="77" name="AmthanhThua">
            <a:hlinkClick r:id="" action="ppaction://media"/>
            <a:extLst>
              <a:ext uri="{FF2B5EF4-FFF2-40B4-BE49-F238E27FC236}">
                <a16:creationId xmlns:a16="http://schemas.microsoft.com/office/drawing/2014/main" xmlns="" id="{4C8CA11D-ADD1-4F38-BC56-3B147C655576}"/>
              </a:ext>
            </a:extLst>
          </p:cNvPr>
          <p:cNvPicPr>
            <a:picLocks noChangeAspect="1"/>
          </p:cNvPicPr>
          <p:nvPr>
            <a:videoFile r:link="rId1"/>
            <p:extLst>
              <p:ext uri="{DAA4B4D4-6D71-4841-9C94-3DE7FCFB9230}">
                <p14:media xmlns="" xmlns:p14="http://schemas.microsoft.com/office/powerpoint/2010/main" r:embed="rId16"/>
              </p:ext>
            </p:extLst>
          </p:nvPr>
        </p:nvPicPr>
        <p:blipFill>
          <a:blip r:embed="rId17" cstate="print"/>
          <a:stretch>
            <a:fillRect/>
          </a:stretch>
        </p:blipFill>
        <p:spPr>
          <a:xfrm>
            <a:off x="-1245012" y="4407923"/>
            <a:ext cx="487363" cy="487363"/>
          </a:xfrm>
          <a:prstGeom prst="rect">
            <a:avLst/>
          </a:prstGeom>
        </p:spPr>
      </p:pic>
      <p:sp>
        <p:nvSpPr>
          <p:cNvPr id="78" name="TextBox 77">
            <a:extLst>
              <a:ext uri="{FF2B5EF4-FFF2-40B4-BE49-F238E27FC236}">
                <a16:creationId xmlns:a16="http://schemas.microsoft.com/office/drawing/2014/main" xmlns="" id="{640691F7-791C-419C-A8FB-AB127FD65F24}"/>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79" name="TextBox 78">
            <a:extLst>
              <a:ext uri="{FF2B5EF4-FFF2-40B4-BE49-F238E27FC236}">
                <a16:creationId xmlns:a16="http://schemas.microsoft.com/office/drawing/2014/main" xmlns="" id="{26F0A813-85BD-4FAD-A4CA-56EC0BA092E5}"/>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Sai</a:t>
            </a:r>
          </a:p>
        </p:txBody>
      </p:sp>
      <p:pic>
        <p:nvPicPr>
          <p:cNvPr id="80" name="59c3c5f047238">
            <a:hlinkClick r:id="" action="ppaction://media"/>
            <a:extLst>
              <a:ext uri="{FF2B5EF4-FFF2-40B4-BE49-F238E27FC236}">
                <a16:creationId xmlns:a16="http://schemas.microsoft.com/office/drawing/2014/main" xmlns="" id="{BB248990-A8DA-431F-99CA-55FF26B4A3C7}"/>
              </a:ext>
            </a:extLst>
          </p:cNvPr>
          <p:cNvPicPr>
            <a:picLocks noChangeAspect="1"/>
          </p:cNvPicPr>
          <p:nvPr>
            <a:videoFile r:link="rId1"/>
            <p:extLst>
              <p:ext uri="{DAA4B4D4-6D71-4841-9C94-3DE7FCFB9230}">
                <p14:media xmlns="" xmlns:p14="http://schemas.microsoft.com/office/powerpoint/2010/main" r:embed="rId18"/>
              </p:ext>
            </p:extLst>
          </p:nvPr>
        </p:nvPicPr>
        <p:blipFill>
          <a:blip r:embed="rId17" cstate="print"/>
          <a:stretch>
            <a:fillRect/>
          </a:stretch>
        </p:blipFill>
        <p:spPr>
          <a:xfrm>
            <a:off x="-1245012" y="1348650"/>
            <a:ext cx="487363" cy="487363"/>
          </a:xfrm>
          <a:prstGeom prst="rect">
            <a:avLst/>
          </a:prstGeom>
        </p:spPr>
      </p:pic>
      <p:pic>
        <p:nvPicPr>
          <p:cNvPr id="81" name="AmthanhThua1">
            <a:hlinkClick r:id="" action="ppaction://media"/>
            <a:extLst>
              <a:ext uri="{FF2B5EF4-FFF2-40B4-BE49-F238E27FC236}">
                <a16:creationId xmlns:a16="http://schemas.microsoft.com/office/drawing/2014/main" xmlns="" id="{77DCF4E7-3B16-49F3-8552-B042983AFAAD}"/>
              </a:ext>
            </a:extLst>
          </p:cNvPr>
          <p:cNvPicPr>
            <a:picLocks noChangeAspect="1"/>
          </p:cNvPicPr>
          <p:nvPr>
            <a:videoFile r:link="rId1"/>
            <p:extLst>
              <p:ext uri="{DAA4B4D4-6D71-4841-9C94-3DE7FCFB9230}">
                <p14:media xmlns="" xmlns:p14="http://schemas.microsoft.com/office/powerpoint/2010/main" r:embed="rId16"/>
              </p:ext>
            </p:extLst>
          </p:nvPr>
        </p:nvPicPr>
        <p:blipFill>
          <a:blip r:embed="rId17" cstate="print"/>
          <a:stretch>
            <a:fillRect/>
          </a:stretch>
        </p:blipFill>
        <p:spPr>
          <a:xfrm>
            <a:off x="-1252490" y="5031842"/>
            <a:ext cx="487363" cy="487363"/>
          </a:xfrm>
          <a:prstGeom prst="rect">
            <a:avLst/>
          </a:prstGeom>
        </p:spPr>
      </p:pic>
      <p:pic>
        <p:nvPicPr>
          <p:cNvPr id="82" name="AmthanhThua2">
            <a:hlinkClick r:id="" action="ppaction://media"/>
            <a:extLst>
              <a:ext uri="{FF2B5EF4-FFF2-40B4-BE49-F238E27FC236}">
                <a16:creationId xmlns:a16="http://schemas.microsoft.com/office/drawing/2014/main" xmlns="" id="{F639E7E5-48A6-4D90-95F1-C48BA93FA916}"/>
              </a:ext>
            </a:extLst>
          </p:cNvPr>
          <p:cNvPicPr>
            <a:picLocks noChangeAspect="1"/>
          </p:cNvPicPr>
          <p:nvPr>
            <a:videoFile r:link="rId1"/>
            <p:extLst>
              <p:ext uri="{DAA4B4D4-6D71-4841-9C94-3DE7FCFB9230}">
                <p14:media xmlns="" xmlns:p14="http://schemas.microsoft.com/office/powerpoint/2010/main" r:embed="rId16"/>
              </p:ext>
            </p:extLst>
          </p:nvPr>
        </p:nvPicPr>
        <p:blipFill>
          <a:blip r:embed="rId17" cstate="print"/>
          <a:stretch>
            <a:fillRect/>
          </a:stretch>
        </p:blipFill>
        <p:spPr>
          <a:xfrm>
            <a:off x="-1237935" y="5655715"/>
            <a:ext cx="487363" cy="487363"/>
          </a:xfrm>
          <a:prstGeom prst="rect">
            <a:avLst/>
          </a:prstGeom>
        </p:spPr>
      </p:pic>
      <p:pic>
        <p:nvPicPr>
          <p:cNvPr id="83" name="Picture 23" descr="Pill And Tablet Cartoon - Pill - Sticker | TeePublic">
            <a:extLst>
              <a:ext uri="{FF2B5EF4-FFF2-40B4-BE49-F238E27FC236}">
                <a16:creationId xmlns:a16="http://schemas.microsoft.com/office/drawing/2014/main" xmlns="" id="{E7BF46CF-0B6F-4F2A-A30E-C843A3689C22}"/>
              </a:ext>
            </a:extLst>
          </p:cNvPr>
          <p:cNvPicPr>
            <a:picLocks noChangeAspect="1" noChangeArrowheads="1"/>
          </p:cNvPicPr>
          <p:nvPr/>
        </p:nvPicPr>
        <p:blipFill>
          <a:blip r:embed="rId19" cstate="print">
            <a:clrChange>
              <a:clrFrom>
                <a:srgbClr val="EEEEEE"/>
              </a:clrFrom>
              <a:clrTo>
                <a:srgbClr val="EEEEEE">
                  <a:alpha val="0"/>
                </a:srgbClr>
              </a:clrTo>
            </a:clrChange>
            <a:extLst>
              <a:ext uri="{BEBA8EAE-BF5A-486C-A8C5-ECC9F3942E4B}">
                <a14:imgProps xmlns="" xmlns:a14="http://schemas.microsoft.com/office/drawing/2010/main">
                  <a14:imgLayer r:embed="rId20">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24" descr="Pill And Tablet Cartoon - Pill - Sticker | TeePublic">
            <a:extLst>
              <a:ext uri="{FF2B5EF4-FFF2-40B4-BE49-F238E27FC236}">
                <a16:creationId xmlns:a16="http://schemas.microsoft.com/office/drawing/2014/main" xmlns="" id="{387669B4-BD48-47A3-BCEC-CC4BFB86CE20}"/>
              </a:ext>
            </a:extLst>
          </p:cNvPr>
          <p:cNvPicPr>
            <a:picLocks noChangeAspect="1" noChangeArrowheads="1"/>
          </p:cNvPicPr>
          <p:nvPr/>
        </p:nvPicPr>
        <p:blipFill>
          <a:blip r:embed="rId19" cstate="print">
            <a:clrChange>
              <a:clrFrom>
                <a:srgbClr val="EEEEEE"/>
              </a:clrFrom>
              <a:clrTo>
                <a:srgbClr val="EEEEEE">
                  <a:alpha val="0"/>
                </a:srgbClr>
              </a:clrTo>
            </a:clrChange>
            <a:extLst>
              <a:ext uri="{BEBA8EAE-BF5A-486C-A8C5-ECC9F3942E4B}">
                <a14:imgProps xmlns="" xmlns:a14="http://schemas.microsoft.com/office/drawing/2010/main">
                  <a14:imgLayer r:embed="rId20">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85" name="Picture 25" descr="Pill And Tablet Cartoon - Pill - Sticker | TeePublic">
            <a:extLst>
              <a:ext uri="{FF2B5EF4-FFF2-40B4-BE49-F238E27FC236}">
                <a16:creationId xmlns:a16="http://schemas.microsoft.com/office/drawing/2014/main" xmlns="" id="{B08191BE-5388-4017-A361-4FD9B9314DC4}"/>
              </a:ext>
            </a:extLst>
          </p:cNvPr>
          <p:cNvPicPr>
            <a:picLocks noChangeAspect="1" noChangeArrowheads="1"/>
          </p:cNvPicPr>
          <p:nvPr/>
        </p:nvPicPr>
        <p:blipFill>
          <a:blip r:embed="rId19" cstate="print">
            <a:clrChange>
              <a:clrFrom>
                <a:srgbClr val="EEEEEE"/>
              </a:clrFrom>
              <a:clrTo>
                <a:srgbClr val="EEEEEE">
                  <a:alpha val="0"/>
                </a:srgbClr>
              </a:clrTo>
            </a:clrChange>
            <a:extLst>
              <a:ext uri="{BEBA8EAE-BF5A-486C-A8C5-ECC9F3942E4B}">
                <a14:imgProps xmlns="" xmlns:a14="http://schemas.microsoft.com/office/drawing/2010/main">
                  <a14:imgLayer r:embed="rId20">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 xmlns:a14="http://schemas.microsoft.com/office/drawing/2010/main">
                <a:solidFill>
                  <a:srgbClr val="FFFFFF"/>
                </a:solidFill>
              </a14:hiddenFill>
            </a:ext>
          </a:extLst>
        </p:spPr>
      </p:pic>
      <p:pic>
        <p:nvPicPr>
          <p:cNvPr id="86" name="Picture 26" descr="Pill And Tablet Cartoon - Pill - Sticker | TeePublic">
            <a:extLst>
              <a:ext uri="{FF2B5EF4-FFF2-40B4-BE49-F238E27FC236}">
                <a16:creationId xmlns:a16="http://schemas.microsoft.com/office/drawing/2014/main" xmlns="" id="{627C1160-3EF9-4B00-836A-A59BD0CAE41B}"/>
              </a:ext>
            </a:extLst>
          </p:cNvPr>
          <p:cNvPicPr>
            <a:picLocks noChangeAspect="1" noChangeArrowheads="1"/>
          </p:cNvPicPr>
          <p:nvPr/>
        </p:nvPicPr>
        <p:blipFill>
          <a:blip r:embed="rId19" cstate="print">
            <a:clrChange>
              <a:clrFrom>
                <a:srgbClr val="EEEEEE"/>
              </a:clrFrom>
              <a:clrTo>
                <a:srgbClr val="EEEEEE">
                  <a:alpha val="0"/>
                </a:srgbClr>
              </a:clrTo>
            </a:clrChange>
            <a:extLst>
              <a:ext uri="{BEBA8EAE-BF5A-486C-A8C5-ECC9F3942E4B}">
                <a14:imgProps xmlns="" xmlns:a14="http://schemas.microsoft.com/office/drawing/2010/main">
                  <a14:imgLayer r:embed="rId20">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rot="2943722">
            <a:off x="10924218" y="5438890"/>
            <a:ext cx="1678131" cy="1678131"/>
          </a:xfrm>
          <a:prstGeom prst="rect">
            <a:avLst/>
          </a:prstGeom>
          <a:noFill/>
          <a:extLst>
            <a:ext uri="{909E8E84-426E-40DD-AFC4-6F175D3DCCD1}">
              <a14:hiddenFill xmlns="" xmlns:a14="http://schemas.microsoft.com/office/drawing/2010/main">
                <a:solidFill>
                  <a:srgbClr val="FFFFFF"/>
                </a:solidFill>
              </a14:hiddenFill>
            </a:ext>
          </a:extLst>
        </p:spPr>
      </p:pic>
      <mc:AlternateContent xmlns:mc="http://schemas.openxmlformats.org/markup-compatibility/2006">
        <mc:Choice xmlns:am3d="http://schemas.microsoft.com/office/drawing/2017/model3d" xmlns="" Requires="am3d">
          <p:graphicFrame>
            <p:nvGraphicFramePr>
              <p:cNvPr id="87" name="3D Model 86" descr="Partying Face Emoji">
                <a:extLst>
                  <a:ext uri="{FF2B5EF4-FFF2-40B4-BE49-F238E27FC236}">
                    <a16:creationId xmlns:a16="http://schemas.microsoft.com/office/drawing/2014/main" id="{5B6A4265-9EB9-489B-A79B-FB577E53B271}"/>
                  </a:ext>
                </a:extLst>
              </p:cNvPr>
              <p:cNvGraphicFramePr/>
              <p:nvPr>
                <p:extLst>
                  <p:ext uri="{D42A27DB-BD31-4B8C-83A1-F6EECF244321}">
                    <p14:modId xmlns:p14="http://schemas.microsoft.com/office/powerpoint/2010/main" val="2818410256"/>
                  </p:ext>
                </p:extLst>
              </p:nvPr>
            </p:nvGraphicFramePr>
            <p:xfrm>
              <a:off x="11234249" y="5766979"/>
              <a:ext cx="1158274" cy="1244529"/>
            </p:xfrm>
            <a:graphic>
              <a:graphicData uri="http://schemas.microsoft.com/office/drawing/2017/model3d">
                <am3d:model3d r:embed="rId21">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2"/>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3D Model 86" descr="Partying Face Emoji">
                <a:extLst>
                  <a:ext uri="{FF2B5EF4-FFF2-40B4-BE49-F238E27FC236}">
                    <a16:creationId xmlns:a16="http://schemas.microsoft.com/office/drawing/2014/main" xmlns="" id="{5B6A4265-9EB9-489B-A79B-FB577E53B271}"/>
                  </a:ext>
                </a:extLst>
              </p:cNvPr>
              <p:cNvPicPr>
                <a:picLocks noGrp="1" noRot="1" noChangeAspect="1" noMove="1" noResize="1" noEditPoints="1" noAdjustHandles="1" noChangeArrowheads="1" noChangeShapeType="1" noCrop="1"/>
              </p:cNvPicPr>
              <p:nvPr/>
            </p:nvPicPr>
            <p:blipFill>
              <a:blip r:embed="rId23"/>
              <a:stretch>
                <a:fillRect/>
              </a:stretch>
            </p:blipFill>
            <p:spPr>
              <a:xfrm>
                <a:off x="11234249" y="5766979"/>
                <a:ext cx="1158274" cy="124452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88" name="3D Model 87" descr="Crying Face">
                <a:extLst>
                  <a:ext uri="{FF2B5EF4-FFF2-40B4-BE49-F238E27FC236}">
                    <a16:creationId xmlns:a16="http://schemas.microsoft.com/office/drawing/2014/main" id="{AB6BFA7C-D996-42D7-930F-51D639ECA5D2}"/>
                  </a:ext>
                </a:extLst>
              </p:cNvPr>
              <p:cNvGraphicFramePr/>
              <p:nvPr/>
            </p:nvGraphicFramePr>
            <p:xfrm>
              <a:off x="10697148" y="3523939"/>
              <a:ext cx="1465102" cy="1210864"/>
            </p:xfrm>
            <a:graphic>
              <a:graphicData uri="http://schemas.microsoft.com/office/drawing/2017/model3d">
                <am3d:model3d r:embed="rId24">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5"/>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3D Model 87" descr="Crying Face">
                <a:extLst>
                  <a:ext uri="{FF2B5EF4-FFF2-40B4-BE49-F238E27FC236}">
                    <a16:creationId xmlns:a16="http://schemas.microsoft.com/office/drawing/2014/main" xmlns="" id="{AB6BFA7C-D996-42D7-930F-51D639ECA5D2}"/>
                  </a:ext>
                </a:extLst>
              </p:cNvPr>
              <p:cNvPicPr>
                <a:picLocks noGrp="1" noRot="1" noChangeAspect="1" noMove="1" noResize="1" noEditPoints="1" noAdjustHandles="1" noChangeArrowheads="1" noChangeShapeType="1" noCrop="1"/>
              </p:cNvPicPr>
              <p:nvPr/>
            </p:nvPicPr>
            <p:blipFill>
              <a:blip r:embed="rId23"/>
              <a:stretch>
                <a:fillRect/>
              </a:stretch>
            </p:blipFill>
            <p:spPr>
              <a:xfrm>
                <a:off x="10697148" y="3523939"/>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89" name="3D Model 88" descr="Crying Face">
                <a:extLst>
                  <a:ext uri="{FF2B5EF4-FFF2-40B4-BE49-F238E27FC236}">
                    <a16:creationId xmlns:a16="http://schemas.microsoft.com/office/drawing/2014/main" id="{C7774791-F7F8-4941-82FB-A65CFE8F2107}"/>
                  </a:ext>
                </a:extLst>
              </p:cNvPr>
              <p:cNvGraphicFramePr/>
              <p:nvPr/>
            </p:nvGraphicFramePr>
            <p:xfrm>
              <a:off x="4830833" y="3613242"/>
              <a:ext cx="1465102" cy="1210864"/>
            </p:xfrm>
            <a:graphic>
              <a:graphicData uri="http://schemas.microsoft.com/office/drawing/2017/model3d">
                <am3d:model3d r:embed="rId24">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5"/>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3D Model 88" descr="Crying Face">
                <a:extLst>
                  <a:ext uri="{FF2B5EF4-FFF2-40B4-BE49-F238E27FC236}">
                    <a16:creationId xmlns:a16="http://schemas.microsoft.com/office/drawing/2014/main" xmlns="" id="{C7774791-F7F8-4941-82FB-A65CFE8F2107}"/>
                  </a:ext>
                </a:extLst>
              </p:cNvPr>
              <p:cNvPicPr>
                <a:picLocks noGrp="1" noRot="1" noChangeAspect="1" noMove="1" noResize="1" noEditPoints="1" noAdjustHandles="1" noChangeArrowheads="1" noChangeShapeType="1" noCrop="1"/>
              </p:cNvPicPr>
              <p:nvPr/>
            </p:nvPicPr>
            <p:blipFill>
              <a:blip r:embed="rId23"/>
              <a:stretch>
                <a:fillRect/>
              </a:stretch>
            </p:blipFill>
            <p:spPr>
              <a:xfrm>
                <a:off x="4830833" y="3613242"/>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90" name="3D Model 89" descr="Crying Face">
                <a:extLst>
                  <a:ext uri="{FF2B5EF4-FFF2-40B4-BE49-F238E27FC236}">
                    <a16:creationId xmlns:a16="http://schemas.microsoft.com/office/drawing/2014/main" id="{3164D4BC-C89A-4E8B-9A33-9B7B114E10B4}"/>
                  </a:ext>
                </a:extLst>
              </p:cNvPr>
              <p:cNvGraphicFramePr/>
              <p:nvPr/>
            </p:nvGraphicFramePr>
            <p:xfrm>
              <a:off x="4823624" y="5557269"/>
              <a:ext cx="1465102" cy="1210864"/>
            </p:xfrm>
            <a:graphic>
              <a:graphicData uri="http://schemas.microsoft.com/office/drawing/2017/model3d">
                <am3d:model3d r:embed="rId24">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5"/>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3D Model 89" descr="Crying Face">
                <a:extLst>
                  <a:ext uri="{FF2B5EF4-FFF2-40B4-BE49-F238E27FC236}">
                    <a16:creationId xmlns:a16="http://schemas.microsoft.com/office/drawing/2014/main" xmlns="" id="{3164D4BC-C89A-4E8B-9A33-9B7B114E10B4}"/>
                  </a:ext>
                </a:extLst>
              </p:cNvPr>
              <p:cNvPicPr>
                <a:picLocks noGrp="1" noRot="1" noChangeAspect="1" noMove="1" noResize="1" noEditPoints="1" noAdjustHandles="1" noChangeArrowheads="1" noChangeShapeType="1" noCrop="1"/>
              </p:cNvPicPr>
              <p:nvPr/>
            </p:nvPicPr>
            <p:blipFill>
              <a:blip r:embed="rId23"/>
              <a:stretch>
                <a:fillRect/>
              </a:stretch>
            </p:blipFill>
            <p:spPr>
              <a:xfrm>
                <a:off x="4823624" y="5557269"/>
                <a:ext cx="1465102" cy="1210864"/>
              </a:xfrm>
              <a:prstGeom prst="rect">
                <a:avLst/>
              </a:prstGeom>
            </p:spPr>
          </p:pic>
        </mc:Fallback>
      </mc:AlternateContent>
    </p:spTree>
    <p:extLst>
      <p:ext uri="{BB962C8B-B14F-4D97-AF65-F5344CB8AC3E}">
        <p14:creationId xmlns="" xmlns:p14="http://schemas.microsoft.com/office/powerpoint/2010/main" val="3385361388"/>
      </p:ext>
    </p:extLst>
  </p:cSld>
  <p:clrMapOvr>
    <a:masterClrMapping/>
  </p:clrMapOvr>
  <mc:AlternateContent xmlns:mc="http://schemas.openxmlformats.org/markup-compatibility/2006">
    <mc:Choice xmlns="" xmlns:p14="http://schemas.microsoft.com/office/powerpoint/2010/main" Requires="p14">
      <p:transition spd="slow" p14:dur="1400" advClick="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42"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randombar(horizontal)">
                                      <p:cBhvr>
                                        <p:cTn id="18" dur="500"/>
                                        <p:tgtEl>
                                          <p:spTgt spid="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randombar(horizontal)">
                                      <p:cBhvr>
                                        <p:cTn id="21" dur="500"/>
                                        <p:tgtEl>
                                          <p:spTgt spid="73"/>
                                        </p:tgtEl>
                                      </p:cBhvr>
                                    </p:animEffect>
                                  </p:childTnLst>
                                </p:cTn>
                              </p:par>
                              <p:par>
                                <p:cTn id="22" presetID="14" presetClass="entr" presetSubtype="10" fill="hold"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randombar(horizontal)">
                                      <p:cBhvr>
                                        <p:cTn id="24" dur="500"/>
                                        <p:tgtEl>
                                          <p:spTgt spid="7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randombar(horizontal)">
                                      <p:cBhvr>
                                        <p:cTn id="27" dur="500"/>
                                        <p:tgtEl>
                                          <p:spTgt spid="75"/>
                                        </p:tgtEl>
                                      </p:cBhvr>
                                    </p:animEffect>
                                  </p:childTnLst>
                                </p:cTn>
                              </p:par>
                              <p:par>
                                <p:cTn id="28" presetID="14" presetClass="entr" presetSubtype="10"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randombar(horizontal)">
                                      <p:cBhvr>
                                        <p:cTn id="30" dur="500"/>
                                        <p:tgtEl>
                                          <p:spTgt spid="7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randombar(horizontal)">
                                      <p:cBhvr>
                                        <p:cTn id="33" dur="500"/>
                                        <p:tgtEl>
                                          <p:spTgt spid="74"/>
                                        </p:tgtEl>
                                      </p:cBhvr>
                                    </p:animEffect>
                                  </p:childTnLst>
                                </p:cTn>
                              </p:par>
                              <p:par>
                                <p:cTn id="34" presetID="14" presetClass="entr" presetSubtype="10" fill="hold" grpId="0" nodeType="withEffect">
                                  <p:stCondLst>
                                    <p:cond delay="0"/>
                                  </p:stCondLst>
                                  <p:iterate type="lt">
                                    <p:tmPct val="0"/>
                                  </p:iterate>
                                  <p:childTnLst>
                                    <p:set>
                                      <p:cBhvr>
                                        <p:cTn id="35" dur="1" fill="hold">
                                          <p:stCondLst>
                                            <p:cond delay="0"/>
                                          </p:stCondLst>
                                        </p:cTn>
                                        <p:tgtEl>
                                          <p:spTgt spid="76"/>
                                        </p:tgtEl>
                                        <p:attrNameLst>
                                          <p:attrName>style.visibility</p:attrName>
                                        </p:attrNameLst>
                                      </p:cBhvr>
                                      <p:to>
                                        <p:strVal val="visible"/>
                                      </p:to>
                                    </p:set>
                                    <p:animEffect transition="in" filter="randombar(horizontal)">
                                      <p:cBhvr>
                                        <p:cTn id="36" dur="500"/>
                                        <p:tgtEl>
                                          <p:spTgt spid="76"/>
                                        </p:tgtEl>
                                      </p:cBhvr>
                                    </p:animEffect>
                                  </p:childTnLst>
                                </p:cTn>
                              </p:par>
                              <p:par>
                                <p:cTn id="37" presetID="14" presetClass="entr" presetSubtype="1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randombar(horizontal)">
                                      <p:cBhvr>
                                        <p:cTn id="39" dur="500"/>
                                        <p:tgtEl>
                                          <p:spTgt spid="69"/>
                                        </p:tgtEl>
                                      </p:cBhvr>
                                    </p:animEffect>
                                  </p:childTnLst>
                                </p:cTn>
                              </p:par>
                              <p:par>
                                <p:cTn id="40" presetID="10" presetClass="entr" presetSubtype="0" fill="hold"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par>
                                <p:cTn id="43" presetID="10" presetClass="entr" presetSubtype="0" fill="hold"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par>
                                <p:cTn id="46" presetID="10" presetClass="entr" presetSubtype="0" fill="hold"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par>
                                <p:cTn id="49" presetID="10"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83"/>
                                        </p:tgtEl>
                                        <p:attrNameLst>
                                          <p:attrName>r</p:attrName>
                                        </p:attrNameLst>
                                      </p:cBhvr>
                                    </p:animRot>
                                    <p:animRot by="-240000">
                                      <p:cBhvr>
                                        <p:cTn id="54" dur="200" fill="hold">
                                          <p:stCondLst>
                                            <p:cond delay="200"/>
                                          </p:stCondLst>
                                        </p:cTn>
                                        <p:tgtEl>
                                          <p:spTgt spid="83"/>
                                        </p:tgtEl>
                                        <p:attrNameLst>
                                          <p:attrName>r</p:attrName>
                                        </p:attrNameLst>
                                      </p:cBhvr>
                                    </p:animRot>
                                    <p:animRot by="240000">
                                      <p:cBhvr>
                                        <p:cTn id="55" dur="200" fill="hold">
                                          <p:stCondLst>
                                            <p:cond delay="400"/>
                                          </p:stCondLst>
                                        </p:cTn>
                                        <p:tgtEl>
                                          <p:spTgt spid="83"/>
                                        </p:tgtEl>
                                        <p:attrNameLst>
                                          <p:attrName>r</p:attrName>
                                        </p:attrNameLst>
                                      </p:cBhvr>
                                    </p:animRot>
                                    <p:animRot by="-240000">
                                      <p:cBhvr>
                                        <p:cTn id="56" dur="200" fill="hold">
                                          <p:stCondLst>
                                            <p:cond delay="600"/>
                                          </p:stCondLst>
                                        </p:cTn>
                                        <p:tgtEl>
                                          <p:spTgt spid="83"/>
                                        </p:tgtEl>
                                        <p:attrNameLst>
                                          <p:attrName>r</p:attrName>
                                        </p:attrNameLst>
                                      </p:cBhvr>
                                    </p:animRot>
                                    <p:animRot by="120000">
                                      <p:cBhvr>
                                        <p:cTn id="57" dur="200" fill="hold">
                                          <p:stCondLst>
                                            <p:cond delay="800"/>
                                          </p:stCondLst>
                                        </p:cTn>
                                        <p:tgtEl>
                                          <p:spTgt spid="83"/>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84"/>
                                        </p:tgtEl>
                                        <p:attrNameLst>
                                          <p:attrName>r</p:attrName>
                                        </p:attrNameLst>
                                      </p:cBhvr>
                                    </p:animRot>
                                    <p:animRot by="-240000">
                                      <p:cBhvr>
                                        <p:cTn id="60" dur="200" fill="hold">
                                          <p:stCondLst>
                                            <p:cond delay="200"/>
                                          </p:stCondLst>
                                        </p:cTn>
                                        <p:tgtEl>
                                          <p:spTgt spid="84"/>
                                        </p:tgtEl>
                                        <p:attrNameLst>
                                          <p:attrName>r</p:attrName>
                                        </p:attrNameLst>
                                      </p:cBhvr>
                                    </p:animRot>
                                    <p:animRot by="240000">
                                      <p:cBhvr>
                                        <p:cTn id="61" dur="200" fill="hold">
                                          <p:stCondLst>
                                            <p:cond delay="400"/>
                                          </p:stCondLst>
                                        </p:cTn>
                                        <p:tgtEl>
                                          <p:spTgt spid="84"/>
                                        </p:tgtEl>
                                        <p:attrNameLst>
                                          <p:attrName>r</p:attrName>
                                        </p:attrNameLst>
                                      </p:cBhvr>
                                    </p:animRot>
                                    <p:animRot by="-240000">
                                      <p:cBhvr>
                                        <p:cTn id="62" dur="200" fill="hold">
                                          <p:stCondLst>
                                            <p:cond delay="600"/>
                                          </p:stCondLst>
                                        </p:cTn>
                                        <p:tgtEl>
                                          <p:spTgt spid="84"/>
                                        </p:tgtEl>
                                        <p:attrNameLst>
                                          <p:attrName>r</p:attrName>
                                        </p:attrNameLst>
                                      </p:cBhvr>
                                    </p:animRot>
                                    <p:animRot by="120000">
                                      <p:cBhvr>
                                        <p:cTn id="63" dur="200" fill="hold">
                                          <p:stCondLst>
                                            <p:cond delay="800"/>
                                          </p:stCondLst>
                                        </p:cTn>
                                        <p:tgtEl>
                                          <p:spTgt spid="84"/>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85"/>
                                        </p:tgtEl>
                                        <p:attrNameLst>
                                          <p:attrName>r</p:attrName>
                                        </p:attrNameLst>
                                      </p:cBhvr>
                                    </p:animRot>
                                    <p:animRot by="-240000">
                                      <p:cBhvr>
                                        <p:cTn id="66" dur="200" fill="hold">
                                          <p:stCondLst>
                                            <p:cond delay="200"/>
                                          </p:stCondLst>
                                        </p:cTn>
                                        <p:tgtEl>
                                          <p:spTgt spid="85"/>
                                        </p:tgtEl>
                                        <p:attrNameLst>
                                          <p:attrName>r</p:attrName>
                                        </p:attrNameLst>
                                      </p:cBhvr>
                                    </p:animRot>
                                    <p:animRot by="240000">
                                      <p:cBhvr>
                                        <p:cTn id="67" dur="200" fill="hold">
                                          <p:stCondLst>
                                            <p:cond delay="400"/>
                                          </p:stCondLst>
                                        </p:cTn>
                                        <p:tgtEl>
                                          <p:spTgt spid="85"/>
                                        </p:tgtEl>
                                        <p:attrNameLst>
                                          <p:attrName>r</p:attrName>
                                        </p:attrNameLst>
                                      </p:cBhvr>
                                    </p:animRot>
                                    <p:animRot by="-240000">
                                      <p:cBhvr>
                                        <p:cTn id="68" dur="200" fill="hold">
                                          <p:stCondLst>
                                            <p:cond delay="600"/>
                                          </p:stCondLst>
                                        </p:cTn>
                                        <p:tgtEl>
                                          <p:spTgt spid="85"/>
                                        </p:tgtEl>
                                        <p:attrNameLst>
                                          <p:attrName>r</p:attrName>
                                        </p:attrNameLst>
                                      </p:cBhvr>
                                    </p:animRot>
                                    <p:animRot by="120000">
                                      <p:cBhvr>
                                        <p:cTn id="69" dur="200" fill="hold">
                                          <p:stCondLst>
                                            <p:cond delay="800"/>
                                          </p:stCondLst>
                                        </p:cTn>
                                        <p:tgtEl>
                                          <p:spTgt spid="85"/>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86"/>
                                        </p:tgtEl>
                                        <p:attrNameLst>
                                          <p:attrName>r</p:attrName>
                                        </p:attrNameLst>
                                      </p:cBhvr>
                                    </p:animRot>
                                    <p:animRot by="-240000">
                                      <p:cBhvr>
                                        <p:cTn id="72" dur="200" fill="hold">
                                          <p:stCondLst>
                                            <p:cond delay="200"/>
                                          </p:stCondLst>
                                        </p:cTn>
                                        <p:tgtEl>
                                          <p:spTgt spid="86"/>
                                        </p:tgtEl>
                                        <p:attrNameLst>
                                          <p:attrName>r</p:attrName>
                                        </p:attrNameLst>
                                      </p:cBhvr>
                                    </p:animRot>
                                    <p:animRot by="240000">
                                      <p:cBhvr>
                                        <p:cTn id="73" dur="200" fill="hold">
                                          <p:stCondLst>
                                            <p:cond delay="400"/>
                                          </p:stCondLst>
                                        </p:cTn>
                                        <p:tgtEl>
                                          <p:spTgt spid="86"/>
                                        </p:tgtEl>
                                        <p:attrNameLst>
                                          <p:attrName>r</p:attrName>
                                        </p:attrNameLst>
                                      </p:cBhvr>
                                    </p:animRot>
                                    <p:animRot by="-240000">
                                      <p:cBhvr>
                                        <p:cTn id="74" dur="200" fill="hold">
                                          <p:stCondLst>
                                            <p:cond delay="600"/>
                                          </p:stCondLst>
                                        </p:cTn>
                                        <p:tgtEl>
                                          <p:spTgt spid="86"/>
                                        </p:tgtEl>
                                        <p:attrNameLst>
                                          <p:attrName>r</p:attrName>
                                        </p:attrNameLst>
                                      </p:cBhvr>
                                    </p:animRot>
                                    <p:animRot by="120000">
                                      <p:cBhvr>
                                        <p:cTn id="75"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72"/>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995" fill="hold"/>
                                        <p:tgtEl>
                                          <p:spTgt spid="82"/>
                                        </p:tgtEl>
                                      </p:cBhvr>
                                    </p:cmd>
                                  </p:childTnLst>
                                </p:cTn>
                              </p:par>
                              <p:par>
                                <p:cTn id="81" presetID="53" presetClass="entr" presetSubtype="16"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p:cTn id="83" dur="500" fill="hold"/>
                                        <p:tgtEl>
                                          <p:spTgt spid="90"/>
                                        </p:tgtEl>
                                        <p:attrNameLst>
                                          <p:attrName>ppt_w</p:attrName>
                                        </p:attrNameLst>
                                      </p:cBhvr>
                                      <p:tavLst>
                                        <p:tav tm="0">
                                          <p:val>
                                            <p:fltVal val="0"/>
                                          </p:val>
                                        </p:tav>
                                        <p:tav tm="100000">
                                          <p:val>
                                            <p:strVal val="#ppt_w"/>
                                          </p:val>
                                        </p:tav>
                                      </p:tavLst>
                                    </p:anim>
                                    <p:anim calcmode="lin" valueType="num">
                                      <p:cBhvr>
                                        <p:cTn id="84" dur="500" fill="hold"/>
                                        <p:tgtEl>
                                          <p:spTgt spid="90"/>
                                        </p:tgtEl>
                                        <p:attrNameLst>
                                          <p:attrName>ppt_h</p:attrName>
                                        </p:attrNameLst>
                                      </p:cBhvr>
                                      <p:tavLst>
                                        <p:tav tm="0">
                                          <p:val>
                                            <p:fltVal val="0"/>
                                          </p:val>
                                        </p:tav>
                                        <p:tav tm="100000">
                                          <p:val>
                                            <p:strVal val="#ppt_h"/>
                                          </p:val>
                                        </p:tav>
                                      </p:tavLst>
                                    </p:anim>
                                    <p:animEffect transition="in" filter="fade">
                                      <p:cBhvr>
                                        <p:cTn id="85" dur="500"/>
                                        <p:tgtEl>
                                          <p:spTgt spid="90"/>
                                        </p:tgtEl>
                                      </p:cBhvr>
                                    </p:animEffect>
                                  </p:childTnLst>
                                </p:cTn>
                              </p:par>
                            </p:childTnLst>
                          </p:cTn>
                        </p:par>
                      </p:childTnLst>
                    </p:cTn>
                  </p:par>
                </p:childTnLst>
              </p:cTn>
              <p:nextCondLst>
                <p:cond evt="onClick" delay="0">
                  <p:tgtEl>
                    <p:spTgt spid="72"/>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704" fill="hold"/>
                                        <p:tgtEl>
                                          <p:spTgt spid="80"/>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76"/>
                                        </p:tgtEl>
                                        <p:attrNameLst>
                                          <p:attrName>style.color</p:attrName>
                                        </p:attrNameLst>
                                      </p:cBhvr>
                                      <p:to>
                                        <p:clrVal>
                                          <a:schemeClr val="accent2"/>
                                        </p:clrVal>
                                      </p:to>
                                    </p:set>
                                    <p:set>
                                      <p:cBhvr>
                                        <p:cTn id="93" dur="500" fill="hold"/>
                                        <p:tgtEl>
                                          <p:spTgt spid="76"/>
                                        </p:tgtEl>
                                        <p:attrNameLst>
                                          <p:attrName>fillcolor</p:attrName>
                                        </p:attrNameLst>
                                      </p:cBhvr>
                                      <p:to>
                                        <p:clrVal>
                                          <a:schemeClr val="accent2"/>
                                        </p:clrVal>
                                      </p:to>
                                    </p:set>
                                    <p:set>
                                      <p:cBhvr>
                                        <p:cTn id="94" dur="500" fill="hold"/>
                                        <p:tgtEl>
                                          <p:spTgt spid="76"/>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87"/>
                                        </p:tgtEl>
                                        <p:attrNameLst>
                                          <p:attrName>style.visibility</p:attrName>
                                        </p:attrNameLst>
                                      </p:cBhvr>
                                      <p:to>
                                        <p:strVal val="visible"/>
                                      </p:to>
                                    </p:set>
                                    <p:anim calcmode="lin" valueType="num">
                                      <p:cBhvr>
                                        <p:cTn id="97" dur="500" fill="hold"/>
                                        <p:tgtEl>
                                          <p:spTgt spid="87"/>
                                        </p:tgtEl>
                                        <p:attrNameLst>
                                          <p:attrName>ppt_w</p:attrName>
                                        </p:attrNameLst>
                                      </p:cBhvr>
                                      <p:tavLst>
                                        <p:tav tm="0">
                                          <p:val>
                                            <p:fltVal val="0"/>
                                          </p:val>
                                        </p:tav>
                                        <p:tav tm="100000">
                                          <p:val>
                                            <p:strVal val="#ppt_w"/>
                                          </p:val>
                                        </p:tav>
                                      </p:tavLst>
                                    </p:anim>
                                    <p:anim calcmode="lin" valueType="num">
                                      <p:cBhvr>
                                        <p:cTn id="98" dur="500" fill="hold"/>
                                        <p:tgtEl>
                                          <p:spTgt spid="87"/>
                                        </p:tgtEl>
                                        <p:attrNameLst>
                                          <p:attrName>ppt_h</p:attrName>
                                        </p:attrNameLst>
                                      </p:cBhvr>
                                      <p:tavLst>
                                        <p:tav tm="0">
                                          <p:val>
                                            <p:fltVal val="0"/>
                                          </p:val>
                                        </p:tav>
                                        <p:tav tm="100000">
                                          <p:val>
                                            <p:strVal val="#ppt_h"/>
                                          </p:val>
                                        </p:tav>
                                      </p:tavLst>
                                    </p:anim>
                                    <p:animEffect transition="in" filter="fade">
                                      <p:cBhvr>
                                        <p:cTn id="99" dur="500"/>
                                        <p:tgtEl>
                                          <p:spTgt spid="87"/>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87"/>
                                        </p:tgtEl>
                                        <p:attrNameLst>
                                          <p:attrName>r</p:attrName>
                                        </p:attrNameLst>
                                      </p:cBhvr>
                                    </p:animRot>
                                    <p:animRot by="-240000">
                                      <p:cBhvr>
                                        <p:cTn id="102" dur="200" fill="hold">
                                          <p:stCondLst>
                                            <p:cond delay="200"/>
                                          </p:stCondLst>
                                        </p:cTn>
                                        <p:tgtEl>
                                          <p:spTgt spid="87"/>
                                        </p:tgtEl>
                                        <p:attrNameLst>
                                          <p:attrName>r</p:attrName>
                                        </p:attrNameLst>
                                      </p:cBhvr>
                                    </p:animRot>
                                    <p:animRot by="240000">
                                      <p:cBhvr>
                                        <p:cTn id="103" dur="200" fill="hold">
                                          <p:stCondLst>
                                            <p:cond delay="400"/>
                                          </p:stCondLst>
                                        </p:cTn>
                                        <p:tgtEl>
                                          <p:spTgt spid="87"/>
                                        </p:tgtEl>
                                        <p:attrNameLst>
                                          <p:attrName>r</p:attrName>
                                        </p:attrNameLst>
                                      </p:cBhvr>
                                    </p:animRot>
                                    <p:animRot by="-240000">
                                      <p:cBhvr>
                                        <p:cTn id="104" dur="200" fill="hold">
                                          <p:stCondLst>
                                            <p:cond delay="600"/>
                                          </p:stCondLst>
                                        </p:cTn>
                                        <p:tgtEl>
                                          <p:spTgt spid="87"/>
                                        </p:tgtEl>
                                        <p:attrNameLst>
                                          <p:attrName>r</p:attrName>
                                        </p:attrNameLst>
                                      </p:cBhvr>
                                    </p:animRot>
                                    <p:animRot by="120000">
                                      <p:cBhvr>
                                        <p:cTn id="105" dur="200" fill="hold">
                                          <p:stCondLst>
                                            <p:cond delay="800"/>
                                          </p:stCondLst>
                                        </p:cTn>
                                        <p:tgtEl>
                                          <p:spTgt spid="87"/>
                                        </p:tgtEl>
                                        <p:attrNameLst>
                                          <p:attrName>r</p:attrName>
                                        </p:attrNameLst>
                                      </p:cBhvr>
                                    </p:animRo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70"/>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77"/>
                                        </p:tgtEl>
                                      </p:cBhvr>
                                    </p:cmd>
                                  </p:childTnLst>
                                </p:cTn>
                              </p:par>
                              <p:par>
                                <p:cTn id="111" presetID="53" presetClass="entr" presetSubtype="16" fill="hold" nodeType="withEffect">
                                  <p:stCondLst>
                                    <p:cond delay="0"/>
                                  </p:stCondLst>
                                  <p:childTnLst>
                                    <p:set>
                                      <p:cBhvr>
                                        <p:cTn id="112" dur="1" fill="hold">
                                          <p:stCondLst>
                                            <p:cond delay="0"/>
                                          </p:stCondLst>
                                        </p:cTn>
                                        <p:tgtEl>
                                          <p:spTgt spid="89"/>
                                        </p:tgtEl>
                                        <p:attrNameLst>
                                          <p:attrName>style.visibility</p:attrName>
                                        </p:attrNameLst>
                                      </p:cBhvr>
                                      <p:to>
                                        <p:strVal val="visible"/>
                                      </p:to>
                                    </p:set>
                                    <p:anim calcmode="lin" valueType="num">
                                      <p:cBhvr>
                                        <p:cTn id="113" dur="500" fill="hold"/>
                                        <p:tgtEl>
                                          <p:spTgt spid="89"/>
                                        </p:tgtEl>
                                        <p:attrNameLst>
                                          <p:attrName>ppt_w</p:attrName>
                                        </p:attrNameLst>
                                      </p:cBhvr>
                                      <p:tavLst>
                                        <p:tav tm="0">
                                          <p:val>
                                            <p:fltVal val="0"/>
                                          </p:val>
                                        </p:tav>
                                        <p:tav tm="100000">
                                          <p:val>
                                            <p:strVal val="#ppt_w"/>
                                          </p:val>
                                        </p:tav>
                                      </p:tavLst>
                                    </p:anim>
                                    <p:anim calcmode="lin" valueType="num">
                                      <p:cBhvr>
                                        <p:cTn id="114" dur="500" fill="hold"/>
                                        <p:tgtEl>
                                          <p:spTgt spid="89"/>
                                        </p:tgtEl>
                                        <p:attrNameLst>
                                          <p:attrName>ppt_h</p:attrName>
                                        </p:attrNameLst>
                                      </p:cBhvr>
                                      <p:tavLst>
                                        <p:tav tm="0">
                                          <p:val>
                                            <p:fltVal val="0"/>
                                          </p:val>
                                        </p:tav>
                                        <p:tav tm="100000">
                                          <p:val>
                                            <p:strVal val="#ppt_h"/>
                                          </p:val>
                                        </p:tav>
                                      </p:tavLst>
                                    </p:anim>
                                    <p:animEffect transition="in" filter="fade">
                                      <p:cBhvr>
                                        <p:cTn id="115" dur="500"/>
                                        <p:tgtEl>
                                          <p:spTgt spid="89"/>
                                        </p:tgtEl>
                                      </p:cBhvr>
                                    </p:animEffect>
                                  </p:childTnLst>
                                </p:cTn>
                              </p:par>
                            </p:childTnLst>
                          </p:cTn>
                        </p:par>
                      </p:childTnLst>
                    </p:cTn>
                  </p:par>
                </p:childTnLst>
              </p:cTn>
              <p:nextCondLst>
                <p:cond evt="onClick" delay="0">
                  <p:tgtEl>
                    <p:spTgt spid="70"/>
                  </p:tgtEl>
                </p:cond>
              </p:nextCondLst>
            </p:seq>
            <p:seq concurrent="1" nextAc="seek">
              <p:cTn id="116" restart="whenNotActive" fill="hold" evtFilter="cancelBubble" nodeType="interactiveSeq">
                <p:stCondLst>
                  <p:cond evt="onClick" delay="0">
                    <p:tgtEl>
                      <p:spTgt spid="71"/>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81"/>
                                        </p:tgtEl>
                                      </p:cBhvr>
                                    </p:cmd>
                                  </p:childTnLst>
                                </p:cTn>
                              </p:par>
                              <p:par>
                                <p:cTn id="121" presetID="53" presetClass="entr" presetSubtype="16" fill="hold" nodeType="withEffect">
                                  <p:stCondLst>
                                    <p:cond delay="0"/>
                                  </p:stCondLst>
                                  <p:childTnLst>
                                    <p:set>
                                      <p:cBhvr>
                                        <p:cTn id="122" dur="1" fill="hold">
                                          <p:stCondLst>
                                            <p:cond delay="0"/>
                                          </p:stCondLst>
                                        </p:cTn>
                                        <p:tgtEl>
                                          <p:spTgt spid="88"/>
                                        </p:tgtEl>
                                        <p:attrNameLst>
                                          <p:attrName>style.visibility</p:attrName>
                                        </p:attrNameLst>
                                      </p:cBhvr>
                                      <p:to>
                                        <p:strVal val="visible"/>
                                      </p:to>
                                    </p:set>
                                    <p:anim calcmode="lin" valueType="num">
                                      <p:cBhvr>
                                        <p:cTn id="123" dur="500" fill="hold"/>
                                        <p:tgtEl>
                                          <p:spTgt spid="88"/>
                                        </p:tgtEl>
                                        <p:attrNameLst>
                                          <p:attrName>ppt_w</p:attrName>
                                        </p:attrNameLst>
                                      </p:cBhvr>
                                      <p:tavLst>
                                        <p:tav tm="0">
                                          <p:val>
                                            <p:fltVal val="0"/>
                                          </p:val>
                                        </p:tav>
                                        <p:tav tm="100000">
                                          <p:val>
                                            <p:strVal val="#ppt_w"/>
                                          </p:val>
                                        </p:tav>
                                      </p:tavLst>
                                    </p:anim>
                                    <p:anim calcmode="lin" valueType="num">
                                      <p:cBhvr>
                                        <p:cTn id="124" dur="500" fill="hold"/>
                                        <p:tgtEl>
                                          <p:spTgt spid="88"/>
                                        </p:tgtEl>
                                        <p:attrNameLst>
                                          <p:attrName>ppt_h</p:attrName>
                                        </p:attrNameLst>
                                      </p:cBhvr>
                                      <p:tavLst>
                                        <p:tav tm="0">
                                          <p:val>
                                            <p:fltVal val="0"/>
                                          </p:val>
                                        </p:tav>
                                        <p:tav tm="100000">
                                          <p:val>
                                            <p:strVal val="#ppt_h"/>
                                          </p:val>
                                        </p:tav>
                                      </p:tavLst>
                                    </p:anim>
                                    <p:animEffect transition="in" filter="fade">
                                      <p:cBhvr>
                                        <p:cTn id="125" dur="500"/>
                                        <p:tgtEl>
                                          <p:spTgt spid="88"/>
                                        </p:tgtEl>
                                      </p:cBhvr>
                                    </p:animEffect>
                                  </p:childTnLst>
                                </p:cTn>
                              </p:par>
                            </p:childTnLst>
                          </p:cTn>
                        </p:par>
                      </p:childTnLst>
                    </p:cTn>
                  </p:par>
                </p:childTnLst>
              </p:cTn>
              <p:nextCondLst>
                <p:cond evt="onClick" delay="0">
                  <p:tgtEl>
                    <p:spTgt spid="71"/>
                  </p:tgtEl>
                </p:cond>
              </p:nextCondLst>
            </p:seq>
            <p:video>
              <p:cMediaNode vol="80000">
                <p:cTn id="126" fill="hold" display="0">
                  <p:stCondLst>
                    <p:cond delay="indefinite"/>
                  </p:stCondLst>
                  <p:endCondLst>
                    <p:cond evt="onStopAudio" delay="0">
                      <p:tgtEl>
                        <p:sldTgt/>
                      </p:tgtEl>
                    </p:cond>
                  </p:endCondLst>
                </p:cTn>
                <p:tgtEl>
                  <p:spTgt spid="77"/>
                </p:tgtEl>
              </p:cMediaNode>
            </p:video>
            <p:video>
              <p:cMediaNode vol="80000">
                <p:cTn id="127" fill="hold" display="0">
                  <p:stCondLst>
                    <p:cond delay="indefinite"/>
                  </p:stCondLst>
                  <p:endCondLst>
                    <p:cond evt="onStopAudio" delay="0">
                      <p:tgtEl>
                        <p:sldTgt/>
                      </p:tgtEl>
                    </p:cond>
                  </p:endCondLst>
                </p:cTn>
                <p:tgtEl>
                  <p:spTgt spid="80"/>
                </p:tgtEl>
              </p:cMediaNode>
            </p:video>
            <p:video>
              <p:cMediaNode vol="80000">
                <p:cTn id="128" fill="hold" display="0">
                  <p:stCondLst>
                    <p:cond delay="indefinite"/>
                  </p:stCondLst>
                  <p:endCondLst>
                    <p:cond evt="onStopAudio" delay="0">
                      <p:tgtEl>
                        <p:sldTgt/>
                      </p:tgtEl>
                    </p:cond>
                  </p:endCondLst>
                </p:cTn>
                <p:tgtEl>
                  <p:spTgt spid="81"/>
                </p:tgtEl>
              </p:cMediaNode>
            </p:video>
            <p:video>
              <p:cMediaNode vol="80000">
                <p:cTn id="129" fill="hold" display="0">
                  <p:stCondLst>
                    <p:cond delay="indefinite"/>
                  </p:stCondLst>
                  <p:endCondLst>
                    <p:cond evt="onStopAudio" delay="0">
                      <p:tgtEl>
                        <p:sldTgt/>
                      </p:tgtEl>
                    </p:cond>
                  </p:endCondLst>
                </p:cTn>
                <p:tgtEl>
                  <p:spTgt spid="82"/>
                </p:tgtEl>
              </p:cMediaNode>
            </p:video>
          </p:childTnLst>
        </p:cTn>
      </p:par>
    </p:tnLst>
    <p:bldLst>
      <p:bldP spid="38" grpId="0" animBg="1"/>
      <p:bldP spid="39" grpId="0"/>
      <p:bldP spid="73" grpId="0"/>
      <p:bldP spid="74" grpId="0"/>
      <p:bldP spid="75" grpId="0"/>
      <p:bldP spid="76" grpId="0"/>
      <p:bldP spid="7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xmlns="" id="{BAF4E815-DB4A-4C4D-8298-8C25B164E186}"/>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xmlns="" id="{F44F409D-F2F0-4D1A-89A9-02CD06A6A086}"/>
              </a:ext>
            </a:extLst>
          </p:cNvPr>
          <p:cNvPicPr>
            <a:picLocks noChangeAspect="1" noChangeArrowheads="1"/>
          </p:cNvPicPr>
          <p:nvPr/>
        </p:nvPicPr>
        <p:blipFill rotWithShape="1">
          <a:blip r:embed="rId5">
            <a:extLst>
              <a:ext uri="{BEBA8EAE-BF5A-486C-A8C5-ECC9F3942E4B}">
                <a14:imgProps xmln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xmlns="" id="{15DA58FC-0648-492D-9567-14B0AF2D405A}"/>
              </a:ext>
            </a:extLst>
          </p:cNvPr>
          <p:cNvPicPr>
            <a:picLocks noChangeAspect="1" noChangeArrowheads="1"/>
          </p:cNvPicPr>
          <p:nvPr/>
        </p:nvPicPr>
        <p:blipFill rotWithShape="1">
          <a:blip r:embed="rId8">
            <a:extLst>
              <a:ext uri="{BEBA8EAE-BF5A-486C-A8C5-ECC9F3942E4B}">
                <a14:imgProps xmln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 xmlns:a14="http://schemas.microsoft.com/office/drawing/2010/main" val="0"/>
              </a:ext>
            </a:extLst>
          </a:blip>
          <a:srcRect l="49028" r="-5417"/>
          <a:stretch/>
        </p:blipFill>
        <p:spPr bwMode="auto">
          <a:xfrm>
            <a:off x="8643486" y="361949"/>
            <a:ext cx="3946902"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30">
            <a:hlinkClick r:id="" action="ppaction://noaction"/>
            <a:extLst>
              <a:ext uri="{FF2B5EF4-FFF2-40B4-BE49-F238E27FC236}">
                <a16:creationId xmlns:a16="http://schemas.microsoft.com/office/drawing/2014/main" xmlns="" id="{AB3840E9-E7BF-42AB-9095-B9A7E03DA079}"/>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flipH="1">
            <a:off x="11449360" y="48004"/>
            <a:ext cx="627889" cy="627889"/>
          </a:xfrm>
          <a:prstGeom prst="rect">
            <a:avLst/>
          </a:prstGeom>
        </p:spPr>
      </p:pic>
      <p:sp>
        <p:nvSpPr>
          <p:cNvPr id="10" name="Explosion: 8 Points 9">
            <a:extLst>
              <a:ext uri="{FF2B5EF4-FFF2-40B4-BE49-F238E27FC236}">
                <a16:creationId xmlns:a16="http://schemas.microsoft.com/office/drawing/2014/main" xmlns="" id="{BBE9CA45-7F90-46EB-AF0A-DA65D05FC39C}"/>
              </a:ext>
            </a:extLst>
          </p:cNvPr>
          <p:cNvSpPr/>
          <p:nvPr/>
        </p:nvSpPr>
        <p:spPr>
          <a:xfrm>
            <a:off x="3200400" y="924911"/>
            <a:ext cx="5731875" cy="5571140"/>
          </a:xfrm>
          <a:prstGeom prst="irregularSeal1">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Tieng-yeah-tre-con-www_nhacchuongvui_com (1)">
            <a:hlinkClick r:id="" action="ppaction://media"/>
            <a:extLst>
              <a:ext uri="{FF2B5EF4-FFF2-40B4-BE49-F238E27FC236}">
                <a16:creationId xmlns:a16="http://schemas.microsoft.com/office/drawing/2014/main" xmlns="" id="{9D1A8C46-0047-4E2E-92E5-A9F8CFA7DD95}"/>
              </a:ext>
            </a:extLst>
          </p:cNvPr>
          <p:cNvPicPr>
            <a:picLocks noChangeAspect="1"/>
          </p:cNvPicPr>
          <p:nvPr>
            <a:videoFile r:link="rId1"/>
            <p:extLst>
              <p:ext uri="{DAA4B4D4-6D71-4841-9C94-3DE7FCFB9230}">
                <p14:media xmlns="" xmlns:p14="http://schemas.microsoft.com/office/powerpoint/2010/main" r:embed="rId10"/>
              </p:ext>
            </p:extLst>
          </p:nvPr>
        </p:nvPicPr>
        <p:blipFill>
          <a:blip r:embed="rId11" cstate="print"/>
          <a:stretch>
            <a:fillRect/>
          </a:stretch>
        </p:blipFill>
        <p:spPr>
          <a:xfrm>
            <a:off x="-1003610" y="6375400"/>
            <a:ext cx="406400" cy="406400"/>
          </a:xfrm>
          <a:prstGeom prst="rect">
            <a:avLst/>
          </a:prstGeom>
        </p:spPr>
      </p:pic>
      <p:pic>
        <p:nvPicPr>
          <p:cNvPr id="3" name="Picture 2">
            <a:extLst>
              <a:ext uri="{FF2B5EF4-FFF2-40B4-BE49-F238E27FC236}">
                <a16:creationId xmlns:a16="http://schemas.microsoft.com/office/drawing/2014/main" xmlns="" id="{FCAE8C78-BC4E-4D4F-A485-B96A31682F37}"/>
              </a:ext>
            </a:extLst>
          </p:cNvPr>
          <p:cNvPicPr>
            <a:picLocks noChangeAspect="1"/>
          </p:cNvPicPr>
          <p:nvPr/>
        </p:nvPicPr>
        <p:blipFill>
          <a:blip r:embed="rId12"/>
          <a:stretch>
            <a:fillRect/>
          </a:stretch>
        </p:blipFill>
        <p:spPr>
          <a:xfrm>
            <a:off x="4215221" y="2625299"/>
            <a:ext cx="3761558" cy="2170364"/>
          </a:xfrm>
          <a:prstGeom prst="rect">
            <a:avLst/>
          </a:prstGeom>
        </p:spPr>
      </p:pic>
    </p:spTree>
    <p:extLst>
      <p:ext uri="{BB962C8B-B14F-4D97-AF65-F5344CB8AC3E}">
        <p14:creationId xmlns="" xmlns:p14="http://schemas.microsoft.com/office/powerpoint/2010/main" val="451467887"/>
      </p:ext>
    </p:extLst>
  </p:cSld>
  <p:clrMapOvr>
    <a:masterClrMapping/>
  </p:clrMapOvr>
  <mc:AlternateContent xmlns:mc="http://schemas.openxmlformats.org/markup-compatibility/2006">
    <mc:Choice xmlns=""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2" presetClass="emph" presetSubtype="0" repeatCount="indefinite" fill="hold" grpId="1" nodeType="after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1" presetClass="mediacall" presetSubtype="0" fill="hold" nodeType="withEffect">
                                  <p:stCondLst>
                                    <p:cond delay="0"/>
                                  </p:stCondLst>
                                  <p:childTnLst>
                                    <p:cmd type="call" cmd="playFrom(0.0)">
                                      <p:cBhvr>
                                        <p:cTn id="18" dur="4414" fill="hold"/>
                                        <p:tgtEl>
                                          <p:spTgt spid="2"/>
                                        </p:tgtEl>
                                      </p:cBhvr>
                                    </p:cmd>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2"/>
                </p:tgtEl>
              </p:cMediaNode>
            </p:video>
          </p:childTnLst>
        </p:cTn>
      </p:par>
    </p:tnLst>
    <p:bldLst>
      <p:bldP spid="10" grpId="0"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2" name="Title 1"/>
          <p:cNvSpPr>
            <a:spLocks noGrp="1"/>
          </p:cNvSpPr>
          <p:nvPr>
            <p:ph type="title"/>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xmlns="" id="{8D33E6F3-D731-4C19-9FE7-C1522D6EF872}"/>
              </a:ext>
            </a:extLst>
          </p:cNvPr>
          <p:cNvSpPr txBox="1"/>
          <p:nvPr/>
        </p:nvSpPr>
        <p:spPr>
          <a:xfrm>
            <a:off x="3693687" y="1763258"/>
            <a:ext cx="738725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FF0000"/>
                </a:solidFill>
                <a:effectLst/>
                <a:uLnTx/>
                <a:uFillTx/>
                <a:latin typeface="iCiel Mijas" panose="020B0704020202020204" pitchFamily="50" charset="0"/>
                <a:ea typeface="+mn-ea"/>
                <a:cs typeface="Pattaya" panose="00000500000000000000" pitchFamily="2" charset="-34"/>
              </a:rPr>
              <a:t>CHÀO TẠM BIỆT VÀ HẸN GẶP LẠI</a:t>
            </a:r>
          </a:p>
        </p:txBody>
      </p:sp>
    </p:spTree>
    <p:extLst>
      <p:ext uri="{BB962C8B-B14F-4D97-AF65-F5344CB8AC3E}">
        <p14:creationId xmlns="" xmlns:p14="http://schemas.microsoft.com/office/powerpoint/2010/main" val="4042814124"/>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p:control spid="1027" r:id="rId2" imgW="12193702" imgH="6857143"/>
    </p:controls>
    <p:extLst>
      <p:ext uri="{BB962C8B-B14F-4D97-AF65-F5344CB8AC3E}">
        <p14:creationId xmlns="" xmlns:p14="http://schemas.microsoft.com/office/powerpoint/2010/main" val="1335946060"/>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4" cstate="print">
            <a:extLst>
              <a:ext uri="{BEBA8EAE-BF5A-486C-A8C5-ECC9F3942E4B}">
                <a14:imgProps xmlns="" xmlns:a14="http://schemas.microsoft.com/office/drawing/2010/main">
                  <a14:imgLayer r:embed="rId6">
                    <a14:imgEffect>
                      <a14:backgroundRemoval t="0" b="97778" l="4961" r="92656"/>
                    </a14:imgEffect>
                  </a14:imgLayer>
                </a14:imgProps>
              </a:ext>
              <a:ext uri="{28A0092B-C50C-407E-A947-70E740481C1C}">
                <a14:useLocalDpi xmlns=""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videoFile r:link="rId1"/>
            <p:extLst>
              <p:ext uri="{DAA4B4D4-6D71-4841-9C94-3DE7FCFB9230}">
                <p14:media xmlns="" xmlns:p14="http://schemas.microsoft.com/office/powerpoint/2010/main" r:embed="rId7"/>
              </p:ext>
            </p:extLst>
          </p:nvPr>
        </p:nvPicPr>
        <p:blipFill>
          <a:blip r:embed="rId8" cstate="print"/>
          <a:stretch>
            <a:fillRect/>
          </a:stretch>
        </p:blipFill>
        <p:spPr>
          <a:xfrm>
            <a:off x="10561926" y="-800100"/>
            <a:ext cx="609600" cy="609600"/>
          </a:xfrm>
          <a:prstGeom prst="rect">
            <a:avLst/>
          </a:prstGeom>
        </p:spPr>
      </p:pic>
    </p:spTree>
    <p:extLst>
      <p:ext uri="{BB962C8B-B14F-4D97-AF65-F5344CB8AC3E}">
        <p14:creationId xmlns="" xmlns:p14="http://schemas.microsoft.com/office/powerpoint/2010/main" val="347814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endCondLst>
                    <p:cond evt="onStopAudio" delay="0">
                      <p:tgtEl>
                        <p:sldTgt/>
                      </p:tgtEl>
                    </p:cond>
                  </p:endCondLst>
                </p:cTn>
                <p:tgtEl>
                  <p:spTgt spid="18"/>
                </p:tgtEl>
              </p:cMediaNode>
            </p:video>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a:extLst>
              <a:ext uri="{FF2B5EF4-FFF2-40B4-BE49-F238E27FC236}">
                <a16:creationId xmlns:a16="http://schemas.microsoft.com/office/drawing/2014/main" xmlns=""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hlinkClick r:id="rId4"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395883" y="1036950"/>
            <a:ext cx="1969179" cy="1743607"/>
          </a:xfrm>
          <a:prstGeom prst="rect">
            <a:avLst/>
          </a:prstGeom>
        </p:spPr>
      </p:pic>
      <p:pic>
        <p:nvPicPr>
          <p:cNvPr id="9" name="Picture 8">
            <a:hlinkClick r:id="rId4" action="ppaction://hlinksldjump"/>
            <a:extLst>
              <a:ext uri="{FF2B5EF4-FFF2-40B4-BE49-F238E27FC236}">
                <a16:creationId xmlns:a16="http://schemas.microsoft.com/office/drawing/2014/main" xmlns="" id="{DE93B167-9DF8-4F7B-A15E-DCA0F1988FCE}"/>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350158" y="626262"/>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6260566" y="1101568"/>
            <a:ext cx="1969179" cy="1743607"/>
          </a:xfrm>
          <a:prstGeom prst="rect">
            <a:avLst/>
          </a:prstGeom>
        </p:spPr>
      </p:pic>
      <p:pic>
        <p:nvPicPr>
          <p:cNvPr id="11" name="Picture 10">
            <a:hlinkClick r:id="rId9" action="ppaction://hlinksldjump"/>
            <a:extLst>
              <a:ext uri="{FF2B5EF4-FFF2-40B4-BE49-F238E27FC236}">
                <a16:creationId xmlns:a16="http://schemas.microsoft.com/office/drawing/2014/main" xmlns="" id="{F5A3D29D-2006-4BE0-AEF2-ABC918DCEA43}"/>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6260566" y="644959"/>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2295067" y="4132394"/>
            <a:ext cx="1969179" cy="1743607"/>
          </a:xfrm>
          <a:prstGeom prst="rect">
            <a:avLst/>
          </a:prstGeom>
        </p:spPr>
      </p:pic>
      <p:pic>
        <p:nvPicPr>
          <p:cNvPr id="13" name="Picture 12">
            <a:hlinkClick r:id="rId12" action="ppaction://hlinksldjump"/>
            <a:extLst>
              <a:ext uri="{FF2B5EF4-FFF2-40B4-BE49-F238E27FC236}">
                <a16:creationId xmlns:a16="http://schemas.microsoft.com/office/drawing/2014/main" xmlns="" id="{CABCEBFF-5DE1-4042-94D0-113FF0A7D804}"/>
              </a:ext>
            </a:extLst>
          </p:cNvPr>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2295067" y="3697591"/>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xmlns="" id="{633EC59B-FCA1-44AA-9210-1F72A9C855E8}"/>
              </a:ext>
            </a:extLst>
          </p:cNvPr>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5980394" y="4108549"/>
            <a:ext cx="1969179" cy="1743607"/>
          </a:xfrm>
          <a:prstGeom prst="rect">
            <a:avLst/>
          </a:prstGeom>
        </p:spPr>
      </p:pic>
      <p:pic>
        <p:nvPicPr>
          <p:cNvPr id="15" name="Picture 14">
            <a:hlinkClick r:id="rId7" action="ppaction://hlinksldjump"/>
            <a:extLst>
              <a:ext uri="{FF2B5EF4-FFF2-40B4-BE49-F238E27FC236}">
                <a16:creationId xmlns:a16="http://schemas.microsoft.com/office/drawing/2014/main" xmlns="" id="{AD65FD14-A8FF-49BD-BB2A-1A81849D35AA}"/>
              </a:ext>
            </a:extLst>
          </p:cNvPr>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5975886" y="3561026"/>
            <a:ext cx="2060627" cy="1383912"/>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17" action="ppaction://hlinksldjump"/>
            <a:extLst>
              <a:ext uri="{FF2B5EF4-FFF2-40B4-BE49-F238E27FC236}">
                <a16:creationId xmlns:a16="http://schemas.microsoft.com/office/drawing/2014/main" xmlns=""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1240084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5"/>
                                        </p:tgtEl>
                                        <p:attrNameLst>
                                          <p:attrName>ppt_w</p:attrName>
                                        </p:attrNameLst>
                                      </p:cBhvr>
                                      <p:tavLst>
                                        <p:tav tm="0">
                                          <p:val>
                                            <p:strVal val="ppt_w"/>
                                          </p:val>
                                        </p:tav>
                                        <p:tav tm="100000">
                                          <p:val>
                                            <p:fltVal val="0"/>
                                          </p:val>
                                        </p:tav>
                                      </p:tavLst>
                                    </p:anim>
                                    <p:anim calcmode="lin" valueType="num">
                                      <p:cBhvr>
                                        <p:cTn id="25" dur="500"/>
                                        <p:tgtEl>
                                          <p:spTgt spid="15"/>
                                        </p:tgtEl>
                                        <p:attrNameLst>
                                          <p:attrName>ppt_h</p:attrName>
                                        </p:attrNameLst>
                                      </p:cBhvr>
                                      <p:tavLst>
                                        <p:tav tm="0">
                                          <p:val>
                                            <p:strVal val="ppt_h"/>
                                          </p:val>
                                        </p:tav>
                                        <p:tav tm="100000">
                                          <p:val>
                                            <p:fltVal val="0"/>
                                          </p:val>
                                        </p:tav>
                                      </p:tavLst>
                                    </p:anim>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53" presetClass="exit" presetSubtype="32" fill="hold" nodeType="withEffect">
                                  <p:stCondLst>
                                    <p:cond delay="0"/>
                                  </p:stCondLst>
                                  <p:childTnLst>
                                    <p:anim calcmode="lin" valueType="num">
                                      <p:cBhvr>
                                        <p:cTn id="29" dur="500"/>
                                        <p:tgtEl>
                                          <p:spTgt spid="14"/>
                                        </p:tgtEl>
                                        <p:attrNameLst>
                                          <p:attrName>ppt_w</p:attrName>
                                        </p:attrNameLst>
                                      </p:cBhvr>
                                      <p:tavLst>
                                        <p:tav tm="0">
                                          <p:val>
                                            <p:strVal val="ppt_w"/>
                                          </p:val>
                                        </p:tav>
                                        <p:tav tm="100000">
                                          <p:val>
                                            <p:fltVal val="0"/>
                                          </p:val>
                                        </p:tav>
                                      </p:tavLst>
                                    </p:anim>
                                    <p:anim calcmode="lin" valueType="num">
                                      <p:cBhvr>
                                        <p:cTn id="30" dur="500"/>
                                        <p:tgtEl>
                                          <p:spTgt spid="14"/>
                                        </p:tgtEl>
                                        <p:attrNameLst>
                                          <p:attrName>ppt_h</p:attrName>
                                        </p:attrNameLst>
                                      </p:cBhvr>
                                      <p:tavLst>
                                        <p:tav tm="0">
                                          <p:val>
                                            <p:strVal val="ppt_h"/>
                                          </p:val>
                                        </p:tav>
                                        <p:tav tm="100000">
                                          <p:val>
                                            <p:fltVal val="0"/>
                                          </p:val>
                                        </p:tav>
                                      </p:tavLst>
                                    </p:anim>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12"/>
                                        </p:tgtEl>
                                        <p:attrNameLst>
                                          <p:attrName>ppt_w</p:attrName>
                                        </p:attrNameLst>
                                      </p:cBhvr>
                                      <p:tavLst>
                                        <p:tav tm="0">
                                          <p:val>
                                            <p:strVal val="ppt_w"/>
                                          </p:val>
                                        </p:tav>
                                        <p:tav tm="100000">
                                          <p:val>
                                            <p:fltVal val="0"/>
                                          </p:val>
                                        </p:tav>
                                      </p:tavLst>
                                    </p:anim>
                                    <p:anim calcmode="lin" valueType="num">
                                      <p:cBhvr>
                                        <p:cTn id="38" dur="500"/>
                                        <p:tgtEl>
                                          <p:spTgt spid="12"/>
                                        </p:tgtEl>
                                        <p:attrNameLst>
                                          <p:attrName>ppt_h</p:attrName>
                                        </p:attrNameLst>
                                      </p:cBhvr>
                                      <p:tavLst>
                                        <p:tav tm="0">
                                          <p:val>
                                            <p:strVal val="ppt_h"/>
                                          </p:val>
                                        </p:tav>
                                        <p:tav tm="100000">
                                          <p:val>
                                            <p:fltVal val="0"/>
                                          </p:val>
                                        </p:tav>
                                      </p:tavLst>
                                    </p:anim>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13"/>
                                        </p:tgtEl>
                                        <p:attrNameLst>
                                          <p:attrName>ppt_w</p:attrName>
                                        </p:attrNameLst>
                                      </p:cBhvr>
                                      <p:tavLst>
                                        <p:tav tm="0">
                                          <p:val>
                                            <p:strVal val="ppt_w"/>
                                          </p:val>
                                        </p:tav>
                                        <p:tav tm="100000">
                                          <p:val>
                                            <p:fltVal val="0"/>
                                          </p:val>
                                        </p:tav>
                                      </p:tavLst>
                                    </p:anim>
                                    <p:anim calcmode="lin" valueType="num">
                                      <p:cBhvr>
                                        <p:cTn id="43" dur="500"/>
                                        <p:tgtEl>
                                          <p:spTgt spid="13"/>
                                        </p:tgtEl>
                                        <p:attrNameLst>
                                          <p:attrName>ppt_h</p:attrName>
                                        </p:attrNameLst>
                                      </p:cBhvr>
                                      <p:tavLst>
                                        <p:tav tm="0">
                                          <p:val>
                                            <p:strVal val="ppt_h"/>
                                          </p:val>
                                        </p:tav>
                                        <p:tav tm="100000">
                                          <p:val>
                                            <p:fltVal val="0"/>
                                          </p:val>
                                        </p:tav>
                                      </p:tavLst>
                                    </p:anim>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33082" y="-50426"/>
            <a:ext cx="1941429" cy="1856600"/>
          </a:xfrm>
          <a:prstGeom prst="rect">
            <a:avLst/>
          </a:prstGeom>
        </p:spPr>
      </p:pic>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Arrow: Pentagon 30">
            <a:hlinkClick r:id="rId6"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flipH="1">
            <a:off x="4557894" y="3664879"/>
            <a:ext cx="880161" cy="843194"/>
          </a:xfrm>
          <a:prstGeom prst="rect">
            <a:avLst/>
          </a:prstGeom>
        </p:spPr>
      </p:pic>
      <p:sp>
        <p:nvSpPr>
          <p:cNvPr id="6" name="Rectangle 5"/>
          <p:cNvSpPr/>
          <p:nvPr/>
        </p:nvSpPr>
        <p:spPr>
          <a:xfrm>
            <a:off x="3145257" y="1536700"/>
            <a:ext cx="8830843" cy="9652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US" sz="3200" b="1" dirty="0" err="1" smtClean="0">
                <a:solidFill>
                  <a:srgbClr val="FF0000"/>
                </a:solidFill>
              </a:rPr>
              <a:t>Hãy</a:t>
            </a:r>
            <a:r>
              <a:rPr lang="en-US" sz="3200" b="1" dirty="0" smtClean="0">
                <a:solidFill>
                  <a:srgbClr val="FF0000"/>
                </a:solidFill>
              </a:rPr>
              <a:t> </a:t>
            </a:r>
            <a:r>
              <a:rPr lang="en-US" sz="3200" b="1" dirty="0" err="1" smtClean="0">
                <a:solidFill>
                  <a:srgbClr val="FF0000"/>
                </a:solidFill>
              </a:rPr>
              <a:t>nêu</a:t>
            </a:r>
            <a:r>
              <a:rPr lang="en-US" sz="3200" b="1" dirty="0" smtClean="0">
                <a:solidFill>
                  <a:srgbClr val="FF0000"/>
                </a:solidFill>
              </a:rPr>
              <a:t> </a:t>
            </a:r>
            <a:r>
              <a:rPr lang="en-US" sz="3200" b="1" dirty="0" err="1" smtClean="0">
                <a:solidFill>
                  <a:srgbClr val="FF0000"/>
                </a:solidFill>
              </a:rPr>
              <a:t>các</a:t>
            </a:r>
            <a:r>
              <a:rPr lang="en-US" sz="3200" b="1" dirty="0" smtClean="0">
                <a:solidFill>
                  <a:srgbClr val="FF0000"/>
                </a:solidFill>
              </a:rPr>
              <a:t> </a:t>
            </a:r>
            <a:r>
              <a:rPr lang="en-US" sz="3200" b="1" dirty="0" err="1" smtClean="0">
                <a:solidFill>
                  <a:srgbClr val="FF0000"/>
                </a:solidFill>
              </a:rPr>
              <a:t>bộ</a:t>
            </a:r>
            <a:r>
              <a:rPr lang="en-US" sz="3200" b="1" dirty="0" smtClean="0">
                <a:solidFill>
                  <a:srgbClr val="FF0000"/>
                </a:solidFill>
              </a:rPr>
              <a:t> </a:t>
            </a:r>
            <a:r>
              <a:rPr lang="en-US" sz="3200" b="1" dirty="0" err="1" smtClean="0">
                <a:solidFill>
                  <a:srgbClr val="FF0000"/>
                </a:solidFill>
              </a:rPr>
              <a:t>phận</a:t>
            </a:r>
            <a:r>
              <a:rPr lang="en-US" sz="3200" b="1" dirty="0" smtClean="0">
                <a:solidFill>
                  <a:srgbClr val="FF0000"/>
                </a:solidFill>
              </a:rPr>
              <a:t> </a:t>
            </a:r>
            <a:r>
              <a:rPr lang="en-US" sz="3200" b="1" dirty="0" err="1" smtClean="0">
                <a:solidFill>
                  <a:srgbClr val="FF0000"/>
                </a:solidFill>
              </a:rPr>
              <a:t>chính</a:t>
            </a:r>
            <a:r>
              <a:rPr lang="en-US" sz="3200" b="1" dirty="0" smtClean="0">
                <a:solidFill>
                  <a:srgbClr val="FF0000"/>
                </a:solidFill>
              </a:rPr>
              <a:t> </a:t>
            </a:r>
            <a:r>
              <a:rPr lang="en-US" sz="3200" b="1" dirty="0" err="1" smtClean="0">
                <a:solidFill>
                  <a:srgbClr val="FF0000"/>
                </a:solidFill>
              </a:rPr>
              <a:t>của</a:t>
            </a:r>
            <a:r>
              <a:rPr lang="en-US" sz="3200" b="1" dirty="0" smtClean="0">
                <a:solidFill>
                  <a:srgbClr val="FF0000"/>
                </a:solidFill>
              </a:rPr>
              <a:t> </a:t>
            </a:r>
            <a:r>
              <a:rPr lang="en-US" sz="3200" b="1" dirty="0" err="1" smtClean="0">
                <a:solidFill>
                  <a:srgbClr val="FF0000"/>
                </a:solidFill>
              </a:rPr>
              <a:t>cơ</a:t>
            </a:r>
            <a:r>
              <a:rPr lang="en-US" sz="3200" b="1" dirty="0" smtClean="0">
                <a:solidFill>
                  <a:srgbClr val="FF0000"/>
                </a:solidFill>
              </a:rPr>
              <a:t> </a:t>
            </a:r>
            <a:r>
              <a:rPr lang="en-US" sz="3200" b="1" dirty="0" err="1" smtClean="0">
                <a:solidFill>
                  <a:srgbClr val="FF0000"/>
                </a:solidFill>
              </a:rPr>
              <a:t>quan</a:t>
            </a:r>
            <a:r>
              <a:rPr lang="en-US" sz="3200" b="1" dirty="0" smtClean="0">
                <a:solidFill>
                  <a:srgbClr val="FF0000"/>
                </a:solidFill>
              </a:rPr>
              <a:t> </a:t>
            </a:r>
            <a:r>
              <a:rPr lang="en-US" sz="3200" b="1" dirty="0" err="1" smtClean="0">
                <a:solidFill>
                  <a:srgbClr val="FF0000"/>
                </a:solidFill>
              </a:rPr>
              <a:t>tuần</a:t>
            </a:r>
            <a:r>
              <a:rPr lang="en-US" sz="3200" b="1" dirty="0" smtClean="0">
                <a:solidFill>
                  <a:srgbClr val="FF0000"/>
                </a:solidFill>
              </a:rPr>
              <a:t> </a:t>
            </a:r>
            <a:r>
              <a:rPr lang="en-US" sz="3200" b="1" dirty="0" err="1" smtClean="0">
                <a:solidFill>
                  <a:srgbClr val="FF0000"/>
                </a:solidFill>
              </a:rPr>
              <a:t>hoàn</a:t>
            </a:r>
            <a:r>
              <a:rPr lang="en-US" sz="3200" b="1" dirty="0" smtClean="0">
                <a:solidFill>
                  <a:srgbClr val="FF0000"/>
                </a:solidFill>
              </a:rPr>
              <a:t>?</a:t>
            </a:r>
            <a:endParaRPr lang="en-US" sz="3200" b="1" dirty="0">
              <a:solidFill>
                <a:srgbClr val="FF0000"/>
              </a:solidFill>
            </a:endParaRPr>
          </a:p>
        </p:txBody>
      </p:sp>
      <p:sp>
        <p:nvSpPr>
          <p:cNvPr id="8" name="Rectangle 7"/>
          <p:cNvSpPr/>
          <p:nvPr/>
        </p:nvSpPr>
        <p:spPr>
          <a:xfrm>
            <a:off x="3479800" y="2933700"/>
            <a:ext cx="8518163" cy="889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solidFill>
                  <a:schemeClr val="accent1">
                    <a:lumMod val="75000"/>
                  </a:schemeClr>
                </a:solidFill>
                <a:latin typeface="Times New Roman" pitchFamily="18" charset="0"/>
                <a:cs typeface="Times New Roman" pitchFamily="18" charset="0"/>
              </a:rPr>
              <a:t>Tim </a:t>
            </a:r>
            <a:r>
              <a:rPr lang="en-US" sz="3200" dirty="0" err="1" smtClean="0">
                <a:solidFill>
                  <a:schemeClr val="accent1">
                    <a:lumMod val="75000"/>
                  </a:schemeClr>
                </a:solidFill>
                <a:latin typeface="Times New Roman" pitchFamily="18" charset="0"/>
                <a:cs typeface="Times New Roman" pitchFamily="18" charset="0"/>
              </a:rPr>
              <a:t>và</a:t>
            </a:r>
            <a:r>
              <a:rPr lang="en-US" sz="3200" dirty="0" smtClean="0">
                <a:solidFill>
                  <a:schemeClr val="accent1">
                    <a:lumMod val="75000"/>
                  </a:schemeClr>
                </a:solidFill>
                <a:latin typeface="Times New Roman" pitchFamily="18" charset="0"/>
                <a:cs typeface="Times New Roman" pitchFamily="18" charset="0"/>
              </a:rPr>
              <a:t> </a:t>
            </a:r>
            <a:r>
              <a:rPr lang="en-US" sz="3200" dirty="0" err="1" smtClean="0">
                <a:solidFill>
                  <a:schemeClr val="accent1">
                    <a:lumMod val="75000"/>
                  </a:schemeClr>
                </a:solidFill>
                <a:latin typeface="Times New Roman" pitchFamily="18" charset="0"/>
                <a:cs typeface="Times New Roman" pitchFamily="18" charset="0"/>
              </a:rPr>
              <a:t>các</a:t>
            </a:r>
            <a:r>
              <a:rPr lang="en-US" sz="3200" dirty="0" smtClean="0">
                <a:solidFill>
                  <a:schemeClr val="accent1">
                    <a:lumMod val="75000"/>
                  </a:schemeClr>
                </a:solidFill>
                <a:latin typeface="Times New Roman" pitchFamily="18" charset="0"/>
                <a:cs typeface="Times New Roman" pitchFamily="18" charset="0"/>
              </a:rPr>
              <a:t> </a:t>
            </a:r>
            <a:r>
              <a:rPr lang="en-US" sz="3200" dirty="0" err="1" smtClean="0">
                <a:solidFill>
                  <a:schemeClr val="accent1">
                    <a:lumMod val="75000"/>
                  </a:schemeClr>
                </a:solidFill>
                <a:latin typeface="Times New Roman" pitchFamily="18" charset="0"/>
                <a:cs typeface="Times New Roman" pitchFamily="18" charset="0"/>
              </a:rPr>
              <a:t>mạch</a:t>
            </a:r>
            <a:r>
              <a:rPr lang="en-US" sz="3200" dirty="0" smtClean="0">
                <a:solidFill>
                  <a:schemeClr val="accent1">
                    <a:lumMod val="75000"/>
                  </a:schemeClr>
                </a:solidFill>
                <a:latin typeface="Times New Roman" pitchFamily="18" charset="0"/>
                <a:cs typeface="Times New Roman" pitchFamily="18" charset="0"/>
              </a:rPr>
              <a:t> </a:t>
            </a:r>
            <a:r>
              <a:rPr lang="en-US" sz="3200" dirty="0" err="1" smtClean="0">
                <a:solidFill>
                  <a:schemeClr val="accent1">
                    <a:lumMod val="75000"/>
                  </a:schemeClr>
                </a:solidFill>
                <a:latin typeface="Times New Roman" pitchFamily="18" charset="0"/>
                <a:cs typeface="Times New Roman" pitchFamily="18" charset="0"/>
              </a:rPr>
              <a:t>máu</a:t>
            </a:r>
            <a:endParaRPr lang="en-US" sz="32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789827065"/>
      </p:ext>
    </p:extLst>
  </p:cSld>
  <p:clrMapOvr>
    <a:masterClrMapping/>
  </p:clrMapOvr>
  <mc:AlternateContent xmlns:mc="http://schemas.openxmlformats.org/markup-compatibility/2006">
    <mc:Choice xmlns="" xmlns:p14="http://schemas.microsoft.com/office/powerpoint/2010/main" Requires="p14">
      <p:transition p14:dur="0">
        <p:sndAc>
          <p:stSnd>
            <p:snd r:embed="rId11"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5"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flipH="1">
            <a:off x="4557894" y="3664879"/>
            <a:ext cx="880161" cy="843194"/>
          </a:xfrm>
          <a:prstGeom prst="rect">
            <a:avLst/>
          </a:prstGeom>
        </p:spPr>
      </p:pic>
      <p:sp>
        <p:nvSpPr>
          <p:cNvPr id="2" name="Rectangle 1"/>
          <p:cNvSpPr/>
          <p:nvPr/>
        </p:nvSpPr>
        <p:spPr>
          <a:xfrm>
            <a:off x="2904996" y="0"/>
            <a:ext cx="9017000" cy="2032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dirty="0" smtClean="0">
              <a:solidFill>
                <a:srgbClr val="FF0000"/>
              </a:solidFill>
            </a:endParaRPr>
          </a:p>
          <a:p>
            <a:pPr algn="ctr"/>
            <a:r>
              <a:rPr lang="en-US" sz="3200" b="1" dirty="0" err="1" smtClean="0">
                <a:solidFill>
                  <a:srgbClr val="FF0000"/>
                </a:solidFill>
              </a:rPr>
              <a:t>Cơ</a:t>
            </a:r>
            <a:r>
              <a:rPr lang="en-US" sz="3200" b="1" dirty="0" smtClean="0">
                <a:solidFill>
                  <a:srgbClr val="FF0000"/>
                </a:solidFill>
              </a:rPr>
              <a:t> </a:t>
            </a:r>
            <a:r>
              <a:rPr lang="en-US" sz="3200" b="1" dirty="0" err="1" smtClean="0">
                <a:solidFill>
                  <a:srgbClr val="FF0000"/>
                </a:solidFill>
              </a:rPr>
              <a:t>quan</a:t>
            </a:r>
            <a:r>
              <a:rPr lang="en-US" sz="3200" b="1" dirty="0" smtClean="0">
                <a:solidFill>
                  <a:srgbClr val="FF0000"/>
                </a:solidFill>
              </a:rPr>
              <a:t> </a:t>
            </a:r>
            <a:r>
              <a:rPr lang="en-US" sz="3200" b="1" dirty="0" err="1" smtClean="0">
                <a:solidFill>
                  <a:srgbClr val="FF0000"/>
                </a:solidFill>
              </a:rPr>
              <a:t>tuần</a:t>
            </a:r>
            <a:r>
              <a:rPr lang="en-US" sz="3200" b="1" dirty="0" smtClean="0">
                <a:solidFill>
                  <a:srgbClr val="FF0000"/>
                </a:solidFill>
              </a:rPr>
              <a:t> </a:t>
            </a:r>
            <a:r>
              <a:rPr lang="en-US" sz="3200" b="1" dirty="0" err="1" smtClean="0">
                <a:solidFill>
                  <a:srgbClr val="FF0000"/>
                </a:solidFill>
              </a:rPr>
              <a:t>hoàn</a:t>
            </a:r>
            <a:r>
              <a:rPr lang="en-US" sz="3200" b="1" dirty="0" smtClean="0">
                <a:solidFill>
                  <a:srgbClr val="FF0000"/>
                </a:solidFill>
              </a:rPr>
              <a:t> </a:t>
            </a:r>
            <a:r>
              <a:rPr lang="en-US" sz="3200" b="1" dirty="0" err="1" smtClean="0">
                <a:solidFill>
                  <a:srgbClr val="FF0000"/>
                </a:solidFill>
              </a:rPr>
              <a:t>có</a:t>
            </a:r>
            <a:r>
              <a:rPr lang="en-US" sz="3200" b="1" dirty="0" smtClean="0">
                <a:solidFill>
                  <a:srgbClr val="FF0000"/>
                </a:solidFill>
              </a:rPr>
              <a:t> </a:t>
            </a:r>
            <a:r>
              <a:rPr lang="en-US" sz="3200" b="1" dirty="0" err="1" smtClean="0">
                <a:solidFill>
                  <a:srgbClr val="FF0000"/>
                </a:solidFill>
              </a:rPr>
              <a:t>chức</a:t>
            </a:r>
            <a:r>
              <a:rPr lang="en-US" sz="3200" b="1" dirty="0" smtClean="0">
                <a:solidFill>
                  <a:srgbClr val="FF0000"/>
                </a:solidFill>
              </a:rPr>
              <a:t> </a:t>
            </a:r>
            <a:r>
              <a:rPr lang="en-US" sz="3200" b="1" dirty="0" err="1" smtClean="0">
                <a:solidFill>
                  <a:srgbClr val="FF0000"/>
                </a:solidFill>
              </a:rPr>
              <a:t>năng</a:t>
            </a:r>
            <a:r>
              <a:rPr lang="en-US" sz="3200" b="1" dirty="0" smtClean="0">
                <a:solidFill>
                  <a:srgbClr val="FF0000"/>
                </a:solidFill>
              </a:rPr>
              <a:t> </a:t>
            </a:r>
            <a:r>
              <a:rPr lang="en-US" sz="3200" b="1" dirty="0" err="1" smtClean="0">
                <a:solidFill>
                  <a:srgbClr val="FF0000"/>
                </a:solidFill>
              </a:rPr>
              <a:t>gì</a:t>
            </a:r>
            <a:r>
              <a:rPr lang="en-US" sz="3200" b="1" dirty="0" smtClean="0">
                <a:solidFill>
                  <a:srgbClr val="FF0000"/>
                </a:solidFill>
              </a:rPr>
              <a:t>?</a:t>
            </a:r>
          </a:p>
          <a:p>
            <a:pPr algn="ctr"/>
            <a:r>
              <a:rPr lang="en-US" sz="3200" dirty="0" err="1">
                <a:solidFill>
                  <a:schemeClr val="accent1"/>
                </a:solidFill>
              </a:rPr>
              <a:t>Vận</a:t>
            </a:r>
            <a:r>
              <a:rPr lang="en-US" sz="3200" dirty="0">
                <a:solidFill>
                  <a:schemeClr val="accent1"/>
                </a:solidFill>
              </a:rPr>
              <a:t> </a:t>
            </a:r>
            <a:r>
              <a:rPr lang="en-US" sz="3200" dirty="0" err="1">
                <a:solidFill>
                  <a:schemeClr val="accent1"/>
                </a:solidFill>
              </a:rPr>
              <a:t>chuyển</a:t>
            </a:r>
            <a:r>
              <a:rPr lang="en-US" sz="3200" dirty="0">
                <a:solidFill>
                  <a:schemeClr val="accent1"/>
                </a:solidFill>
              </a:rPr>
              <a:t> </a:t>
            </a:r>
            <a:r>
              <a:rPr lang="en-US" sz="3200" dirty="0" err="1">
                <a:solidFill>
                  <a:schemeClr val="accent1"/>
                </a:solidFill>
              </a:rPr>
              <a:t>máu</a:t>
            </a:r>
            <a:r>
              <a:rPr lang="en-US" sz="3200" dirty="0">
                <a:solidFill>
                  <a:schemeClr val="accent1"/>
                </a:solidFill>
              </a:rPr>
              <a:t> </a:t>
            </a:r>
            <a:r>
              <a:rPr lang="en-US" sz="3200" dirty="0" err="1">
                <a:solidFill>
                  <a:schemeClr val="accent1"/>
                </a:solidFill>
              </a:rPr>
              <a:t>từ</a:t>
            </a:r>
            <a:r>
              <a:rPr lang="en-US" sz="3200" dirty="0">
                <a:solidFill>
                  <a:schemeClr val="accent1"/>
                </a:solidFill>
              </a:rPr>
              <a:t> </a:t>
            </a:r>
            <a:r>
              <a:rPr lang="en-US" sz="3200" dirty="0" err="1">
                <a:solidFill>
                  <a:schemeClr val="accent1"/>
                </a:solidFill>
              </a:rPr>
              <a:t>tim</a:t>
            </a:r>
            <a:r>
              <a:rPr lang="en-US" sz="3200" dirty="0">
                <a:solidFill>
                  <a:schemeClr val="accent1"/>
                </a:solidFill>
              </a:rPr>
              <a:t> </a:t>
            </a:r>
            <a:r>
              <a:rPr lang="en-US" sz="3200" dirty="0" err="1">
                <a:solidFill>
                  <a:schemeClr val="accent1"/>
                </a:solidFill>
              </a:rPr>
              <a:t>đến</a:t>
            </a:r>
            <a:r>
              <a:rPr lang="en-US" sz="3200" dirty="0">
                <a:solidFill>
                  <a:schemeClr val="accent1"/>
                </a:solidFill>
              </a:rPr>
              <a:t> </a:t>
            </a:r>
            <a:r>
              <a:rPr lang="en-US" sz="3200" dirty="0" err="1">
                <a:solidFill>
                  <a:schemeClr val="accent1"/>
                </a:solidFill>
              </a:rPr>
              <a:t>các</a:t>
            </a:r>
            <a:r>
              <a:rPr lang="en-US" sz="3200" dirty="0">
                <a:solidFill>
                  <a:schemeClr val="accent1"/>
                </a:solidFill>
              </a:rPr>
              <a:t> </a:t>
            </a:r>
            <a:r>
              <a:rPr lang="en-US" sz="3200" dirty="0" err="1">
                <a:solidFill>
                  <a:schemeClr val="accent1"/>
                </a:solidFill>
              </a:rPr>
              <a:t>cơ</a:t>
            </a:r>
            <a:r>
              <a:rPr lang="en-US" sz="3200" dirty="0">
                <a:solidFill>
                  <a:schemeClr val="accent1"/>
                </a:solidFill>
              </a:rPr>
              <a:t> </a:t>
            </a:r>
            <a:r>
              <a:rPr lang="en-US" sz="3200" dirty="0" err="1">
                <a:solidFill>
                  <a:schemeClr val="accent1"/>
                </a:solidFill>
              </a:rPr>
              <a:t>quan</a:t>
            </a:r>
            <a:r>
              <a:rPr lang="en-US" sz="3200" dirty="0">
                <a:solidFill>
                  <a:schemeClr val="accent1"/>
                </a:solidFill>
              </a:rPr>
              <a:t> </a:t>
            </a:r>
            <a:r>
              <a:rPr lang="en-US" sz="3200" dirty="0" err="1">
                <a:solidFill>
                  <a:schemeClr val="accent1"/>
                </a:solidFill>
              </a:rPr>
              <a:t>của</a:t>
            </a:r>
            <a:r>
              <a:rPr lang="en-US" sz="3200" dirty="0">
                <a:solidFill>
                  <a:schemeClr val="accent1"/>
                </a:solidFill>
              </a:rPr>
              <a:t> </a:t>
            </a:r>
            <a:r>
              <a:rPr lang="en-US" sz="3200" dirty="0" err="1">
                <a:solidFill>
                  <a:schemeClr val="accent1"/>
                </a:solidFill>
              </a:rPr>
              <a:t>cơ</a:t>
            </a:r>
            <a:r>
              <a:rPr lang="en-US" sz="3200" dirty="0">
                <a:solidFill>
                  <a:schemeClr val="accent1"/>
                </a:solidFill>
              </a:rPr>
              <a:t> </a:t>
            </a:r>
            <a:r>
              <a:rPr lang="en-US" sz="3200" dirty="0" err="1">
                <a:solidFill>
                  <a:schemeClr val="accent1"/>
                </a:solidFill>
              </a:rPr>
              <a:t>thể</a:t>
            </a:r>
            <a:r>
              <a:rPr lang="en-US" sz="3200" dirty="0">
                <a:solidFill>
                  <a:schemeClr val="accent1"/>
                </a:solidFill>
              </a:rPr>
              <a:t>; </a:t>
            </a:r>
            <a:r>
              <a:rPr lang="en-US" sz="3200" dirty="0" err="1">
                <a:solidFill>
                  <a:schemeClr val="accent1"/>
                </a:solidFill>
              </a:rPr>
              <a:t>vận</a:t>
            </a:r>
            <a:r>
              <a:rPr lang="en-US" sz="3200" dirty="0">
                <a:solidFill>
                  <a:schemeClr val="accent1"/>
                </a:solidFill>
              </a:rPr>
              <a:t> </a:t>
            </a:r>
            <a:r>
              <a:rPr lang="en-US" sz="3200" dirty="0" err="1">
                <a:solidFill>
                  <a:schemeClr val="accent1"/>
                </a:solidFill>
              </a:rPr>
              <a:t>chuyển</a:t>
            </a:r>
            <a:r>
              <a:rPr lang="en-US" sz="3200" dirty="0">
                <a:solidFill>
                  <a:schemeClr val="accent1"/>
                </a:solidFill>
              </a:rPr>
              <a:t> </a:t>
            </a:r>
            <a:r>
              <a:rPr lang="en-US" sz="3200" dirty="0" err="1">
                <a:solidFill>
                  <a:schemeClr val="accent1"/>
                </a:solidFill>
              </a:rPr>
              <a:t>máu</a:t>
            </a:r>
            <a:r>
              <a:rPr lang="en-US" sz="3200" dirty="0">
                <a:solidFill>
                  <a:schemeClr val="accent1"/>
                </a:solidFill>
              </a:rPr>
              <a:t> </a:t>
            </a:r>
            <a:r>
              <a:rPr lang="en-US" sz="3200" dirty="0" err="1">
                <a:solidFill>
                  <a:schemeClr val="accent1"/>
                </a:solidFill>
              </a:rPr>
              <a:t>từ</a:t>
            </a:r>
            <a:r>
              <a:rPr lang="en-US" sz="3200" dirty="0">
                <a:solidFill>
                  <a:schemeClr val="accent1"/>
                </a:solidFill>
              </a:rPr>
              <a:t> </a:t>
            </a:r>
            <a:r>
              <a:rPr lang="en-US" sz="3200" dirty="0" err="1">
                <a:solidFill>
                  <a:schemeClr val="accent1"/>
                </a:solidFill>
              </a:rPr>
              <a:t>các</a:t>
            </a:r>
            <a:r>
              <a:rPr lang="en-US" sz="3200" dirty="0">
                <a:solidFill>
                  <a:schemeClr val="accent1"/>
                </a:solidFill>
              </a:rPr>
              <a:t> </a:t>
            </a:r>
            <a:r>
              <a:rPr lang="en-US" sz="3200" dirty="0" err="1">
                <a:solidFill>
                  <a:schemeClr val="accent1"/>
                </a:solidFill>
              </a:rPr>
              <a:t>cơ</a:t>
            </a:r>
            <a:r>
              <a:rPr lang="en-US" sz="3200" dirty="0">
                <a:solidFill>
                  <a:schemeClr val="accent1"/>
                </a:solidFill>
              </a:rPr>
              <a:t> </a:t>
            </a:r>
            <a:r>
              <a:rPr lang="en-US" sz="3200" dirty="0" err="1">
                <a:solidFill>
                  <a:schemeClr val="accent1"/>
                </a:solidFill>
              </a:rPr>
              <a:t>quan</a:t>
            </a:r>
            <a:r>
              <a:rPr lang="en-US" sz="3200" dirty="0">
                <a:solidFill>
                  <a:schemeClr val="accent1"/>
                </a:solidFill>
              </a:rPr>
              <a:t> </a:t>
            </a:r>
            <a:r>
              <a:rPr lang="en-US" sz="3200" dirty="0" err="1">
                <a:solidFill>
                  <a:schemeClr val="accent1"/>
                </a:solidFill>
              </a:rPr>
              <a:t>của</a:t>
            </a:r>
            <a:r>
              <a:rPr lang="en-US" sz="3200" dirty="0">
                <a:solidFill>
                  <a:schemeClr val="accent1"/>
                </a:solidFill>
              </a:rPr>
              <a:t> </a:t>
            </a:r>
            <a:r>
              <a:rPr lang="en-US" sz="3200" dirty="0" err="1">
                <a:solidFill>
                  <a:schemeClr val="accent1"/>
                </a:solidFill>
              </a:rPr>
              <a:t>cơ</a:t>
            </a:r>
            <a:r>
              <a:rPr lang="en-US" sz="3200" dirty="0">
                <a:solidFill>
                  <a:schemeClr val="accent1"/>
                </a:solidFill>
              </a:rPr>
              <a:t> </a:t>
            </a:r>
            <a:r>
              <a:rPr lang="en-US" sz="3200" dirty="0" err="1">
                <a:solidFill>
                  <a:schemeClr val="accent1"/>
                </a:solidFill>
              </a:rPr>
              <a:t>thể</a:t>
            </a:r>
            <a:r>
              <a:rPr lang="en-US" sz="3200" dirty="0">
                <a:solidFill>
                  <a:schemeClr val="accent1"/>
                </a:solidFill>
              </a:rPr>
              <a:t> </a:t>
            </a:r>
            <a:r>
              <a:rPr lang="en-US" sz="3200" dirty="0" err="1">
                <a:solidFill>
                  <a:schemeClr val="accent1"/>
                </a:solidFill>
              </a:rPr>
              <a:t>trở</a:t>
            </a:r>
            <a:r>
              <a:rPr lang="en-US" sz="3200" dirty="0">
                <a:solidFill>
                  <a:schemeClr val="accent1"/>
                </a:solidFill>
              </a:rPr>
              <a:t> </a:t>
            </a:r>
            <a:r>
              <a:rPr lang="en-US" sz="3200" dirty="0" err="1">
                <a:solidFill>
                  <a:schemeClr val="accent1"/>
                </a:solidFill>
              </a:rPr>
              <a:t>về</a:t>
            </a:r>
            <a:r>
              <a:rPr lang="en-US" sz="3200" dirty="0">
                <a:solidFill>
                  <a:schemeClr val="accent1"/>
                </a:solidFill>
              </a:rPr>
              <a:t> </a:t>
            </a:r>
            <a:r>
              <a:rPr lang="en-US" sz="3200" dirty="0" err="1">
                <a:solidFill>
                  <a:schemeClr val="accent1"/>
                </a:solidFill>
              </a:rPr>
              <a:t>tim</a:t>
            </a:r>
            <a:endParaRPr lang="en-US" sz="3200" b="1" dirty="0" smtClean="0">
              <a:solidFill>
                <a:srgbClr val="FF0000"/>
              </a:solidFill>
            </a:endParaRPr>
          </a:p>
          <a:p>
            <a:pPr algn="ctr"/>
            <a:endParaRPr lang="en-US" sz="3200" b="1" dirty="0">
              <a:solidFill>
                <a:srgbClr val="FF0000"/>
              </a:solidFill>
            </a:endParaRPr>
          </a:p>
        </p:txBody>
      </p:sp>
    </p:spTree>
    <p:extLst>
      <p:ext uri="{BB962C8B-B14F-4D97-AF65-F5344CB8AC3E}">
        <p14:creationId xmlns="" xmlns:p14="http://schemas.microsoft.com/office/powerpoint/2010/main" val="10807785"/>
      </p:ext>
    </p:extLst>
  </p:cSld>
  <p:clrMapOvr>
    <a:masterClrMapping/>
  </p:clrMapOvr>
  <mc:AlternateContent xmlns:mc="http://schemas.openxmlformats.org/markup-compatibility/2006">
    <mc:Choice xmlns="" xmlns:p14="http://schemas.microsoft.com/office/powerpoint/2010/main" Requires="p14">
      <p:transition p14:dur="0">
        <p:sndAc>
          <p:stSnd>
            <p:snd r:embed="rId10"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circle(in)">
                                      <p:cBhvr>
                                        <p:cTn id="18"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61098" y="-48501"/>
            <a:ext cx="1941429" cy="1856600"/>
          </a:xfrm>
          <a:prstGeom prst="rect">
            <a:avLst/>
          </a:prstGeom>
        </p:spPr>
      </p:pic>
      <p:sp>
        <p:nvSpPr>
          <p:cNvPr id="33" name="Rectangle 32">
            <a:extLst>
              <a:ext uri="{FF2B5EF4-FFF2-40B4-BE49-F238E27FC236}">
                <a16:creationId xmlns:a16="http://schemas.microsoft.com/office/drawing/2014/main" xmlns="" id="{8A1AF95E-ACBD-46E9-8F43-1F6D65A0D221}"/>
              </a:ext>
            </a:extLst>
          </p:cNvPr>
          <p:cNvSpPr/>
          <p:nvPr/>
        </p:nvSpPr>
        <p:spPr>
          <a:xfrm rot="5600923">
            <a:off x="2568158" y="5508097"/>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6" action="ppaction://hlinksldjump"/>
            <a:extLst>
              <a:ext uri="{FF2B5EF4-FFF2-40B4-BE49-F238E27FC236}">
                <a16:creationId xmlns:a16="http://schemas.microsoft.com/office/drawing/2014/main" xmlns="" id="{AA693000-41B6-4481-BACC-F3E8F4F6DBBA}"/>
              </a:ext>
            </a:extLst>
          </p:cNvPr>
          <p:cNvSpPr/>
          <p:nvPr/>
        </p:nvSpPr>
        <p:spPr>
          <a:xfrm rot="586976" flipH="1">
            <a:off x="2446895" y="4384119"/>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294482" y="5838825"/>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231368" y="4024852"/>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flipH="1">
            <a:off x="4377371" y="4124149"/>
            <a:ext cx="880161" cy="843194"/>
          </a:xfrm>
          <a:prstGeom prst="rect">
            <a:avLst/>
          </a:prstGeom>
        </p:spPr>
      </p:pic>
      <p:sp>
        <p:nvSpPr>
          <p:cNvPr id="2" name="Trạng thái tâm lí nào dưới đây làm tim và mạch đập nhanh, lâu dài sẽ dẫn đến suy tim?"/>
          <p:cNvSpPr/>
          <p:nvPr/>
        </p:nvSpPr>
        <p:spPr>
          <a:xfrm>
            <a:off x="2741788" y="0"/>
            <a:ext cx="9298124" cy="397225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dirty="0" smtClean="0">
              <a:solidFill>
                <a:srgbClr val="FF0000"/>
              </a:solidFill>
            </a:endParaRPr>
          </a:p>
          <a:p>
            <a:pPr algn="ctr"/>
            <a:r>
              <a:rPr lang="vi-VN" sz="3200" dirty="0" smtClean="0">
                <a:solidFill>
                  <a:srgbClr val="FF0000"/>
                </a:solidFill>
              </a:rPr>
              <a:t>Những </a:t>
            </a:r>
            <a:r>
              <a:rPr lang="vi-VN" sz="3200" dirty="0">
                <a:solidFill>
                  <a:srgbClr val="FF0000"/>
                </a:solidFill>
              </a:rPr>
              <a:t>việc em có thể làm ở nhà, ở trường để chăm sóc và bảo vệ cơ quan tuần hoàn là</a:t>
            </a:r>
            <a:r>
              <a:rPr lang="vi-VN" sz="3200" dirty="0" smtClean="0">
                <a:solidFill>
                  <a:srgbClr val="FF0000"/>
                </a:solidFill>
              </a:rPr>
              <a:t>?</a:t>
            </a:r>
            <a:endParaRPr lang="en-US" sz="3200" dirty="0" smtClean="0">
              <a:solidFill>
                <a:srgbClr val="FF0000"/>
              </a:solidFill>
            </a:endParaRPr>
          </a:p>
          <a:p>
            <a:r>
              <a:rPr lang="en-US" sz="3200" dirty="0">
                <a:solidFill>
                  <a:schemeClr val="accent1"/>
                </a:solidFill>
                <a:latin typeface="Calibri (Body)"/>
              </a:rPr>
              <a:t>-</a:t>
            </a:r>
            <a:r>
              <a:rPr lang="vi-VN" sz="3200" dirty="0">
                <a:solidFill>
                  <a:schemeClr val="accent1"/>
                </a:solidFill>
                <a:latin typeface="Calibri (Body)"/>
              </a:rPr>
              <a:t>Tập thể dục</a:t>
            </a:r>
            <a:r>
              <a:rPr lang="en-US" sz="3200" dirty="0">
                <a:solidFill>
                  <a:schemeClr val="accent1"/>
                </a:solidFill>
                <a:latin typeface="Calibri (Body)"/>
              </a:rPr>
              <a:t>,</a:t>
            </a:r>
            <a:r>
              <a:rPr lang="vi-VN" sz="3200" dirty="0">
                <a:solidFill>
                  <a:schemeClr val="accent1"/>
                </a:solidFill>
                <a:latin typeface="Calibri (Body)"/>
              </a:rPr>
              <a:t> </a:t>
            </a:r>
            <a:r>
              <a:rPr lang="en-US" sz="3200" dirty="0">
                <a:solidFill>
                  <a:schemeClr val="accent1"/>
                </a:solidFill>
                <a:latin typeface="Calibri (Body)"/>
              </a:rPr>
              <a:t>t</a:t>
            </a:r>
            <a:r>
              <a:rPr lang="vi-VN" sz="3200" dirty="0">
                <a:solidFill>
                  <a:schemeClr val="accent1"/>
                </a:solidFill>
                <a:latin typeface="Calibri (Body)"/>
              </a:rPr>
              <a:t>ắm gội thường xuyên</a:t>
            </a:r>
            <a:r>
              <a:rPr lang="en-US" sz="3200" dirty="0">
                <a:solidFill>
                  <a:schemeClr val="accent1"/>
                </a:solidFill>
                <a:latin typeface="Calibri (Body)"/>
              </a:rPr>
              <a:t>; l</a:t>
            </a:r>
            <a:r>
              <a:rPr lang="vi-VN" sz="3200" dirty="0">
                <a:solidFill>
                  <a:schemeClr val="accent1"/>
                </a:solidFill>
                <a:latin typeface="Calibri (Body)"/>
              </a:rPr>
              <a:t>uôn vui vẻ, lạc quan</a:t>
            </a:r>
            <a:r>
              <a:rPr lang="en-US" sz="3200" dirty="0">
                <a:solidFill>
                  <a:schemeClr val="accent1"/>
                </a:solidFill>
                <a:latin typeface="Calibri (Body)"/>
              </a:rPr>
              <a:t>.</a:t>
            </a:r>
          </a:p>
          <a:p>
            <a:r>
              <a:rPr lang="en-US" sz="3200" dirty="0">
                <a:solidFill>
                  <a:schemeClr val="accent1"/>
                </a:solidFill>
                <a:latin typeface="Calibri (Body)"/>
              </a:rPr>
              <a:t>- </a:t>
            </a:r>
            <a:r>
              <a:rPr lang="vi-VN" sz="3200" dirty="0">
                <a:solidFill>
                  <a:schemeClr val="accent1"/>
                </a:solidFill>
                <a:latin typeface="Calibri (Body)"/>
              </a:rPr>
              <a:t>Nghỉ ngơi đủ và đúng giờ. </a:t>
            </a:r>
            <a:endParaRPr lang="en-US" sz="3200" dirty="0">
              <a:solidFill>
                <a:schemeClr val="accent1"/>
              </a:solidFill>
              <a:latin typeface="Calibri (Body)"/>
            </a:endParaRPr>
          </a:p>
          <a:p>
            <a:r>
              <a:rPr lang="en-US" sz="3200" dirty="0">
                <a:solidFill>
                  <a:schemeClr val="accent1"/>
                </a:solidFill>
                <a:latin typeface="Calibri (Body)"/>
              </a:rPr>
              <a:t>- </a:t>
            </a:r>
            <a:r>
              <a:rPr lang="vi-VN" sz="3200" dirty="0">
                <a:solidFill>
                  <a:schemeClr val="accent1"/>
                </a:solidFill>
                <a:latin typeface="Calibri (Body)"/>
              </a:rPr>
              <a:t>Sống vui vẻ,</a:t>
            </a:r>
            <a:r>
              <a:rPr lang="en-US" sz="3200" dirty="0">
                <a:solidFill>
                  <a:schemeClr val="accent1"/>
                </a:solidFill>
                <a:latin typeface="Calibri (Body)"/>
              </a:rPr>
              <a:t> </a:t>
            </a:r>
            <a:r>
              <a:rPr lang="en-US" sz="3200" dirty="0" err="1">
                <a:solidFill>
                  <a:schemeClr val="accent1"/>
                </a:solidFill>
                <a:latin typeface="Calibri (Body)"/>
              </a:rPr>
              <a:t>lạc</a:t>
            </a:r>
            <a:r>
              <a:rPr lang="en-US" sz="3200" dirty="0">
                <a:solidFill>
                  <a:schemeClr val="accent1"/>
                </a:solidFill>
                <a:latin typeface="Calibri (Body)"/>
              </a:rPr>
              <a:t> </a:t>
            </a:r>
            <a:r>
              <a:rPr lang="en-US" sz="3200" dirty="0" err="1">
                <a:solidFill>
                  <a:schemeClr val="accent1"/>
                </a:solidFill>
                <a:latin typeface="Calibri (Body)"/>
              </a:rPr>
              <a:t>quan</a:t>
            </a:r>
            <a:r>
              <a:rPr lang="en-US" sz="3200" dirty="0">
                <a:solidFill>
                  <a:schemeClr val="accent1"/>
                </a:solidFill>
                <a:latin typeface="Calibri (Body)"/>
              </a:rPr>
              <a:t>; </a:t>
            </a:r>
            <a:r>
              <a:rPr lang="vi-VN" sz="3200" dirty="0">
                <a:solidFill>
                  <a:schemeClr val="accent1"/>
                </a:solidFill>
                <a:latin typeface="Calibri (Body)"/>
              </a:rPr>
              <a:t>không tức giận, căng thẳng. </a:t>
            </a:r>
            <a:endParaRPr lang="en-US" sz="3200" dirty="0">
              <a:solidFill>
                <a:schemeClr val="accent1"/>
              </a:solidFill>
              <a:latin typeface="Calibri (Body)"/>
            </a:endParaRPr>
          </a:p>
          <a:p>
            <a:r>
              <a:rPr lang="vi-VN" sz="3200" dirty="0">
                <a:solidFill>
                  <a:schemeClr val="accent1"/>
                </a:solidFill>
                <a:latin typeface="Calibri (Body)"/>
              </a:rPr>
              <a:t>- Không làm việc quá sức.</a:t>
            </a:r>
          </a:p>
          <a:p>
            <a:pPr algn="ctr"/>
            <a:endParaRPr lang="vi-VN" sz="3200" dirty="0">
              <a:solidFill>
                <a:srgbClr val="FF0000"/>
              </a:solidFill>
            </a:endParaRPr>
          </a:p>
        </p:txBody>
      </p:sp>
    </p:spTree>
    <p:extLst>
      <p:ext uri="{BB962C8B-B14F-4D97-AF65-F5344CB8AC3E}">
        <p14:creationId xmlns="" xmlns:p14="http://schemas.microsoft.com/office/powerpoint/2010/main" val="3840195619"/>
      </p:ext>
    </p:extLst>
  </p:cSld>
  <p:clrMapOvr>
    <a:masterClrMapping/>
  </p:clrMapOvr>
  <mc:AlternateContent xmlns:mc="http://schemas.openxmlformats.org/markup-compatibility/2006">
    <mc:Choice xmlns="" xmlns:p14="http://schemas.microsoft.com/office/powerpoint/2010/main" Requires="p14">
      <p:transition p14:dur="10">
        <p:sndAc>
          <p:stSnd>
            <p:snd r:embed="rId11"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plus(in)">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circle(in)">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circle(in)">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circle(in)">
                                      <p:cBhvr>
                                        <p:cTn id="27"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3052</TotalTime>
  <Words>767</Words>
  <Application>Microsoft Office PowerPoint</Application>
  <PresentationFormat>Custom</PresentationFormat>
  <Paragraphs>118</Paragraphs>
  <Slides>32</Slides>
  <Notes>10</Notes>
  <HiddenSlides>0</HiddenSlides>
  <MMClips>19</MMClips>
  <ScaleCrop>false</ScaleCrop>
  <HeadingPairs>
    <vt:vector size="4" baseType="variant">
      <vt:variant>
        <vt:lpstr>Theme</vt:lpstr>
      </vt:variant>
      <vt:variant>
        <vt:i4>11</vt:i4>
      </vt:variant>
      <vt:variant>
        <vt:lpstr>Slide Titles</vt:lpstr>
      </vt:variant>
      <vt:variant>
        <vt:i4>32</vt:i4>
      </vt:variant>
    </vt:vector>
  </HeadingPairs>
  <TitlesOfParts>
    <vt:vector size="43" baseType="lpstr">
      <vt:lpstr>2_千图网海量PPT模板www.58pic.com ​​</vt:lpstr>
      <vt:lpstr>千图网海量PPT模板www.58pic.com ​​</vt:lpstr>
      <vt:lpstr>Office 主题</vt:lpstr>
      <vt:lpstr>2_Office 主题</vt:lpstr>
      <vt:lpstr>1_Office Theme</vt:lpstr>
      <vt:lpstr>2_Office Theme</vt:lpstr>
      <vt:lpstr>3_Office Theme</vt:lpstr>
      <vt:lpstr>4_Office Theme</vt:lpstr>
      <vt:lpstr>5_Office Theme</vt:lpstr>
      <vt:lpstr>6_Office Theme</vt:lpstr>
      <vt:lpstr>Waveform</vt:lpstr>
      <vt:lpstr>   NHIỆT LIỆT CHÀO MỪNG QUÝ THẦY CÔ GIÁO</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55</cp:revision>
  <dcterms:created xsi:type="dcterms:W3CDTF">2021-06-03T21:14:00Z</dcterms:created>
  <dcterms:modified xsi:type="dcterms:W3CDTF">2024-11-25T18:33:11Z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1033-11.2.0.11191</vt:lpwstr>
  </property>
</Properties>
</file>