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1" r:id="rId2"/>
    <p:sldMasterId id="2147483703" r:id="rId3"/>
    <p:sldMasterId id="2147483727" r:id="rId4"/>
    <p:sldMasterId id="2147483740" r:id="rId5"/>
    <p:sldMasterId id="2147483752" r:id="rId6"/>
  </p:sldMasterIdLst>
  <p:notesMasterIdLst>
    <p:notesMasterId r:id="rId21"/>
  </p:notesMasterIdLst>
  <p:sldIdLst>
    <p:sldId id="279" r:id="rId7"/>
    <p:sldId id="278" r:id="rId8"/>
    <p:sldId id="303" r:id="rId9"/>
    <p:sldId id="286" r:id="rId10"/>
    <p:sldId id="272" r:id="rId11"/>
    <p:sldId id="300" r:id="rId12"/>
    <p:sldId id="297" r:id="rId13"/>
    <p:sldId id="273" r:id="rId14"/>
    <p:sldId id="299" r:id="rId15"/>
    <p:sldId id="298" r:id="rId16"/>
    <p:sldId id="301" r:id="rId17"/>
    <p:sldId id="302" r:id="rId18"/>
    <p:sldId id="293" r:id="rId19"/>
    <p:sldId id="275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5757"/>
    <a:srgbClr val="FFBA75"/>
    <a:srgbClr val="FFD974"/>
    <a:srgbClr val="FFECAF"/>
    <a:srgbClr val="FFE285"/>
    <a:srgbClr val="B40C60"/>
    <a:srgbClr val="E36785"/>
    <a:srgbClr val="5B33CD"/>
    <a:srgbClr val="14B9EC"/>
    <a:srgbClr val="5826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43F4A8-B2DE-4824-A6A3-1A3E203155BF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17A3C-C298-40E3-B8FE-DD76AC7A0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55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0B311E-38A0-455E-B5E8-CE28B09187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889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8284"/>
            <a:fld id="{12EB6A82-4110-41FD-8C78-7C1C2AF072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82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8284"/>
            <a:fld id="{12E27987-BA03-4359-8190-E2E2FEBA0B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8877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8284"/>
            <a:fld id="{12EB6A82-4110-41FD-8C78-7C1C2AF072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82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8284"/>
            <a:fld id="{12E27987-BA03-4359-8190-E2E2FEBA0B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9726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0"/>
            <a:ext cx="10363200" cy="1362075"/>
          </a:xfrm>
        </p:spPr>
        <p:txBody>
          <a:bodyPr anchor="t"/>
          <a:lstStyle>
            <a:lvl1pPr algn="l">
              <a:defRPr sz="47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4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414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828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42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656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071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485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899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313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8284"/>
            <a:fld id="{12EB6A82-4110-41FD-8C78-7C1C2AF072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82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8284"/>
            <a:fld id="{12E27987-BA03-4359-8190-E2E2FEBA0B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6210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1"/>
            <a:ext cx="5384800" cy="4525963"/>
          </a:xfrm>
        </p:spPr>
        <p:txBody>
          <a:bodyPr/>
          <a:lstStyle>
            <a:lvl1pPr>
              <a:defRPr sz="3299"/>
            </a:lvl1pPr>
            <a:lvl2pPr>
              <a:defRPr sz="2899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299"/>
            </a:lvl1pPr>
            <a:lvl2pPr>
              <a:defRPr sz="2899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8284"/>
            <a:fld id="{12EB6A82-4110-41FD-8C78-7C1C2AF072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82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8284"/>
            <a:fld id="{12E27987-BA03-4359-8190-E2E2FEBA0B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918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142" indent="0">
              <a:buNone/>
              <a:defRPr sz="2400" b="1"/>
            </a:lvl2pPr>
            <a:lvl3pPr marL="1088284" indent="0">
              <a:buNone/>
              <a:defRPr sz="2100" b="1"/>
            </a:lvl3pPr>
            <a:lvl4pPr marL="1632426" indent="0">
              <a:buNone/>
              <a:defRPr sz="1900" b="1"/>
            </a:lvl4pPr>
            <a:lvl5pPr marL="2176569" indent="0">
              <a:buNone/>
              <a:defRPr sz="1900" b="1"/>
            </a:lvl5pPr>
            <a:lvl6pPr marL="2720710" indent="0">
              <a:buNone/>
              <a:defRPr sz="1900" b="1"/>
            </a:lvl6pPr>
            <a:lvl7pPr marL="3264852" indent="0">
              <a:buNone/>
              <a:defRPr sz="1900" b="1"/>
            </a:lvl7pPr>
            <a:lvl8pPr marL="3808994" indent="0">
              <a:buNone/>
              <a:defRPr sz="1900" b="1"/>
            </a:lvl8pPr>
            <a:lvl9pPr marL="4353136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899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142" indent="0">
              <a:buNone/>
              <a:defRPr sz="2400" b="1"/>
            </a:lvl2pPr>
            <a:lvl3pPr marL="1088284" indent="0">
              <a:buNone/>
              <a:defRPr sz="2100" b="1"/>
            </a:lvl3pPr>
            <a:lvl4pPr marL="1632426" indent="0">
              <a:buNone/>
              <a:defRPr sz="1900" b="1"/>
            </a:lvl4pPr>
            <a:lvl5pPr marL="2176569" indent="0">
              <a:buNone/>
              <a:defRPr sz="1900" b="1"/>
            </a:lvl5pPr>
            <a:lvl6pPr marL="2720710" indent="0">
              <a:buNone/>
              <a:defRPr sz="1900" b="1"/>
            </a:lvl6pPr>
            <a:lvl7pPr marL="3264852" indent="0">
              <a:buNone/>
              <a:defRPr sz="1900" b="1"/>
            </a:lvl7pPr>
            <a:lvl8pPr marL="3808994" indent="0">
              <a:buNone/>
              <a:defRPr sz="1900" b="1"/>
            </a:lvl8pPr>
            <a:lvl9pPr marL="4353136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6"/>
            <a:ext cx="5389033" cy="3951288"/>
          </a:xfrm>
        </p:spPr>
        <p:txBody>
          <a:bodyPr/>
          <a:lstStyle>
            <a:lvl1pPr>
              <a:defRPr sz="2899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8284"/>
            <a:fld id="{12EB6A82-4110-41FD-8C78-7C1C2AF072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82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8284"/>
            <a:fld id="{12E27987-BA03-4359-8190-E2E2FEBA0B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1902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8284"/>
            <a:fld id="{12EB6A82-4110-41FD-8C78-7C1C2AF072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82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8284"/>
            <a:fld id="{12E27987-BA03-4359-8190-E2E2FEBA0B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6818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8284"/>
            <a:fld id="{12EB6A82-4110-41FD-8C78-7C1C2AF072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82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8284"/>
            <a:fld id="{12E27987-BA03-4359-8190-E2E2FEBA0B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1979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6" cy="5853113"/>
          </a:xfrm>
        </p:spPr>
        <p:txBody>
          <a:bodyPr/>
          <a:lstStyle>
            <a:lvl1pPr>
              <a:defRPr sz="3799"/>
            </a:lvl1pPr>
            <a:lvl2pPr>
              <a:defRPr sz="3299"/>
            </a:lvl2pPr>
            <a:lvl3pPr>
              <a:defRPr sz="28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084" cy="4691063"/>
          </a:xfrm>
        </p:spPr>
        <p:txBody>
          <a:bodyPr/>
          <a:lstStyle>
            <a:lvl1pPr marL="0" indent="0">
              <a:buNone/>
              <a:defRPr sz="1700"/>
            </a:lvl1pPr>
            <a:lvl2pPr marL="544142" indent="0">
              <a:buNone/>
              <a:defRPr sz="1400"/>
            </a:lvl2pPr>
            <a:lvl3pPr marL="1088284" indent="0">
              <a:buNone/>
              <a:defRPr sz="1200"/>
            </a:lvl3pPr>
            <a:lvl4pPr marL="1632426" indent="0">
              <a:buNone/>
              <a:defRPr sz="1100"/>
            </a:lvl4pPr>
            <a:lvl5pPr marL="2176569" indent="0">
              <a:buNone/>
              <a:defRPr sz="1100"/>
            </a:lvl5pPr>
            <a:lvl6pPr marL="2720710" indent="0">
              <a:buNone/>
              <a:defRPr sz="1100"/>
            </a:lvl6pPr>
            <a:lvl7pPr marL="3264852" indent="0">
              <a:buNone/>
              <a:defRPr sz="1100"/>
            </a:lvl7pPr>
            <a:lvl8pPr marL="3808994" indent="0">
              <a:buNone/>
              <a:defRPr sz="1100"/>
            </a:lvl8pPr>
            <a:lvl9pPr marL="4353136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8284"/>
            <a:fld id="{12EB6A82-4110-41FD-8C78-7C1C2AF072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82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8284"/>
            <a:fld id="{12E27987-BA03-4359-8190-E2E2FEBA0B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1473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3799"/>
            </a:lvl1pPr>
            <a:lvl2pPr marL="544142" indent="0">
              <a:buNone/>
              <a:defRPr sz="3299"/>
            </a:lvl2pPr>
            <a:lvl3pPr marL="1088284" indent="0">
              <a:buNone/>
              <a:defRPr sz="2899"/>
            </a:lvl3pPr>
            <a:lvl4pPr marL="1632426" indent="0">
              <a:buNone/>
              <a:defRPr sz="2400"/>
            </a:lvl4pPr>
            <a:lvl5pPr marL="2176569" indent="0">
              <a:buNone/>
              <a:defRPr sz="2400"/>
            </a:lvl5pPr>
            <a:lvl6pPr marL="2720710" indent="0">
              <a:buNone/>
              <a:defRPr sz="2400"/>
            </a:lvl6pPr>
            <a:lvl7pPr marL="3264852" indent="0">
              <a:buNone/>
              <a:defRPr sz="2400"/>
            </a:lvl7pPr>
            <a:lvl8pPr marL="3808994" indent="0">
              <a:buNone/>
              <a:defRPr sz="2400"/>
            </a:lvl8pPr>
            <a:lvl9pPr marL="4353136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700"/>
            </a:lvl1pPr>
            <a:lvl2pPr marL="544142" indent="0">
              <a:buNone/>
              <a:defRPr sz="1400"/>
            </a:lvl2pPr>
            <a:lvl3pPr marL="1088284" indent="0">
              <a:buNone/>
              <a:defRPr sz="1200"/>
            </a:lvl3pPr>
            <a:lvl4pPr marL="1632426" indent="0">
              <a:buNone/>
              <a:defRPr sz="1100"/>
            </a:lvl4pPr>
            <a:lvl5pPr marL="2176569" indent="0">
              <a:buNone/>
              <a:defRPr sz="1100"/>
            </a:lvl5pPr>
            <a:lvl6pPr marL="2720710" indent="0">
              <a:buNone/>
              <a:defRPr sz="1100"/>
            </a:lvl6pPr>
            <a:lvl7pPr marL="3264852" indent="0">
              <a:buNone/>
              <a:defRPr sz="1100"/>
            </a:lvl7pPr>
            <a:lvl8pPr marL="3808994" indent="0">
              <a:buNone/>
              <a:defRPr sz="1100"/>
            </a:lvl8pPr>
            <a:lvl9pPr marL="4353136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8284"/>
            <a:fld id="{12EB6A82-4110-41FD-8C78-7C1C2AF072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82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8284"/>
            <a:fld id="{12E27987-BA03-4359-8190-E2E2FEBA0B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6482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8284"/>
            <a:fld id="{12EB6A82-4110-41FD-8C78-7C1C2AF072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82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8284"/>
            <a:fld id="{12E27987-BA03-4359-8190-E2E2FEBA0B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9808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8284"/>
            <a:fld id="{12EB6A82-4110-41FD-8C78-7C1C2AF072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82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8284"/>
            <a:fld id="{12E27987-BA03-4359-8190-E2E2FEBA0B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3896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8284"/>
            <a:fld id="{12EB6A82-4110-41FD-8C78-7C1C2AF072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82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8284"/>
            <a:fld id="{12E27987-BA03-4359-8190-E2E2FEBA0B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7636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8284"/>
            <a:fld id="{12EB6A82-4110-41FD-8C78-7C1C2AF072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82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8284"/>
            <a:fld id="{12E27987-BA03-4359-8190-E2E2FEBA0B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8720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0"/>
            <a:ext cx="10363200" cy="1362075"/>
          </a:xfrm>
        </p:spPr>
        <p:txBody>
          <a:bodyPr anchor="t"/>
          <a:lstStyle>
            <a:lvl1pPr algn="l">
              <a:defRPr sz="47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4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414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828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42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656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071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485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899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313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8284"/>
            <a:fld id="{12EB6A82-4110-41FD-8C78-7C1C2AF072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82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8284"/>
            <a:fld id="{12E27987-BA03-4359-8190-E2E2FEBA0B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460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1"/>
            <a:ext cx="5384800" cy="4525963"/>
          </a:xfrm>
        </p:spPr>
        <p:txBody>
          <a:bodyPr/>
          <a:lstStyle>
            <a:lvl1pPr>
              <a:defRPr sz="3299"/>
            </a:lvl1pPr>
            <a:lvl2pPr>
              <a:defRPr sz="2899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299"/>
            </a:lvl1pPr>
            <a:lvl2pPr>
              <a:defRPr sz="2899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8284"/>
            <a:fld id="{12EB6A82-4110-41FD-8C78-7C1C2AF072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82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8284"/>
            <a:fld id="{12E27987-BA03-4359-8190-E2E2FEBA0B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8236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142" indent="0">
              <a:buNone/>
              <a:defRPr sz="2400" b="1"/>
            </a:lvl2pPr>
            <a:lvl3pPr marL="1088284" indent="0">
              <a:buNone/>
              <a:defRPr sz="2100" b="1"/>
            </a:lvl3pPr>
            <a:lvl4pPr marL="1632426" indent="0">
              <a:buNone/>
              <a:defRPr sz="1900" b="1"/>
            </a:lvl4pPr>
            <a:lvl5pPr marL="2176569" indent="0">
              <a:buNone/>
              <a:defRPr sz="1900" b="1"/>
            </a:lvl5pPr>
            <a:lvl6pPr marL="2720710" indent="0">
              <a:buNone/>
              <a:defRPr sz="1900" b="1"/>
            </a:lvl6pPr>
            <a:lvl7pPr marL="3264852" indent="0">
              <a:buNone/>
              <a:defRPr sz="1900" b="1"/>
            </a:lvl7pPr>
            <a:lvl8pPr marL="3808994" indent="0">
              <a:buNone/>
              <a:defRPr sz="1900" b="1"/>
            </a:lvl8pPr>
            <a:lvl9pPr marL="4353136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899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142" indent="0">
              <a:buNone/>
              <a:defRPr sz="2400" b="1"/>
            </a:lvl2pPr>
            <a:lvl3pPr marL="1088284" indent="0">
              <a:buNone/>
              <a:defRPr sz="2100" b="1"/>
            </a:lvl3pPr>
            <a:lvl4pPr marL="1632426" indent="0">
              <a:buNone/>
              <a:defRPr sz="1900" b="1"/>
            </a:lvl4pPr>
            <a:lvl5pPr marL="2176569" indent="0">
              <a:buNone/>
              <a:defRPr sz="1900" b="1"/>
            </a:lvl5pPr>
            <a:lvl6pPr marL="2720710" indent="0">
              <a:buNone/>
              <a:defRPr sz="1900" b="1"/>
            </a:lvl6pPr>
            <a:lvl7pPr marL="3264852" indent="0">
              <a:buNone/>
              <a:defRPr sz="1900" b="1"/>
            </a:lvl7pPr>
            <a:lvl8pPr marL="3808994" indent="0">
              <a:buNone/>
              <a:defRPr sz="1900" b="1"/>
            </a:lvl8pPr>
            <a:lvl9pPr marL="4353136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6"/>
            <a:ext cx="5389033" cy="3951288"/>
          </a:xfrm>
        </p:spPr>
        <p:txBody>
          <a:bodyPr/>
          <a:lstStyle>
            <a:lvl1pPr>
              <a:defRPr sz="2899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8284"/>
            <a:fld id="{12EB6A82-4110-41FD-8C78-7C1C2AF072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82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8284"/>
            <a:fld id="{12E27987-BA03-4359-8190-E2E2FEBA0B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1111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8284"/>
            <a:fld id="{12EB6A82-4110-41FD-8C78-7C1C2AF072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82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8284"/>
            <a:fld id="{12E27987-BA03-4359-8190-E2E2FEBA0B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5314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8284"/>
            <a:fld id="{12EB6A82-4110-41FD-8C78-7C1C2AF072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82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8284"/>
            <a:fld id="{12E27987-BA03-4359-8190-E2E2FEBA0B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6922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6" cy="5853113"/>
          </a:xfrm>
        </p:spPr>
        <p:txBody>
          <a:bodyPr/>
          <a:lstStyle>
            <a:lvl1pPr>
              <a:defRPr sz="3799"/>
            </a:lvl1pPr>
            <a:lvl2pPr>
              <a:defRPr sz="3299"/>
            </a:lvl2pPr>
            <a:lvl3pPr>
              <a:defRPr sz="28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084" cy="4691063"/>
          </a:xfrm>
        </p:spPr>
        <p:txBody>
          <a:bodyPr/>
          <a:lstStyle>
            <a:lvl1pPr marL="0" indent="0">
              <a:buNone/>
              <a:defRPr sz="1700"/>
            </a:lvl1pPr>
            <a:lvl2pPr marL="544142" indent="0">
              <a:buNone/>
              <a:defRPr sz="1400"/>
            </a:lvl2pPr>
            <a:lvl3pPr marL="1088284" indent="0">
              <a:buNone/>
              <a:defRPr sz="1200"/>
            </a:lvl3pPr>
            <a:lvl4pPr marL="1632426" indent="0">
              <a:buNone/>
              <a:defRPr sz="1100"/>
            </a:lvl4pPr>
            <a:lvl5pPr marL="2176569" indent="0">
              <a:buNone/>
              <a:defRPr sz="1100"/>
            </a:lvl5pPr>
            <a:lvl6pPr marL="2720710" indent="0">
              <a:buNone/>
              <a:defRPr sz="1100"/>
            </a:lvl6pPr>
            <a:lvl7pPr marL="3264852" indent="0">
              <a:buNone/>
              <a:defRPr sz="1100"/>
            </a:lvl7pPr>
            <a:lvl8pPr marL="3808994" indent="0">
              <a:buNone/>
              <a:defRPr sz="1100"/>
            </a:lvl8pPr>
            <a:lvl9pPr marL="4353136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8284"/>
            <a:fld id="{12EB6A82-4110-41FD-8C78-7C1C2AF072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82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8284"/>
            <a:fld id="{12E27987-BA03-4359-8190-E2E2FEBA0B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8201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3799"/>
            </a:lvl1pPr>
            <a:lvl2pPr marL="544142" indent="0">
              <a:buNone/>
              <a:defRPr sz="3299"/>
            </a:lvl2pPr>
            <a:lvl3pPr marL="1088284" indent="0">
              <a:buNone/>
              <a:defRPr sz="2899"/>
            </a:lvl3pPr>
            <a:lvl4pPr marL="1632426" indent="0">
              <a:buNone/>
              <a:defRPr sz="2400"/>
            </a:lvl4pPr>
            <a:lvl5pPr marL="2176569" indent="0">
              <a:buNone/>
              <a:defRPr sz="2400"/>
            </a:lvl5pPr>
            <a:lvl6pPr marL="2720710" indent="0">
              <a:buNone/>
              <a:defRPr sz="2400"/>
            </a:lvl6pPr>
            <a:lvl7pPr marL="3264852" indent="0">
              <a:buNone/>
              <a:defRPr sz="2400"/>
            </a:lvl7pPr>
            <a:lvl8pPr marL="3808994" indent="0">
              <a:buNone/>
              <a:defRPr sz="2400"/>
            </a:lvl8pPr>
            <a:lvl9pPr marL="4353136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700"/>
            </a:lvl1pPr>
            <a:lvl2pPr marL="544142" indent="0">
              <a:buNone/>
              <a:defRPr sz="1400"/>
            </a:lvl2pPr>
            <a:lvl3pPr marL="1088284" indent="0">
              <a:buNone/>
              <a:defRPr sz="1200"/>
            </a:lvl3pPr>
            <a:lvl4pPr marL="1632426" indent="0">
              <a:buNone/>
              <a:defRPr sz="1100"/>
            </a:lvl4pPr>
            <a:lvl5pPr marL="2176569" indent="0">
              <a:buNone/>
              <a:defRPr sz="1100"/>
            </a:lvl5pPr>
            <a:lvl6pPr marL="2720710" indent="0">
              <a:buNone/>
              <a:defRPr sz="1100"/>
            </a:lvl6pPr>
            <a:lvl7pPr marL="3264852" indent="0">
              <a:buNone/>
              <a:defRPr sz="1100"/>
            </a:lvl7pPr>
            <a:lvl8pPr marL="3808994" indent="0">
              <a:buNone/>
              <a:defRPr sz="1100"/>
            </a:lvl8pPr>
            <a:lvl9pPr marL="4353136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8284"/>
            <a:fld id="{12EB6A82-4110-41FD-8C78-7C1C2AF072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82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8284"/>
            <a:fld id="{12E27987-BA03-4359-8190-E2E2FEBA0B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5525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8284"/>
            <a:fld id="{12EB6A82-4110-41FD-8C78-7C1C2AF072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82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8284"/>
            <a:fld id="{12E27987-BA03-4359-8190-E2E2FEBA0B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9579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8284"/>
            <a:fld id="{12EB6A82-4110-41FD-8C78-7C1C2AF072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82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8284"/>
            <a:fld id="{12E27987-BA03-4359-8190-E2E2FEBA0B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1645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91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95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9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78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39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89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44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84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63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17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46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95847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8284"/>
            <a:fld id="{12EB6A82-4110-41FD-8C78-7C1C2AF072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82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8284"/>
            <a:fld id="{12E27987-BA03-4359-8190-E2E2FEBA0B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5442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8284"/>
            <a:fld id="{12EB6A82-4110-41FD-8C78-7C1C2AF072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82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8284"/>
            <a:fld id="{12E27987-BA03-4359-8190-E2E2FEBA0B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9142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0"/>
            <a:ext cx="10363200" cy="1362075"/>
          </a:xfrm>
        </p:spPr>
        <p:txBody>
          <a:bodyPr anchor="t"/>
          <a:lstStyle>
            <a:lvl1pPr algn="l">
              <a:defRPr sz="47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4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414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828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42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656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071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485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899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313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8284"/>
            <a:fld id="{12EB6A82-4110-41FD-8C78-7C1C2AF072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82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8284"/>
            <a:fld id="{12E27987-BA03-4359-8190-E2E2FEBA0B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6822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1"/>
            <a:ext cx="5384800" cy="4525963"/>
          </a:xfrm>
        </p:spPr>
        <p:txBody>
          <a:bodyPr/>
          <a:lstStyle>
            <a:lvl1pPr>
              <a:defRPr sz="3299"/>
            </a:lvl1pPr>
            <a:lvl2pPr>
              <a:defRPr sz="2899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299"/>
            </a:lvl1pPr>
            <a:lvl2pPr>
              <a:defRPr sz="2899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8284"/>
            <a:fld id="{12EB6A82-4110-41FD-8C78-7C1C2AF072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82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8284"/>
            <a:fld id="{12E27987-BA03-4359-8190-E2E2FEBA0B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9379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142" indent="0">
              <a:buNone/>
              <a:defRPr sz="2400" b="1"/>
            </a:lvl2pPr>
            <a:lvl3pPr marL="1088284" indent="0">
              <a:buNone/>
              <a:defRPr sz="2100" b="1"/>
            </a:lvl3pPr>
            <a:lvl4pPr marL="1632426" indent="0">
              <a:buNone/>
              <a:defRPr sz="1900" b="1"/>
            </a:lvl4pPr>
            <a:lvl5pPr marL="2176569" indent="0">
              <a:buNone/>
              <a:defRPr sz="1900" b="1"/>
            </a:lvl5pPr>
            <a:lvl6pPr marL="2720710" indent="0">
              <a:buNone/>
              <a:defRPr sz="1900" b="1"/>
            </a:lvl6pPr>
            <a:lvl7pPr marL="3264852" indent="0">
              <a:buNone/>
              <a:defRPr sz="1900" b="1"/>
            </a:lvl7pPr>
            <a:lvl8pPr marL="3808994" indent="0">
              <a:buNone/>
              <a:defRPr sz="1900" b="1"/>
            </a:lvl8pPr>
            <a:lvl9pPr marL="4353136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899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142" indent="0">
              <a:buNone/>
              <a:defRPr sz="2400" b="1"/>
            </a:lvl2pPr>
            <a:lvl3pPr marL="1088284" indent="0">
              <a:buNone/>
              <a:defRPr sz="2100" b="1"/>
            </a:lvl3pPr>
            <a:lvl4pPr marL="1632426" indent="0">
              <a:buNone/>
              <a:defRPr sz="1900" b="1"/>
            </a:lvl4pPr>
            <a:lvl5pPr marL="2176569" indent="0">
              <a:buNone/>
              <a:defRPr sz="1900" b="1"/>
            </a:lvl5pPr>
            <a:lvl6pPr marL="2720710" indent="0">
              <a:buNone/>
              <a:defRPr sz="1900" b="1"/>
            </a:lvl6pPr>
            <a:lvl7pPr marL="3264852" indent="0">
              <a:buNone/>
              <a:defRPr sz="1900" b="1"/>
            </a:lvl7pPr>
            <a:lvl8pPr marL="3808994" indent="0">
              <a:buNone/>
              <a:defRPr sz="1900" b="1"/>
            </a:lvl8pPr>
            <a:lvl9pPr marL="4353136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6"/>
            <a:ext cx="5389033" cy="3951288"/>
          </a:xfrm>
        </p:spPr>
        <p:txBody>
          <a:bodyPr/>
          <a:lstStyle>
            <a:lvl1pPr>
              <a:defRPr sz="2899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8284"/>
            <a:fld id="{12EB6A82-4110-41FD-8C78-7C1C2AF072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82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8284"/>
            <a:fld id="{12E27987-BA03-4359-8190-E2E2FEBA0B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5405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8284"/>
            <a:fld id="{12EB6A82-4110-41FD-8C78-7C1C2AF072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82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8284"/>
            <a:fld id="{12E27987-BA03-4359-8190-E2E2FEBA0B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3630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8284"/>
            <a:fld id="{12EB6A82-4110-41FD-8C78-7C1C2AF072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82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8284"/>
            <a:fld id="{12E27987-BA03-4359-8190-E2E2FEBA0B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4164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6" cy="5853113"/>
          </a:xfrm>
        </p:spPr>
        <p:txBody>
          <a:bodyPr/>
          <a:lstStyle>
            <a:lvl1pPr>
              <a:defRPr sz="3799"/>
            </a:lvl1pPr>
            <a:lvl2pPr>
              <a:defRPr sz="3299"/>
            </a:lvl2pPr>
            <a:lvl3pPr>
              <a:defRPr sz="28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084" cy="4691063"/>
          </a:xfrm>
        </p:spPr>
        <p:txBody>
          <a:bodyPr/>
          <a:lstStyle>
            <a:lvl1pPr marL="0" indent="0">
              <a:buNone/>
              <a:defRPr sz="1700"/>
            </a:lvl1pPr>
            <a:lvl2pPr marL="544142" indent="0">
              <a:buNone/>
              <a:defRPr sz="1400"/>
            </a:lvl2pPr>
            <a:lvl3pPr marL="1088284" indent="0">
              <a:buNone/>
              <a:defRPr sz="1200"/>
            </a:lvl3pPr>
            <a:lvl4pPr marL="1632426" indent="0">
              <a:buNone/>
              <a:defRPr sz="1100"/>
            </a:lvl4pPr>
            <a:lvl5pPr marL="2176569" indent="0">
              <a:buNone/>
              <a:defRPr sz="1100"/>
            </a:lvl5pPr>
            <a:lvl6pPr marL="2720710" indent="0">
              <a:buNone/>
              <a:defRPr sz="1100"/>
            </a:lvl6pPr>
            <a:lvl7pPr marL="3264852" indent="0">
              <a:buNone/>
              <a:defRPr sz="1100"/>
            </a:lvl7pPr>
            <a:lvl8pPr marL="3808994" indent="0">
              <a:buNone/>
              <a:defRPr sz="1100"/>
            </a:lvl8pPr>
            <a:lvl9pPr marL="4353136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8284"/>
            <a:fld id="{12EB6A82-4110-41FD-8C78-7C1C2AF072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82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8284"/>
            <a:fld id="{12E27987-BA03-4359-8190-E2E2FEBA0B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0901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3799"/>
            </a:lvl1pPr>
            <a:lvl2pPr marL="544142" indent="0">
              <a:buNone/>
              <a:defRPr sz="3299"/>
            </a:lvl2pPr>
            <a:lvl3pPr marL="1088284" indent="0">
              <a:buNone/>
              <a:defRPr sz="2899"/>
            </a:lvl3pPr>
            <a:lvl4pPr marL="1632426" indent="0">
              <a:buNone/>
              <a:defRPr sz="2400"/>
            </a:lvl4pPr>
            <a:lvl5pPr marL="2176569" indent="0">
              <a:buNone/>
              <a:defRPr sz="2400"/>
            </a:lvl5pPr>
            <a:lvl6pPr marL="2720710" indent="0">
              <a:buNone/>
              <a:defRPr sz="2400"/>
            </a:lvl6pPr>
            <a:lvl7pPr marL="3264852" indent="0">
              <a:buNone/>
              <a:defRPr sz="2400"/>
            </a:lvl7pPr>
            <a:lvl8pPr marL="3808994" indent="0">
              <a:buNone/>
              <a:defRPr sz="2400"/>
            </a:lvl8pPr>
            <a:lvl9pPr marL="4353136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700"/>
            </a:lvl1pPr>
            <a:lvl2pPr marL="544142" indent="0">
              <a:buNone/>
              <a:defRPr sz="1400"/>
            </a:lvl2pPr>
            <a:lvl3pPr marL="1088284" indent="0">
              <a:buNone/>
              <a:defRPr sz="1200"/>
            </a:lvl3pPr>
            <a:lvl4pPr marL="1632426" indent="0">
              <a:buNone/>
              <a:defRPr sz="1100"/>
            </a:lvl4pPr>
            <a:lvl5pPr marL="2176569" indent="0">
              <a:buNone/>
              <a:defRPr sz="1100"/>
            </a:lvl5pPr>
            <a:lvl6pPr marL="2720710" indent="0">
              <a:buNone/>
              <a:defRPr sz="1100"/>
            </a:lvl6pPr>
            <a:lvl7pPr marL="3264852" indent="0">
              <a:buNone/>
              <a:defRPr sz="1100"/>
            </a:lvl7pPr>
            <a:lvl8pPr marL="3808994" indent="0">
              <a:buNone/>
              <a:defRPr sz="1100"/>
            </a:lvl8pPr>
            <a:lvl9pPr marL="4353136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8284"/>
            <a:fld id="{12EB6A82-4110-41FD-8C78-7C1C2AF072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82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8284"/>
            <a:fld id="{12E27987-BA03-4359-8190-E2E2FEBA0B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2214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8284"/>
            <a:fld id="{12EB6A82-4110-41FD-8C78-7C1C2AF072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82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8284"/>
            <a:fld id="{12E27987-BA03-4359-8190-E2E2FEBA0B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792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8284"/>
            <a:fld id="{12EB6A82-4110-41FD-8C78-7C1C2AF072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82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8284"/>
            <a:fld id="{12E27987-BA03-4359-8190-E2E2FEBA0B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8897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5438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71989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lIns="91400" tIns="45700" rIns="91400" bIns="45700"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 lIns="91400" tIns="45700" rIns="91400" bIns="45700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311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862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793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724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586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518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44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defTabSz="1218623"/>
            <a:fld id="{5B9F006C-E173-4D79-9D36-64FC123F8682}" type="datetimeFigureOut">
              <a:rPr lang="en-US" sz="2400" smtClean="0">
                <a:solidFill>
                  <a:prstClr val="black"/>
                </a:solidFill>
              </a:rPr>
              <a:pPr defTabSz="1218623"/>
              <a:t>13/11/2024</a:t>
            </a:fld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defTabSz="1218623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defTabSz="1218623"/>
            <a:fld id="{1171A6F9-9213-4572-BBE9-2991143AC943}" type="slidenum">
              <a:rPr lang="en-US" sz="2400" smtClean="0">
                <a:solidFill>
                  <a:prstClr val="black"/>
                </a:solidFill>
              </a:rPr>
              <a:pPr defTabSz="1218623"/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3286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lIns="91400" tIns="45700" rIns="91400" bIns="4570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91400" tIns="45700" rIns="91400" bIns="457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91400" tIns="45700" rIns="91400" bIns="457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defTabSz="1218623"/>
            <a:fld id="{5B9F006C-E173-4D79-9D36-64FC123F8682}" type="datetimeFigureOut">
              <a:rPr lang="en-US" sz="2400" smtClean="0">
                <a:solidFill>
                  <a:prstClr val="black"/>
                </a:solidFill>
              </a:rPr>
              <a:pPr defTabSz="1218623"/>
              <a:t>13/11/2024</a:t>
            </a:fld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defTabSz="1218623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defTabSz="1218623"/>
            <a:fld id="{1171A6F9-9213-4572-BBE9-2991143AC943}" type="slidenum">
              <a:rPr lang="en-US" sz="2400" smtClean="0">
                <a:solidFill>
                  <a:prstClr val="black"/>
                </a:solidFill>
              </a:rPr>
              <a:pPr defTabSz="1218623"/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972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  <a:prstGeom prst="rect">
            <a:avLst/>
          </a:prstGeom>
        </p:spPr>
        <p:txBody>
          <a:bodyPr lIns="91400" tIns="45700" rIns="91400" bIns="4570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400" tIns="45700" rIns="91400" bIns="45700" anchor="b"/>
          <a:lstStyle>
            <a:lvl1pPr marL="0" indent="0">
              <a:buNone/>
              <a:defRPr sz="3200" b="1"/>
            </a:lvl1pPr>
            <a:lvl2pPr marL="609311" indent="0">
              <a:buNone/>
              <a:defRPr sz="2667" b="1"/>
            </a:lvl2pPr>
            <a:lvl3pPr marL="1218623" indent="0">
              <a:buNone/>
              <a:defRPr sz="2400" b="1"/>
            </a:lvl3pPr>
            <a:lvl4pPr marL="1827934" indent="0">
              <a:buNone/>
              <a:defRPr sz="2133" b="1"/>
            </a:lvl4pPr>
            <a:lvl5pPr marL="2437246" indent="0">
              <a:buNone/>
              <a:defRPr sz="2133" b="1"/>
            </a:lvl5pPr>
            <a:lvl6pPr marL="3046557" indent="0">
              <a:buNone/>
              <a:defRPr sz="2133" b="1"/>
            </a:lvl6pPr>
            <a:lvl7pPr marL="3655869" indent="0">
              <a:buNone/>
              <a:defRPr sz="2133" b="1"/>
            </a:lvl7pPr>
            <a:lvl8pPr marL="4265180" indent="0">
              <a:buNone/>
              <a:defRPr sz="2133" b="1"/>
            </a:lvl8pPr>
            <a:lvl9pPr marL="4874493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400" tIns="45700" rIns="91400" bIns="457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9" y="1681163"/>
            <a:ext cx="5183188" cy="823912"/>
          </a:xfrm>
          <a:prstGeom prst="rect">
            <a:avLst/>
          </a:prstGeom>
        </p:spPr>
        <p:txBody>
          <a:bodyPr lIns="91400" tIns="45700" rIns="91400" bIns="45700" anchor="b"/>
          <a:lstStyle>
            <a:lvl1pPr marL="0" indent="0">
              <a:buNone/>
              <a:defRPr sz="3200" b="1"/>
            </a:lvl1pPr>
            <a:lvl2pPr marL="609311" indent="0">
              <a:buNone/>
              <a:defRPr sz="2667" b="1"/>
            </a:lvl2pPr>
            <a:lvl3pPr marL="1218623" indent="0">
              <a:buNone/>
              <a:defRPr sz="2400" b="1"/>
            </a:lvl3pPr>
            <a:lvl4pPr marL="1827934" indent="0">
              <a:buNone/>
              <a:defRPr sz="2133" b="1"/>
            </a:lvl4pPr>
            <a:lvl5pPr marL="2437246" indent="0">
              <a:buNone/>
              <a:defRPr sz="2133" b="1"/>
            </a:lvl5pPr>
            <a:lvl6pPr marL="3046557" indent="0">
              <a:buNone/>
              <a:defRPr sz="2133" b="1"/>
            </a:lvl6pPr>
            <a:lvl7pPr marL="3655869" indent="0">
              <a:buNone/>
              <a:defRPr sz="2133" b="1"/>
            </a:lvl7pPr>
            <a:lvl8pPr marL="4265180" indent="0">
              <a:buNone/>
              <a:defRPr sz="2133" b="1"/>
            </a:lvl8pPr>
            <a:lvl9pPr marL="4874493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9" y="2505075"/>
            <a:ext cx="5183188" cy="3684588"/>
          </a:xfrm>
          <a:prstGeom prst="rect">
            <a:avLst/>
          </a:prstGeom>
        </p:spPr>
        <p:txBody>
          <a:bodyPr lIns="91400" tIns="45700" rIns="91400" bIns="457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defTabSz="1218623"/>
            <a:fld id="{5B9F006C-E173-4D79-9D36-64FC123F8682}" type="datetimeFigureOut">
              <a:rPr lang="en-US" sz="2400" smtClean="0">
                <a:solidFill>
                  <a:prstClr val="black"/>
                </a:solidFill>
              </a:rPr>
              <a:pPr defTabSz="1218623"/>
              <a:t>13/11/2024</a:t>
            </a:fld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defTabSz="1218623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defTabSz="1218623"/>
            <a:fld id="{1171A6F9-9213-4572-BBE9-2991143AC943}" type="slidenum">
              <a:rPr lang="en-US" sz="2400" smtClean="0">
                <a:solidFill>
                  <a:prstClr val="black"/>
                </a:solidFill>
              </a:rPr>
              <a:pPr defTabSz="1218623"/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5415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lIns="91400" tIns="45700" rIns="91400" bIns="4570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defTabSz="1218623"/>
            <a:fld id="{5B9F006C-E173-4D79-9D36-64FC123F8682}" type="datetimeFigureOut">
              <a:rPr lang="en-US" sz="2400" smtClean="0">
                <a:solidFill>
                  <a:prstClr val="black"/>
                </a:solidFill>
              </a:rPr>
              <a:pPr defTabSz="1218623"/>
              <a:t>13/11/2024</a:t>
            </a:fld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defTabSz="1218623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defTabSz="1218623"/>
            <a:fld id="{1171A6F9-9213-4572-BBE9-2991143AC943}" type="slidenum">
              <a:rPr lang="en-US" sz="2400" smtClean="0">
                <a:solidFill>
                  <a:prstClr val="black"/>
                </a:solidFill>
              </a:rPr>
              <a:pPr defTabSz="1218623"/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4099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defTabSz="1218623"/>
            <a:fld id="{5B9F006C-E173-4D79-9D36-64FC123F8682}" type="datetimeFigureOut">
              <a:rPr lang="en-US" sz="2400" smtClean="0">
                <a:solidFill>
                  <a:prstClr val="black"/>
                </a:solidFill>
              </a:rPr>
              <a:pPr defTabSz="1218623"/>
              <a:t>13/11/2024</a:t>
            </a:fld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defTabSz="1218623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defTabSz="1218623"/>
            <a:fld id="{1171A6F9-9213-4572-BBE9-2991143AC943}" type="slidenum">
              <a:rPr lang="en-US" sz="2400" smtClean="0">
                <a:solidFill>
                  <a:prstClr val="black"/>
                </a:solidFill>
              </a:rPr>
              <a:pPr defTabSz="1218623"/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1027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00" tIns="45700" rIns="91400" bIns="45700"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4"/>
            <a:ext cx="6172200" cy="4873625"/>
          </a:xfrm>
          <a:prstGeom prst="rect">
            <a:avLst/>
          </a:prstGeom>
        </p:spPr>
        <p:txBody>
          <a:bodyPr lIns="91400" tIns="45700" rIns="91400" bIns="45700"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7"/>
            <a:ext cx="3932237" cy="3811588"/>
          </a:xfrm>
          <a:prstGeom prst="rect">
            <a:avLst/>
          </a:prstGeom>
        </p:spPr>
        <p:txBody>
          <a:bodyPr lIns="91400" tIns="45700" rIns="91400" bIns="45700"/>
          <a:lstStyle>
            <a:lvl1pPr marL="0" indent="0">
              <a:buNone/>
              <a:defRPr sz="2133"/>
            </a:lvl1pPr>
            <a:lvl2pPr marL="609311" indent="0">
              <a:buNone/>
              <a:defRPr sz="1867"/>
            </a:lvl2pPr>
            <a:lvl3pPr marL="1218623" indent="0">
              <a:buNone/>
              <a:defRPr sz="1600"/>
            </a:lvl3pPr>
            <a:lvl4pPr marL="1827934" indent="0">
              <a:buNone/>
              <a:defRPr sz="1333"/>
            </a:lvl4pPr>
            <a:lvl5pPr marL="2437246" indent="0">
              <a:buNone/>
              <a:defRPr sz="1333"/>
            </a:lvl5pPr>
            <a:lvl6pPr marL="3046557" indent="0">
              <a:buNone/>
              <a:defRPr sz="1333"/>
            </a:lvl6pPr>
            <a:lvl7pPr marL="3655869" indent="0">
              <a:buNone/>
              <a:defRPr sz="1333"/>
            </a:lvl7pPr>
            <a:lvl8pPr marL="4265180" indent="0">
              <a:buNone/>
              <a:defRPr sz="1333"/>
            </a:lvl8pPr>
            <a:lvl9pPr marL="4874493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defTabSz="1218623"/>
            <a:fld id="{5B9F006C-E173-4D79-9D36-64FC123F8682}" type="datetimeFigureOut">
              <a:rPr lang="en-US" sz="2400" smtClean="0">
                <a:solidFill>
                  <a:prstClr val="black"/>
                </a:solidFill>
              </a:rPr>
              <a:pPr defTabSz="1218623"/>
              <a:t>13/11/2024</a:t>
            </a:fld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defTabSz="1218623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defTabSz="1218623"/>
            <a:fld id="{1171A6F9-9213-4572-BBE9-2991143AC943}" type="slidenum">
              <a:rPr lang="en-US" sz="2400" smtClean="0">
                <a:solidFill>
                  <a:prstClr val="black"/>
                </a:solidFill>
              </a:rPr>
              <a:pPr defTabSz="1218623"/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7029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00" tIns="45700" rIns="91400" bIns="45700"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4"/>
            <a:ext cx="6172200" cy="4873625"/>
          </a:xfrm>
          <a:prstGeom prst="rect">
            <a:avLst/>
          </a:prstGeom>
        </p:spPr>
        <p:txBody>
          <a:bodyPr lIns="91400" tIns="45700" rIns="91400" bIns="45700" anchor="t"/>
          <a:lstStyle>
            <a:lvl1pPr marL="0" indent="0">
              <a:buNone/>
              <a:defRPr sz="4267"/>
            </a:lvl1pPr>
            <a:lvl2pPr marL="609311" indent="0">
              <a:buNone/>
              <a:defRPr sz="3733"/>
            </a:lvl2pPr>
            <a:lvl3pPr marL="1218623" indent="0">
              <a:buNone/>
              <a:defRPr sz="3200"/>
            </a:lvl3pPr>
            <a:lvl4pPr marL="1827934" indent="0">
              <a:buNone/>
              <a:defRPr sz="2667"/>
            </a:lvl4pPr>
            <a:lvl5pPr marL="2437246" indent="0">
              <a:buNone/>
              <a:defRPr sz="2667"/>
            </a:lvl5pPr>
            <a:lvl6pPr marL="3046557" indent="0">
              <a:buNone/>
              <a:defRPr sz="2667"/>
            </a:lvl6pPr>
            <a:lvl7pPr marL="3655869" indent="0">
              <a:buNone/>
              <a:defRPr sz="2667"/>
            </a:lvl7pPr>
            <a:lvl8pPr marL="4265180" indent="0">
              <a:buNone/>
              <a:defRPr sz="2667"/>
            </a:lvl8pPr>
            <a:lvl9pPr marL="4874493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7"/>
            <a:ext cx="3932237" cy="3811588"/>
          </a:xfrm>
          <a:prstGeom prst="rect">
            <a:avLst/>
          </a:prstGeom>
        </p:spPr>
        <p:txBody>
          <a:bodyPr lIns="91400" tIns="45700" rIns="91400" bIns="45700"/>
          <a:lstStyle>
            <a:lvl1pPr marL="0" indent="0">
              <a:buNone/>
              <a:defRPr sz="2133"/>
            </a:lvl1pPr>
            <a:lvl2pPr marL="609311" indent="0">
              <a:buNone/>
              <a:defRPr sz="1867"/>
            </a:lvl2pPr>
            <a:lvl3pPr marL="1218623" indent="0">
              <a:buNone/>
              <a:defRPr sz="1600"/>
            </a:lvl3pPr>
            <a:lvl4pPr marL="1827934" indent="0">
              <a:buNone/>
              <a:defRPr sz="1333"/>
            </a:lvl4pPr>
            <a:lvl5pPr marL="2437246" indent="0">
              <a:buNone/>
              <a:defRPr sz="1333"/>
            </a:lvl5pPr>
            <a:lvl6pPr marL="3046557" indent="0">
              <a:buNone/>
              <a:defRPr sz="1333"/>
            </a:lvl6pPr>
            <a:lvl7pPr marL="3655869" indent="0">
              <a:buNone/>
              <a:defRPr sz="1333"/>
            </a:lvl7pPr>
            <a:lvl8pPr marL="4265180" indent="0">
              <a:buNone/>
              <a:defRPr sz="1333"/>
            </a:lvl8pPr>
            <a:lvl9pPr marL="4874493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defTabSz="1218623"/>
            <a:fld id="{5B9F006C-E173-4D79-9D36-64FC123F8682}" type="datetimeFigureOut">
              <a:rPr lang="en-US" sz="2400" smtClean="0">
                <a:solidFill>
                  <a:prstClr val="black"/>
                </a:solidFill>
              </a:rPr>
              <a:pPr defTabSz="1218623"/>
              <a:t>13/11/2024</a:t>
            </a:fld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defTabSz="1218623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defTabSz="1218623"/>
            <a:fld id="{1171A6F9-9213-4572-BBE9-2991143AC943}" type="slidenum">
              <a:rPr lang="en-US" sz="2400" smtClean="0">
                <a:solidFill>
                  <a:prstClr val="black"/>
                </a:solidFill>
              </a:rPr>
              <a:pPr defTabSz="1218623"/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105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lIns="91400" tIns="45700" rIns="91400" bIns="4570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91400" tIns="45700" rIns="91400" bIns="457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defTabSz="1218623"/>
            <a:fld id="{5B9F006C-E173-4D79-9D36-64FC123F8682}" type="datetimeFigureOut">
              <a:rPr lang="en-US" sz="2400" smtClean="0">
                <a:solidFill>
                  <a:prstClr val="black"/>
                </a:solidFill>
              </a:rPr>
              <a:pPr defTabSz="1218623"/>
              <a:t>13/11/2024</a:t>
            </a:fld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defTabSz="1218623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defTabSz="1218623"/>
            <a:fld id="{1171A6F9-9213-4572-BBE9-2991143AC943}" type="slidenum">
              <a:rPr lang="en-US" sz="2400" smtClean="0">
                <a:solidFill>
                  <a:prstClr val="black"/>
                </a:solidFill>
              </a:rPr>
              <a:pPr defTabSz="1218623"/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1456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5" y="365129"/>
            <a:ext cx="2628900" cy="5811839"/>
          </a:xfrm>
          <a:prstGeom prst="rect">
            <a:avLst/>
          </a:prstGeom>
        </p:spPr>
        <p:txBody>
          <a:bodyPr vert="eaVert" lIns="91400" tIns="45700" rIns="91400" bIns="4570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9"/>
            <a:ext cx="7734300" cy="5811839"/>
          </a:xfrm>
          <a:prstGeom prst="rect">
            <a:avLst/>
          </a:prstGeom>
        </p:spPr>
        <p:txBody>
          <a:bodyPr vert="eaVert" lIns="91400" tIns="45700" rIns="91400" bIns="457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defTabSz="1218623"/>
            <a:fld id="{5B9F006C-E173-4D79-9D36-64FC123F8682}" type="datetimeFigureOut">
              <a:rPr lang="en-US" sz="2400" smtClean="0">
                <a:solidFill>
                  <a:prstClr val="black"/>
                </a:solidFill>
              </a:rPr>
              <a:pPr defTabSz="1218623"/>
              <a:t>13/11/2024</a:t>
            </a:fld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defTabSz="1218623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0" tIns="45700" rIns="91400" bIns="45700"/>
          <a:lstStyle/>
          <a:p>
            <a:pPr defTabSz="1218623"/>
            <a:fld id="{1171A6F9-9213-4572-BBE9-2991143AC943}" type="slidenum">
              <a:rPr lang="en-US" sz="2400" smtClean="0">
                <a:solidFill>
                  <a:prstClr val="black"/>
                </a:solidFill>
              </a:rPr>
              <a:pPr defTabSz="1218623"/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921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horz" lIns="108850" tIns="54425" rIns="108850" bIns="5442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0"/>
            <a:ext cx="2844800" cy="365125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284"/>
            <a:fld id="{12EB6A82-4110-41FD-8C78-7C1C2AF072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0"/>
            <a:ext cx="3860800" cy="365125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2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0"/>
            <a:ext cx="2844800" cy="365125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284"/>
            <a:fld id="{12E27987-BA03-4359-8190-E2E2FEBA0B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816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1088284" rtl="0" eaLnBrk="1" latinLnBrk="0" hangingPunct="1">
        <a:spcBef>
          <a:spcPct val="0"/>
        </a:spcBef>
        <a:buNone/>
        <a:defRPr sz="51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06" indent="-408106" algn="l" defTabSz="1088284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231" indent="-340089" algn="l" defTabSz="1088284" rtl="0" eaLnBrk="1" latinLnBrk="0" hangingPunct="1">
        <a:spcBef>
          <a:spcPct val="20000"/>
        </a:spcBef>
        <a:buFont typeface="Arial" pitchFamily="34" charset="0"/>
        <a:buChar char="–"/>
        <a:defRPr sz="3299" kern="1200">
          <a:solidFill>
            <a:schemeClr val="tx1"/>
          </a:solidFill>
          <a:latin typeface="+mn-lt"/>
          <a:ea typeface="+mn-ea"/>
          <a:cs typeface="+mn-cs"/>
        </a:defRPr>
      </a:lvl2pPr>
      <a:lvl3pPr marL="1360355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899" kern="1200">
          <a:solidFill>
            <a:schemeClr val="tx1"/>
          </a:solidFill>
          <a:latin typeface="+mn-lt"/>
          <a:ea typeface="+mn-ea"/>
          <a:cs typeface="+mn-cs"/>
        </a:defRPr>
      </a:lvl3pPr>
      <a:lvl4pPr marL="1904497" indent="-272071" algn="l" defTabSz="1088284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639" indent="-272071" algn="l" defTabSz="1088284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781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923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066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207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42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284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426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569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710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852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994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136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horz" lIns="108850" tIns="54425" rIns="108850" bIns="5442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0"/>
            <a:ext cx="2844800" cy="365125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284"/>
            <a:fld id="{12EB6A82-4110-41FD-8C78-7C1C2AF072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0"/>
            <a:ext cx="3860800" cy="365125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2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0"/>
            <a:ext cx="2844800" cy="365125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284"/>
            <a:fld id="{12E27987-BA03-4359-8190-E2E2FEBA0B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74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defTabSz="1088284" rtl="0" eaLnBrk="1" latinLnBrk="0" hangingPunct="1">
        <a:spcBef>
          <a:spcPct val="0"/>
        </a:spcBef>
        <a:buNone/>
        <a:defRPr sz="51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06" indent="-408106" algn="l" defTabSz="1088284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231" indent="-340089" algn="l" defTabSz="1088284" rtl="0" eaLnBrk="1" latinLnBrk="0" hangingPunct="1">
        <a:spcBef>
          <a:spcPct val="20000"/>
        </a:spcBef>
        <a:buFont typeface="Arial" pitchFamily="34" charset="0"/>
        <a:buChar char="–"/>
        <a:defRPr sz="3299" kern="1200">
          <a:solidFill>
            <a:schemeClr val="tx1"/>
          </a:solidFill>
          <a:latin typeface="+mn-lt"/>
          <a:ea typeface="+mn-ea"/>
          <a:cs typeface="+mn-cs"/>
        </a:defRPr>
      </a:lvl2pPr>
      <a:lvl3pPr marL="1360355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899" kern="1200">
          <a:solidFill>
            <a:schemeClr val="tx1"/>
          </a:solidFill>
          <a:latin typeface="+mn-lt"/>
          <a:ea typeface="+mn-ea"/>
          <a:cs typeface="+mn-cs"/>
        </a:defRPr>
      </a:lvl3pPr>
      <a:lvl4pPr marL="1904497" indent="-272071" algn="l" defTabSz="1088284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639" indent="-272071" algn="l" defTabSz="1088284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781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923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066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207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42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284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426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569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710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852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994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136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81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horz" lIns="108850" tIns="54425" rIns="108850" bIns="5442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0"/>
            <a:ext cx="2844800" cy="365125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284"/>
            <a:fld id="{12EB6A82-4110-41FD-8C78-7C1C2AF072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0"/>
            <a:ext cx="3860800" cy="365125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2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0"/>
            <a:ext cx="2844800" cy="365125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284"/>
            <a:fld id="{12E27987-BA03-4359-8190-E2E2FEBA0B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2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443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defTabSz="1088284" rtl="0" eaLnBrk="1" latinLnBrk="0" hangingPunct="1">
        <a:spcBef>
          <a:spcPct val="0"/>
        </a:spcBef>
        <a:buNone/>
        <a:defRPr sz="51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06" indent="-408106" algn="l" defTabSz="1088284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231" indent="-340089" algn="l" defTabSz="1088284" rtl="0" eaLnBrk="1" latinLnBrk="0" hangingPunct="1">
        <a:spcBef>
          <a:spcPct val="20000"/>
        </a:spcBef>
        <a:buFont typeface="Arial" pitchFamily="34" charset="0"/>
        <a:buChar char="–"/>
        <a:defRPr sz="3299" kern="1200">
          <a:solidFill>
            <a:schemeClr val="tx1"/>
          </a:solidFill>
          <a:latin typeface="+mn-lt"/>
          <a:ea typeface="+mn-ea"/>
          <a:cs typeface="+mn-cs"/>
        </a:defRPr>
      </a:lvl2pPr>
      <a:lvl3pPr marL="1360355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899" kern="1200">
          <a:solidFill>
            <a:schemeClr val="tx1"/>
          </a:solidFill>
          <a:latin typeface="+mn-lt"/>
          <a:ea typeface="+mn-ea"/>
          <a:cs typeface="+mn-cs"/>
        </a:defRPr>
      </a:lvl3pPr>
      <a:lvl4pPr marL="1904497" indent="-272071" algn="l" defTabSz="1088284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639" indent="-272071" algn="l" defTabSz="1088284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781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923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066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207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42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284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426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569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710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852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994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136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380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defTabSz="1218623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655" indent="-304655" algn="l" defTabSz="1218623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3968" indent="-304655" algn="l" defTabSz="1218623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282" indent="-304655" algn="l" defTabSz="1218623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2591" indent="-304655" algn="l" defTabSz="1218623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905" indent="-304655" algn="l" defTabSz="1218623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216" indent="-304655" algn="l" defTabSz="1218623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528" indent="-304655" algn="l" defTabSz="1218623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839" indent="-304655" algn="l" defTabSz="1218623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151" indent="-304655" algn="l" defTabSz="1218623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6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11" algn="l" defTabSz="12186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623" algn="l" defTabSz="12186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934" algn="l" defTabSz="12186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246" algn="l" defTabSz="12186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557" algn="l" defTabSz="12186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869" algn="l" defTabSz="12186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180" algn="l" defTabSz="12186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493" algn="l" defTabSz="12186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audio" Target="NULL" TargetMode="External"/><Relationship Id="rId21" Type="http://schemas.openxmlformats.org/officeDocument/2006/relationships/image" Target="../media/image22.png"/><Relationship Id="rId7" Type="http://schemas.openxmlformats.org/officeDocument/2006/relationships/audio" Target="../media/media5.m4a"/><Relationship Id="rId12" Type="http://schemas.openxmlformats.org/officeDocument/2006/relationships/image" Target="../media/image14.jpg"/><Relationship Id="rId17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18.gif"/><Relationship Id="rId20" Type="http://schemas.openxmlformats.org/officeDocument/2006/relationships/image" Target="../media/image21.png"/><Relationship Id="rId1" Type="http://schemas.microsoft.com/office/2007/relationships/media" Target="../media/media2.mp3"/><Relationship Id="rId6" Type="http://schemas.microsoft.com/office/2007/relationships/media" Target="../media/media5.m4a"/><Relationship Id="rId11" Type="http://schemas.openxmlformats.org/officeDocument/2006/relationships/audio" Target="../media/audio3.wav"/><Relationship Id="rId5" Type="http://schemas.microsoft.com/office/2007/relationships/media" Target="../media/media4.m4a"/><Relationship Id="rId15" Type="http://schemas.openxmlformats.org/officeDocument/2006/relationships/image" Target="../media/image17.png"/><Relationship Id="rId23" Type="http://schemas.openxmlformats.org/officeDocument/2006/relationships/image" Target="../media/image24.png"/><Relationship Id="rId10" Type="http://schemas.openxmlformats.org/officeDocument/2006/relationships/audio" Target="../media/audio2.wav"/><Relationship Id="rId19" Type="http://schemas.openxmlformats.org/officeDocument/2006/relationships/slide" Target="slide8.xml"/><Relationship Id="rId4" Type="http://schemas.microsoft.com/office/2007/relationships/media" Target="../media/media3.mp3"/><Relationship Id="rId9" Type="http://schemas.openxmlformats.org/officeDocument/2006/relationships/audio" Target="../media/audio1.wav"/><Relationship Id="rId14" Type="http://schemas.openxmlformats.org/officeDocument/2006/relationships/image" Target="../media/image16.png"/><Relationship Id="rId2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audio" Target="NULL" TargetMode="External"/><Relationship Id="rId21" Type="http://schemas.openxmlformats.org/officeDocument/2006/relationships/image" Target="../media/image22.png"/><Relationship Id="rId7" Type="http://schemas.openxmlformats.org/officeDocument/2006/relationships/audio" Target="../media/media5.m4a"/><Relationship Id="rId12" Type="http://schemas.openxmlformats.org/officeDocument/2006/relationships/image" Target="../media/image14.jpg"/><Relationship Id="rId17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18.gif"/><Relationship Id="rId20" Type="http://schemas.openxmlformats.org/officeDocument/2006/relationships/image" Target="../media/image21.png"/><Relationship Id="rId1" Type="http://schemas.microsoft.com/office/2007/relationships/media" Target="../media/media2.mp3"/><Relationship Id="rId6" Type="http://schemas.microsoft.com/office/2007/relationships/media" Target="../media/media5.m4a"/><Relationship Id="rId11" Type="http://schemas.openxmlformats.org/officeDocument/2006/relationships/audio" Target="../media/audio3.wav"/><Relationship Id="rId5" Type="http://schemas.microsoft.com/office/2007/relationships/media" Target="../media/media4.m4a"/><Relationship Id="rId15" Type="http://schemas.openxmlformats.org/officeDocument/2006/relationships/image" Target="../media/image17.png"/><Relationship Id="rId23" Type="http://schemas.openxmlformats.org/officeDocument/2006/relationships/image" Target="../media/image24.png"/><Relationship Id="rId10" Type="http://schemas.openxmlformats.org/officeDocument/2006/relationships/audio" Target="../media/audio2.wav"/><Relationship Id="rId19" Type="http://schemas.openxmlformats.org/officeDocument/2006/relationships/slide" Target="slide8.xml"/><Relationship Id="rId4" Type="http://schemas.microsoft.com/office/2007/relationships/media" Target="../media/media3.mp3"/><Relationship Id="rId9" Type="http://schemas.openxmlformats.org/officeDocument/2006/relationships/audio" Target="../media/audio1.wav"/><Relationship Id="rId14" Type="http://schemas.openxmlformats.org/officeDocument/2006/relationships/image" Target="../media/image16.png"/><Relationship Id="rId2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2659908" y="686435"/>
            <a:ext cx="6872186" cy="4130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67" rIns="68553" bIns="34267" anchor="t" anchorCtr="0">
            <a:spAutoFit/>
          </a:bodyPr>
          <a:lstStyle/>
          <a:p>
            <a:pPr algn="ctr" defTabSz="1088284"/>
            <a:r>
              <a:rPr lang="en-US" sz="6599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QUÝ THẦY CÔ	ĐẾN VỚI TIẾT HỌC</a:t>
            </a:r>
            <a:endParaRPr sz="6599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" name="Google Shape;89;p1"/>
          <p:cNvSpPr txBox="1"/>
          <p:nvPr/>
        </p:nvSpPr>
        <p:spPr>
          <a:xfrm>
            <a:off x="4676048" y="5012481"/>
            <a:ext cx="6602425" cy="746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67" rIns="68553" bIns="34267" anchor="t" anchorCtr="0">
            <a:spAutoFit/>
          </a:bodyPr>
          <a:lstStyle/>
          <a:p>
            <a:pPr algn="ctr" defTabSz="1088284"/>
            <a:r>
              <a:rPr lang="en-US" sz="4399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GV: </a:t>
            </a:r>
            <a:r>
              <a:rPr lang="en-US" sz="4399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Nguyễn</a:t>
            </a:r>
            <a:r>
              <a:rPr lang="en-US" sz="4399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399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4399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399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Phương</a:t>
            </a:r>
            <a:endParaRPr sz="4399" b="1" dirty="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584" y="1374995"/>
            <a:ext cx="371389" cy="328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195" y="4288672"/>
            <a:ext cx="371389" cy="3285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778" y="6247748"/>
            <a:ext cx="371389" cy="3285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278" y="3946958"/>
            <a:ext cx="371389" cy="3285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364" y="4298947"/>
            <a:ext cx="371389" cy="3285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119" y="5221291"/>
            <a:ext cx="371389" cy="3285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830" y="5178741"/>
            <a:ext cx="371389" cy="3285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876" y="686435"/>
            <a:ext cx="371389" cy="3285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459" y="2645511"/>
            <a:ext cx="371389" cy="3285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959" y="344720"/>
            <a:ext cx="371389" cy="3285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00" y="1619053"/>
            <a:ext cx="371389" cy="32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23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A03B8B01-E9F0-45DB-9770-B533F4898F6E}"/>
              </a:ext>
            </a:extLst>
          </p:cNvPr>
          <p:cNvSpPr/>
          <p:nvPr/>
        </p:nvSpPr>
        <p:spPr>
          <a:xfrm>
            <a:off x="1411722" y="130132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9BAF82-088D-4529-90C4-10667916B48B}"/>
              </a:ext>
            </a:extLst>
          </p:cNvPr>
          <p:cNvSpPr txBox="1"/>
          <p:nvPr/>
        </p:nvSpPr>
        <p:spPr>
          <a:xfrm>
            <a:off x="2200275" y="1324639"/>
            <a:ext cx="3028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 kết quả đúng.</a:t>
            </a:r>
          </a:p>
        </p:txBody>
      </p:sp>
      <p:pic>
        <p:nvPicPr>
          <p:cNvPr id="9" name="Picture 8" descr="C:\Users\TUAN\Downloads\Luyện tập 1.png">
            <a:extLst>
              <a:ext uri="{FF2B5EF4-FFF2-40B4-BE49-F238E27FC236}">
                <a16:creationId xmlns:a16="http://schemas.microsoft.com/office/drawing/2014/main" id="{E3E3A2EA-1421-41CA-AA33-9605A937A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1102" y="461146"/>
            <a:ext cx="2832198" cy="863493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10E50D-D428-4264-A4A0-90F1A1205EEB}"/>
              </a:ext>
            </a:extLst>
          </p:cNvPr>
          <p:cNvSpPr txBox="1"/>
          <p:nvPr/>
        </p:nvSpPr>
        <p:spPr>
          <a:xfrm>
            <a:off x="800927" y="1856454"/>
            <a:ext cx="85430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 28 + 9 + 2 = ?</a:t>
            </a:r>
          </a:p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37		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39		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6A169A-B2F1-4D20-AC5E-5639F3B692A5}"/>
              </a:ext>
            </a:extLst>
          </p:cNvPr>
          <p:cNvSpPr txBox="1"/>
          <p:nvPr/>
        </p:nvSpPr>
        <p:spPr>
          <a:xfrm>
            <a:off x="800928" y="3412710"/>
            <a:ext cx="97908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 45 + 5 + 8 = ?</a:t>
            </a:r>
          </a:p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58		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48		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2E58D2D-DA9B-42BC-B0E8-C32B3903731E}"/>
              </a:ext>
            </a:extLst>
          </p:cNvPr>
          <p:cNvSpPr txBox="1"/>
          <p:nvPr/>
        </p:nvSpPr>
        <p:spPr>
          <a:xfrm>
            <a:off x="3196845" y="311627"/>
            <a:ext cx="66761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14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11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u="sng" dirty="0" err="1" smtClean="0">
                <a:latin typeface="Arial"/>
              </a:rPr>
              <a:t>Toán</a:t>
            </a:r>
            <a:r>
              <a:rPr lang="en-US" sz="2800" dirty="0" smtClean="0">
                <a:latin typeface="Arial"/>
              </a:rPr>
              <a:t>: ( </a:t>
            </a:r>
            <a:r>
              <a:rPr lang="en-US" sz="2800" dirty="0" err="1" smtClean="0">
                <a:latin typeface="Arial"/>
              </a:rPr>
              <a:t>Tiết</a:t>
            </a:r>
            <a:r>
              <a:rPr lang="en-US" sz="2800" dirty="0" smtClean="0">
                <a:latin typeface="Arial"/>
              </a:rPr>
              <a:t> 49)  </a:t>
            </a:r>
            <a:r>
              <a:rPr lang="en-US" sz="2800" dirty="0" err="1" smtClean="0">
                <a:solidFill>
                  <a:srgbClr val="FF0000"/>
                </a:solidFill>
                <a:latin typeface="Arial"/>
              </a:rPr>
              <a:t>Luyện</a:t>
            </a:r>
            <a:r>
              <a:rPr lang="en-US" sz="2800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/>
              </a:rPr>
              <a:t>tập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55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" y="0"/>
            <a:ext cx="12180858" cy="532697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2" y="-2746252"/>
            <a:ext cx="12343728" cy="97996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2" y="1151611"/>
            <a:ext cx="5433313" cy="5433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967" y="3485503"/>
            <a:ext cx="1092951" cy="15457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1" y="-13256"/>
            <a:ext cx="1288443" cy="1288443"/>
          </a:xfrm>
          <a:prstGeom prst="rect">
            <a:avLst/>
          </a:prstGeom>
        </p:spPr>
      </p:pic>
      <p:sp>
        <p:nvSpPr>
          <p:cNvPr id="10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169352" y="305523"/>
            <a:ext cx="7322437" cy="2009167"/>
          </a:xfrm>
          <a:prstGeom prst="wedgeRectCallout">
            <a:avLst>
              <a:gd name="adj1" fmla="val -37795"/>
              <a:gd name="adj2" fmla="val 81058"/>
            </a:avLst>
          </a:prstGeom>
          <a:solidFill>
            <a:schemeClr val="bg1">
              <a:alpha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284">
              <a:spcBef>
                <a:spcPts val="600"/>
              </a:spcBef>
            </a:pPr>
            <a:r>
              <a:rPr lang="en-US" sz="2799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Chọn</a:t>
            </a:r>
            <a:r>
              <a:rPr lang="en-US" sz="2799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ý </a:t>
            </a:r>
            <a:r>
              <a:rPr lang="en-US" sz="2799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lang="en-US" sz="2799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a) 28 + 9 + 2 = ?</a:t>
            </a:r>
            <a:endParaRPr lang="en-US" sz="2799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media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06189" y="-609077"/>
            <a:ext cx="609459" cy="609459"/>
          </a:xfrm>
          <a:prstGeom prst="rect">
            <a:avLst/>
          </a:prstGeom>
        </p:spPr>
      </p:pic>
      <p:pic>
        <p:nvPicPr>
          <p:cNvPr id="15" name="media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64" end="19300"/>
                  <p14:fade out="10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460638" y="-609077"/>
            <a:ext cx="609459" cy="609459"/>
          </a:xfrm>
          <a:prstGeom prst="rect">
            <a:avLst/>
          </a:prstGeom>
        </p:spPr>
      </p:pic>
      <p:pic>
        <p:nvPicPr>
          <p:cNvPr id="16" name="media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02" end="23533"/>
                  <p14:fade out="10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721003" y="-609459"/>
            <a:ext cx="609459" cy="609459"/>
          </a:xfrm>
          <a:prstGeom prst="rect">
            <a:avLst/>
          </a:prstGeom>
        </p:spPr>
      </p:pic>
      <p:pic>
        <p:nvPicPr>
          <p:cNvPr id="17" name="media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02" end="23533"/>
                  <p14:fade out="10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975451" y="-609459"/>
            <a:ext cx="609459" cy="609459"/>
          </a:xfrm>
          <a:prstGeom prst="rect">
            <a:avLst/>
          </a:prstGeom>
        </p:spPr>
      </p:pic>
      <p:pic>
        <p:nvPicPr>
          <p:cNvPr id="18" name="media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02" end="23533"/>
                  <p14:fade out="10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294987" y="-622715"/>
            <a:ext cx="609459" cy="609459"/>
          </a:xfrm>
          <a:prstGeom prst="rect">
            <a:avLst/>
          </a:prstGeom>
        </p:spPr>
      </p:pic>
      <p:pic>
        <p:nvPicPr>
          <p:cNvPr id="19" name="media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02" end="23533"/>
                  <p14:fade out="10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611563" y="-622715"/>
            <a:ext cx="609459" cy="60945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1297" y="4432009"/>
            <a:ext cx="2932654" cy="1561544"/>
          </a:xfrm>
          <a:prstGeom prst="rect">
            <a:avLst/>
          </a:prstGeom>
        </p:spPr>
      </p:pic>
      <p:sp>
        <p:nvSpPr>
          <p:cNvPr id="21" name="Mũi tên: Phải 23">
            <a:hlinkClick r:id="rId19" action="ppaction://hlinksldjump"/>
            <a:extLst>
              <a:ext uri="{FF2B5EF4-FFF2-40B4-BE49-F238E27FC236}">
                <a16:creationId xmlns:a16="http://schemas.microsoft.com/office/drawing/2014/main" id="{00C07828-5AF1-44EE-8ACC-8401F6FB92F1}"/>
              </a:ext>
            </a:extLst>
          </p:cNvPr>
          <p:cNvSpPr/>
          <p:nvPr/>
        </p:nvSpPr>
        <p:spPr>
          <a:xfrm rot="10800000" flipV="1">
            <a:off x="4291918" y="5249585"/>
            <a:ext cx="2574162" cy="1079784"/>
          </a:xfrm>
          <a:prstGeom prst="rightArrow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284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 THEO</a:t>
            </a:r>
          </a:p>
        </p:txBody>
      </p:sp>
      <p:pic>
        <p:nvPicPr>
          <p:cNvPr id="23" name="dung roi">
            <a:hlinkClick r:id="" action="ppaction://media"/>
            <a:extLst>
              <a:ext uri="{FF2B5EF4-FFF2-40B4-BE49-F238E27FC236}">
                <a16:creationId xmlns:a16="http://schemas.microsoft.com/office/drawing/2014/main" id="{B771DE68-BFA4-4978-ABFA-C34E2F18C7A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978" end="16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058331" y="-653879"/>
            <a:ext cx="609459" cy="609459"/>
          </a:xfrm>
          <a:prstGeom prst="rect">
            <a:avLst/>
          </a:prstGeom>
        </p:spPr>
      </p:pic>
      <p:pic>
        <p:nvPicPr>
          <p:cNvPr id="24" name="sai roi">
            <a:hlinkClick r:id="" action="ppaction://media"/>
            <a:extLst>
              <a:ext uri="{FF2B5EF4-FFF2-40B4-BE49-F238E27FC236}">
                <a16:creationId xmlns:a16="http://schemas.microsoft.com/office/drawing/2014/main" id="{492507AB-F3BB-4084-8DC3-7AA2DDF3385E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220128" y="-560284"/>
            <a:ext cx="609459" cy="609459"/>
          </a:xfrm>
          <a:prstGeom prst="rect">
            <a:avLst/>
          </a:prstGeom>
        </p:spPr>
      </p:pic>
      <p:pic>
        <p:nvPicPr>
          <p:cNvPr id="25" name="sai roi">
            <a:hlinkClick r:id="" action="ppaction://media"/>
            <a:extLst>
              <a:ext uri="{FF2B5EF4-FFF2-40B4-BE49-F238E27FC236}">
                <a16:creationId xmlns:a16="http://schemas.microsoft.com/office/drawing/2014/main" id="{2003C579-1F2D-45F5-BF95-CC5219BE5AA3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166888" y="-650695"/>
            <a:ext cx="609459" cy="609459"/>
          </a:xfrm>
          <a:prstGeom prst="rect">
            <a:avLst/>
          </a:prstGeom>
        </p:spPr>
      </p:pic>
      <p:pic>
        <p:nvPicPr>
          <p:cNvPr id="26" name="sai roi">
            <a:hlinkClick r:id="" action="ppaction://media"/>
            <a:extLst>
              <a:ext uri="{FF2B5EF4-FFF2-40B4-BE49-F238E27FC236}">
                <a16:creationId xmlns:a16="http://schemas.microsoft.com/office/drawing/2014/main" id="{9C48F706-1C78-420B-94B1-E5E903EF021A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283311" y="-673224"/>
            <a:ext cx="609459" cy="60945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9671" y="5679981"/>
            <a:ext cx="2252254" cy="130361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1457" y="1295894"/>
            <a:ext cx="6858000" cy="6858000"/>
          </a:xfrm>
          <a:prstGeom prst="rect">
            <a:avLst/>
          </a:prstGeom>
        </p:spPr>
      </p:pic>
      <p:sp>
        <p:nvSpPr>
          <p:cNvPr id="2" name="B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 flipH="1">
            <a:off x="8772535" y="2594363"/>
            <a:ext cx="3438508" cy="737134"/>
          </a:xfrm>
          <a:prstGeom prst="homePlat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1088284"/>
            <a:r>
              <a:rPr lang="en-US" sz="279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799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37</a:t>
            </a:r>
            <a:endParaRPr lang="vi-VN" sz="2799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A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 flipH="1">
            <a:off x="8849979" y="3494194"/>
            <a:ext cx="3438508" cy="737134"/>
          </a:xfrm>
          <a:prstGeom prst="homePlat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1088284"/>
            <a:r>
              <a:rPr lang="en-US" sz="279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799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39</a:t>
            </a:r>
            <a:endParaRPr lang="vi-VN" sz="2799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 flipH="1">
            <a:off x="8940415" y="5328202"/>
            <a:ext cx="3438508" cy="737134"/>
          </a:xfrm>
          <a:prstGeom prst="homePlat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1088284"/>
            <a:r>
              <a:rPr lang="en-US" sz="27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799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34</a:t>
            </a:r>
            <a:endParaRPr lang="en-US" sz="27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 flipH="1">
            <a:off x="8831522" y="4340156"/>
            <a:ext cx="3438508" cy="737134"/>
          </a:xfrm>
          <a:prstGeom prst="homePlat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1088284"/>
            <a:r>
              <a:rPr lang="en-US" sz="27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799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30</a:t>
            </a:r>
            <a:endParaRPr lang="en-US" sz="27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8582" y="3313125"/>
            <a:ext cx="830388" cy="17678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9587" y="3693648"/>
            <a:ext cx="2376895" cy="237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665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0.02592 L -1.27566 0.04305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19" y="8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7 L 1.31954 -0.008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977" y="-4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2338 L -1.32969 0.0574 " pathEditMode="relative" rAng="0" ptsTypes="AA">
                                      <p:cBhvr>
                                        <p:cTn id="10" dur="6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84" y="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25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8941E-6 -3.7037E-7 L -0.87484 -3.7037E-7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42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38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639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13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131"/>
                            </p:stCondLst>
                            <p:childTnLst>
                              <p:par>
                                <p:cTn id="66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13646 0.05486 " pathEditMode="relative" rAng="0" ptsTypes="AA">
                                      <p:cBhvr>
                                        <p:cTn id="67" dur="1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3" y="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431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731"/>
                            </p:stCondLst>
                            <p:childTnLst>
                              <p:par>
                                <p:cTn id="7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7552 -3.69942E-6 L -1.56315 -3.69942E-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8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21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9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2" presetClass="emph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415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156"/>
                            </p:stCondLst>
                            <p:childTnLst>
                              <p:par>
                                <p:cTn id="11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7552 -3.7037E-7 L -1.56315 -3.7037E-7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8" y="0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221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9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2" presetClass="emph" presetSubtype="0" fill="hold" grpId="4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415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156"/>
                            </p:stCondLst>
                            <p:childTnLst>
                              <p:par>
                                <p:cTn id="15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7552 -3.7037E-7 L -1.56315 -3.7037E-7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8" y="0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221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3" presetID="3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indefinite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9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2" presetClass="emph" presetSubtype="0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7" dur="415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4156"/>
                            </p:stCondLst>
                            <p:childTnLst>
                              <p:par>
                                <p:cTn id="19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7552 -3.7037E-7 L -1.56315 -3.7037E-7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8" y="0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2" dur="221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3" presetID="3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32" presetClass="emph" presetSubtype="0" repeatCount="indefinite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2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21" grpId="0" animBg="1"/>
      <p:bldP spid="21" grpId="1" animBg="1"/>
      <p:bldP spid="21" grpId="2" animBg="1"/>
      <p:bldP spid="21" grpId="3" animBg="1"/>
      <p:bldP spid="21" grpId="4" animBg="1"/>
      <p:bldP spid="21" grpId="5" animBg="1"/>
      <p:bldP spid="21" grpId="6" animBg="1"/>
      <p:bldP spid="21" grpId="7" animBg="1"/>
      <p:bldP spid="2" grpId="0" animBg="1"/>
      <p:bldP spid="2" grpId="1" animBg="1"/>
      <p:bldP spid="2" grpId="2" animBg="1"/>
      <p:bldP spid="2" grpId="3" animBg="1"/>
      <p:bldP spid="2" grpId="4" animBg="1"/>
      <p:bldP spid="2" grpId="5" animBg="1"/>
      <p:bldP spid="11" grpId="0" animBg="1"/>
      <p:bldP spid="11" grpId="1" animBg="1"/>
      <p:bldP spid="11" grpId="2" animBg="1"/>
      <p:bldP spid="11" grpId="3" animBg="1"/>
      <p:bldP spid="11" grpId="4" animBg="1"/>
      <p:bldP spid="11" grpId="5" animBg="1"/>
      <p:bldP spid="12" grpId="0" animBg="1"/>
      <p:bldP spid="12" grpId="1" animBg="1"/>
      <p:bldP spid="12" grpId="2" animBg="1"/>
      <p:bldP spid="12" grpId="3" animBg="1"/>
      <p:bldP spid="12" grpId="4" animBg="1"/>
      <p:bldP spid="12" grpId="5" animBg="1"/>
      <p:bldP spid="13" grpId="0" animBg="1"/>
      <p:bldP spid="13" grpId="1" animBg="1"/>
      <p:bldP spid="13" grpId="2" animBg="1"/>
      <p:bldP spid="13" grpId="3" animBg="1"/>
      <p:bldP spid="13" grpId="4" animBg="1"/>
      <p:bldP spid="13" grpId="5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" y="0"/>
            <a:ext cx="12180858" cy="532697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2" y="-2746252"/>
            <a:ext cx="12343728" cy="97996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2" y="1151611"/>
            <a:ext cx="5433313" cy="5433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967" y="3485503"/>
            <a:ext cx="1092951" cy="15457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1" y="-13256"/>
            <a:ext cx="1288443" cy="1288443"/>
          </a:xfrm>
          <a:prstGeom prst="rect">
            <a:avLst/>
          </a:prstGeom>
        </p:spPr>
      </p:pic>
      <p:sp>
        <p:nvSpPr>
          <p:cNvPr id="10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169352" y="305523"/>
            <a:ext cx="7322437" cy="2009167"/>
          </a:xfrm>
          <a:prstGeom prst="wedgeRectCallout">
            <a:avLst>
              <a:gd name="adj1" fmla="val -37795"/>
              <a:gd name="adj2" fmla="val 81058"/>
            </a:avLst>
          </a:prstGeom>
          <a:solidFill>
            <a:schemeClr val="bg1">
              <a:alpha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8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Chọn</a:t>
            </a:r>
            <a:r>
              <a:rPr kumimoji="0" lang="en-US" sz="2799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ý </a:t>
            </a:r>
            <a:r>
              <a:rPr kumimoji="0" lang="en-US" sz="2799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799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b) 45 + 5 + 8 = ?</a:t>
            </a:r>
            <a:endParaRPr kumimoji="0" lang="en-US" sz="27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media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06189" y="-609077"/>
            <a:ext cx="609459" cy="609459"/>
          </a:xfrm>
          <a:prstGeom prst="rect">
            <a:avLst/>
          </a:prstGeom>
        </p:spPr>
      </p:pic>
      <p:pic>
        <p:nvPicPr>
          <p:cNvPr id="15" name="media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64" end="19300"/>
                  <p14:fade out="10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460638" y="-609077"/>
            <a:ext cx="609459" cy="609459"/>
          </a:xfrm>
          <a:prstGeom prst="rect">
            <a:avLst/>
          </a:prstGeom>
        </p:spPr>
      </p:pic>
      <p:pic>
        <p:nvPicPr>
          <p:cNvPr id="16" name="media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02" end="23533"/>
                  <p14:fade out="10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721003" y="-609459"/>
            <a:ext cx="609459" cy="609459"/>
          </a:xfrm>
          <a:prstGeom prst="rect">
            <a:avLst/>
          </a:prstGeom>
        </p:spPr>
      </p:pic>
      <p:pic>
        <p:nvPicPr>
          <p:cNvPr id="17" name="media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02" end="23533"/>
                  <p14:fade out="10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975451" y="-609459"/>
            <a:ext cx="609459" cy="609459"/>
          </a:xfrm>
          <a:prstGeom prst="rect">
            <a:avLst/>
          </a:prstGeom>
        </p:spPr>
      </p:pic>
      <p:pic>
        <p:nvPicPr>
          <p:cNvPr id="18" name="media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02" end="23533"/>
                  <p14:fade out="10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294987" y="-622715"/>
            <a:ext cx="609459" cy="609459"/>
          </a:xfrm>
          <a:prstGeom prst="rect">
            <a:avLst/>
          </a:prstGeom>
        </p:spPr>
      </p:pic>
      <p:pic>
        <p:nvPicPr>
          <p:cNvPr id="19" name="media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02" end="23533"/>
                  <p14:fade out="10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611563" y="-622715"/>
            <a:ext cx="609459" cy="60945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1297" y="4432009"/>
            <a:ext cx="2932654" cy="1561544"/>
          </a:xfrm>
          <a:prstGeom prst="rect">
            <a:avLst/>
          </a:prstGeom>
        </p:spPr>
      </p:pic>
      <p:sp>
        <p:nvSpPr>
          <p:cNvPr id="21" name="Mũi tên: Phải 23">
            <a:hlinkClick r:id="rId19" action="ppaction://hlinksldjump"/>
            <a:extLst>
              <a:ext uri="{FF2B5EF4-FFF2-40B4-BE49-F238E27FC236}">
                <a16:creationId xmlns:a16="http://schemas.microsoft.com/office/drawing/2014/main" id="{00C07828-5AF1-44EE-8ACC-8401F6FB92F1}"/>
              </a:ext>
            </a:extLst>
          </p:cNvPr>
          <p:cNvSpPr/>
          <p:nvPr/>
        </p:nvSpPr>
        <p:spPr>
          <a:xfrm rot="10800000" flipV="1">
            <a:off x="4291918" y="5249585"/>
            <a:ext cx="2574162" cy="1079784"/>
          </a:xfrm>
          <a:prstGeom prst="rightArrow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 THEO</a:t>
            </a:r>
          </a:p>
        </p:txBody>
      </p:sp>
      <p:pic>
        <p:nvPicPr>
          <p:cNvPr id="23" name="dung roi">
            <a:hlinkClick r:id="" action="ppaction://media"/>
            <a:extLst>
              <a:ext uri="{FF2B5EF4-FFF2-40B4-BE49-F238E27FC236}">
                <a16:creationId xmlns:a16="http://schemas.microsoft.com/office/drawing/2014/main" id="{B771DE68-BFA4-4978-ABFA-C34E2F18C7A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978" end="16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058331" y="-653879"/>
            <a:ext cx="609459" cy="609459"/>
          </a:xfrm>
          <a:prstGeom prst="rect">
            <a:avLst/>
          </a:prstGeom>
        </p:spPr>
      </p:pic>
      <p:pic>
        <p:nvPicPr>
          <p:cNvPr id="24" name="sai roi">
            <a:hlinkClick r:id="" action="ppaction://media"/>
            <a:extLst>
              <a:ext uri="{FF2B5EF4-FFF2-40B4-BE49-F238E27FC236}">
                <a16:creationId xmlns:a16="http://schemas.microsoft.com/office/drawing/2014/main" id="{492507AB-F3BB-4084-8DC3-7AA2DDF3385E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220128" y="-560284"/>
            <a:ext cx="609459" cy="609459"/>
          </a:xfrm>
          <a:prstGeom prst="rect">
            <a:avLst/>
          </a:prstGeom>
        </p:spPr>
      </p:pic>
      <p:pic>
        <p:nvPicPr>
          <p:cNvPr id="25" name="sai roi">
            <a:hlinkClick r:id="" action="ppaction://media"/>
            <a:extLst>
              <a:ext uri="{FF2B5EF4-FFF2-40B4-BE49-F238E27FC236}">
                <a16:creationId xmlns:a16="http://schemas.microsoft.com/office/drawing/2014/main" id="{2003C579-1F2D-45F5-BF95-CC5219BE5AA3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166888" y="-650695"/>
            <a:ext cx="609459" cy="609459"/>
          </a:xfrm>
          <a:prstGeom prst="rect">
            <a:avLst/>
          </a:prstGeom>
        </p:spPr>
      </p:pic>
      <p:pic>
        <p:nvPicPr>
          <p:cNvPr id="26" name="sai roi">
            <a:hlinkClick r:id="" action="ppaction://media"/>
            <a:extLst>
              <a:ext uri="{FF2B5EF4-FFF2-40B4-BE49-F238E27FC236}">
                <a16:creationId xmlns:a16="http://schemas.microsoft.com/office/drawing/2014/main" id="{9C48F706-1C78-420B-94B1-E5E903EF021A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283311" y="-673224"/>
            <a:ext cx="609459" cy="60945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9671" y="5679981"/>
            <a:ext cx="2252254" cy="130361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1457" y="1295894"/>
            <a:ext cx="6858000" cy="6858000"/>
          </a:xfrm>
          <a:prstGeom prst="rect">
            <a:avLst/>
          </a:prstGeom>
        </p:spPr>
      </p:pic>
      <p:sp>
        <p:nvSpPr>
          <p:cNvPr id="2" name="B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 flipH="1">
            <a:off x="8845334" y="3313125"/>
            <a:ext cx="3438508" cy="737134"/>
          </a:xfrm>
          <a:prstGeom prst="homePlat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10882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9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0" lang="en-US" sz="2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lang="en-US" sz="2799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799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kumimoji="0" lang="vi-VN" sz="2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A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 flipH="1">
            <a:off x="8772535" y="2294920"/>
            <a:ext cx="3438508" cy="737134"/>
          </a:xfrm>
          <a:prstGeom prst="homePlat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10882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99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0" lang="en-US" sz="2799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lang="en-US" sz="2799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799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kumimoji="0" lang="vi-VN" sz="2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C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 flipH="1">
            <a:off x="8940415" y="5328202"/>
            <a:ext cx="3438508" cy="737134"/>
          </a:xfrm>
          <a:prstGeom prst="homePlat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10882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2799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2799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D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 flipH="1">
            <a:off x="8831522" y="4340156"/>
            <a:ext cx="3438508" cy="737134"/>
          </a:xfrm>
          <a:prstGeom prst="homePlat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10882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2799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68</a:t>
            </a: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8582" y="3313125"/>
            <a:ext cx="830388" cy="17678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9587" y="3693648"/>
            <a:ext cx="2376895" cy="237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435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0.02592 L -1.27566 0.04305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19" y="8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7 L 1.31954 -0.008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977" y="-4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2338 L -1.32969 0.0574 " pathEditMode="relative" rAng="0" ptsTypes="AA">
                                      <p:cBhvr>
                                        <p:cTn id="10" dur="6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84" y="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25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8941E-6 -3.7037E-7 L -0.87484 -3.7037E-7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42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39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3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639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13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131"/>
                            </p:stCondLst>
                            <p:childTnLst>
                              <p:par>
                                <p:cTn id="66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13646 0.05486 " pathEditMode="relative" rAng="0" ptsTypes="AA">
                                      <p:cBhvr>
                                        <p:cTn id="67" dur="1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3" y="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431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731"/>
                            </p:stCondLst>
                            <p:childTnLst>
                              <p:par>
                                <p:cTn id="7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7552 -3.69942E-6 L -1.56315 -3.69942E-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8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2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9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2" presetClass="emph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415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156"/>
                            </p:stCondLst>
                            <p:childTnLst>
                              <p:par>
                                <p:cTn id="11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7552 -3.7037E-7 L -1.56315 -3.7037E-7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8" y="0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22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9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2" presetClass="emph" presetSubtype="0" fill="hold" grpId="4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415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156"/>
                            </p:stCondLst>
                            <p:childTnLst>
                              <p:par>
                                <p:cTn id="15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7552 -3.7037E-7 L -1.56315 -3.7037E-7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8" y="0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22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3" presetID="3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indefinite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9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2" presetClass="emph" presetSubtype="0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7" dur="415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4156"/>
                            </p:stCondLst>
                            <p:childTnLst>
                              <p:par>
                                <p:cTn id="19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7552 -3.7037E-7 L -1.56315 -3.7037E-7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8" y="0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2" dur="22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3" presetID="3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32" presetClass="emph" presetSubtype="0" repeatCount="indefinite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2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21" grpId="0" animBg="1"/>
      <p:bldP spid="21" grpId="1" animBg="1"/>
      <p:bldP spid="21" grpId="2" animBg="1"/>
      <p:bldP spid="21" grpId="3" animBg="1"/>
      <p:bldP spid="21" grpId="4" animBg="1"/>
      <p:bldP spid="21" grpId="5" animBg="1"/>
      <p:bldP spid="21" grpId="6" animBg="1"/>
      <p:bldP spid="21" grpId="7" animBg="1"/>
      <p:bldP spid="2" grpId="0" animBg="1"/>
      <p:bldP spid="2" grpId="1" animBg="1"/>
      <p:bldP spid="2" grpId="2" animBg="1"/>
      <p:bldP spid="2" grpId="3" animBg="1"/>
      <p:bldP spid="2" grpId="4" animBg="1"/>
      <p:bldP spid="2" grpId="5" animBg="1"/>
      <p:bldP spid="11" grpId="0" animBg="1"/>
      <p:bldP spid="11" grpId="1" animBg="1"/>
      <p:bldP spid="11" grpId="2" animBg="1"/>
      <p:bldP spid="11" grpId="3" animBg="1"/>
      <p:bldP spid="11" grpId="4" animBg="1"/>
      <p:bldP spid="11" grpId="5" animBg="1"/>
      <p:bldP spid="12" grpId="0" animBg="1"/>
      <p:bldP spid="12" grpId="1" animBg="1"/>
      <p:bldP spid="12" grpId="2" animBg="1"/>
      <p:bldP spid="12" grpId="3" animBg="1"/>
      <p:bldP spid="12" grpId="4" animBg="1"/>
      <p:bldP spid="12" grpId="5" animBg="1"/>
      <p:bldP spid="13" grpId="0" animBg="1"/>
      <p:bldP spid="13" grpId="1" animBg="1"/>
      <p:bldP spid="13" grpId="2" animBg="1"/>
      <p:bldP spid="13" grpId="3" animBg="1"/>
      <p:bldP spid="13" grpId="4" animBg="1"/>
      <p:bldP spid="13" grpId="5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TUAN\Downloads\Luyện tập 1.png">
            <a:extLst>
              <a:ext uri="{FF2B5EF4-FFF2-40B4-BE49-F238E27FC236}">
                <a16:creationId xmlns:a16="http://schemas.microsoft.com/office/drawing/2014/main" id="{E3E3A2EA-1421-41CA-AA33-9605A937A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601" y="391342"/>
            <a:ext cx="2237784" cy="863493"/>
          </a:xfrm>
          <a:prstGeom prst="rect">
            <a:avLst/>
          </a:prstGeom>
          <a:noFill/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D57FED00-0142-4096-A6AA-50F9FA9640BE}"/>
              </a:ext>
            </a:extLst>
          </p:cNvPr>
          <p:cNvSpPr/>
          <p:nvPr/>
        </p:nvSpPr>
        <p:spPr>
          <a:xfrm>
            <a:off x="1224171" y="110520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9CFC5E-E559-4656-BF03-F582573D92BC}"/>
              </a:ext>
            </a:extLst>
          </p:cNvPr>
          <p:cNvSpPr txBox="1"/>
          <p:nvPr/>
        </p:nvSpPr>
        <p:spPr>
          <a:xfrm>
            <a:off x="1849044" y="1094106"/>
            <a:ext cx="4872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 tổng các số trên những hạt dẻ mà chú sóc nhặt được trên đường về nhà.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9681BEB-7C2D-43BB-903B-EA467063C8C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9443" y="2382164"/>
            <a:ext cx="6629354" cy="233941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7DADEC7-2A8F-4A05-B724-3AA1D059C216}"/>
              </a:ext>
            </a:extLst>
          </p:cNvPr>
          <p:cNvCxnSpPr/>
          <p:nvPr/>
        </p:nvCxnSpPr>
        <p:spPr>
          <a:xfrm>
            <a:off x="3031574" y="4375383"/>
            <a:ext cx="129871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E39B1EA-A6F6-45B2-B030-2156D7C0199B}"/>
              </a:ext>
            </a:extLst>
          </p:cNvPr>
          <p:cNvCxnSpPr>
            <a:cxnSpLocks/>
          </p:cNvCxnSpPr>
          <p:nvPr/>
        </p:nvCxnSpPr>
        <p:spPr>
          <a:xfrm flipH="1">
            <a:off x="4330287" y="3684043"/>
            <a:ext cx="1" cy="6913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2970082-7179-4140-BBCF-AA0CA08CB536}"/>
              </a:ext>
            </a:extLst>
          </p:cNvPr>
          <p:cNvCxnSpPr>
            <a:cxnSpLocks/>
          </p:cNvCxnSpPr>
          <p:nvPr/>
        </p:nvCxnSpPr>
        <p:spPr>
          <a:xfrm>
            <a:off x="3762375" y="3699696"/>
            <a:ext cx="567912" cy="1690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8308098-70D8-4E32-9407-B2138947D166}"/>
              </a:ext>
            </a:extLst>
          </p:cNvPr>
          <p:cNvCxnSpPr>
            <a:cxnSpLocks/>
          </p:cNvCxnSpPr>
          <p:nvPr/>
        </p:nvCxnSpPr>
        <p:spPr>
          <a:xfrm>
            <a:off x="3245052" y="3716603"/>
            <a:ext cx="24675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D3912CC-87F4-4E80-A0C7-E33396217C01}"/>
              </a:ext>
            </a:extLst>
          </p:cNvPr>
          <p:cNvCxnSpPr>
            <a:cxnSpLocks/>
          </p:cNvCxnSpPr>
          <p:nvPr/>
        </p:nvCxnSpPr>
        <p:spPr>
          <a:xfrm>
            <a:off x="3215586" y="3319939"/>
            <a:ext cx="0" cy="37975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10D8FBF-AF58-49CE-9147-A18B11F2AD94}"/>
              </a:ext>
            </a:extLst>
          </p:cNvPr>
          <p:cNvCxnSpPr>
            <a:cxnSpLocks/>
          </p:cNvCxnSpPr>
          <p:nvPr/>
        </p:nvCxnSpPr>
        <p:spPr>
          <a:xfrm flipV="1">
            <a:off x="3215586" y="3333750"/>
            <a:ext cx="470589" cy="1974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297D99A-2879-40FB-8059-D145A93609F1}"/>
              </a:ext>
            </a:extLst>
          </p:cNvPr>
          <p:cNvCxnSpPr>
            <a:cxnSpLocks/>
          </p:cNvCxnSpPr>
          <p:nvPr/>
        </p:nvCxnSpPr>
        <p:spPr>
          <a:xfrm>
            <a:off x="4031640" y="3353499"/>
            <a:ext cx="133093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79F2F88-990A-41CF-83A5-46B2B6650AB0}"/>
              </a:ext>
            </a:extLst>
          </p:cNvPr>
          <p:cNvCxnSpPr>
            <a:cxnSpLocks/>
          </p:cNvCxnSpPr>
          <p:nvPr/>
        </p:nvCxnSpPr>
        <p:spPr>
          <a:xfrm flipH="1">
            <a:off x="5338579" y="2779115"/>
            <a:ext cx="7695" cy="64264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7DD9948-905C-41BC-ACE6-6995EA399AAD}"/>
              </a:ext>
            </a:extLst>
          </p:cNvPr>
          <p:cNvCxnSpPr>
            <a:cxnSpLocks/>
          </p:cNvCxnSpPr>
          <p:nvPr/>
        </p:nvCxnSpPr>
        <p:spPr>
          <a:xfrm flipV="1">
            <a:off x="5330625" y="2759970"/>
            <a:ext cx="1140845" cy="395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3FDD8D04-AA39-44E9-BC7F-EEE1862EB838}"/>
              </a:ext>
            </a:extLst>
          </p:cNvPr>
          <p:cNvSpPr/>
          <p:nvPr/>
        </p:nvSpPr>
        <p:spPr>
          <a:xfrm>
            <a:off x="3509559" y="3551872"/>
            <a:ext cx="302897" cy="3587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B260237-B6A6-42D5-AAED-1E512A2F203A}"/>
              </a:ext>
            </a:extLst>
          </p:cNvPr>
          <p:cNvSpPr/>
          <p:nvPr/>
        </p:nvSpPr>
        <p:spPr>
          <a:xfrm>
            <a:off x="3728743" y="3174112"/>
            <a:ext cx="302897" cy="3587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AC00905-EE1C-4ECA-B031-1C5B418CB0A0}"/>
              </a:ext>
            </a:extLst>
          </p:cNvPr>
          <p:cNvSpPr/>
          <p:nvPr/>
        </p:nvSpPr>
        <p:spPr>
          <a:xfrm>
            <a:off x="6471470" y="2691512"/>
            <a:ext cx="326378" cy="3682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46A10725-9574-4DB8-8DE7-97F22FF143DA}"/>
              </a:ext>
            </a:extLst>
          </p:cNvPr>
          <p:cNvSpPr/>
          <p:nvPr/>
        </p:nvSpPr>
        <p:spPr>
          <a:xfrm>
            <a:off x="3461293" y="4910921"/>
            <a:ext cx="837795" cy="77032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38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510FA2-0A1D-46B5-A302-DB9A941E1BED}"/>
              </a:ext>
            </a:extLst>
          </p:cNvPr>
          <p:cNvSpPr/>
          <p:nvPr/>
        </p:nvSpPr>
        <p:spPr>
          <a:xfrm flipH="1">
            <a:off x="4648200" y="5003697"/>
            <a:ext cx="7429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0024B77-2522-425D-A3D4-DDC7B8374288}"/>
              </a:ext>
            </a:extLst>
          </p:cNvPr>
          <p:cNvSpPr/>
          <p:nvPr/>
        </p:nvSpPr>
        <p:spPr>
          <a:xfrm>
            <a:off x="5446211" y="4897579"/>
            <a:ext cx="837795" cy="77032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C1AAA8E-96BC-491F-A336-F30D5030A50C}"/>
              </a:ext>
            </a:extLst>
          </p:cNvPr>
          <p:cNvSpPr/>
          <p:nvPr/>
        </p:nvSpPr>
        <p:spPr>
          <a:xfrm>
            <a:off x="6658807" y="4943207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A9229749-70B7-4740-8B9F-E8A2891B1A28}"/>
              </a:ext>
            </a:extLst>
          </p:cNvPr>
          <p:cNvSpPr/>
          <p:nvPr/>
        </p:nvSpPr>
        <p:spPr>
          <a:xfrm>
            <a:off x="7374488" y="4831151"/>
            <a:ext cx="837795" cy="77032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1230D2F-3894-45EF-B970-C962F4D401A7}"/>
              </a:ext>
            </a:extLst>
          </p:cNvPr>
          <p:cNvSpPr/>
          <p:nvPr/>
        </p:nvSpPr>
        <p:spPr>
          <a:xfrm>
            <a:off x="8389652" y="4923927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4FF2692-EBE6-40C5-8265-05896351081A}"/>
              </a:ext>
            </a:extLst>
          </p:cNvPr>
          <p:cNvSpPr/>
          <p:nvPr/>
        </p:nvSpPr>
        <p:spPr>
          <a:xfrm>
            <a:off x="8992137" y="4852770"/>
            <a:ext cx="837795" cy="77032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52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B689A121-C1AF-4C4E-B164-79B0518E1A45}"/>
              </a:ext>
            </a:extLst>
          </p:cNvPr>
          <p:cNvSpPr/>
          <p:nvPr/>
        </p:nvSpPr>
        <p:spPr>
          <a:xfrm>
            <a:off x="4341950" y="5849218"/>
            <a:ext cx="1072129" cy="4046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47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2E58D2D-DA9B-42BC-B0E8-C32B3903731E}"/>
              </a:ext>
            </a:extLst>
          </p:cNvPr>
          <p:cNvSpPr txBox="1"/>
          <p:nvPr/>
        </p:nvSpPr>
        <p:spPr>
          <a:xfrm>
            <a:off x="2734837" y="210222"/>
            <a:ext cx="66761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14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11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u="sng" dirty="0" err="1" smtClean="0">
                <a:latin typeface="Arial"/>
              </a:rPr>
              <a:t>Toán</a:t>
            </a:r>
            <a:r>
              <a:rPr lang="en-US" sz="2800" dirty="0" smtClean="0">
                <a:latin typeface="Arial"/>
              </a:rPr>
              <a:t>: ( </a:t>
            </a:r>
            <a:r>
              <a:rPr lang="en-US" sz="2800" dirty="0" err="1" smtClean="0">
                <a:latin typeface="Arial"/>
              </a:rPr>
              <a:t>Tiết</a:t>
            </a:r>
            <a:r>
              <a:rPr lang="en-US" sz="2800" dirty="0" smtClean="0">
                <a:latin typeface="Arial"/>
              </a:rPr>
              <a:t> 49)  </a:t>
            </a:r>
            <a:r>
              <a:rPr lang="en-US" sz="2800" dirty="0" err="1" smtClean="0">
                <a:solidFill>
                  <a:srgbClr val="FF0000"/>
                </a:solidFill>
                <a:latin typeface="Arial"/>
              </a:rPr>
              <a:t>Luyện</a:t>
            </a:r>
            <a:r>
              <a:rPr lang="en-US" sz="2800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/>
              </a:rPr>
              <a:t>tập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52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40" grpId="0" animBg="1"/>
      <p:bldP spid="41" grpId="0" animBg="1"/>
      <p:bldP spid="42" grpId="0" animBg="1"/>
      <p:bldP spid="44" grpId="0" animBg="1"/>
      <p:bldP spid="39" grpId="0"/>
      <p:bldP spid="46" grpId="0" animBg="1"/>
      <p:bldP spid="47" grpId="0"/>
      <p:bldP spid="48" grpId="0" animBg="1"/>
      <p:bldP spid="49" grpId="0"/>
      <p:bldP spid="50" grpId="0" animBg="1"/>
      <p:bldP spid="5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122D62D-D58E-41FD-90B8-EF4CCDFE92CA}"/>
              </a:ext>
            </a:extLst>
          </p:cNvPr>
          <p:cNvGrpSpPr/>
          <p:nvPr/>
        </p:nvGrpSpPr>
        <p:grpSpPr>
          <a:xfrm>
            <a:off x="2653333" y="1114425"/>
            <a:ext cx="6904383" cy="939662"/>
            <a:chOff x="2643808" y="569843"/>
            <a:chExt cx="6904383" cy="1152939"/>
          </a:xfrm>
        </p:grpSpPr>
        <p:sp>
          <p:nvSpPr>
            <p:cNvPr id="2" name="Ribbon: Curved and Tilted Up 1">
              <a:extLst>
                <a:ext uri="{FF2B5EF4-FFF2-40B4-BE49-F238E27FC236}">
                  <a16:creationId xmlns:a16="http://schemas.microsoft.com/office/drawing/2014/main" id="{906F6539-CE92-4D21-83FA-AB281DCA4347}"/>
                </a:ext>
              </a:extLst>
            </p:cNvPr>
            <p:cNvSpPr/>
            <p:nvPr/>
          </p:nvSpPr>
          <p:spPr>
            <a:xfrm>
              <a:off x="2643808" y="569843"/>
              <a:ext cx="6904383" cy="1152939"/>
            </a:xfrm>
            <a:prstGeom prst="ellipseRibbon2">
              <a:avLst>
                <a:gd name="adj1" fmla="val 27299"/>
                <a:gd name="adj2" fmla="val 54607"/>
                <a:gd name="adj3" fmla="val 5603"/>
              </a:avLst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99BEDEA-F438-4597-B932-10090FAAAB99}"/>
                </a:ext>
              </a:extLst>
            </p:cNvPr>
            <p:cNvSpPr txBox="1"/>
            <p:nvPr/>
          </p:nvSpPr>
          <p:spPr>
            <a:xfrm>
              <a:off x="4648329" y="636104"/>
              <a:ext cx="289534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4800" dirty="0">
                  <a:solidFill>
                    <a:srgbClr val="C00000"/>
                  </a:solidFill>
                  <a:latin typeface="+mj-lt"/>
                </a:rPr>
                <a:t>TỔNG KẾT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D2D0AFB-4919-454D-B7F9-203D617D863F}"/>
              </a:ext>
            </a:extLst>
          </p:cNvPr>
          <p:cNvGrpSpPr/>
          <p:nvPr/>
        </p:nvGrpSpPr>
        <p:grpSpPr>
          <a:xfrm>
            <a:off x="874643" y="2054087"/>
            <a:ext cx="10257183" cy="4068417"/>
            <a:chOff x="874643" y="2054087"/>
            <a:chExt cx="10257183" cy="406841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C8F626-B7D4-4173-A45E-4D0E5559532C}"/>
                </a:ext>
              </a:extLst>
            </p:cNvPr>
            <p:cNvSpPr txBox="1"/>
            <p:nvPr/>
          </p:nvSpPr>
          <p:spPr>
            <a:xfrm>
              <a:off x="1745145" y="2242931"/>
              <a:ext cx="9254159" cy="3664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vi-VN" sz="2800" dirty="0">
                  <a:solidFill>
                    <a:srgbClr val="0070C0"/>
                  </a:solidFill>
                </a:rPr>
                <a:t>Thực hiện được phép cộng (có nhớ) số có hai chữ số với số có một chữ số:</a:t>
              </a:r>
            </a:p>
            <a:p>
              <a:pPr algn="just">
                <a:lnSpc>
                  <a:spcPct val="120000"/>
                </a:lnSpc>
              </a:pPr>
              <a:r>
                <a:rPr lang="vi-VN" sz="2800" dirty="0">
                  <a:solidFill>
                    <a:srgbClr val="0070C0"/>
                  </a:solidFill>
                </a:rPr>
                <a:t>   + Đặt tính theo cột dọc;</a:t>
              </a:r>
            </a:p>
            <a:p>
              <a:pPr algn="just">
                <a:lnSpc>
                  <a:spcPct val="120000"/>
                </a:lnSpc>
              </a:pPr>
              <a:r>
                <a:rPr lang="vi-VN" sz="2800" dirty="0">
                  <a:solidFill>
                    <a:srgbClr val="0070C0"/>
                  </a:solidFill>
                </a:rPr>
                <a:t>   + Tính từ phải sang trái, lưu ý sau khi cộng hai số đơn vị thì nhớ 1 chục vào số chục của số hạng thứ nhất.</a:t>
              </a:r>
            </a:p>
            <a:p>
              <a:pPr marL="285750" indent="-28575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vi-VN" sz="2800" dirty="0">
                  <a:solidFill>
                    <a:srgbClr val="0070C0"/>
                  </a:solidFill>
                </a:rPr>
                <a:t>Giải được các bài toán thực tế liên quan đến phép cộng đã học.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030AFFB-D574-47A2-8F40-2363820F5DBF}"/>
                </a:ext>
              </a:extLst>
            </p:cNvPr>
            <p:cNvSpPr/>
            <p:nvPr/>
          </p:nvSpPr>
          <p:spPr>
            <a:xfrm>
              <a:off x="874643" y="2054087"/>
              <a:ext cx="10257183" cy="4068417"/>
            </a:xfrm>
            <a:prstGeom prst="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DB7DBC9-B05C-4620-BE00-0081EDB2BF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4" b="18454"/>
          <a:stretch/>
        </p:blipFill>
        <p:spPr>
          <a:xfrm>
            <a:off x="923510" y="2242931"/>
            <a:ext cx="958414" cy="7860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73E6F5-69D2-4E66-8208-EC54DA681D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4" b="18454"/>
          <a:stretch/>
        </p:blipFill>
        <p:spPr>
          <a:xfrm>
            <a:off x="923510" y="4661453"/>
            <a:ext cx="958414" cy="78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3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1" r="14089" b="6281"/>
          <a:stretch/>
        </p:blipFill>
        <p:spPr>
          <a:xfrm>
            <a:off x="-303319" y="991164"/>
            <a:ext cx="3710143" cy="5867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69" b="32484"/>
          <a:stretch/>
        </p:blipFill>
        <p:spPr>
          <a:xfrm>
            <a:off x="1905970" y="5105012"/>
            <a:ext cx="5980320" cy="19045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10700" y="1600623"/>
            <a:ext cx="8992688" cy="1861617"/>
          </a:xfrm>
          <a:prstGeom prst="rect">
            <a:avLst/>
          </a:prstGeom>
          <a:noFill/>
        </p:spPr>
        <p:txBody>
          <a:bodyPr wrap="none" lIns="91419" tIns="45709" rIns="91419" bIns="45709">
            <a:spAutoFit/>
          </a:bodyPr>
          <a:lstStyle/>
          <a:p>
            <a:pPr algn="ctr" defTabSz="1088284"/>
            <a:r>
              <a:rPr lang="en-US" sz="11498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188194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_ Tập thể dục buổi sáng (3) - Trim - Copy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0800000" flipV="1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20755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527" y="-95250"/>
            <a:ext cx="12798474" cy="71192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1761" y="780410"/>
            <a:ext cx="972319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14 </a:t>
            </a:r>
            <a:r>
              <a:rPr kumimoji="0" lang="en-US" sz="3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 </a:t>
            </a:r>
            <a:r>
              <a:rPr kumimoji="0" lang="en-US" sz="3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2024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64849" y="2080329"/>
            <a:ext cx="11215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63948" y="1411352"/>
            <a:ext cx="481214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35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3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49)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98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974416" y="14649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411738" y="1464997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Đặt tính rồi tính.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9090579-792D-46A4-91E2-E9DBCD7176DD}"/>
              </a:ext>
            </a:extLst>
          </p:cNvPr>
          <p:cNvGrpSpPr/>
          <p:nvPr/>
        </p:nvGrpSpPr>
        <p:grpSpPr>
          <a:xfrm>
            <a:off x="2156792" y="2342793"/>
            <a:ext cx="7425291" cy="658838"/>
            <a:chOff x="1824226" y="3918823"/>
            <a:chExt cx="7425291" cy="65883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76DBC77-473A-4151-AC9F-B0B4F294C0B8}"/>
                </a:ext>
              </a:extLst>
            </p:cNvPr>
            <p:cNvSpPr/>
            <p:nvPr/>
          </p:nvSpPr>
          <p:spPr>
            <a:xfrm>
              <a:off x="1824226" y="3918826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83 + 9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FD7E61-25D5-4713-B340-9D2E01FE5C45}"/>
                </a:ext>
              </a:extLst>
            </p:cNvPr>
            <p:cNvSpPr/>
            <p:nvPr/>
          </p:nvSpPr>
          <p:spPr>
            <a:xfrm>
              <a:off x="3901137" y="3918825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57 + 4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733D48B-AB44-46AE-B348-90A00A2844F7}"/>
                </a:ext>
              </a:extLst>
            </p:cNvPr>
            <p:cNvSpPr/>
            <p:nvPr/>
          </p:nvSpPr>
          <p:spPr>
            <a:xfrm>
              <a:off x="5978048" y="3918824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62 + 8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2E43E5D-BFE9-4AD8-91EF-2CF8A424DE14}"/>
                </a:ext>
              </a:extLst>
            </p:cNvPr>
            <p:cNvSpPr/>
            <p:nvPr/>
          </p:nvSpPr>
          <p:spPr>
            <a:xfrm>
              <a:off x="8054959" y="3918823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39 + 5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3E843FC-FEA4-4920-8794-1CECC53A473E}"/>
              </a:ext>
            </a:extLst>
          </p:cNvPr>
          <p:cNvGrpSpPr/>
          <p:nvPr/>
        </p:nvGrpSpPr>
        <p:grpSpPr>
          <a:xfrm>
            <a:off x="2256339" y="2845436"/>
            <a:ext cx="837249" cy="1312215"/>
            <a:chOff x="1933616" y="4498692"/>
            <a:chExt cx="837249" cy="1312215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E65129B-7FEC-4771-B773-D3E5118FE097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83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9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4DC7A6D-6497-4FE4-B801-7754E0F6918C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FD27662-6378-4712-B559-0D2EE6623139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A02F537-5E9B-46DC-911D-421C03342FCC}"/>
              </a:ext>
            </a:extLst>
          </p:cNvPr>
          <p:cNvGrpSpPr/>
          <p:nvPr/>
        </p:nvGrpSpPr>
        <p:grpSpPr>
          <a:xfrm>
            <a:off x="4339180" y="2838386"/>
            <a:ext cx="837249" cy="1312215"/>
            <a:chOff x="1933616" y="4498692"/>
            <a:chExt cx="837249" cy="1312215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40353F3-38CA-4884-9797-06D513575702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57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4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35A991A-FFBC-42F3-98CE-8F28E3A7C049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C584229-F2D6-4872-AB0F-DC3FB94C39D3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29A6198-D524-4C61-9234-A00361B44319}"/>
              </a:ext>
            </a:extLst>
          </p:cNvPr>
          <p:cNvGrpSpPr/>
          <p:nvPr/>
        </p:nvGrpSpPr>
        <p:grpSpPr>
          <a:xfrm>
            <a:off x="6422021" y="2845436"/>
            <a:ext cx="837249" cy="1312215"/>
            <a:chOff x="1933616" y="4498692"/>
            <a:chExt cx="837249" cy="1312215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3282818-12AA-478C-9B89-8B8DD0C7A5B5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62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8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C24C73D-AC53-44BB-9FAB-CD6648DFD8A9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7B6C13E-3AF8-43C7-A61E-986C274A911B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E527694-7480-44EE-AE97-C1D6990897F3}"/>
              </a:ext>
            </a:extLst>
          </p:cNvPr>
          <p:cNvGrpSpPr/>
          <p:nvPr/>
        </p:nvGrpSpPr>
        <p:grpSpPr>
          <a:xfrm>
            <a:off x="8504862" y="2838386"/>
            <a:ext cx="837249" cy="1312215"/>
            <a:chOff x="1933616" y="4498692"/>
            <a:chExt cx="837249" cy="1312215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57DFEC3-50A3-46C7-BF5A-F53F39D24C7E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39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5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21C8703-564D-4DB9-AA09-A54703CFFA95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3BE1E78-BF51-4A44-BC01-941E522216B9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1355D2EB-2B08-4837-B688-548526876E80}"/>
              </a:ext>
            </a:extLst>
          </p:cNvPr>
          <p:cNvSpPr txBox="1"/>
          <p:nvPr/>
        </p:nvSpPr>
        <p:spPr>
          <a:xfrm>
            <a:off x="2678631" y="4186525"/>
            <a:ext cx="382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</a:rPr>
              <a:t>2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F765C4E-0F2E-4917-AAE0-BA3781C943E6}"/>
              </a:ext>
            </a:extLst>
          </p:cNvPr>
          <p:cNvSpPr txBox="1"/>
          <p:nvPr/>
        </p:nvSpPr>
        <p:spPr>
          <a:xfrm>
            <a:off x="4536510" y="4155650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5DA11E0-6AD8-4C03-A91D-0F76329DA32F}"/>
              </a:ext>
            </a:extLst>
          </p:cNvPr>
          <p:cNvSpPr txBox="1"/>
          <p:nvPr/>
        </p:nvSpPr>
        <p:spPr>
          <a:xfrm>
            <a:off x="6619351" y="4186526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70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D5B7C1E-F19F-43F4-969D-2659B2DD78FA}"/>
              </a:ext>
            </a:extLst>
          </p:cNvPr>
          <p:cNvSpPr txBox="1"/>
          <p:nvPr/>
        </p:nvSpPr>
        <p:spPr>
          <a:xfrm>
            <a:off x="8702192" y="4186527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44</a:t>
            </a:r>
          </a:p>
        </p:txBody>
      </p:sp>
      <p:pic>
        <p:nvPicPr>
          <p:cNvPr id="61" name="Picture 60" descr="C:\Users\TUAN\Downloads\Luyện tập 1.png">
            <a:extLst>
              <a:ext uri="{FF2B5EF4-FFF2-40B4-BE49-F238E27FC236}">
                <a16:creationId xmlns:a16="http://schemas.microsoft.com/office/drawing/2014/main" id="{3C466207-BCE1-4610-B150-1A172EB3F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527" y="617116"/>
            <a:ext cx="2237784" cy="863493"/>
          </a:xfrm>
          <a:prstGeom prst="rect">
            <a:avLst/>
          </a:prstGeom>
          <a:noFill/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2E58D2D-DA9B-42BC-B0E8-C32B3903731E}"/>
              </a:ext>
            </a:extLst>
          </p:cNvPr>
          <p:cNvSpPr txBox="1"/>
          <p:nvPr/>
        </p:nvSpPr>
        <p:spPr>
          <a:xfrm>
            <a:off x="2720595" y="323074"/>
            <a:ext cx="66761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14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11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u="sng" dirty="0" err="1" smtClean="0">
                <a:latin typeface="Arial"/>
              </a:rPr>
              <a:t>Toán</a:t>
            </a:r>
            <a:r>
              <a:rPr lang="en-US" sz="2800" dirty="0" smtClean="0">
                <a:latin typeface="Arial"/>
              </a:rPr>
              <a:t>: ( </a:t>
            </a:r>
            <a:r>
              <a:rPr lang="en-US" sz="2800" dirty="0" err="1" smtClean="0">
                <a:latin typeface="Arial"/>
              </a:rPr>
              <a:t>Tiết</a:t>
            </a:r>
            <a:r>
              <a:rPr lang="en-US" sz="2800" dirty="0" smtClean="0">
                <a:latin typeface="Arial"/>
              </a:rPr>
              <a:t> 49)  </a:t>
            </a:r>
            <a:r>
              <a:rPr lang="en-US" sz="2800" dirty="0" err="1" smtClean="0">
                <a:solidFill>
                  <a:srgbClr val="FF0000"/>
                </a:solidFill>
                <a:latin typeface="Arial"/>
              </a:rPr>
              <a:t>Luyện</a:t>
            </a:r>
            <a:r>
              <a:rPr lang="en-US" sz="2800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/>
              </a:rPr>
              <a:t>tập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355D2EB-2B08-4837-B688-548526876E80}"/>
              </a:ext>
            </a:extLst>
          </p:cNvPr>
          <p:cNvSpPr txBox="1"/>
          <p:nvPr/>
        </p:nvSpPr>
        <p:spPr>
          <a:xfrm>
            <a:off x="2429675" y="4186525"/>
            <a:ext cx="382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9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35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57" grpId="0"/>
      <p:bldP spid="58" grpId="0"/>
      <p:bldP spid="59" grpId="0"/>
      <p:bldP spid="6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974416" y="14649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411738" y="1464997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Đặt tính rồi tính.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9090579-792D-46A4-91E2-E9DBCD7176DD}"/>
              </a:ext>
            </a:extLst>
          </p:cNvPr>
          <p:cNvGrpSpPr/>
          <p:nvPr/>
        </p:nvGrpSpPr>
        <p:grpSpPr>
          <a:xfrm>
            <a:off x="2156792" y="2342793"/>
            <a:ext cx="7425291" cy="658838"/>
            <a:chOff x="1824226" y="3918823"/>
            <a:chExt cx="7425291" cy="65883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76DBC77-473A-4151-AC9F-B0B4F294C0B8}"/>
                </a:ext>
              </a:extLst>
            </p:cNvPr>
            <p:cNvSpPr/>
            <p:nvPr/>
          </p:nvSpPr>
          <p:spPr>
            <a:xfrm>
              <a:off x="1824226" y="3918826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83 + 9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FD7E61-25D5-4713-B340-9D2E01FE5C45}"/>
                </a:ext>
              </a:extLst>
            </p:cNvPr>
            <p:cNvSpPr/>
            <p:nvPr/>
          </p:nvSpPr>
          <p:spPr>
            <a:xfrm>
              <a:off x="3901137" y="3918825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57 + 4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733D48B-AB44-46AE-B348-90A00A2844F7}"/>
                </a:ext>
              </a:extLst>
            </p:cNvPr>
            <p:cNvSpPr/>
            <p:nvPr/>
          </p:nvSpPr>
          <p:spPr>
            <a:xfrm>
              <a:off x="5978048" y="3918824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62 + 8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2E43E5D-BFE9-4AD8-91EF-2CF8A424DE14}"/>
                </a:ext>
              </a:extLst>
            </p:cNvPr>
            <p:cNvSpPr/>
            <p:nvPr/>
          </p:nvSpPr>
          <p:spPr>
            <a:xfrm>
              <a:off x="8054959" y="3918823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39 + 5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3E843FC-FEA4-4920-8794-1CECC53A473E}"/>
              </a:ext>
            </a:extLst>
          </p:cNvPr>
          <p:cNvGrpSpPr/>
          <p:nvPr/>
        </p:nvGrpSpPr>
        <p:grpSpPr>
          <a:xfrm>
            <a:off x="2256339" y="2845436"/>
            <a:ext cx="837249" cy="1312215"/>
            <a:chOff x="1933616" y="4498692"/>
            <a:chExt cx="837249" cy="1312215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E65129B-7FEC-4771-B773-D3E5118FE097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9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4DC7A6D-6497-4FE4-B801-7754E0F6918C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FD27662-6378-4712-B559-0D2EE6623139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A02F537-5E9B-46DC-911D-421C03342FCC}"/>
              </a:ext>
            </a:extLst>
          </p:cNvPr>
          <p:cNvGrpSpPr/>
          <p:nvPr/>
        </p:nvGrpSpPr>
        <p:grpSpPr>
          <a:xfrm>
            <a:off x="4390795" y="2827811"/>
            <a:ext cx="837249" cy="1312215"/>
            <a:chOff x="1933616" y="4498692"/>
            <a:chExt cx="837249" cy="1312215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40353F3-38CA-4884-9797-06D513575702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57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4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35A991A-FFBC-42F3-98CE-8F28E3A7C049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C584229-F2D6-4872-AB0F-DC3FB94C39D3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29A6198-D524-4C61-9234-A00361B44319}"/>
              </a:ext>
            </a:extLst>
          </p:cNvPr>
          <p:cNvGrpSpPr/>
          <p:nvPr/>
        </p:nvGrpSpPr>
        <p:grpSpPr>
          <a:xfrm>
            <a:off x="6422021" y="2845436"/>
            <a:ext cx="837249" cy="1312215"/>
            <a:chOff x="1933616" y="4498692"/>
            <a:chExt cx="837249" cy="1312215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3282818-12AA-478C-9B89-8B8DD0C7A5B5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8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C24C73D-AC53-44BB-9FAB-CD6648DFD8A9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7B6C13E-3AF8-43C7-A61E-986C274A911B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E527694-7480-44EE-AE97-C1D6990897F3}"/>
              </a:ext>
            </a:extLst>
          </p:cNvPr>
          <p:cNvGrpSpPr/>
          <p:nvPr/>
        </p:nvGrpSpPr>
        <p:grpSpPr>
          <a:xfrm>
            <a:off x="8504862" y="2838386"/>
            <a:ext cx="837249" cy="1312215"/>
            <a:chOff x="1933616" y="4498692"/>
            <a:chExt cx="837249" cy="1312215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57DFEC3-50A3-46C7-BF5A-F53F39D24C7E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5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21C8703-564D-4DB9-AA09-A54703CFFA95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3BE1E78-BF51-4A44-BC01-941E522216B9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1355D2EB-2B08-4837-B688-548526876E80}"/>
              </a:ext>
            </a:extLst>
          </p:cNvPr>
          <p:cNvSpPr txBox="1"/>
          <p:nvPr/>
        </p:nvSpPr>
        <p:spPr>
          <a:xfrm>
            <a:off x="2707418" y="4168903"/>
            <a:ext cx="382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F765C4E-0F2E-4917-AAE0-BA3781C943E6}"/>
              </a:ext>
            </a:extLst>
          </p:cNvPr>
          <p:cNvSpPr txBox="1"/>
          <p:nvPr/>
        </p:nvSpPr>
        <p:spPr>
          <a:xfrm>
            <a:off x="4845037" y="4168903"/>
            <a:ext cx="227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5DA11E0-6AD8-4C03-A91D-0F76329DA32F}"/>
              </a:ext>
            </a:extLst>
          </p:cNvPr>
          <p:cNvSpPr txBox="1"/>
          <p:nvPr/>
        </p:nvSpPr>
        <p:spPr>
          <a:xfrm>
            <a:off x="6932683" y="4157651"/>
            <a:ext cx="534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D5B7C1E-F19F-43F4-969D-2659B2DD78FA}"/>
              </a:ext>
            </a:extLst>
          </p:cNvPr>
          <p:cNvSpPr txBox="1"/>
          <p:nvPr/>
        </p:nvSpPr>
        <p:spPr>
          <a:xfrm>
            <a:off x="8969118" y="4157950"/>
            <a:ext cx="371475" cy="58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1" name="Picture 60" descr="C:\Users\TUAN\Downloads\Luyện tập 1.png">
            <a:extLst>
              <a:ext uri="{FF2B5EF4-FFF2-40B4-BE49-F238E27FC236}">
                <a16:creationId xmlns:a16="http://schemas.microsoft.com/office/drawing/2014/main" id="{3C466207-BCE1-4610-B150-1A172EB3F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527" y="617116"/>
            <a:ext cx="2237784" cy="863493"/>
          </a:xfrm>
          <a:prstGeom prst="rect">
            <a:avLst/>
          </a:prstGeom>
          <a:noFill/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2E58D2D-DA9B-42BC-B0E8-C32B3903731E}"/>
              </a:ext>
            </a:extLst>
          </p:cNvPr>
          <p:cNvSpPr txBox="1"/>
          <p:nvPr/>
        </p:nvSpPr>
        <p:spPr>
          <a:xfrm>
            <a:off x="2720595" y="323074"/>
            <a:ext cx="66761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14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11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Toán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(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Tiết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49) 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Luyện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tập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355D2EB-2B08-4837-B688-548526876E80}"/>
              </a:ext>
            </a:extLst>
          </p:cNvPr>
          <p:cNvSpPr txBox="1"/>
          <p:nvPr/>
        </p:nvSpPr>
        <p:spPr>
          <a:xfrm>
            <a:off x="2429675" y="4186525"/>
            <a:ext cx="382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F765C4E-0F2E-4917-AAE0-BA3781C943E6}"/>
              </a:ext>
            </a:extLst>
          </p:cNvPr>
          <p:cNvSpPr txBox="1"/>
          <p:nvPr/>
        </p:nvSpPr>
        <p:spPr>
          <a:xfrm>
            <a:off x="4627836" y="4186525"/>
            <a:ext cx="227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Arial"/>
              </a:rPr>
              <a:t>6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5DA11E0-6AD8-4C03-A91D-0F76329DA32F}"/>
              </a:ext>
            </a:extLst>
          </p:cNvPr>
          <p:cNvSpPr txBox="1"/>
          <p:nvPr/>
        </p:nvSpPr>
        <p:spPr>
          <a:xfrm>
            <a:off x="6683331" y="4160427"/>
            <a:ext cx="458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Arial"/>
              </a:rPr>
              <a:t>7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D5B7C1E-F19F-43F4-969D-2659B2DD78FA}"/>
              </a:ext>
            </a:extLst>
          </p:cNvPr>
          <p:cNvSpPr txBox="1"/>
          <p:nvPr/>
        </p:nvSpPr>
        <p:spPr>
          <a:xfrm>
            <a:off x="8691375" y="4157950"/>
            <a:ext cx="371475" cy="58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14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57" grpId="0"/>
      <p:bldP spid="58" grpId="0"/>
      <p:bldP spid="59" grpId="0"/>
      <p:bldP spid="60" grpId="0"/>
      <p:bldP spid="31" grpId="0"/>
      <p:bldP spid="44" grpId="0"/>
      <p:bldP spid="62" grpId="0"/>
      <p:bldP spid="6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800928" y="150891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238250" y="1517883"/>
            <a:ext cx="4686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Buổi sáng, bác Mạnh thu hoạch được 87 bao thóc. Buổi chiều, bác Mạnh thu hoạch được nhiều hơn buổi sáng 6 bao thóc. Hỏi buổi chiều bác Mạnh thu hoạch được bao nhiêu bao thóc?</a:t>
            </a:r>
          </a:p>
        </p:txBody>
      </p:sp>
      <p:pic>
        <p:nvPicPr>
          <p:cNvPr id="30" name="Picture 29" descr="C:\Users\TUAN\Downloads\Luyện tập 1.png">
            <a:extLst>
              <a:ext uri="{FF2B5EF4-FFF2-40B4-BE49-F238E27FC236}">
                <a16:creationId xmlns:a16="http://schemas.microsoft.com/office/drawing/2014/main" id="{E92D0ADE-996F-4B2E-97EA-FA26027AC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520122"/>
            <a:ext cx="2237784" cy="863493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14D6A4-3F47-4121-967B-8A152D07236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6975" y="1383614"/>
            <a:ext cx="4857750" cy="275534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BB0B728-591B-4929-9895-44976F023BD5}"/>
              </a:ext>
            </a:extLst>
          </p:cNvPr>
          <p:cNvSpPr txBox="1"/>
          <p:nvPr/>
        </p:nvSpPr>
        <p:spPr>
          <a:xfrm>
            <a:off x="1638203" y="3877348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u="sng" dirty="0" err="1" smtClean="0">
                <a:solidFill>
                  <a:prstClr val="black"/>
                </a:solidFill>
                <a:latin typeface="Arial"/>
              </a:rPr>
              <a:t>Tóm</a:t>
            </a:r>
            <a:r>
              <a:rPr lang="en-US" sz="2800" i="1" u="sng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u="sng" dirty="0" err="1" smtClean="0">
                <a:solidFill>
                  <a:prstClr val="black"/>
                </a:solidFill>
                <a:latin typeface="Arial"/>
              </a:rPr>
              <a:t>tắt</a:t>
            </a:r>
            <a:r>
              <a:rPr lang="en-US" sz="2800" i="1" dirty="0" smtClean="0">
                <a:solidFill>
                  <a:prstClr val="black"/>
                </a:solidFill>
                <a:latin typeface="Arial"/>
              </a:rPr>
              <a:t>:</a:t>
            </a:r>
            <a:endParaRPr kumimoji="0" lang="vi-VN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2E58D2D-DA9B-42BC-B0E8-C32B3903731E}"/>
              </a:ext>
            </a:extLst>
          </p:cNvPr>
          <p:cNvSpPr txBox="1"/>
          <p:nvPr/>
        </p:nvSpPr>
        <p:spPr>
          <a:xfrm>
            <a:off x="800928" y="4514120"/>
            <a:ext cx="4904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Buổi </a:t>
            </a:r>
            <a:r>
              <a:rPr lang="en-US" sz="2800" dirty="0" err="1" smtClean="0">
                <a:solidFill>
                  <a:srgbClr val="FF0000"/>
                </a:solidFill>
                <a:latin typeface="Arial"/>
              </a:rPr>
              <a:t>sáng</a:t>
            </a:r>
            <a:r>
              <a:rPr lang="en-US" sz="2800" dirty="0" smtClean="0">
                <a:solidFill>
                  <a:srgbClr val="FF0000"/>
                </a:solidFill>
                <a:latin typeface="Arial"/>
              </a:rPr>
              <a:t>: 87 </a:t>
            </a:r>
            <a:r>
              <a:rPr lang="en-US" sz="2800" dirty="0" err="1" smtClean="0">
                <a:solidFill>
                  <a:srgbClr val="FF0000"/>
                </a:solidFill>
                <a:latin typeface="Arial"/>
              </a:rPr>
              <a:t>bao</a:t>
            </a:r>
            <a:r>
              <a:rPr lang="en-US" sz="2800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/>
              </a:rPr>
              <a:t>thóc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E58D2D-DA9B-42BC-B0E8-C32B3903731E}"/>
              </a:ext>
            </a:extLst>
          </p:cNvPr>
          <p:cNvSpPr txBox="1"/>
          <p:nvPr/>
        </p:nvSpPr>
        <p:spPr>
          <a:xfrm>
            <a:off x="800928" y="5567606"/>
            <a:ext cx="5361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Buổi </a:t>
            </a:r>
            <a:r>
              <a:rPr lang="en-US" sz="2800" noProof="0" dirty="0" err="1" smtClean="0">
                <a:solidFill>
                  <a:srgbClr val="FF0000"/>
                </a:solidFill>
                <a:latin typeface="Arial"/>
              </a:rPr>
              <a:t>chiều</a:t>
            </a:r>
            <a:r>
              <a:rPr lang="en-US" sz="2800" noProof="0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Arial"/>
              </a:rPr>
              <a:t>: …. </a:t>
            </a:r>
            <a:r>
              <a:rPr lang="en-US" sz="2800" dirty="0" err="1" smtClean="0">
                <a:solidFill>
                  <a:srgbClr val="FF0000"/>
                </a:solidFill>
                <a:latin typeface="Arial"/>
              </a:rPr>
              <a:t>bao</a:t>
            </a:r>
            <a:r>
              <a:rPr lang="en-US" sz="2800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/>
              </a:rPr>
              <a:t>thóc</a:t>
            </a:r>
            <a:r>
              <a:rPr lang="en-US" sz="2800" dirty="0" smtClean="0">
                <a:solidFill>
                  <a:srgbClr val="FF0000"/>
                </a:solidFill>
                <a:latin typeface="Arial"/>
              </a:rPr>
              <a:t> 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E58D2D-DA9B-42BC-B0E8-C32B3903731E}"/>
              </a:ext>
            </a:extLst>
          </p:cNvPr>
          <p:cNvSpPr txBox="1"/>
          <p:nvPr/>
        </p:nvSpPr>
        <p:spPr>
          <a:xfrm>
            <a:off x="730152" y="5037340"/>
            <a:ext cx="6676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Buổi </a:t>
            </a:r>
            <a:r>
              <a:rPr lang="en-US" sz="2800" noProof="0" dirty="0" err="1" smtClean="0">
                <a:solidFill>
                  <a:srgbClr val="FF0000"/>
                </a:solidFill>
                <a:latin typeface="Arial"/>
              </a:rPr>
              <a:t>chiều</a:t>
            </a:r>
            <a:r>
              <a:rPr lang="en-US" sz="2800" noProof="0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800" noProof="0" dirty="0" err="1" smtClean="0">
                <a:solidFill>
                  <a:srgbClr val="FF0000"/>
                </a:solidFill>
                <a:latin typeface="Arial"/>
              </a:rPr>
              <a:t>nhiều</a:t>
            </a:r>
            <a:r>
              <a:rPr lang="en-US" sz="2800" noProof="0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800" noProof="0" dirty="0" err="1" smtClean="0">
                <a:solidFill>
                  <a:srgbClr val="FF0000"/>
                </a:solidFill>
                <a:latin typeface="Arial"/>
              </a:rPr>
              <a:t>hơn</a:t>
            </a:r>
            <a:r>
              <a:rPr lang="en-US" sz="2800" smtClean="0">
                <a:solidFill>
                  <a:srgbClr val="FF0000"/>
                </a:solidFill>
                <a:latin typeface="Arial"/>
              </a:rPr>
              <a:t>: 6 </a:t>
            </a:r>
            <a:r>
              <a:rPr lang="en-US" sz="2800" dirty="0" err="1" smtClean="0">
                <a:solidFill>
                  <a:srgbClr val="FF0000"/>
                </a:solidFill>
                <a:latin typeface="Arial"/>
              </a:rPr>
              <a:t>bao</a:t>
            </a:r>
            <a:r>
              <a:rPr lang="en-US" sz="2800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/>
              </a:rPr>
              <a:t>thóc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E58D2D-DA9B-42BC-B0E8-C32B3903731E}"/>
              </a:ext>
            </a:extLst>
          </p:cNvPr>
          <p:cNvSpPr txBox="1"/>
          <p:nvPr/>
        </p:nvSpPr>
        <p:spPr>
          <a:xfrm>
            <a:off x="2720595" y="323074"/>
            <a:ext cx="66761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14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11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u="sng" dirty="0" err="1" smtClean="0">
                <a:latin typeface="Arial"/>
              </a:rPr>
              <a:t>Toán</a:t>
            </a:r>
            <a:r>
              <a:rPr lang="en-US" sz="2800" dirty="0" smtClean="0">
                <a:latin typeface="Arial"/>
              </a:rPr>
              <a:t>: ( </a:t>
            </a:r>
            <a:r>
              <a:rPr lang="en-US" sz="2800" dirty="0" err="1" smtClean="0">
                <a:latin typeface="Arial"/>
              </a:rPr>
              <a:t>Tiết</a:t>
            </a:r>
            <a:r>
              <a:rPr lang="en-US" sz="2800" dirty="0" smtClean="0">
                <a:latin typeface="Arial"/>
              </a:rPr>
              <a:t> 49)  </a:t>
            </a:r>
            <a:r>
              <a:rPr lang="en-US" sz="2800" dirty="0" err="1" smtClean="0">
                <a:solidFill>
                  <a:srgbClr val="FF0000"/>
                </a:solidFill>
                <a:latin typeface="Arial"/>
              </a:rPr>
              <a:t>Luyện</a:t>
            </a:r>
            <a:r>
              <a:rPr lang="en-US" sz="2800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/>
              </a:rPr>
              <a:t>tập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4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33" grpId="0"/>
      <p:bldP spid="34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800928" y="12935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238250" y="1523022"/>
            <a:ext cx="4686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Buổi sáng, bác Mạnh thu hoạch được 87 bao thóc. Buổi chiều, bác Mạnh thu hoạch được nhiều hơn buổi sáng 6 bao thóc. Hỏi buổi chiều bác Mạnh thu hoạch được bao nhiêu bao thóc?</a:t>
            </a:r>
          </a:p>
        </p:txBody>
      </p:sp>
      <p:pic>
        <p:nvPicPr>
          <p:cNvPr id="30" name="Picture 29" descr="C:\Users\TUAN\Downloads\Luyện tập 1.png">
            <a:extLst>
              <a:ext uri="{FF2B5EF4-FFF2-40B4-BE49-F238E27FC236}">
                <a16:creationId xmlns:a16="http://schemas.microsoft.com/office/drawing/2014/main" id="{E92D0ADE-996F-4B2E-97EA-FA26027AC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928" y="544791"/>
            <a:ext cx="2237784" cy="863493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14D6A4-3F47-4121-967B-8A152D07236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0775" y="1408283"/>
            <a:ext cx="4857750" cy="260152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BB0B728-591B-4929-9895-44976F023BD5}"/>
              </a:ext>
            </a:extLst>
          </p:cNvPr>
          <p:cNvSpPr txBox="1"/>
          <p:nvPr/>
        </p:nvSpPr>
        <p:spPr>
          <a:xfrm>
            <a:off x="4924328" y="3867814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u="sng" dirty="0"/>
              <a:t>Bài </a:t>
            </a:r>
            <a:r>
              <a:rPr lang="vi-VN" sz="2800" i="1" u="sng" dirty="0" smtClean="0"/>
              <a:t>giải</a:t>
            </a:r>
            <a:r>
              <a:rPr lang="en-US" sz="2800" i="1" u="sng" dirty="0" smtClean="0"/>
              <a:t>:</a:t>
            </a:r>
            <a:endParaRPr lang="vi-VN" sz="2800" i="1" u="sng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2E58D2D-DA9B-42BC-B0E8-C32B3903731E}"/>
              </a:ext>
            </a:extLst>
          </p:cNvPr>
          <p:cNvSpPr txBox="1"/>
          <p:nvPr/>
        </p:nvSpPr>
        <p:spPr>
          <a:xfrm>
            <a:off x="1128011" y="439103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Buổi chiều bác Mạnh thu hoạch được số bao thóc là: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6D47C48-7F60-4495-943A-50A89072C7DB}"/>
              </a:ext>
            </a:extLst>
          </p:cNvPr>
          <p:cNvSpPr txBox="1"/>
          <p:nvPr/>
        </p:nvSpPr>
        <p:spPr>
          <a:xfrm>
            <a:off x="3167269" y="4932488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87 + 6 = 93 (bao thóc)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09EF11E-B489-467A-B505-5416F010D622}"/>
              </a:ext>
            </a:extLst>
          </p:cNvPr>
          <p:cNvSpPr txBox="1"/>
          <p:nvPr/>
        </p:nvSpPr>
        <p:spPr>
          <a:xfrm>
            <a:off x="3167269" y="5473942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u="sng" dirty="0">
                <a:solidFill>
                  <a:srgbClr val="FF0000"/>
                </a:solidFill>
              </a:rPr>
              <a:t>Đáp số</a:t>
            </a:r>
            <a:r>
              <a:rPr lang="vi-VN" sz="2800" dirty="0">
                <a:solidFill>
                  <a:srgbClr val="FF0000"/>
                </a:solidFill>
              </a:rPr>
              <a:t>: 93 bao thóc.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E58D2D-DA9B-42BC-B0E8-C32B3903731E}"/>
              </a:ext>
            </a:extLst>
          </p:cNvPr>
          <p:cNvSpPr txBox="1"/>
          <p:nvPr/>
        </p:nvSpPr>
        <p:spPr>
          <a:xfrm>
            <a:off x="2720595" y="323074"/>
            <a:ext cx="66761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14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11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u="sng" dirty="0" err="1" smtClean="0">
                <a:latin typeface="Arial"/>
              </a:rPr>
              <a:t>Toán</a:t>
            </a:r>
            <a:r>
              <a:rPr lang="en-US" sz="2800" dirty="0" smtClean="0">
                <a:latin typeface="Arial"/>
              </a:rPr>
              <a:t>: ( </a:t>
            </a:r>
            <a:r>
              <a:rPr lang="en-US" sz="2800" dirty="0" err="1" smtClean="0">
                <a:latin typeface="Arial"/>
              </a:rPr>
              <a:t>Tiết</a:t>
            </a:r>
            <a:r>
              <a:rPr lang="en-US" sz="2800" dirty="0" smtClean="0">
                <a:latin typeface="Arial"/>
              </a:rPr>
              <a:t> 49)  </a:t>
            </a:r>
            <a:r>
              <a:rPr lang="en-US" sz="2800" dirty="0" err="1" smtClean="0">
                <a:solidFill>
                  <a:srgbClr val="FF0000"/>
                </a:solidFill>
                <a:latin typeface="Arial"/>
              </a:rPr>
              <a:t>Luyện</a:t>
            </a:r>
            <a:r>
              <a:rPr lang="en-US" sz="2800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/>
              </a:rPr>
              <a:t>tập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00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40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A03B8B01-E9F0-45DB-9770-B533F4898F6E}"/>
              </a:ext>
            </a:extLst>
          </p:cNvPr>
          <p:cNvSpPr/>
          <p:nvPr/>
        </p:nvSpPr>
        <p:spPr>
          <a:xfrm>
            <a:off x="2962275" y="62847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9BAF82-088D-4529-90C4-10667916B48B}"/>
              </a:ext>
            </a:extLst>
          </p:cNvPr>
          <p:cNvSpPr txBox="1"/>
          <p:nvPr/>
        </p:nvSpPr>
        <p:spPr>
          <a:xfrm>
            <a:off x="3399596" y="628471"/>
            <a:ext cx="7763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Chú gà bới đất làm mất kết quả của các phép tính mà Việt vừa viết. Hãy tìm lại kết quả giúp bạn Việt nhé!</a:t>
            </a:r>
          </a:p>
        </p:txBody>
      </p:sp>
      <p:pic>
        <p:nvPicPr>
          <p:cNvPr id="9" name="Picture 8" descr="C:\Users\TUAN\Downloads\Luyện tập 1.png">
            <a:extLst>
              <a:ext uri="{FF2B5EF4-FFF2-40B4-BE49-F238E27FC236}">
                <a16:creationId xmlns:a16="http://schemas.microsoft.com/office/drawing/2014/main" id="{E3E3A2EA-1421-41CA-AA33-9605A937A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6C0EFB-2248-4EB7-B18F-3862FFAE85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319"/>
          <a:stretch/>
        </p:blipFill>
        <p:spPr>
          <a:xfrm>
            <a:off x="1411722" y="1491964"/>
            <a:ext cx="8551428" cy="462660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52D6EB6-F2EF-44EE-9075-CA36263681E2}"/>
              </a:ext>
            </a:extLst>
          </p:cNvPr>
          <p:cNvSpPr/>
          <p:nvPr/>
        </p:nvSpPr>
        <p:spPr>
          <a:xfrm>
            <a:off x="3868350" y="3672746"/>
            <a:ext cx="1166782" cy="6739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55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CEB8661-712B-498A-96AF-1A0CFB0E32B9}"/>
              </a:ext>
            </a:extLst>
          </p:cNvPr>
          <p:cNvSpPr/>
          <p:nvPr/>
        </p:nvSpPr>
        <p:spPr>
          <a:xfrm>
            <a:off x="4451741" y="5190120"/>
            <a:ext cx="1166782" cy="6739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A550ED-89D5-4367-BAED-B124DD1DF006}"/>
              </a:ext>
            </a:extLst>
          </p:cNvPr>
          <p:cNvSpPr/>
          <p:nvPr/>
        </p:nvSpPr>
        <p:spPr>
          <a:xfrm>
            <a:off x="6626487" y="3672745"/>
            <a:ext cx="1166782" cy="6739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93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1D7742E-E1A6-4967-A169-8C7E30BB7446}"/>
              </a:ext>
            </a:extLst>
          </p:cNvPr>
          <p:cNvSpPr/>
          <p:nvPr/>
        </p:nvSpPr>
        <p:spPr>
          <a:xfrm>
            <a:off x="7820764" y="5029052"/>
            <a:ext cx="1166782" cy="6739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71983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7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</TotalTime>
  <Words>575</Words>
  <Application>Microsoft Office PowerPoint</Application>
  <PresentationFormat>Widescreen</PresentationFormat>
  <Paragraphs>120</Paragraphs>
  <Slides>14</Slides>
  <Notes>1</Notes>
  <HiddenSlides>0</HiddenSlides>
  <MMClips>21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Microsoft YaHei</vt:lpstr>
      <vt:lpstr>Arial</vt:lpstr>
      <vt:lpstr>Calibri</vt:lpstr>
      <vt:lpstr>Calibri Light</vt:lpstr>
      <vt:lpstr>Tahoma</vt:lpstr>
      <vt:lpstr>Times New Roman</vt:lpstr>
      <vt:lpstr>UTM Cookies</vt:lpstr>
      <vt:lpstr>Office Theme</vt:lpstr>
      <vt:lpstr>1_Office Theme</vt:lpstr>
      <vt:lpstr>2_Office Theme</vt:lpstr>
      <vt:lpstr>6_Office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65</cp:revision>
  <dcterms:created xsi:type="dcterms:W3CDTF">2021-06-02T01:34:28Z</dcterms:created>
  <dcterms:modified xsi:type="dcterms:W3CDTF">2024-11-13T13:40:04Z</dcterms:modified>
</cp:coreProperties>
</file>