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6" r:id="rId3"/>
    <p:sldId id="297" r:id="rId4"/>
    <p:sldId id="273" r:id="rId5"/>
    <p:sldId id="298" r:id="rId6"/>
    <p:sldId id="302" r:id="rId7"/>
    <p:sldId id="306" r:id="rId8"/>
    <p:sldId id="308" r:id="rId9"/>
    <p:sldId id="307" r:id="rId10"/>
    <p:sldId id="278" r:id="rId11"/>
    <p:sldId id="279" r:id="rId12"/>
    <p:sldId id="264" r:id="rId13"/>
    <p:sldId id="312" r:id="rId14"/>
    <p:sldId id="313" r:id="rId15"/>
    <p:sldId id="314" r:id="rId16"/>
    <p:sldId id="311" r:id="rId17"/>
    <p:sldId id="315" r:id="rId18"/>
    <p:sldId id="320" r:id="rId19"/>
    <p:sldId id="281" r:id="rId20"/>
    <p:sldId id="317" r:id="rId21"/>
    <p:sldId id="321" r:id="rId22"/>
    <p:sldId id="319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1397-088E-428D-8037-CBDFA6AAC93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3319E-8957-499E-97B4-F77E4E944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319E-8957-499E-97B4-F77E4E9441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9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41E2442E-36F2-36C4-9A88-AEC6F1790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38DB008-553A-D8BD-2ECB-08CC6458C8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62A677CA-72D8-11A5-9553-5C91F4260E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773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6CCE1D10-024B-4673-8697-C823569BB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F66B057-B70A-1003-6088-6BA2BCAD63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CD221E66-862E-70C0-A49B-EB24230F02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58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B7EDC546-BFB1-8FD2-C711-9D4FB664E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D577252-0DB5-6C5F-4C3D-8C15760F30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5F3180DB-5038-0395-1FDF-88903EEBFA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942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E1E6FFFB-B415-E9DF-4A71-D4ED226CD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1BC2B13-C4B1-25D0-0FB2-991BE63555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880C469F-48A8-4983-6AA9-F8ABE991A8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31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5151-1CD7-3BF8-13C4-EA5CA966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6FAF3-0AE3-1DBC-678A-18E695C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253FD-385F-60B2-A9F7-9AA9EF43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24BD-63C5-F45B-87E4-631DE2EA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566E9-AD30-7149-F50C-EC76F9D1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D3DC-3D97-70B8-FD04-5F77E47E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135E6-0FE4-E8DD-6F37-F41EFC5E4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CFF72-C352-6716-49F2-951DCA2C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8B3B9-9F44-4224-CE2A-B5DF6D80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B4-07D4-39A9-664F-A0D850D0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C0B15-61B6-7F80-B95D-5DF90FA4B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9D1AD-0DCB-14A5-05B4-C0441FC9B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C089-8CB3-17D1-958E-355E50E4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53CF-9F74-090F-05B9-6C736DFF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A790-A092-9DB6-D512-58CD729E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5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0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1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1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7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3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1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4F7D-E111-AB6B-63F4-D9155732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A35C4-B319-E564-4064-6EA878FC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A924-18B4-A147-E5CA-26A9D59A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F2A2-E146-ACF3-D730-1F377A55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68944-86E0-5E7A-44DE-D5A52C28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1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23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4C1B-26FA-A0A7-BD22-52F94795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F746-9A6B-32CD-2665-BE72A271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E53CC-EDA1-355E-EE7C-8C15FD5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C65C-0C42-96CF-543F-1434C819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E874-66FB-7E39-FB16-BC83D44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A302-94E2-7BE7-32B7-30F27C61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AEBA1-7914-DF17-DA79-2E5F10638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471F1-516C-12D1-0C93-02120D5A4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B0D52-9261-32E7-B89A-F2572E0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07DF8-0472-4362-D1EE-9C04A29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4BA44-41D6-CBF8-3F70-A5AC0B1F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7355-AA9B-425A-37E2-1A254B2F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7D27E-7998-E4FF-3C83-B787268B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13138-072D-74E9-CCAD-255707EA7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C06B7-5820-9FE6-6E63-1D2FE825A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F14B2-41B6-A71E-2AF7-2E7161A7B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2AA8F-2F22-51AE-F2D6-9CAC2B59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C837B-B424-4694-F688-72E9CDBD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75C32-ED3D-9B76-A7EB-B9A566B8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357C-D84A-DD7D-EF31-14326646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D3AE-4C17-B77C-0678-609A95C7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8884C-6C5E-FFEC-4AA8-F3C0DB9A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3CE62-2FD9-4FEC-21E6-B249516B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BE74F-05B0-404D-EBAD-C71BCC34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B231E-112F-8B2A-88DE-A9D63575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1873F-853A-3EA5-598E-F42A0E06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7F50-1328-6B05-04BE-2E19A13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EA4D0-E354-10F4-5FCE-3DDC6434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A3B1F-1889-48F7-0B5F-C43FFA563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B1F31-6EE5-9BD9-AEF6-9B4D0052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C8D46-89CA-8856-5B27-50A56F9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EA1A5-77DB-4132-B048-DA786837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BD4C-4239-B373-0120-8379B94B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AE692-0600-60B3-9184-89779B33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7F3BE-4ED6-C65F-FC3D-0C1B863E9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133B5-62A4-78AC-10A8-D6AE3728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4D515-B1D4-B0CD-6B08-E3D15B2A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A4394-6830-3023-A498-CC638D08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DB3CE-6B9C-2205-2880-CA62928A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B6F2A-36BD-9E20-704E-59BE3A63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5870-1987-A6B7-0204-9EB13C768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CB6B2-8165-4191-91FD-A0CFF2EF54B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42A2-3F02-02A2-FA51-14A12519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E9D4-9F0C-E2A6-F304-D66AEC22D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61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9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fdgjOQOQo0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SỐ 2 BÌNH NGHI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297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vồng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  <a:p>
            <a:pPr algn="ctr" eaLnBrk="1" hangingPunct="1">
              <a:defRPr/>
            </a:pPr>
            <a:endParaRPr lang="en-US" sz="26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Ly</a:t>
            </a:r>
          </a:p>
          <a:p>
            <a:pPr algn="ctr" eaLnBrk="1" hangingPunct="1">
              <a:spcBef>
                <a:spcPts val="1348"/>
              </a:spcBef>
              <a:defRPr/>
            </a:pP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 3A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75" y="453796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0085202" y="3970092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488097" y="5038334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82754C-644D-4170-B5FC-9ECD436F31EA}"/>
              </a:ext>
            </a:extLst>
          </p:cNvPr>
          <p:cNvSpPr txBox="1"/>
          <p:nvPr/>
        </p:nvSpPr>
        <p:spPr>
          <a:xfrm>
            <a:off x="4235256" y="1988054"/>
            <a:ext cx="7152214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Mọi người yêu thương giúp đỡ lẫn nhau: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đó là đồng bào, là hàng xóm láng giềng của nhau.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yêu thương, giúp đỡ lẫn nhau là đạo lí làm người, giúp mỗi người có thêm nghị lực vươn lên trong cuộc sống.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D32CD-CBA7-60A8-1427-D08F7311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437" y="1988053"/>
            <a:ext cx="2204813" cy="3390595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CDE90452-32B3-B7CF-301C-40CA7CCEB0A0}"/>
              </a:ext>
            </a:extLst>
          </p:cNvPr>
          <p:cNvSpPr txBox="1">
            <a:spLocks/>
          </p:cNvSpPr>
          <p:nvPr/>
        </p:nvSpPr>
        <p:spPr>
          <a:xfrm>
            <a:off x="3061151" y="693277"/>
            <a:ext cx="5397811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5FB2A614-40A4-0E08-241E-DA42BA2003D0}"/>
              </a:ext>
            </a:extLst>
          </p:cNvPr>
          <p:cNvSpPr txBox="1">
            <a:spLocks/>
          </p:cNvSpPr>
          <p:nvPr/>
        </p:nvSpPr>
        <p:spPr>
          <a:xfrm>
            <a:off x="3127693" y="141499"/>
            <a:ext cx="9144000" cy="55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CCAC42-7AE2-5698-235D-1AFC8198FB46}"/>
              </a:ext>
            </a:extLst>
          </p:cNvPr>
          <p:cNvSpPr txBox="1">
            <a:spLocks/>
          </p:cNvSpPr>
          <p:nvPr/>
        </p:nvSpPr>
        <p:spPr>
          <a:xfrm>
            <a:off x="0" y="693277"/>
            <a:ext cx="242547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2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B6045766-9A9B-5B62-81D1-FD79717A7D77}"/>
              </a:ext>
            </a:extLst>
          </p:cNvPr>
          <p:cNvSpPr txBox="1">
            <a:spLocks/>
          </p:cNvSpPr>
          <p:nvPr/>
        </p:nvSpPr>
        <p:spPr>
          <a:xfrm>
            <a:off x="0" y="693277"/>
            <a:ext cx="242547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1AE2FC94-16E1-7A95-67E9-CAD8359CDA0C}"/>
              </a:ext>
            </a:extLst>
          </p:cNvPr>
          <p:cNvSpPr txBox="1">
            <a:spLocks/>
          </p:cNvSpPr>
          <p:nvPr/>
        </p:nvSpPr>
        <p:spPr>
          <a:xfrm>
            <a:off x="2425475" y="693277"/>
            <a:ext cx="2563794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9BA5DE34-20E2-2D30-D789-1CBB8505333B}"/>
              </a:ext>
            </a:extLst>
          </p:cNvPr>
          <p:cNvSpPr txBox="1">
            <a:spLocks/>
          </p:cNvSpPr>
          <p:nvPr/>
        </p:nvSpPr>
        <p:spPr>
          <a:xfrm>
            <a:off x="3127693" y="141499"/>
            <a:ext cx="9144000" cy="55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pic>
        <p:nvPicPr>
          <p:cNvPr id="8" name="Picture 2" descr="Bảy sắc cầu vồng lớp 3 | Tiếng Việt lớp 3 Cánh diều">
            <a:extLst>
              <a:ext uri="{FF2B5EF4-FFF2-40B4-BE49-F238E27FC236}">
                <a16:creationId xmlns:a16="http://schemas.microsoft.com/office/drawing/2014/main" id="{55CBC503-FC12-F3B5-DFC4-507F1160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96" y="2346168"/>
            <a:ext cx="12267192" cy="45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10">
            <a:extLst>
              <a:ext uri="{FF2B5EF4-FFF2-40B4-BE49-F238E27FC236}">
                <a16:creationId xmlns:a16="http://schemas.microsoft.com/office/drawing/2014/main" id="{A6384304-A77B-AC3B-0EC6-F37612407CA1}"/>
              </a:ext>
            </a:extLst>
          </p:cNvPr>
          <p:cNvSpPr/>
          <p:nvPr/>
        </p:nvSpPr>
        <p:spPr>
          <a:xfrm>
            <a:off x="7085959" y="1575323"/>
            <a:ext cx="5041009" cy="2751681"/>
          </a:xfrm>
          <a:prstGeom prst="cloudCallout">
            <a:avLst>
              <a:gd name="adj1" fmla="val -15712"/>
              <a:gd name="adj2" fmla="val 7330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1103A-409A-2B59-28D4-6AF3484E085E}"/>
              </a:ext>
            </a:extLst>
          </p:cNvPr>
          <p:cNvSpPr txBox="1"/>
          <p:nvPr/>
        </p:nvSpPr>
        <p:spPr>
          <a:xfrm>
            <a:off x="977030" y="1217782"/>
            <a:ext cx="7652405" cy="11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28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5DBC7-42AE-35FF-8EDD-D3030642D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30337DEF-D91E-989E-2F9B-E738D1C98DBC}"/>
              </a:ext>
            </a:extLst>
          </p:cNvPr>
          <p:cNvSpPr txBox="1">
            <a:spLocks/>
          </p:cNvSpPr>
          <p:nvPr/>
        </p:nvSpPr>
        <p:spPr>
          <a:xfrm>
            <a:off x="0" y="693277"/>
            <a:ext cx="242547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9FC78C5-6E43-4441-6808-4A4687C7845B}"/>
              </a:ext>
            </a:extLst>
          </p:cNvPr>
          <p:cNvSpPr txBox="1">
            <a:spLocks/>
          </p:cNvSpPr>
          <p:nvPr/>
        </p:nvSpPr>
        <p:spPr>
          <a:xfrm>
            <a:off x="2425474" y="693277"/>
            <a:ext cx="613940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1CAC8FE8-E4A0-7827-C471-0E5D6701FE7B}"/>
              </a:ext>
            </a:extLst>
          </p:cNvPr>
          <p:cNvSpPr txBox="1">
            <a:spLocks/>
          </p:cNvSpPr>
          <p:nvPr/>
        </p:nvSpPr>
        <p:spPr>
          <a:xfrm>
            <a:off x="3127693" y="141499"/>
            <a:ext cx="9144000" cy="55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pic>
        <p:nvPicPr>
          <p:cNvPr id="1026" name="Picture 2" descr="Bảy sắc cầu vồng lớp 3 | Tiếng Việt lớp 3 Cánh diều">
            <a:extLst>
              <a:ext uri="{FF2B5EF4-FFF2-40B4-BE49-F238E27FC236}">
                <a16:creationId xmlns:a16="http://schemas.microsoft.com/office/drawing/2014/main" id="{F90C270D-6E01-743E-D741-2ABE6E8F0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040"/>
            <a:ext cx="12191999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F07ABD-B9E0-8964-E435-36368E25C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88C432-9F12-2496-7C8E-425B7870BB7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35" y="903767"/>
            <a:ext cx="10058400" cy="5689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BF70F5-B944-C3F1-C43B-54F7F4FCE122}"/>
              </a:ext>
            </a:extLst>
          </p:cNvPr>
          <p:cNvSpPr txBox="1"/>
          <p:nvPr/>
        </p:nvSpPr>
        <p:spPr>
          <a:xfrm>
            <a:off x="148644" y="148007"/>
            <a:ext cx="119899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vồng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 algn="just"/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say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sưa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Bỗng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vội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dở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ướt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đỏ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bèn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mềm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  <a:p>
            <a:pPr indent="457200" algn="just"/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 cam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 cam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nổi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cam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  <a:p>
            <a:pPr indent="457200" algn="just"/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nhé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  <a:p>
            <a:pPr indent="457200" algn="just"/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quay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cãi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cỏ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lam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suối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tím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hào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đằm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thắm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ô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lét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</a:p>
          <a:p>
            <a:pPr indent="457200" algn="just"/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vụt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ló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ra.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vồng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rực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rỡ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nền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vồng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vắt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ngang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lúa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rực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bừng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nắm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vòng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càng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rực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rỡ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TRẦN THỊ NGÂN, PHẠM HỒNG THÚY, NGUYỄN THỊ MỸ NGỌC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Sưu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soạn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4465E4F8-2490-816D-BBE9-A369280BD83F}"/>
              </a:ext>
            </a:extLst>
          </p:cNvPr>
          <p:cNvSpPr/>
          <p:nvPr/>
        </p:nvSpPr>
        <p:spPr>
          <a:xfrm>
            <a:off x="63798" y="51735"/>
            <a:ext cx="1605515" cy="37356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298124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16079-C9E1-A5C3-8291-6C6F9B2DC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B4F544F2-8C51-CE17-B183-5D3ECA4909A4}"/>
              </a:ext>
            </a:extLst>
          </p:cNvPr>
          <p:cNvSpPr txBox="1">
            <a:spLocks/>
          </p:cNvSpPr>
          <p:nvPr/>
        </p:nvSpPr>
        <p:spPr>
          <a:xfrm>
            <a:off x="0" y="693277"/>
            <a:ext cx="242547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590A62C3-9848-AB7E-6060-DBF8E0D03E89}"/>
              </a:ext>
            </a:extLst>
          </p:cNvPr>
          <p:cNvSpPr txBox="1">
            <a:spLocks/>
          </p:cNvSpPr>
          <p:nvPr/>
        </p:nvSpPr>
        <p:spPr>
          <a:xfrm>
            <a:off x="2425474" y="693277"/>
            <a:ext cx="613940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8E7AA039-9DB8-2795-CAE2-546D631F3C15}"/>
              </a:ext>
            </a:extLst>
          </p:cNvPr>
          <p:cNvSpPr txBox="1">
            <a:spLocks/>
          </p:cNvSpPr>
          <p:nvPr/>
        </p:nvSpPr>
        <p:spPr>
          <a:xfrm>
            <a:off x="3127693" y="141499"/>
            <a:ext cx="9144000" cy="55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4045EB21-69C3-CC7E-E036-0230D48E79E2}"/>
              </a:ext>
            </a:extLst>
          </p:cNvPr>
          <p:cNvSpPr txBox="1">
            <a:spLocks/>
          </p:cNvSpPr>
          <p:nvPr/>
        </p:nvSpPr>
        <p:spPr>
          <a:xfrm>
            <a:off x="1610500" y="1967532"/>
            <a:ext cx="2668382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CD88190-F1F4-B4CC-09C0-C92E29FBA526}"/>
              </a:ext>
            </a:extLst>
          </p:cNvPr>
          <p:cNvSpPr txBox="1">
            <a:spLocks/>
          </p:cNvSpPr>
          <p:nvPr/>
        </p:nvSpPr>
        <p:spPr>
          <a:xfrm>
            <a:off x="2425474" y="2594114"/>
            <a:ext cx="2668382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1A1B8BE-3AD9-A9C0-E406-D8A8187365B8}"/>
              </a:ext>
            </a:extLst>
          </p:cNvPr>
          <p:cNvSpPr txBox="1">
            <a:spLocks/>
          </p:cNvSpPr>
          <p:nvPr/>
        </p:nvSpPr>
        <p:spPr>
          <a:xfrm>
            <a:off x="2100354" y="3392425"/>
            <a:ext cx="2668382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6B25D46E-AA78-0DD8-C887-4FB683E56572}"/>
              </a:ext>
            </a:extLst>
          </p:cNvPr>
          <p:cNvSpPr txBox="1">
            <a:spLocks/>
          </p:cNvSpPr>
          <p:nvPr/>
        </p:nvSpPr>
        <p:spPr>
          <a:xfrm>
            <a:off x="2816633" y="4116986"/>
            <a:ext cx="2668382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CBDE0D96-5318-A7B2-7755-0427C7CBC755}"/>
              </a:ext>
            </a:extLst>
          </p:cNvPr>
          <p:cNvSpPr txBox="1">
            <a:spLocks/>
          </p:cNvSpPr>
          <p:nvPr/>
        </p:nvSpPr>
        <p:spPr>
          <a:xfrm>
            <a:off x="2466579" y="4874622"/>
            <a:ext cx="2668382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ô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lét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B597B954-0E46-793A-9CCC-5BB4E929BC17}"/>
              </a:ext>
            </a:extLst>
          </p:cNvPr>
          <p:cNvSpPr txBox="1">
            <a:spLocks/>
          </p:cNvSpPr>
          <p:nvPr/>
        </p:nvSpPr>
        <p:spPr>
          <a:xfrm>
            <a:off x="1610500" y="1226433"/>
            <a:ext cx="7117864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35" y="903767"/>
            <a:ext cx="10058400" cy="5689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644" y="148007"/>
            <a:ext cx="119899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vồng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say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sưa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vội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dở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ướt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bèn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indent="457200"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da cam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indent="457200"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da cam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indent="457200"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cãi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lam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biếc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đằm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thắm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vi ô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lét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vụt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tạnh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ló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ra.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vồng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nền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vồng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vắt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bừng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ngàn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TRẦN THỊ NGÂN, PHẠM HỒNG THÚY, NGUYỄN THỊ MỸ NGỌC</a:t>
            </a:r>
          </a:p>
          <a:p>
            <a:pPr algn="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AB067D72-AA5E-44AD-B77C-DB6EDC0643CF}"/>
              </a:ext>
            </a:extLst>
          </p:cNvPr>
          <p:cNvSpPr/>
          <p:nvPr/>
        </p:nvSpPr>
        <p:spPr>
          <a:xfrm>
            <a:off x="63798" y="51735"/>
            <a:ext cx="1605515" cy="37356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3" name="Oval 2"/>
          <p:cNvSpPr/>
          <p:nvPr/>
        </p:nvSpPr>
        <p:spPr>
          <a:xfrm>
            <a:off x="256073" y="584789"/>
            <a:ext cx="414670" cy="41467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56073" y="1297170"/>
            <a:ext cx="414670" cy="41467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256073" y="3380788"/>
            <a:ext cx="414670" cy="41467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256073" y="4816184"/>
            <a:ext cx="414670" cy="41467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00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49D83-E0D7-7BA5-0A86-CFDD6B79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690372F0-0907-6C33-36D4-A0D3ACF50796}"/>
              </a:ext>
            </a:extLst>
          </p:cNvPr>
          <p:cNvSpPr txBox="1">
            <a:spLocks/>
          </p:cNvSpPr>
          <p:nvPr/>
        </p:nvSpPr>
        <p:spPr>
          <a:xfrm>
            <a:off x="0" y="693277"/>
            <a:ext cx="242547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36FF8D17-342C-F562-0B69-F559BFD1D630}"/>
              </a:ext>
            </a:extLst>
          </p:cNvPr>
          <p:cNvSpPr txBox="1">
            <a:spLocks/>
          </p:cNvSpPr>
          <p:nvPr/>
        </p:nvSpPr>
        <p:spPr>
          <a:xfrm>
            <a:off x="2425474" y="693277"/>
            <a:ext cx="613940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4FB8E5CD-7EE3-5A5B-930F-37164A0B782C}"/>
              </a:ext>
            </a:extLst>
          </p:cNvPr>
          <p:cNvSpPr txBox="1">
            <a:spLocks/>
          </p:cNvSpPr>
          <p:nvPr/>
        </p:nvSpPr>
        <p:spPr>
          <a:xfrm>
            <a:off x="3127693" y="141499"/>
            <a:ext cx="9144000" cy="55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F36314F-9158-6577-2334-E85B714B10AB}"/>
              </a:ext>
            </a:extLst>
          </p:cNvPr>
          <p:cNvSpPr txBox="1">
            <a:spLocks/>
          </p:cNvSpPr>
          <p:nvPr/>
        </p:nvSpPr>
        <p:spPr>
          <a:xfrm>
            <a:off x="1588657" y="1793695"/>
            <a:ext cx="2668382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4864B414-D946-A6F9-F85D-4BA7733C93AE}"/>
              </a:ext>
            </a:extLst>
          </p:cNvPr>
          <p:cNvSpPr txBox="1">
            <a:spLocks/>
          </p:cNvSpPr>
          <p:nvPr/>
        </p:nvSpPr>
        <p:spPr>
          <a:xfrm>
            <a:off x="1688408" y="2788467"/>
            <a:ext cx="8977743" cy="153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9F863F-CE89-117C-AF2B-57E1E89BACCE}"/>
              </a:ext>
            </a:extLst>
          </p:cNvPr>
          <p:cNvCxnSpPr/>
          <p:nvPr/>
        </p:nvCxnSpPr>
        <p:spPr>
          <a:xfrm flipH="1">
            <a:off x="8656320" y="2804160"/>
            <a:ext cx="132080" cy="5486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2C3830-691F-9086-5EEA-8E9759DE106A}"/>
              </a:ext>
            </a:extLst>
          </p:cNvPr>
          <p:cNvCxnSpPr>
            <a:cxnSpLocks/>
          </p:cNvCxnSpPr>
          <p:nvPr/>
        </p:nvCxnSpPr>
        <p:spPr>
          <a:xfrm flipH="1">
            <a:off x="5023428" y="3332027"/>
            <a:ext cx="208280" cy="4165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2540EF-4A14-6500-7642-8E83B6FE3A4A}"/>
              </a:ext>
            </a:extLst>
          </p:cNvPr>
          <p:cNvCxnSpPr/>
          <p:nvPr/>
        </p:nvCxnSpPr>
        <p:spPr>
          <a:xfrm flipH="1">
            <a:off x="4968588" y="3347267"/>
            <a:ext cx="213360" cy="4165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A45373-3DFC-604F-A029-0BE9E3A461F0}"/>
              </a:ext>
            </a:extLst>
          </p:cNvPr>
          <p:cNvCxnSpPr/>
          <p:nvPr/>
        </p:nvCxnSpPr>
        <p:spPr>
          <a:xfrm flipH="1">
            <a:off x="5127568" y="3810000"/>
            <a:ext cx="166024" cy="4821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55DAD7-DA19-ADB7-5800-B0E2DCC71B26}"/>
              </a:ext>
            </a:extLst>
          </p:cNvPr>
          <p:cNvCxnSpPr/>
          <p:nvPr/>
        </p:nvCxnSpPr>
        <p:spPr>
          <a:xfrm flipH="1">
            <a:off x="7461726" y="3809999"/>
            <a:ext cx="252413" cy="4821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D86356-9DAE-F988-3D9D-9708079180EA}"/>
              </a:ext>
            </a:extLst>
          </p:cNvPr>
          <p:cNvCxnSpPr/>
          <p:nvPr/>
        </p:nvCxnSpPr>
        <p:spPr>
          <a:xfrm flipH="1">
            <a:off x="7561739" y="3810000"/>
            <a:ext cx="243825" cy="4821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86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267D78-6889-0097-5EAE-F886FA3C0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AAE519-4C1E-6807-6935-F3C3866B508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35" y="903767"/>
            <a:ext cx="10058400" cy="5689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AD28CE-1D30-B5F5-2D58-E90055C7AB44}"/>
              </a:ext>
            </a:extLst>
          </p:cNvPr>
          <p:cNvSpPr txBox="1"/>
          <p:nvPr/>
        </p:nvSpPr>
        <p:spPr>
          <a:xfrm>
            <a:off x="148644" y="148007"/>
            <a:ext cx="119899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vồng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say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sưa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vội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dở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ướt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bèn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indent="457200"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da cam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indent="457200"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da cam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indent="457200"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cãi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lam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biếc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đằm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thắm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vi ô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lét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vụt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tạnh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ló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ra.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vồng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nền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vồng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vắt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bừng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ngàn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TRẦN THỊ NGÂN, PHẠM HỒNG THÚY, NGUYỄN THỊ MỸ NGỌC</a:t>
            </a:r>
          </a:p>
          <a:p>
            <a:pPr algn="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9EC67FD0-D33D-276E-9AE7-A253888AC1B9}"/>
              </a:ext>
            </a:extLst>
          </p:cNvPr>
          <p:cNvSpPr/>
          <p:nvPr/>
        </p:nvSpPr>
        <p:spPr>
          <a:xfrm>
            <a:off x="63798" y="51735"/>
            <a:ext cx="1605515" cy="37356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32730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D5E0BDE-A00A-D145-072B-7E45F6D68115}"/>
              </a:ext>
            </a:extLst>
          </p:cNvPr>
          <p:cNvGrpSpPr/>
          <p:nvPr/>
        </p:nvGrpSpPr>
        <p:grpSpPr>
          <a:xfrm>
            <a:off x="1155700" y="3887067"/>
            <a:ext cx="3071109" cy="1009025"/>
            <a:chOff x="1972637" y="4610399"/>
            <a:chExt cx="5029090" cy="151412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4CA3CB-5884-EAF6-A60B-496A59CC9D1F}"/>
                </a:ext>
              </a:extLst>
            </p:cNvPr>
            <p:cNvGrpSpPr/>
            <p:nvPr/>
          </p:nvGrpSpPr>
          <p:grpSpPr>
            <a:xfrm>
              <a:off x="2591954" y="4856135"/>
              <a:ext cx="4409773" cy="1268386"/>
              <a:chOff x="245104" y="-171276"/>
              <a:chExt cx="6835669" cy="106166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D0ED4C01-171C-6C0A-50E2-4CB3C6DE5407}"/>
                  </a:ext>
                </a:extLst>
              </p:cNvPr>
              <p:cNvSpPr/>
              <p:nvPr/>
            </p:nvSpPr>
            <p:spPr>
              <a:xfrm>
                <a:off x="245104" y="-171276"/>
                <a:ext cx="6835669" cy="1061660"/>
              </a:xfrm>
              <a:custGeom>
                <a:avLst/>
                <a:gdLst/>
                <a:ahLst/>
                <a:cxnLst/>
                <a:rect l="l" t="t" r="r" b="b"/>
                <a:pathLst>
                  <a:path w="6835669" h="1449724">
                    <a:moveTo>
                      <a:pt x="5896769" y="1438537"/>
                    </a:moveTo>
                    <a:cubicBezTo>
                      <a:pt x="5896769" y="1438537"/>
                      <a:pt x="5477016" y="1449724"/>
                      <a:pt x="5014432" y="1447103"/>
                    </a:cubicBezTo>
                    <a:cubicBezTo>
                      <a:pt x="2498561" y="1444940"/>
                      <a:pt x="1057073" y="1437116"/>
                      <a:pt x="1057073" y="1437116"/>
                    </a:cubicBezTo>
                    <a:cubicBezTo>
                      <a:pt x="812931" y="1428281"/>
                      <a:pt x="565145" y="1411300"/>
                      <a:pt x="398404" y="1353123"/>
                    </a:cubicBezTo>
                    <a:cubicBezTo>
                      <a:pt x="120505" y="1256161"/>
                      <a:pt x="0" y="1078633"/>
                      <a:pt x="0" y="664228"/>
                    </a:cubicBezTo>
                    <a:lnTo>
                      <a:pt x="0" y="664224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4231538" y="7673"/>
                    </a:cubicBezTo>
                    <a:cubicBezTo>
                      <a:pt x="5258090" y="0"/>
                      <a:pt x="5722017" y="7673"/>
                      <a:pt x="5722017" y="7673"/>
                    </a:cubicBezTo>
                    <a:cubicBezTo>
                      <a:pt x="6090325" y="15152"/>
                      <a:pt x="6453637" y="84484"/>
                      <a:pt x="6651378" y="207066"/>
                    </a:cubicBezTo>
                    <a:cubicBezTo>
                      <a:pt x="6802395" y="300683"/>
                      <a:pt x="6835669" y="425358"/>
                      <a:pt x="6826528" y="664228"/>
                    </a:cubicBezTo>
                    <a:lnTo>
                      <a:pt x="6826528" y="664231"/>
                    </a:lnTo>
                    <a:cubicBezTo>
                      <a:pt x="6826528" y="1196598"/>
                      <a:pt x="6543532" y="1410696"/>
                      <a:pt x="5896769" y="1438537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0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5" name="Picture 29">
              <a:extLst>
                <a:ext uri="{FF2B5EF4-FFF2-40B4-BE49-F238E27FC236}">
                  <a16:creationId xmlns:a16="http://schemas.microsoft.com/office/drawing/2014/main" id="{82E72FC0-2FD2-AE3F-8E02-90EE2367A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29382"/>
            <a:stretch/>
          </p:blipFill>
          <p:spPr>
            <a:xfrm>
              <a:off x="1972637" y="4610399"/>
              <a:ext cx="1613887" cy="126838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DB6EE8-DAC6-113B-B48D-D7BA078E8832}"/>
                </a:ext>
              </a:extLst>
            </p:cNvPr>
            <p:cNvSpPr txBox="1"/>
            <p:nvPr/>
          </p:nvSpPr>
          <p:spPr>
            <a:xfrm>
              <a:off x="3586525" y="5189033"/>
              <a:ext cx="3054901" cy="692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97478A-A316-FC7C-F1AC-D17E915D3D06}"/>
              </a:ext>
            </a:extLst>
          </p:cNvPr>
          <p:cNvGrpSpPr/>
          <p:nvPr/>
        </p:nvGrpSpPr>
        <p:grpSpPr>
          <a:xfrm>
            <a:off x="1167494" y="2759941"/>
            <a:ext cx="3071109" cy="997816"/>
            <a:chOff x="1972637" y="4610399"/>
            <a:chExt cx="5029090" cy="149730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D641139-024D-1516-89E3-6321B86EBA75}"/>
                </a:ext>
              </a:extLst>
            </p:cNvPr>
            <p:cNvGrpSpPr/>
            <p:nvPr/>
          </p:nvGrpSpPr>
          <p:grpSpPr>
            <a:xfrm>
              <a:off x="2591954" y="4856135"/>
              <a:ext cx="4409773" cy="1251565"/>
              <a:chOff x="245104" y="-171276"/>
              <a:chExt cx="6835669" cy="1047581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A4150980-B44A-440D-F2BC-B38336414A94}"/>
                  </a:ext>
                </a:extLst>
              </p:cNvPr>
              <p:cNvSpPr/>
              <p:nvPr/>
            </p:nvSpPr>
            <p:spPr>
              <a:xfrm>
                <a:off x="245104" y="-171276"/>
                <a:ext cx="6835669" cy="1047581"/>
              </a:xfrm>
              <a:custGeom>
                <a:avLst/>
                <a:gdLst/>
                <a:ahLst/>
                <a:cxnLst/>
                <a:rect l="l" t="t" r="r" b="b"/>
                <a:pathLst>
                  <a:path w="6835669" h="1449724">
                    <a:moveTo>
                      <a:pt x="5896769" y="1438537"/>
                    </a:moveTo>
                    <a:cubicBezTo>
                      <a:pt x="5896769" y="1438537"/>
                      <a:pt x="5477016" y="1449724"/>
                      <a:pt x="5014432" y="1447103"/>
                    </a:cubicBezTo>
                    <a:cubicBezTo>
                      <a:pt x="2498561" y="1444940"/>
                      <a:pt x="1057073" y="1437116"/>
                      <a:pt x="1057073" y="1437116"/>
                    </a:cubicBezTo>
                    <a:cubicBezTo>
                      <a:pt x="812931" y="1428281"/>
                      <a:pt x="565145" y="1411300"/>
                      <a:pt x="398404" y="1353123"/>
                    </a:cubicBezTo>
                    <a:cubicBezTo>
                      <a:pt x="120505" y="1256161"/>
                      <a:pt x="0" y="1078633"/>
                      <a:pt x="0" y="664228"/>
                    </a:cubicBezTo>
                    <a:lnTo>
                      <a:pt x="0" y="664224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4231538" y="7673"/>
                    </a:cubicBezTo>
                    <a:cubicBezTo>
                      <a:pt x="5258090" y="0"/>
                      <a:pt x="5722017" y="7673"/>
                      <a:pt x="5722017" y="7673"/>
                    </a:cubicBezTo>
                    <a:cubicBezTo>
                      <a:pt x="6090325" y="15152"/>
                      <a:pt x="6453637" y="84484"/>
                      <a:pt x="6651378" y="207066"/>
                    </a:cubicBezTo>
                    <a:cubicBezTo>
                      <a:pt x="6802395" y="300683"/>
                      <a:pt x="6835669" y="425358"/>
                      <a:pt x="6826528" y="664228"/>
                    </a:cubicBezTo>
                    <a:lnTo>
                      <a:pt x="6826528" y="664231"/>
                    </a:lnTo>
                    <a:cubicBezTo>
                      <a:pt x="6826528" y="1196598"/>
                      <a:pt x="6543532" y="1410696"/>
                      <a:pt x="5896769" y="1438537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91B0584-FE27-8335-B3D2-A1749541A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29382"/>
            <a:stretch/>
          </p:blipFill>
          <p:spPr>
            <a:xfrm>
              <a:off x="1972637" y="4610399"/>
              <a:ext cx="1613887" cy="126838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2E19D9-56EC-BDA4-8DE7-A25A51AB591F}"/>
                </a:ext>
              </a:extLst>
            </p:cNvPr>
            <p:cNvSpPr txBox="1"/>
            <p:nvPr/>
          </p:nvSpPr>
          <p:spPr>
            <a:xfrm>
              <a:off x="3492583" y="5122750"/>
              <a:ext cx="3054901" cy="692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Càu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nhàu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CF9661-3AE6-EEE4-526C-0947740F663D}"/>
              </a:ext>
            </a:extLst>
          </p:cNvPr>
          <p:cNvGrpSpPr/>
          <p:nvPr/>
        </p:nvGrpSpPr>
        <p:grpSpPr>
          <a:xfrm>
            <a:off x="1161904" y="5035112"/>
            <a:ext cx="3071109" cy="997816"/>
            <a:chOff x="1972637" y="4610399"/>
            <a:chExt cx="5029090" cy="149730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B1AF8F9-03B3-8ED3-D299-F68B67D6BEA0}"/>
                </a:ext>
              </a:extLst>
            </p:cNvPr>
            <p:cNvGrpSpPr/>
            <p:nvPr/>
          </p:nvGrpSpPr>
          <p:grpSpPr>
            <a:xfrm>
              <a:off x="2591954" y="4856135"/>
              <a:ext cx="4409773" cy="1251565"/>
              <a:chOff x="245104" y="-171276"/>
              <a:chExt cx="6835669" cy="1047581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49442B8A-2BA2-C230-89C2-AA6203216538}"/>
                  </a:ext>
                </a:extLst>
              </p:cNvPr>
              <p:cNvSpPr/>
              <p:nvPr/>
            </p:nvSpPr>
            <p:spPr>
              <a:xfrm>
                <a:off x="245104" y="-171276"/>
                <a:ext cx="6835669" cy="1047581"/>
              </a:xfrm>
              <a:custGeom>
                <a:avLst/>
                <a:gdLst/>
                <a:ahLst/>
                <a:cxnLst/>
                <a:rect l="l" t="t" r="r" b="b"/>
                <a:pathLst>
                  <a:path w="6835669" h="1449724">
                    <a:moveTo>
                      <a:pt x="5896769" y="1438537"/>
                    </a:moveTo>
                    <a:cubicBezTo>
                      <a:pt x="5896769" y="1438537"/>
                      <a:pt x="5477016" y="1449724"/>
                      <a:pt x="5014432" y="1447103"/>
                    </a:cubicBezTo>
                    <a:cubicBezTo>
                      <a:pt x="2498561" y="1444940"/>
                      <a:pt x="1057073" y="1437116"/>
                      <a:pt x="1057073" y="1437116"/>
                    </a:cubicBezTo>
                    <a:cubicBezTo>
                      <a:pt x="812931" y="1428281"/>
                      <a:pt x="565145" y="1411300"/>
                      <a:pt x="398404" y="1353123"/>
                    </a:cubicBezTo>
                    <a:cubicBezTo>
                      <a:pt x="120505" y="1256161"/>
                      <a:pt x="0" y="1078633"/>
                      <a:pt x="0" y="664228"/>
                    </a:cubicBezTo>
                    <a:lnTo>
                      <a:pt x="0" y="664224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4231538" y="7673"/>
                    </a:cubicBezTo>
                    <a:cubicBezTo>
                      <a:pt x="5258090" y="0"/>
                      <a:pt x="5722017" y="7673"/>
                      <a:pt x="5722017" y="7673"/>
                    </a:cubicBezTo>
                    <a:cubicBezTo>
                      <a:pt x="6090325" y="15152"/>
                      <a:pt x="6453637" y="84484"/>
                      <a:pt x="6651378" y="207066"/>
                    </a:cubicBezTo>
                    <a:cubicBezTo>
                      <a:pt x="6802395" y="300683"/>
                      <a:pt x="6835669" y="425358"/>
                      <a:pt x="6826528" y="664228"/>
                    </a:cubicBezTo>
                    <a:lnTo>
                      <a:pt x="6826528" y="664231"/>
                    </a:lnTo>
                    <a:cubicBezTo>
                      <a:pt x="6826528" y="1196598"/>
                      <a:pt x="6543532" y="1410696"/>
                      <a:pt x="5896769" y="1438537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05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35" name="Picture 29">
              <a:extLst>
                <a:ext uri="{FF2B5EF4-FFF2-40B4-BE49-F238E27FC236}">
                  <a16:creationId xmlns:a16="http://schemas.microsoft.com/office/drawing/2014/main" id="{DDB0B9F0-A672-4CD1-2C06-27A9DDF52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29382"/>
            <a:stretch/>
          </p:blipFill>
          <p:spPr>
            <a:xfrm>
              <a:off x="1972637" y="4610399"/>
              <a:ext cx="1613887" cy="126838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3EAC30F-385B-099B-82EC-B5F97B46BCF1}"/>
                </a:ext>
              </a:extLst>
            </p:cNvPr>
            <p:cNvSpPr txBox="1"/>
            <p:nvPr/>
          </p:nvSpPr>
          <p:spPr>
            <a:xfrm>
              <a:off x="3532739" y="5139300"/>
              <a:ext cx="3054901" cy="692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Đằm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thắm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8B630D2-C6D1-1EEF-EF47-6204C16E9EB3}"/>
              </a:ext>
            </a:extLst>
          </p:cNvPr>
          <p:cNvSpPr txBox="1"/>
          <p:nvPr/>
        </p:nvSpPr>
        <p:spPr>
          <a:xfrm>
            <a:off x="5549351" y="2966100"/>
            <a:ext cx="6160049" cy="58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Right Arrow 28">
            <a:extLst>
              <a:ext uri="{FF2B5EF4-FFF2-40B4-BE49-F238E27FC236}">
                <a16:creationId xmlns:a16="http://schemas.microsoft.com/office/drawing/2014/main" id="{934B0C11-91E3-B2BE-C78F-099704866ECA}"/>
              </a:ext>
            </a:extLst>
          </p:cNvPr>
          <p:cNvSpPr/>
          <p:nvPr/>
        </p:nvSpPr>
        <p:spPr>
          <a:xfrm>
            <a:off x="4392099" y="4296637"/>
            <a:ext cx="884127" cy="36932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AF2AE-8B03-9F93-7BD8-4AD6CD823E01}"/>
              </a:ext>
            </a:extLst>
          </p:cNvPr>
          <p:cNvSpPr txBox="1"/>
          <p:nvPr/>
        </p:nvSpPr>
        <p:spPr>
          <a:xfrm>
            <a:off x="5549351" y="4109960"/>
            <a:ext cx="515593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hay,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Right Arrow 49">
            <a:extLst>
              <a:ext uri="{FF2B5EF4-FFF2-40B4-BE49-F238E27FC236}">
                <a16:creationId xmlns:a16="http://schemas.microsoft.com/office/drawing/2014/main" id="{D47203C6-A992-3E8B-2EE7-734258CA79F7}"/>
              </a:ext>
            </a:extLst>
          </p:cNvPr>
          <p:cNvSpPr/>
          <p:nvPr/>
        </p:nvSpPr>
        <p:spPr>
          <a:xfrm>
            <a:off x="4392099" y="5485373"/>
            <a:ext cx="884127" cy="36932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UTM Avo" panose="0204060305050602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2D7CD1-F589-B385-247D-AAF12C833465}"/>
              </a:ext>
            </a:extLst>
          </p:cNvPr>
          <p:cNvSpPr txBox="1"/>
          <p:nvPr/>
        </p:nvSpPr>
        <p:spPr>
          <a:xfrm>
            <a:off x="5596234" y="5316816"/>
            <a:ext cx="4558589" cy="58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55C88A-8989-5BFA-55A7-48F3C951BE30}"/>
              </a:ext>
            </a:extLst>
          </p:cNvPr>
          <p:cNvGrpSpPr/>
          <p:nvPr/>
        </p:nvGrpSpPr>
        <p:grpSpPr>
          <a:xfrm>
            <a:off x="3109826" y="1762081"/>
            <a:ext cx="5535506" cy="1009178"/>
            <a:chOff x="5920926" y="2024395"/>
            <a:chExt cx="9064658" cy="1836486"/>
          </a:xfrm>
        </p:grpSpPr>
        <p:grpSp>
          <p:nvGrpSpPr>
            <p:cNvPr id="44" name="Group 21">
              <a:extLst>
                <a:ext uri="{FF2B5EF4-FFF2-40B4-BE49-F238E27FC236}">
                  <a16:creationId xmlns:a16="http://schemas.microsoft.com/office/drawing/2014/main" id="{8DCFDD43-044A-A9AB-67A0-F9623D20A5B9}"/>
                </a:ext>
              </a:extLst>
            </p:cNvPr>
            <p:cNvGrpSpPr/>
            <p:nvPr/>
          </p:nvGrpSpPr>
          <p:grpSpPr>
            <a:xfrm>
              <a:off x="6477000" y="2430476"/>
              <a:ext cx="8508584" cy="1430405"/>
              <a:chOff x="0" y="-1503320"/>
              <a:chExt cx="22168868" cy="10565222"/>
            </a:xfrm>
          </p:grpSpPr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E648196C-F04A-2247-42A0-92CE0BDA98B2}"/>
                  </a:ext>
                </a:extLst>
              </p:cNvPr>
              <p:cNvSpPr/>
              <p:nvPr/>
            </p:nvSpPr>
            <p:spPr>
              <a:xfrm>
                <a:off x="0" y="-1503320"/>
                <a:ext cx="22168868" cy="10565222"/>
              </a:xfrm>
              <a:custGeom>
                <a:avLst/>
                <a:gdLst/>
                <a:ahLst/>
                <a:cxnLst/>
                <a:rect l="l" t="t" r="r" b="b"/>
                <a:pathLst>
                  <a:path w="14504401" h="14263151">
                    <a:moveTo>
                      <a:pt x="13876623" y="14208673"/>
                    </a:moveTo>
                    <a:cubicBezTo>
                      <a:pt x="13876623" y="14208673"/>
                      <a:pt x="13145748" y="14263151"/>
                      <a:pt x="11163369" y="14260530"/>
                    </a:cubicBezTo>
                    <a:cubicBezTo>
                      <a:pt x="5272590" y="14258367"/>
                      <a:pt x="1057074" y="14250543"/>
                      <a:pt x="1057074" y="14250543"/>
                    </a:cubicBezTo>
                    <a:cubicBezTo>
                      <a:pt x="812932" y="14241708"/>
                      <a:pt x="449110" y="14220478"/>
                      <a:pt x="282371" y="14162300"/>
                    </a:cubicBezTo>
                    <a:cubicBezTo>
                      <a:pt x="4469" y="14065337"/>
                      <a:pt x="0" y="13892058"/>
                      <a:pt x="0" y="11387406"/>
                    </a:cubicBezTo>
                    <a:lnTo>
                      <a:pt x="0" y="11387274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800877" y="15681"/>
                      <a:pt x="8991241" y="7673"/>
                    </a:cubicBezTo>
                    <a:cubicBezTo>
                      <a:pt x="12926821" y="0"/>
                      <a:pt x="13643555" y="6979"/>
                      <a:pt x="13643555" y="6979"/>
                    </a:cubicBezTo>
                    <a:cubicBezTo>
                      <a:pt x="14011861" y="14458"/>
                      <a:pt x="14150121" y="42638"/>
                      <a:pt x="14347862" y="165219"/>
                    </a:cubicBezTo>
                    <a:cubicBezTo>
                      <a:pt x="14498879" y="258836"/>
                      <a:pt x="14504401" y="476157"/>
                      <a:pt x="14495261" y="11387273"/>
                    </a:cubicBezTo>
                    <a:lnTo>
                      <a:pt x="14495261" y="11387405"/>
                    </a:lnTo>
                    <a:cubicBezTo>
                      <a:pt x="14495259" y="14010024"/>
                      <a:pt x="14452476" y="14158611"/>
                      <a:pt x="13876623" y="14208673"/>
                    </a:cubicBezTo>
                    <a:close/>
                  </a:path>
                </a:pathLst>
              </a:custGeom>
              <a:solidFill>
                <a:srgbClr val="98C8BB"/>
              </a:solidFill>
            </p:spPr>
            <p:txBody>
              <a:bodyPr/>
              <a:lstStyle/>
              <a:p>
                <a:endParaRPr lang="en-US" sz="105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C6DB18C-91D6-8BD8-3DFF-E7949276BB7A}"/>
                </a:ext>
              </a:extLst>
            </p:cNvPr>
            <p:cNvSpPr txBox="1"/>
            <p:nvPr/>
          </p:nvSpPr>
          <p:spPr>
            <a:xfrm>
              <a:off x="7085685" y="2637280"/>
              <a:ext cx="7474423" cy="1064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pic>
          <p:nvPicPr>
            <p:cNvPr id="46" name="Picture 26">
              <a:extLst>
                <a:ext uri="{FF2B5EF4-FFF2-40B4-BE49-F238E27FC236}">
                  <a16:creationId xmlns:a16="http://schemas.microsoft.com/office/drawing/2014/main" id="{56040E0D-9E55-32E2-8545-BD06AA7F1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920926" y="2024395"/>
              <a:ext cx="1164759" cy="1226061"/>
            </a:xfrm>
            <a:prstGeom prst="rect">
              <a:avLst/>
            </a:prstGeom>
          </p:spPr>
        </p:pic>
      </p:grpSp>
      <p:sp>
        <p:nvSpPr>
          <p:cNvPr id="48" name="Right Arrow 56">
            <a:extLst>
              <a:ext uri="{FF2B5EF4-FFF2-40B4-BE49-F238E27FC236}">
                <a16:creationId xmlns:a16="http://schemas.microsoft.com/office/drawing/2014/main" id="{093A9E5E-0CF2-2EF1-E7F4-6E6380FEF04B}"/>
              </a:ext>
            </a:extLst>
          </p:cNvPr>
          <p:cNvSpPr/>
          <p:nvPr/>
        </p:nvSpPr>
        <p:spPr>
          <a:xfrm>
            <a:off x="4379003" y="3175574"/>
            <a:ext cx="884127" cy="36932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UTM Avo" panose="02040603050506020204" pitchFamily="18" charset="0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BCA50609-3ABE-CE5C-4756-E5EF539BB43E}"/>
              </a:ext>
            </a:extLst>
          </p:cNvPr>
          <p:cNvSpPr txBox="1">
            <a:spLocks/>
          </p:cNvSpPr>
          <p:nvPr/>
        </p:nvSpPr>
        <p:spPr>
          <a:xfrm>
            <a:off x="3127693" y="141499"/>
            <a:ext cx="9144000" cy="55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C9D590B6-BB1A-139B-14E1-B3A597C2AE79}"/>
              </a:ext>
            </a:extLst>
          </p:cNvPr>
          <p:cNvSpPr txBox="1">
            <a:spLocks/>
          </p:cNvSpPr>
          <p:nvPr/>
        </p:nvSpPr>
        <p:spPr>
          <a:xfrm>
            <a:off x="0" y="693277"/>
            <a:ext cx="242547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0201AA4-D93F-88D8-2B70-6138D248755C}"/>
              </a:ext>
            </a:extLst>
          </p:cNvPr>
          <p:cNvSpPr txBox="1">
            <a:spLocks/>
          </p:cNvSpPr>
          <p:nvPr/>
        </p:nvSpPr>
        <p:spPr>
          <a:xfrm>
            <a:off x="2425474" y="693277"/>
            <a:ext cx="613940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46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 animBg="1"/>
      <p:bldP spid="42" grpId="0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4220B-8A9E-9ACB-982E-5A24B625D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2C46C900-D956-6254-4060-37ADF974E258}"/>
              </a:ext>
            </a:extLst>
          </p:cNvPr>
          <p:cNvSpPr txBox="1">
            <a:spLocks/>
          </p:cNvSpPr>
          <p:nvPr/>
        </p:nvSpPr>
        <p:spPr>
          <a:xfrm>
            <a:off x="3127693" y="141499"/>
            <a:ext cx="9144000" cy="55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009FA4B-92EC-6558-8F04-BD4DE170C4C9}"/>
              </a:ext>
            </a:extLst>
          </p:cNvPr>
          <p:cNvSpPr txBox="1">
            <a:spLocks/>
          </p:cNvSpPr>
          <p:nvPr/>
        </p:nvSpPr>
        <p:spPr>
          <a:xfrm>
            <a:off x="0" y="693277"/>
            <a:ext cx="242547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E9E717BF-2CEB-6C60-0568-25DFBBC64DF0}"/>
              </a:ext>
            </a:extLst>
          </p:cNvPr>
          <p:cNvSpPr txBox="1">
            <a:spLocks/>
          </p:cNvSpPr>
          <p:nvPr/>
        </p:nvSpPr>
        <p:spPr>
          <a:xfrm>
            <a:off x="2425474" y="693277"/>
            <a:ext cx="613940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5D4A74-33B4-D758-A58F-041CF62051A2}"/>
              </a:ext>
            </a:extLst>
          </p:cNvPr>
          <p:cNvGrpSpPr/>
          <p:nvPr/>
        </p:nvGrpSpPr>
        <p:grpSpPr>
          <a:xfrm>
            <a:off x="1452052" y="1893890"/>
            <a:ext cx="3495868" cy="673740"/>
            <a:chOff x="12475474" y="2793686"/>
            <a:chExt cx="5812526" cy="124755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25FB19C-56C9-45B9-7260-6A5E0ADFB66A}"/>
                </a:ext>
              </a:extLst>
            </p:cNvPr>
            <p:cNvGrpSpPr/>
            <p:nvPr/>
          </p:nvGrpSpPr>
          <p:grpSpPr>
            <a:xfrm>
              <a:off x="12475474" y="2793686"/>
              <a:ext cx="5812526" cy="1247553"/>
              <a:chOff x="12475474" y="2793686"/>
              <a:chExt cx="5812526" cy="1247553"/>
            </a:xfrm>
          </p:grpSpPr>
          <p:sp>
            <p:nvSpPr>
              <p:cNvPr id="8" name="Pentagon 15">
                <a:extLst>
                  <a:ext uri="{FF2B5EF4-FFF2-40B4-BE49-F238E27FC236}">
                    <a16:creationId xmlns:a16="http://schemas.microsoft.com/office/drawing/2014/main" id="{8650BB2E-9C5D-BC23-434B-41FB6A930F86}"/>
                  </a:ext>
                </a:extLst>
              </p:cNvPr>
              <p:cNvSpPr/>
              <p:nvPr/>
            </p:nvSpPr>
            <p:spPr>
              <a:xfrm flipH="1">
                <a:off x="12475474" y="2793686"/>
                <a:ext cx="5812526" cy="1247553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Pentagon 56">
                <a:extLst>
                  <a:ext uri="{FF2B5EF4-FFF2-40B4-BE49-F238E27FC236}">
                    <a16:creationId xmlns:a16="http://schemas.microsoft.com/office/drawing/2014/main" id="{A228EC15-FC44-9E0A-66CC-B7902FE7C462}"/>
                  </a:ext>
                </a:extLst>
              </p:cNvPr>
              <p:cNvSpPr/>
              <p:nvPr/>
            </p:nvSpPr>
            <p:spPr>
              <a:xfrm flipH="1">
                <a:off x="12600437" y="2857623"/>
                <a:ext cx="5562600" cy="111968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E181BB-8725-FC13-7C56-DC679AA264B4}"/>
                </a:ext>
              </a:extLst>
            </p:cNvPr>
            <p:cNvSpPr txBox="1"/>
            <p:nvPr/>
          </p:nvSpPr>
          <p:spPr>
            <a:xfrm>
              <a:off x="12848197" y="3111077"/>
              <a:ext cx="5439803" cy="6478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0" name="Picture 7">
            <a:extLst>
              <a:ext uri="{FF2B5EF4-FFF2-40B4-BE49-F238E27FC236}">
                <a16:creationId xmlns:a16="http://schemas.microsoft.com/office/drawing/2014/main" id="{63AF5C60-FD5D-AFED-52DD-5D650206E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1154"/>
          <a:stretch/>
        </p:blipFill>
        <p:spPr>
          <a:xfrm>
            <a:off x="3677921" y="2602159"/>
            <a:ext cx="4460240" cy="30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4DD8-12C3-348E-F6F5-C0AC52B1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4" y="-10593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nline Media 3" title="KARAOKE (DỄ HỌC 2024): NHỊP ĐIỆU VUI - LỚP 3 - SÁCH CÁNH DIỀU">
            <a:hlinkClick r:id="" action="ppaction://media"/>
            <a:extLst>
              <a:ext uri="{FF2B5EF4-FFF2-40B4-BE49-F238E27FC236}">
                <a16:creationId xmlns:a16="http://schemas.microsoft.com/office/drawing/2014/main" id="{214B0B1F-97DF-219E-8683-CB5D3F4385D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8509" y="1745673"/>
            <a:ext cx="9633527" cy="49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66625-54FA-9330-C988-31BD7BA3C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36AC7-C261-2D24-3CDC-D0B93353CE0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35" y="903767"/>
            <a:ext cx="10058400" cy="5689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B4EC6-26C8-28BD-5345-74F17630E5DB}"/>
              </a:ext>
            </a:extLst>
          </p:cNvPr>
          <p:cNvSpPr txBox="1"/>
          <p:nvPr/>
        </p:nvSpPr>
        <p:spPr>
          <a:xfrm>
            <a:off x="148644" y="148007"/>
            <a:ext cx="119899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vồng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say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sưa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vội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dở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ướt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bèn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indent="457200"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da cam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phản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indent="457200"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da cam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indent="457200"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cãi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lam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biếc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tím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đằm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thắm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vi ô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lét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indent="457200" algn="just"/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vụt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tạnh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ló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ra.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vồng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nền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vồng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vắt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bừng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ngàn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TRẦN THỊ NGÂN, PHẠM HỒNG THÚY, NGUYỄN THỊ MỸ NGỌC</a:t>
            </a:r>
          </a:p>
          <a:p>
            <a:pPr algn="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9594F9F6-B47F-2C44-BEFC-5E3E12A842EE}"/>
              </a:ext>
            </a:extLst>
          </p:cNvPr>
          <p:cNvSpPr/>
          <p:nvPr/>
        </p:nvSpPr>
        <p:spPr>
          <a:xfrm>
            <a:off x="63798" y="51735"/>
            <a:ext cx="1605515" cy="37356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20656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42264-5307-EB8A-5FE3-663B4E7CB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C265BD9D-6BBA-F26F-1C9F-0287A945947E}"/>
              </a:ext>
            </a:extLst>
          </p:cNvPr>
          <p:cNvSpPr txBox="1">
            <a:spLocks/>
          </p:cNvSpPr>
          <p:nvPr/>
        </p:nvSpPr>
        <p:spPr>
          <a:xfrm>
            <a:off x="0" y="693277"/>
            <a:ext cx="242547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0CA562F-7D4F-4627-8500-5B39D2C2FF36}"/>
              </a:ext>
            </a:extLst>
          </p:cNvPr>
          <p:cNvSpPr txBox="1">
            <a:spLocks/>
          </p:cNvSpPr>
          <p:nvPr/>
        </p:nvSpPr>
        <p:spPr>
          <a:xfrm>
            <a:off x="2425474" y="693277"/>
            <a:ext cx="613940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24CA6CB-67C4-CFB6-D9AB-37DA3C94DE06}"/>
              </a:ext>
            </a:extLst>
          </p:cNvPr>
          <p:cNvSpPr txBox="1">
            <a:spLocks/>
          </p:cNvSpPr>
          <p:nvPr/>
        </p:nvSpPr>
        <p:spPr>
          <a:xfrm>
            <a:off x="3127693" y="141499"/>
            <a:ext cx="9144000" cy="55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E9A0CFF-A9EA-E131-E8BD-06F85AB5BE49}"/>
              </a:ext>
            </a:extLst>
          </p:cNvPr>
          <p:cNvSpPr txBox="1">
            <a:spLocks/>
          </p:cNvSpPr>
          <p:nvPr/>
        </p:nvSpPr>
        <p:spPr>
          <a:xfrm>
            <a:off x="1588657" y="1793695"/>
            <a:ext cx="2668382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2170A7F-3BBD-2ED2-E935-420586B405C1}"/>
              </a:ext>
            </a:extLst>
          </p:cNvPr>
          <p:cNvSpPr txBox="1">
            <a:spLocks/>
          </p:cNvSpPr>
          <p:nvPr/>
        </p:nvSpPr>
        <p:spPr>
          <a:xfrm>
            <a:off x="1588686" y="2518256"/>
            <a:ext cx="2668382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endParaRPr lang="en-US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BE5D1C4-72C9-A695-7AAA-46E47BF8ADC2}"/>
              </a:ext>
            </a:extLst>
          </p:cNvPr>
          <p:cNvSpPr txBox="1">
            <a:spLocks/>
          </p:cNvSpPr>
          <p:nvPr/>
        </p:nvSpPr>
        <p:spPr>
          <a:xfrm>
            <a:off x="1269254" y="2968188"/>
            <a:ext cx="2668382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F891264F-CD12-5E2C-93E9-53650CF1B724}"/>
              </a:ext>
            </a:extLst>
          </p:cNvPr>
          <p:cNvSpPr txBox="1">
            <a:spLocks/>
          </p:cNvSpPr>
          <p:nvPr/>
        </p:nvSpPr>
        <p:spPr>
          <a:xfrm>
            <a:off x="1793502" y="3453015"/>
            <a:ext cx="2668382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8C5D102-7310-C9FF-A787-370CE0B6FFB8}"/>
              </a:ext>
            </a:extLst>
          </p:cNvPr>
          <p:cNvSpPr txBox="1">
            <a:spLocks/>
          </p:cNvSpPr>
          <p:nvPr/>
        </p:nvSpPr>
        <p:spPr>
          <a:xfrm>
            <a:off x="1553017" y="3984496"/>
            <a:ext cx="2668382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ô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lét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42AB23-8FAC-7196-4056-482A97A71A95}"/>
              </a:ext>
            </a:extLst>
          </p:cNvPr>
          <p:cNvCxnSpPr/>
          <p:nvPr/>
        </p:nvCxnSpPr>
        <p:spPr>
          <a:xfrm>
            <a:off x="5485015" y="2109355"/>
            <a:ext cx="0" cy="3429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6">
            <a:extLst>
              <a:ext uri="{FF2B5EF4-FFF2-40B4-BE49-F238E27FC236}">
                <a16:creationId xmlns:a16="http://schemas.microsoft.com/office/drawing/2014/main" id="{84FE027D-4C46-492D-F89F-923D203CE5EF}"/>
              </a:ext>
            </a:extLst>
          </p:cNvPr>
          <p:cNvSpPr txBox="1">
            <a:spLocks/>
          </p:cNvSpPr>
          <p:nvPr/>
        </p:nvSpPr>
        <p:spPr>
          <a:xfrm>
            <a:off x="5591230" y="1793695"/>
            <a:ext cx="2668382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8029ED57-1336-7E5D-6316-78B421322071}"/>
              </a:ext>
            </a:extLst>
          </p:cNvPr>
          <p:cNvSpPr txBox="1">
            <a:spLocks/>
          </p:cNvSpPr>
          <p:nvPr/>
        </p:nvSpPr>
        <p:spPr>
          <a:xfrm>
            <a:off x="5852560" y="4110920"/>
            <a:ext cx="4904277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EA46E56B-9BFA-0A15-A422-D1F947D721A0}"/>
              </a:ext>
            </a:extLst>
          </p:cNvPr>
          <p:cNvSpPr txBox="1">
            <a:spLocks/>
          </p:cNvSpPr>
          <p:nvPr/>
        </p:nvSpPr>
        <p:spPr>
          <a:xfrm>
            <a:off x="5591230" y="3617461"/>
            <a:ext cx="5315527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hay,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5BE3154B-B8A9-31FF-8ADB-83429DA0A1D6}"/>
              </a:ext>
            </a:extLst>
          </p:cNvPr>
          <p:cNvSpPr txBox="1">
            <a:spLocks/>
          </p:cNvSpPr>
          <p:nvPr/>
        </p:nvSpPr>
        <p:spPr>
          <a:xfrm>
            <a:off x="5591230" y="2783532"/>
            <a:ext cx="5339079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lẩm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B225427D-00ED-383B-2BAE-C8657B9CE794}"/>
              </a:ext>
            </a:extLst>
          </p:cNvPr>
          <p:cNvSpPr txBox="1">
            <a:spLocks/>
          </p:cNvSpPr>
          <p:nvPr/>
        </p:nvSpPr>
        <p:spPr>
          <a:xfrm>
            <a:off x="1610500" y="1226433"/>
            <a:ext cx="7655420" cy="7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II.Hoạt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9" y="168381"/>
            <a:ext cx="10799299" cy="633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472720" y="2406869"/>
            <a:ext cx="9474871" cy="15227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269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B4785F5-4162-3F5C-4EAE-0211D64A1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778" y="1152664"/>
            <a:ext cx="6806627" cy="648835"/>
          </a:xfrm>
        </p:spPr>
        <p:txBody>
          <a:bodyPr>
            <a:norm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BC8A4C1-C711-C6EB-FF96-757A65668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208" y="0"/>
            <a:ext cx="9144000" cy="555145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7F55BC6F-2741-C91D-7380-F2EA347F9D29}"/>
              </a:ext>
            </a:extLst>
          </p:cNvPr>
          <p:cNvSpPr txBox="1">
            <a:spLocks/>
          </p:cNvSpPr>
          <p:nvPr/>
        </p:nvSpPr>
        <p:spPr>
          <a:xfrm>
            <a:off x="2235200" y="2178932"/>
            <a:ext cx="3126510" cy="352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D2479398-6007-9DBF-1812-A9A34026C51D}"/>
              </a:ext>
            </a:extLst>
          </p:cNvPr>
          <p:cNvSpPr/>
          <p:nvPr/>
        </p:nvSpPr>
        <p:spPr>
          <a:xfrm>
            <a:off x="6218606" y="1707816"/>
            <a:ext cx="4420530" cy="2405702"/>
          </a:xfrm>
          <a:prstGeom prst="wedgeEllipseCallout">
            <a:avLst>
              <a:gd name="adj1" fmla="val 35128"/>
              <a:gd name="adj2" fmla="val 71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5C1F11EC-1337-1E80-AAE2-C1435DF425C7}"/>
              </a:ext>
            </a:extLst>
          </p:cNvPr>
          <p:cNvSpPr txBox="1">
            <a:spLocks/>
          </p:cNvSpPr>
          <p:nvPr/>
        </p:nvSpPr>
        <p:spPr>
          <a:xfrm>
            <a:off x="-273402" y="555145"/>
            <a:ext cx="2896530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Wondering Cartoon Images – Browse 21,347 Stock Photos, Vectors, and Video |  Adobe Stock">
            <a:extLst>
              <a:ext uri="{FF2B5EF4-FFF2-40B4-BE49-F238E27FC236}">
                <a16:creationId xmlns:a16="http://schemas.microsoft.com/office/drawing/2014/main" id="{EAB1F236-7BF2-5619-907B-2C65AF79B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27" r="41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34"/>
          <a:stretch/>
        </p:blipFill>
        <p:spPr bwMode="auto">
          <a:xfrm>
            <a:off x="703812" y="2399018"/>
            <a:ext cx="230955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Wondering Cartoon Images – Browse 21,347 Stock Photos, Vectors, and Video |  Adobe Stock">
            <a:extLst>
              <a:ext uri="{FF2B5EF4-FFF2-40B4-BE49-F238E27FC236}">
                <a16:creationId xmlns:a16="http://schemas.microsoft.com/office/drawing/2014/main" id="{D7B37097-2C41-EC22-83D4-6DC037C2F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6" b="8495"/>
          <a:stretch/>
        </p:blipFill>
        <p:spPr bwMode="auto">
          <a:xfrm>
            <a:off x="10254208" y="3699164"/>
            <a:ext cx="1937792" cy="30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8B8722F2-DEB0-B6DC-FFAB-9D9AB36F7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C27891-C6E1-2770-FBA1-A38502D2FB0B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55691-0AFF-B9F7-68C0-41521BB9FCA1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06FAD63-8F7F-5D8F-E9CB-B2C2CD366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742" y="1367907"/>
            <a:ext cx="6806627" cy="648835"/>
          </a:xfrm>
        </p:spPr>
        <p:txBody>
          <a:bodyPr>
            <a:normAutofit/>
          </a:bodyPr>
          <a:lstStyle/>
          <a:p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E967B85-282F-B4A7-D62A-5C7F495F7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057" y="-27123"/>
            <a:ext cx="9144000" cy="555145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09DB50-577C-6CF1-7702-3EFC3717C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346" y="2125780"/>
            <a:ext cx="6376780" cy="3342209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A7B90558-BF3A-B40A-2D87-CC9FAF42F095}"/>
              </a:ext>
            </a:extLst>
          </p:cNvPr>
          <p:cNvSpPr txBox="1">
            <a:spLocks/>
          </p:cNvSpPr>
          <p:nvPr/>
        </p:nvSpPr>
        <p:spPr>
          <a:xfrm>
            <a:off x="0" y="637060"/>
            <a:ext cx="242547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8F184C82-FDA6-F7FE-77DC-11EA866356BE}"/>
              </a:ext>
            </a:extLst>
          </p:cNvPr>
          <p:cNvSpPr txBox="1">
            <a:spLocks/>
          </p:cNvSpPr>
          <p:nvPr/>
        </p:nvSpPr>
        <p:spPr>
          <a:xfrm>
            <a:off x="3145495" y="610034"/>
            <a:ext cx="5397811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6E665317-E2C7-28DD-9833-00D83B654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BD8AE-445D-EAE5-A66F-5D634F8BD165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3DE47-DD12-29BA-F5B4-F3D1C1EDA7D5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8275827-97F8-7421-5D70-79C620FC4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091" y="-5474"/>
            <a:ext cx="9144000" cy="555145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095EB1EA-BA61-D14B-1813-EEEA4BD5E6C8}"/>
              </a:ext>
            </a:extLst>
          </p:cNvPr>
          <p:cNvSpPr txBox="1">
            <a:spLocks/>
          </p:cNvSpPr>
          <p:nvPr/>
        </p:nvSpPr>
        <p:spPr>
          <a:xfrm>
            <a:off x="0" y="586397"/>
            <a:ext cx="242547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E6F8366F-0EA1-7F3E-EF6B-2DF26CBE7609}"/>
              </a:ext>
            </a:extLst>
          </p:cNvPr>
          <p:cNvSpPr txBox="1">
            <a:spLocks/>
          </p:cNvSpPr>
          <p:nvPr/>
        </p:nvSpPr>
        <p:spPr>
          <a:xfrm>
            <a:off x="3166185" y="565703"/>
            <a:ext cx="5397811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B300C-85C2-B944-46F0-6780F973CD83}"/>
              </a:ext>
            </a:extLst>
          </p:cNvPr>
          <p:cNvSpPr txBox="1"/>
          <p:nvPr/>
        </p:nvSpPr>
        <p:spPr>
          <a:xfrm>
            <a:off x="1463962" y="1271958"/>
            <a:ext cx="8802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316684-D887-3921-E6E5-B56667081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7" y="2217736"/>
            <a:ext cx="2696504" cy="41368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02E3CE-529F-2502-9BE3-F05C5480B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73" y="2217735"/>
            <a:ext cx="2777836" cy="41368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4334D0-5429-4EAF-6D1D-DC2915813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91" y="2217735"/>
            <a:ext cx="2885146" cy="40745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E4BA6C-1713-9234-0438-3CE9FEC179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111" y="2217734"/>
            <a:ext cx="2625422" cy="413688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ức trẻ trong phòng, chống Covid-19">
            <a:extLst>
              <a:ext uri="{FF2B5EF4-FFF2-40B4-BE49-F238E27FC236}">
                <a16:creationId xmlns:a16="http://schemas.microsoft.com/office/drawing/2014/main" id="{A3D8E0D8-12AF-4650-89AE-216142AA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8" y="332796"/>
            <a:ext cx="2774517" cy="26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ng tay, đồng lòng hướng về vùng bão lũ - Binh Phuoc, Tin tuc Binh Phuoc,  Tin mới tỉnh Bình Phước">
            <a:extLst>
              <a:ext uri="{FF2B5EF4-FFF2-40B4-BE49-F238E27FC236}">
                <a16:creationId xmlns:a16="http://schemas.microsoft.com/office/drawing/2014/main" id="{ED23B797-EAA4-A76B-2B80-1FDFB143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518" y="249382"/>
            <a:ext cx="3205018" cy="27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ổng thông tin điện tử Quốc hội">
            <a:extLst>
              <a:ext uri="{FF2B5EF4-FFF2-40B4-BE49-F238E27FC236}">
                <a16:creationId xmlns:a16="http://schemas.microsoft.com/office/drawing/2014/main" id="{118D915D-3165-BB44-FE8D-5EF118A5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8" y="3605499"/>
            <a:ext cx="2774517" cy="26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ình quân dân - nghĩa đồng bào">
            <a:extLst>
              <a:ext uri="{FF2B5EF4-FFF2-40B4-BE49-F238E27FC236}">
                <a16:creationId xmlns:a16="http://schemas.microsoft.com/office/drawing/2014/main" id="{4E381983-F70F-EAB7-047A-17BD60861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25" y="3605500"/>
            <a:ext cx="3520576" cy="261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7BC6AC-FCF9-BDB1-E944-DDBDB21F1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825" y="337126"/>
            <a:ext cx="3520576" cy="2676237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4CBE64F5-8EBA-0D1C-0838-E1174004A2B6}"/>
              </a:ext>
            </a:extLst>
          </p:cNvPr>
          <p:cNvSpPr txBox="1">
            <a:spLocks/>
          </p:cNvSpPr>
          <p:nvPr/>
        </p:nvSpPr>
        <p:spPr>
          <a:xfrm>
            <a:off x="2600550" y="337126"/>
            <a:ext cx="5397811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Trao học bổng cho học sinh sinh viên nghèo hiếu học - Hội bảo trợ bệnh nhân  nghèo TP. Hồ Chí Minh">
            <a:extLst>
              <a:ext uri="{FF2B5EF4-FFF2-40B4-BE49-F238E27FC236}">
                <a16:creationId xmlns:a16="http://schemas.microsoft.com/office/drawing/2014/main" id="{273E770C-3A77-CA3D-687E-804A2C57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518" y="3605499"/>
            <a:ext cx="3205018" cy="261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2F85C657-C6BB-1EE9-648C-A1EDB633A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824E15-17DD-6F76-B2B9-8D33CEEAE91F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9A5838-0EC1-BE4C-B823-88BD036712EF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4C3E75-3007-F075-EA4A-2E3D2422D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091" y="-5474"/>
            <a:ext cx="9144000" cy="555145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065FF9AB-C393-50F8-F40B-CBA8917A3370}"/>
              </a:ext>
            </a:extLst>
          </p:cNvPr>
          <p:cNvSpPr txBox="1">
            <a:spLocks/>
          </p:cNvSpPr>
          <p:nvPr/>
        </p:nvSpPr>
        <p:spPr>
          <a:xfrm>
            <a:off x="0" y="586397"/>
            <a:ext cx="242547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2F2FB5A3-C728-CDF5-FB7C-5FA2E6ACD92D}"/>
              </a:ext>
            </a:extLst>
          </p:cNvPr>
          <p:cNvSpPr txBox="1">
            <a:spLocks/>
          </p:cNvSpPr>
          <p:nvPr/>
        </p:nvSpPr>
        <p:spPr>
          <a:xfrm>
            <a:off x="3166185" y="565703"/>
            <a:ext cx="5397811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FCD5A-6DC0-E266-225D-D4699623A3C3}"/>
              </a:ext>
            </a:extLst>
          </p:cNvPr>
          <p:cNvSpPr txBox="1"/>
          <p:nvPr/>
        </p:nvSpPr>
        <p:spPr>
          <a:xfrm>
            <a:off x="1429791" y="4198749"/>
            <a:ext cx="94709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Trao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22A5F-D4E5-AE33-8326-AA1E88733C92}"/>
              </a:ext>
            </a:extLst>
          </p:cNvPr>
          <p:cNvSpPr txBox="1"/>
          <p:nvPr/>
        </p:nvSpPr>
        <p:spPr>
          <a:xfrm>
            <a:off x="1429791" y="5061635"/>
            <a:ext cx="9718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911A30-881F-F291-BD57-DCE6BEA57363}"/>
              </a:ext>
            </a:extLst>
          </p:cNvPr>
          <p:cNvSpPr txBox="1"/>
          <p:nvPr/>
        </p:nvSpPr>
        <p:spPr>
          <a:xfrm>
            <a:off x="1293091" y="1192001"/>
            <a:ext cx="8700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2F1AF9-2C17-5D43-DF69-0E03AEFC3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9" y="1796365"/>
            <a:ext cx="2696504" cy="2428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5F7E86-4790-2762-9F81-56FFAF452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54" y="1786319"/>
            <a:ext cx="2777836" cy="243844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9AA7F7-4FBE-F046-E386-C4F0EAC24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01" y="1786319"/>
            <a:ext cx="2632990" cy="243844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40733B-798C-6E20-7371-3E332A78A1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380" y="1765349"/>
            <a:ext cx="2625422" cy="2428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4127FD9F-3B6D-E12C-C173-1F2DCE002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3A9550-856A-1646-5DA4-EB5162FDFB93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3981A-B7EF-690D-2D25-C30BACE9B20C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1BFD473-31BD-2E84-B789-F21CE2245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057" y="-15520"/>
            <a:ext cx="9144000" cy="555145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2BA242CA-BE10-4BF8-2E9E-26F7B51502E1}"/>
              </a:ext>
            </a:extLst>
          </p:cNvPr>
          <p:cNvSpPr txBox="1">
            <a:spLocks/>
          </p:cNvSpPr>
          <p:nvPr/>
        </p:nvSpPr>
        <p:spPr>
          <a:xfrm>
            <a:off x="0" y="693277"/>
            <a:ext cx="242547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1E7FAD9E-E7F6-1D6B-CC3A-F421292A3095}"/>
              </a:ext>
            </a:extLst>
          </p:cNvPr>
          <p:cNvSpPr txBox="1">
            <a:spLocks/>
          </p:cNvSpPr>
          <p:nvPr/>
        </p:nvSpPr>
        <p:spPr>
          <a:xfrm>
            <a:off x="3061151" y="693277"/>
            <a:ext cx="5397811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8E7E65CF-79AA-F725-3418-EB8635F4D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88709" y="4082290"/>
            <a:ext cx="5927273" cy="2437591"/>
          </a:xfrm>
          <a:prstGeom prst="rect">
            <a:avLst/>
          </a:prstGeom>
        </p:spPr>
      </p:pic>
      <p:sp>
        <p:nvSpPr>
          <p:cNvPr id="7" name="Cloud Callout 1">
            <a:extLst>
              <a:ext uri="{FF2B5EF4-FFF2-40B4-BE49-F238E27FC236}">
                <a16:creationId xmlns:a16="http://schemas.microsoft.com/office/drawing/2014/main" id="{260F7DBD-9B1C-2C9A-18BB-9BBDCD43AA9A}"/>
              </a:ext>
            </a:extLst>
          </p:cNvPr>
          <p:cNvSpPr/>
          <p:nvPr/>
        </p:nvSpPr>
        <p:spPr>
          <a:xfrm>
            <a:off x="581891" y="2032352"/>
            <a:ext cx="5052291" cy="2104919"/>
          </a:xfrm>
          <a:prstGeom prst="cloudCallout">
            <a:avLst>
              <a:gd name="adj1" fmla="val 36492"/>
              <a:gd name="adj2" fmla="val 65221"/>
            </a:avLst>
          </a:prstGeom>
          <a:solidFill>
            <a:srgbClr val="98C8BB"/>
          </a:solidFill>
          <a:ln w="38100">
            <a:solidFill>
              <a:srgbClr val="5C5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14">
            <a:extLst>
              <a:ext uri="{FF2B5EF4-FFF2-40B4-BE49-F238E27FC236}">
                <a16:creationId xmlns:a16="http://schemas.microsoft.com/office/drawing/2014/main" id="{74CE429E-891F-B940-F49D-748B2414629E}"/>
              </a:ext>
            </a:extLst>
          </p:cNvPr>
          <p:cNvSpPr/>
          <p:nvPr/>
        </p:nvSpPr>
        <p:spPr>
          <a:xfrm>
            <a:off x="6668654" y="1495764"/>
            <a:ext cx="5397811" cy="2596709"/>
          </a:xfrm>
          <a:prstGeom prst="cloudCallout">
            <a:avLst>
              <a:gd name="adj1" fmla="val -41689"/>
              <a:gd name="adj2" fmla="val 63967"/>
            </a:avLst>
          </a:prstGeom>
          <a:solidFill>
            <a:srgbClr val="FFCC66"/>
          </a:solidFill>
          <a:ln w="38100">
            <a:solidFill>
              <a:srgbClr val="5C5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4, 5, 6,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Vì sao mọi người trong cộng đồng cần yêu thương, giúp đỡ lẫn nhau?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3B5D4C36-279D-B59D-63FD-3FCA9DECD615}"/>
              </a:ext>
            </a:extLst>
          </p:cNvPr>
          <p:cNvSpPr txBox="1">
            <a:spLocks/>
          </p:cNvSpPr>
          <p:nvPr/>
        </p:nvSpPr>
        <p:spPr>
          <a:xfrm>
            <a:off x="2048585" y="1237360"/>
            <a:ext cx="5397811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8EBC107A-072E-C9EC-160C-1C4C7EF7FA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0468" y="1988054"/>
            <a:ext cx="2460733" cy="3684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2754C-644D-4170-B5FC-9ECD436F31EA}"/>
              </a:ext>
            </a:extLst>
          </p:cNvPr>
          <p:cNvSpPr txBox="1"/>
          <p:nvPr/>
        </p:nvSpPr>
        <p:spPr>
          <a:xfrm>
            <a:off x="4490438" y="1988054"/>
            <a:ext cx="7152214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Các hình ảnh trên nói về: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Truyền thống cưu mang, đùm bọc lẫn nhau lúc khó khăn, hoạn nạn.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ơn những người có công với nước,....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931B7089-159C-0664-F235-2F94E19A2422}"/>
              </a:ext>
            </a:extLst>
          </p:cNvPr>
          <p:cNvSpPr txBox="1">
            <a:spLocks/>
          </p:cNvSpPr>
          <p:nvPr/>
        </p:nvSpPr>
        <p:spPr>
          <a:xfrm>
            <a:off x="3127693" y="141499"/>
            <a:ext cx="9144000" cy="55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D14FC0E-9955-87A8-DF26-B09E7532BB44}"/>
              </a:ext>
            </a:extLst>
          </p:cNvPr>
          <p:cNvSpPr txBox="1">
            <a:spLocks/>
          </p:cNvSpPr>
          <p:nvPr/>
        </p:nvSpPr>
        <p:spPr>
          <a:xfrm>
            <a:off x="0" y="693277"/>
            <a:ext cx="2425475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90FD0F-74C5-F705-8614-71A953960B76}"/>
              </a:ext>
            </a:extLst>
          </p:cNvPr>
          <p:cNvSpPr txBox="1">
            <a:spLocks/>
          </p:cNvSpPr>
          <p:nvPr/>
        </p:nvSpPr>
        <p:spPr>
          <a:xfrm>
            <a:off x="3061151" y="693277"/>
            <a:ext cx="5397811" cy="64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1988</Words>
  <Application>Microsoft Office PowerPoint</Application>
  <PresentationFormat>Widescreen</PresentationFormat>
  <Paragraphs>170</Paragraphs>
  <Slides>22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Times New Roman</vt:lpstr>
      <vt:lpstr>UTM Avo</vt:lpstr>
      <vt:lpstr>Office Theme</vt:lpstr>
      <vt:lpstr>1_Office Theme</vt:lpstr>
      <vt:lpstr>PowerPoint Presentation</vt:lpstr>
      <vt:lpstr> Khởi động   Vận động hát - múa theo bài hát:  Nhịp điệu vui</vt:lpstr>
      <vt:lpstr>I. Hoạt động mở đầu: Chia sẻ chủ điểm</vt:lpstr>
      <vt:lpstr>Hoạt động mở đầu: Chia sẻ chủ điểm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Ziczac</dc:creator>
  <cp:lastModifiedBy>DELL</cp:lastModifiedBy>
  <cp:revision>111</cp:revision>
  <dcterms:created xsi:type="dcterms:W3CDTF">2023-10-19T01:35:13Z</dcterms:created>
  <dcterms:modified xsi:type="dcterms:W3CDTF">2024-11-11T08:39:01Z</dcterms:modified>
</cp:coreProperties>
</file>