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87" r:id="rId2"/>
  </p:sldMasterIdLst>
  <p:notesMasterIdLst>
    <p:notesMasterId r:id="rId14"/>
  </p:notesMasterIdLst>
  <p:sldIdLst>
    <p:sldId id="256" r:id="rId3"/>
    <p:sldId id="347" r:id="rId4"/>
    <p:sldId id="344" r:id="rId5"/>
    <p:sldId id="345" r:id="rId6"/>
    <p:sldId id="307" r:id="rId7"/>
    <p:sldId id="348" r:id="rId8"/>
    <p:sldId id="349" r:id="rId9"/>
    <p:sldId id="313" r:id="rId10"/>
    <p:sldId id="342" r:id="rId11"/>
    <p:sldId id="303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DELL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32"/>
      </p:cViewPr>
      <p:guideLst>
        <p:guide orient="horz" pos="219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90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051A-72D8-4193-989D-C1304D0F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7661-B292-4995-902B-B6BC04D01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905C-795D-4FB5-A966-A94BF9DD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9692-0CAE-4A8B-A4FB-9D97BE67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9CE12-24F6-4BA5-A89A-BE57DB7F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9D78-94E2-4797-82C9-8C82B9B7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D910-BE3D-45CE-A7D9-4896C9C2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8B4A-540A-44AA-9BE5-B075E33E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7878-CB04-4F4B-ACD9-2DF86D2A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34CE9-971D-45F6-B976-C5591A2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7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733A-B024-4DE2-A60E-704E98A3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E6DF-40D3-4F37-BEE9-AAEB5A6F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DFA6-9762-4740-9D44-19D6EC6E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A313-0ADE-4F22-A6B6-CD4DAEC6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8088-BB5B-453D-B26C-6B26FCD1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F4C1-5E3B-4874-9E29-42C5A14D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A821-63EF-452B-90D0-5264C819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1B741-252E-4F8A-BAA2-33DA589DF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8F490-54BB-439D-AD80-59882F06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8E5F-CED6-4AEB-B1C9-A4FEC690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78C49-23F2-4068-8039-CE6394DB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3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1005-4908-4980-BF41-150FA63F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D199-7479-4644-B92B-BEB42C54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26DAE-F7B6-4DD5-AD74-A9E0C602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0A313-3B01-4BFB-8CBB-077ED14FB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DBE48-F26D-42B4-944B-1AC79754C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893E3-7724-4C80-ABC5-8C78249C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A77D4-ED7A-4772-9D55-2230462A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C2618-2D7F-45FF-919E-5DF5A3D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1A0A-DEA1-4A7C-B280-DD5C77C2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46D21-29AB-479E-9D13-B3DC8476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80C88-C5A9-4F60-BE11-AE4E551C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FABEE-DB35-48D5-BB53-C0E23F2D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434D7-61B6-4DD0-9E04-049ECE58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11F79-AA0C-46BC-AF43-01CF5937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B523-024C-4E39-A552-6C92F481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5033-A94F-4B25-B51A-EB7F555A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0371-1E8F-4CF7-BBD6-AE9D1078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C57EB-81F9-47CA-B40B-3CFD0D1F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07DBA-41E8-4C4D-B60B-3F9AFA6B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8531-CD53-488D-BEE4-7954BBD1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B696F-1F21-468A-92A9-FBC9F2EF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DCE6-21E9-4961-B976-BED7DDCE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FAC-4FDD-45F1-A0AD-838C2659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1D5C1-8EFB-4C61-8FE8-20B47B4D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FFFA1-B086-48C4-B1EF-F32DC4D5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33798-884C-4D5E-8A4A-C4623818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224F5-2F95-44FA-984E-66188995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094D-A69D-49EE-BE5B-4AA4B79B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D8D2F-B519-43AC-A721-95F87024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8AA4-7500-4F81-82C1-178488FD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557A-62F7-4428-9DE4-76713AE9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43C2-CAA3-4AC5-B5D1-63F2A284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0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D5FC0-B799-4768-8BEA-87C6E770B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5E0DC-E9CC-441A-9DFA-8AC35573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780E-B24A-46FF-8788-357296DE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6FCE-96F0-4E5C-BCAA-B6B02EB6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634CF-F12E-40E9-9F21-70402415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8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B073C-A6AC-4540-82EB-70CD9F89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F74D-9E32-40F9-8A3A-36684AA0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ED7D-8161-47FC-8CED-84D2BE11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0AC7-64B4-4661-B792-E672DD4513A2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A2DE-C9EC-40BC-87EF-9BEE51C4B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EC9F-6165-4AE8-AC5C-8FBFF60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5341-2E03-4F6C-84A2-FCCACBE4F4B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图片 7" descr="444">
            <a:extLst>
              <a:ext uri="{FF2B5EF4-FFF2-40B4-BE49-F238E27FC236}">
                <a16:creationId xmlns:a16="http://schemas.microsoft.com/office/drawing/2014/main" id="{FB5ABC81-F960-405D-B20D-534A8389C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ctrTitle"/>
          </p:nvPr>
        </p:nvSpPr>
        <p:spPr>
          <a:xfrm>
            <a:off x="516835" y="2389632"/>
            <a:ext cx="11675165" cy="16799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GIÁO</a:t>
            </a: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DỰ G</a:t>
            </a:r>
            <a:r>
              <a:rPr lang="en-US" sz="53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 VÀ THĂM LỚP 2A</a:t>
            </a: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53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 CHÍNH TẢ</a:t>
            </a:r>
            <a:endParaRPr sz="53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864" y="6233710"/>
            <a:ext cx="742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4897" y="84256"/>
            <a:ext cx="745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pic>
        <p:nvPicPr>
          <p:cNvPr id="6" name="Picture 3" descr="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4665" y="4879682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Hoa tim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6271" y="47244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3241" y="35219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2139" y="2185328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9276" y="2258773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4038" y="3463284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9864" y="49322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7980" y="490282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6043" y="368362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0220" y="369831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86" y="275737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27107" y="596044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7483" y="819236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7270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6483" y="2976093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68727" y="1903785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5262" y="819236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1194" y="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6828" y="73110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1960" y="62484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8780" y="62484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0288" y="5901684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mYeuTruongEm-ThanhLam-2633463">
            <a:hlinkClick r:id="" action="ppaction://media"/>
            <a:extLst>
              <a:ext uri="{FF2B5EF4-FFF2-40B4-BE49-F238E27FC236}">
                <a16:creationId xmlns:a16="http://schemas.microsoft.com/office/drawing/2014/main" id="{BE7E3440-D8D6-45F7-AA5B-FE649B4D2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2886" y="43557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126608" y="-742954"/>
            <a:ext cx="8660872" cy="3711238"/>
          </a:xfrm>
          <a:prstGeom prst="rect">
            <a:avLst/>
          </a:prstGeom>
        </p:spPr>
      </p:pic>
      <p:pic>
        <p:nvPicPr>
          <p:cNvPr id="11" name="PA_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6373395" y="1098550"/>
            <a:ext cx="5818605" cy="5518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AC98E-286E-42A0-8FED-2144EF53417F}"/>
              </a:ext>
            </a:extLst>
          </p:cNvPr>
          <p:cNvSpPr txBox="1"/>
          <p:nvPr/>
        </p:nvSpPr>
        <p:spPr>
          <a:xfrm>
            <a:off x="1575582" y="787791"/>
            <a:ext cx="589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5F79F-C977-40FC-8B3E-02A8C9A38E4A}"/>
              </a:ext>
            </a:extLst>
          </p:cNvPr>
          <p:cNvSpPr txBox="1"/>
          <p:nvPr/>
        </p:nvSpPr>
        <p:spPr>
          <a:xfrm>
            <a:off x="1391561" y="2652937"/>
            <a:ext cx="510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1151C44-3FD0-4FA0-92AA-5A54D2F3D48D}"/>
              </a:ext>
            </a:extLst>
          </p:cNvPr>
          <p:cNvSpPr txBox="1"/>
          <p:nvPr/>
        </p:nvSpPr>
        <p:spPr>
          <a:xfrm>
            <a:off x="6983554" y="226691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 lạc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67AC554-A6B5-4441-A473-F1BBBB05ED2F}"/>
              </a:ext>
            </a:extLst>
          </p:cNvPr>
          <p:cNvSpPr txBox="1"/>
          <p:nvPr/>
        </p:nvSpPr>
        <p:spPr>
          <a:xfrm>
            <a:off x="6999228" y="3039673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0936DB3-00CA-40DA-BDAE-261528BD7CD9}"/>
              </a:ext>
            </a:extLst>
          </p:cNvPr>
          <p:cNvSpPr txBox="1"/>
          <p:nvPr/>
        </p:nvSpPr>
        <p:spPr>
          <a:xfrm>
            <a:off x="6983554" y="3794658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xanh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56925D3-262B-43F5-947D-C1E397EB5DD0}"/>
              </a:ext>
            </a:extLst>
          </p:cNvPr>
          <p:cNvSpPr txBox="1"/>
          <p:nvPr/>
        </p:nvSpPr>
        <p:spPr>
          <a:xfrm>
            <a:off x="6926324" y="4553791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xay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7ACF60E-8B09-430B-9B39-E3B037452EF8}"/>
              </a:ext>
            </a:extLst>
          </p:cNvPr>
          <p:cNvSpPr txBox="1"/>
          <p:nvPr/>
        </p:nvSpPr>
        <p:spPr>
          <a:xfrm>
            <a:off x="6926323" y="5324989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8F7813D-D445-44DF-8329-7E887A2EEBEB}"/>
              </a:ext>
            </a:extLst>
          </p:cNvPr>
          <p:cNvSpPr txBox="1"/>
          <p:nvPr/>
        </p:nvSpPr>
        <p:spPr>
          <a:xfrm>
            <a:off x="6926322" y="6166559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sữa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we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400" y="228601"/>
            <a:ext cx="508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1600" y="304800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Freeform 9"/>
          <p:cNvSpPr>
            <a:spLocks/>
          </p:cNvSpPr>
          <p:nvPr/>
        </p:nvSpPr>
        <p:spPr bwMode="auto">
          <a:xfrm>
            <a:off x="10160000" y="1295400"/>
            <a:ext cx="21336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077" name="Freeform 10"/>
          <p:cNvSpPr>
            <a:spLocks/>
          </p:cNvSpPr>
          <p:nvPr/>
        </p:nvSpPr>
        <p:spPr bwMode="auto">
          <a:xfrm>
            <a:off x="8331200" y="1066800"/>
            <a:ext cx="13208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078" name="Picture 1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41148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9906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1752601"/>
            <a:ext cx="294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0" y="21336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5334002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6400" y="48006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19159">
            <a:off x="863601" y="1646238"/>
            <a:ext cx="914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43434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32004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30480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6486" y="5334000"/>
            <a:ext cx="180551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44958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40386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6800" y="37338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7620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1"/>
            <a:ext cx="3048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514602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Freeform 40"/>
          <p:cNvSpPr>
            <a:spLocks/>
          </p:cNvSpPr>
          <p:nvPr/>
        </p:nvSpPr>
        <p:spPr bwMode="auto">
          <a:xfrm rot="728459">
            <a:off x="1117600" y="2133600"/>
            <a:ext cx="101600" cy="457200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0400" name="Picture 48" descr="Hoa tim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1559" y="5056991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7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7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49530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7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57150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7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7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7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688" y="190051"/>
            <a:ext cx="1805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7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6486" y="381000"/>
            <a:ext cx="180551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320800" y="3124200"/>
            <a:ext cx="873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106" name="WordArt 53"/>
          <p:cNvSpPr>
            <a:spLocks noChangeArrowheads="1" noChangeShapeType="1" noTextEdit="1"/>
          </p:cNvSpPr>
          <p:nvPr/>
        </p:nvSpPr>
        <p:spPr bwMode="auto">
          <a:xfrm>
            <a:off x="1434354" y="717176"/>
            <a:ext cx="9395012" cy="3844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1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7" name="WordArt 54"/>
          <p:cNvSpPr>
            <a:spLocks noChangeArrowheads="1" noChangeShapeType="1" noTextEdit="1"/>
          </p:cNvSpPr>
          <p:nvPr/>
        </p:nvSpPr>
        <p:spPr bwMode="auto">
          <a:xfrm>
            <a:off x="1524000" y="6019801"/>
            <a:ext cx="9499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08" name="Picture 2" descr="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" descr="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00" y="76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 noChangeAspect="1"/>
          </p:cNvGrpSpPr>
          <p:nvPr/>
        </p:nvGrpSpPr>
        <p:grpSpPr bwMode="auto">
          <a:xfrm flipH="1">
            <a:off x="10566400" y="4648200"/>
            <a:ext cx="1625600" cy="2209800"/>
            <a:chOff x="4080" y="1392"/>
            <a:chExt cx="1296" cy="2784"/>
          </a:xfrm>
        </p:grpSpPr>
        <p:sp>
          <p:nvSpPr>
            <p:cNvPr id="312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7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8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9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0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1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2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3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4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5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6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7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8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9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0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1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2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3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4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5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6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7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8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49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0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1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2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3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4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5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6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7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8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59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0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1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2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3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4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5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6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7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8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69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0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1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2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3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4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5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6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7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8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79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0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1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2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3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4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5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6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7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8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9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0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1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2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3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3113" name="Picture 4" descr="ctre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62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A433A21-B12C-4C7A-AE3D-806C7DD2EC11}"/>
              </a:ext>
            </a:extLst>
          </p:cNvPr>
          <p:cNvSpPr/>
          <p:nvPr/>
        </p:nvSpPr>
        <p:spPr>
          <a:xfrm>
            <a:off x="1234488" y="838474"/>
            <a:ext cx="8693063" cy="19540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8B918-B798-487B-897C-94FC85BECD82}"/>
              </a:ext>
            </a:extLst>
          </p:cNvPr>
          <p:cNvSpPr txBox="1"/>
          <p:nvPr/>
        </p:nvSpPr>
        <p:spPr>
          <a:xfrm>
            <a:off x="2782227" y="253699"/>
            <a:ext cx="745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1FC4A51A-DD49-48DD-8933-4BBFA24A9C3B}"/>
              </a:ext>
            </a:extLst>
          </p:cNvPr>
          <p:cNvSpPr/>
          <p:nvPr/>
        </p:nvSpPr>
        <p:spPr>
          <a:xfrm>
            <a:off x="70342" y="3163593"/>
            <a:ext cx="5423770" cy="1803748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35FAE23-06B7-444B-BC23-247095D39652}"/>
              </a:ext>
            </a:extLst>
          </p:cNvPr>
          <p:cNvSpPr/>
          <p:nvPr/>
        </p:nvSpPr>
        <p:spPr>
          <a:xfrm>
            <a:off x="5710902" y="3602004"/>
            <a:ext cx="1590807" cy="926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1BE618F-3570-4D09-9063-A2FEA2B1ADF1}"/>
              </a:ext>
            </a:extLst>
          </p:cNvPr>
          <p:cNvSpPr txBox="1"/>
          <p:nvPr/>
        </p:nvSpPr>
        <p:spPr>
          <a:xfrm>
            <a:off x="7518499" y="2792534"/>
            <a:ext cx="4603159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1206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D4121-C127-483F-B4C2-DFEABD73CEAD}"/>
              </a:ext>
            </a:extLst>
          </p:cNvPr>
          <p:cNvSpPr txBox="1"/>
          <p:nvPr/>
        </p:nvSpPr>
        <p:spPr>
          <a:xfrm>
            <a:off x="717454" y="154745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07424-D4A9-4A2E-9A26-DD584A365ACF}"/>
              </a:ext>
            </a:extLst>
          </p:cNvPr>
          <p:cNvSpPr txBox="1"/>
          <p:nvPr/>
        </p:nvSpPr>
        <p:spPr>
          <a:xfrm>
            <a:off x="3052689" y="817284"/>
            <a:ext cx="616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Tập đọc Ngôi trường mới (SGK Tiếng Việt 2) | GợiÝ.vn">
            <a:extLst>
              <a:ext uri="{FF2B5EF4-FFF2-40B4-BE49-F238E27FC236}">
                <a16:creationId xmlns:a16="http://schemas.microsoft.com/office/drawing/2014/main" id="{293CF69B-489A-4827-B117-E75BCB5B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842868"/>
            <a:ext cx="9945858" cy="50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202A9-AD7C-48E4-98BE-64AE0D8E7845}"/>
              </a:ext>
            </a:extLst>
          </p:cNvPr>
          <p:cNvSpPr txBox="1"/>
          <p:nvPr/>
        </p:nvSpPr>
        <p:spPr>
          <a:xfrm>
            <a:off x="717454" y="154745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F016F-1EBB-472E-AF9A-62FFE82BF6D5}"/>
              </a:ext>
            </a:extLst>
          </p:cNvPr>
          <p:cNvSpPr txBox="1"/>
          <p:nvPr/>
        </p:nvSpPr>
        <p:spPr>
          <a:xfrm>
            <a:off x="3052689" y="817284"/>
            <a:ext cx="616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AF553-1079-4024-AA0B-9F42E6B1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823"/>
            <a:ext cx="12192001" cy="53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AFF16-7FBE-434D-8EC2-8CA9C3ED9DCE}"/>
              </a:ext>
            </a:extLst>
          </p:cNvPr>
          <p:cNvSpPr txBox="1"/>
          <p:nvPr/>
        </p:nvSpPr>
        <p:spPr>
          <a:xfrm>
            <a:off x="1322364" y="1402059"/>
            <a:ext cx="717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4357" y="5347894"/>
            <a:ext cx="105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0831" y="5774591"/>
            <a:ext cx="994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Khi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ngồi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ngôi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mới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thấy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ấn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tượng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thấy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cái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gì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cũng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mới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lạ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thân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thương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đáng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yêu</a:t>
            </a: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.</a:t>
            </a:r>
            <a:endParaRPr lang="vi-VN" altLang="zh-C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D3998-2C7E-45B9-81FE-9FF6D9E4B877}"/>
              </a:ext>
            </a:extLst>
          </p:cNvPr>
          <p:cNvSpPr txBox="1"/>
          <p:nvPr/>
        </p:nvSpPr>
        <p:spPr>
          <a:xfrm>
            <a:off x="675251" y="14068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01FDD-89C7-4254-B1A4-B4D0D235D890}"/>
              </a:ext>
            </a:extLst>
          </p:cNvPr>
          <p:cNvSpPr txBox="1"/>
          <p:nvPr/>
        </p:nvSpPr>
        <p:spPr>
          <a:xfrm>
            <a:off x="3015175" y="598843"/>
            <a:ext cx="616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32B86-8277-4FE5-810F-7E467E63D304}"/>
              </a:ext>
            </a:extLst>
          </p:cNvPr>
          <p:cNvSpPr txBox="1"/>
          <p:nvPr/>
        </p:nvSpPr>
        <p:spPr>
          <a:xfrm>
            <a:off x="318868" y="1285243"/>
            <a:ext cx="118731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Nghe –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áp.Tiếng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E18F17-3C9C-453F-824E-7DAD9C3263BA}"/>
              </a:ext>
            </a:extLst>
          </p:cNvPr>
          <p:cNvSpPr txBox="1"/>
          <p:nvPr/>
        </p:nvSpPr>
        <p:spPr>
          <a:xfrm>
            <a:off x="717454" y="154745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9CB0B-6C3A-43E2-BF4B-A291FD227D47}"/>
              </a:ext>
            </a:extLst>
          </p:cNvPr>
          <p:cNvSpPr txBox="1"/>
          <p:nvPr/>
        </p:nvSpPr>
        <p:spPr>
          <a:xfrm>
            <a:off x="3052689" y="817284"/>
            <a:ext cx="616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FFDEA-E118-4DFC-A01F-4C1FDE40D2DD}"/>
              </a:ext>
            </a:extLst>
          </p:cNvPr>
          <p:cNvSpPr txBox="1"/>
          <p:nvPr/>
        </p:nvSpPr>
        <p:spPr>
          <a:xfrm>
            <a:off x="140676" y="1592353"/>
            <a:ext cx="1160584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1.Nghe –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áp.Tiếng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r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37A889-F59A-4863-B234-E9140663AB04}"/>
              </a:ext>
            </a:extLst>
          </p:cNvPr>
          <p:cNvCxnSpPr/>
          <p:nvPr/>
        </p:nvCxnSpPr>
        <p:spPr>
          <a:xfrm>
            <a:off x="8060786" y="3073791"/>
            <a:ext cx="168812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B2FDB1-F997-4E1C-9F43-B194BAD3DE9E}"/>
              </a:ext>
            </a:extLst>
          </p:cNvPr>
          <p:cNvCxnSpPr/>
          <p:nvPr/>
        </p:nvCxnSpPr>
        <p:spPr>
          <a:xfrm>
            <a:off x="2715065" y="3847514"/>
            <a:ext cx="23352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996ECB-8BC4-430B-993C-0B1156605DB4}"/>
              </a:ext>
            </a:extLst>
          </p:cNvPr>
          <p:cNvCxnSpPr>
            <a:cxnSpLocks/>
          </p:cNvCxnSpPr>
          <p:nvPr/>
        </p:nvCxnSpPr>
        <p:spPr>
          <a:xfrm>
            <a:off x="281353" y="5261317"/>
            <a:ext cx="15615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38F1EE-3F2C-4FDF-9EEF-B02B3BAB7E81}"/>
              </a:ext>
            </a:extLst>
          </p:cNvPr>
          <p:cNvCxnSpPr/>
          <p:nvPr/>
        </p:nvCxnSpPr>
        <p:spPr>
          <a:xfrm>
            <a:off x="8363243" y="4572000"/>
            <a:ext cx="17021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FD3998-2C7E-45B9-81FE-9FF6D9E4B877}"/>
              </a:ext>
            </a:extLst>
          </p:cNvPr>
          <p:cNvSpPr txBox="1"/>
          <p:nvPr/>
        </p:nvSpPr>
        <p:spPr>
          <a:xfrm>
            <a:off x="675251" y="14068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01FDD-89C7-4254-B1A4-B4D0D235D890}"/>
              </a:ext>
            </a:extLst>
          </p:cNvPr>
          <p:cNvSpPr txBox="1"/>
          <p:nvPr/>
        </p:nvSpPr>
        <p:spPr>
          <a:xfrm>
            <a:off x="3015175" y="598843"/>
            <a:ext cx="616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75CE5-6F63-48AD-BA66-12F711E2DB1E}"/>
              </a:ext>
            </a:extLst>
          </p:cNvPr>
          <p:cNvSpPr txBox="1"/>
          <p:nvPr/>
        </p:nvSpPr>
        <p:spPr>
          <a:xfrm>
            <a:off x="1856934" y="1183618"/>
            <a:ext cx="91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Nghe – </a:t>
            </a:r>
            <a:r>
              <a:rPr lang="en-GB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B4B29-9E91-4F2C-A4F6-F4663D90402D}"/>
              </a:ext>
            </a:extLst>
          </p:cNvPr>
          <p:cNvSpPr txBox="1"/>
          <p:nvPr/>
        </p:nvSpPr>
        <p:spPr>
          <a:xfrm>
            <a:off x="2631317" y="1768393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551FF-617E-4E77-9463-EF582957FED4}"/>
              </a:ext>
            </a:extLst>
          </p:cNvPr>
          <p:cNvSpPr txBox="1"/>
          <p:nvPr/>
        </p:nvSpPr>
        <p:spPr>
          <a:xfrm>
            <a:off x="2631317" y="271192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9" name="Picture 8" descr="Student Writing (#4) | Free SVG">
            <a:extLst>
              <a:ext uri="{FF2B5EF4-FFF2-40B4-BE49-F238E27FC236}">
                <a16:creationId xmlns:a16="http://schemas.microsoft.com/office/drawing/2014/main" id="{281398F9-06F7-47E0-B763-8C869D30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3819083"/>
            <a:ext cx="6161649" cy="31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4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943"/>
            <a:ext cx="12192000" cy="579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505" y="329577"/>
            <a:ext cx="716942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trường</a:t>
            </a:r>
          </a:p>
          <a:p>
            <a:endParaRPr lang="en-US" sz="3200" b="1" dirty="0" err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60000">
            <a:off x="2240220" y="4851957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8749" y="4282253"/>
            <a:ext cx="6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7364" y="5297792"/>
            <a:ext cx="6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2159" y="3164867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20416463">
            <a:off x="7542318" y="3861248"/>
            <a:ext cx="49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6741" y="5944156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16690" y="3893566"/>
            <a:ext cx="521099" cy="260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65552" y="4273034"/>
            <a:ext cx="263456" cy="449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73354" y="4820776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30335" y="4697603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461209" y="4750010"/>
            <a:ext cx="673230" cy="70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97129" y="4810896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000044" y="4853056"/>
            <a:ext cx="642915" cy="44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9156525" y="4924178"/>
            <a:ext cx="375781" cy="354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71185" y="5431680"/>
            <a:ext cx="673230" cy="143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260514" y="5652140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86327" y="5666969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46575" y="5681798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929009" y="5781167"/>
            <a:ext cx="541501" cy="143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797280" y="6215556"/>
            <a:ext cx="673230" cy="153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93720" y="6277423"/>
            <a:ext cx="673230" cy="14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/>
          <p:nvPr/>
        </p:nvSpPr>
        <p:spPr>
          <a:xfrm>
            <a:off x="9824720" y="190119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 lạc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9859010" y="254762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9824720" y="3227705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xanh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9859010" y="389255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xay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9859010" y="455422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9859010" y="5237480"/>
            <a:ext cx="2179955" cy="521970"/>
          </a:xfrm>
          <a:prstGeom prst="rect">
            <a:avLst/>
          </a:prstGeom>
          <a:solidFill>
            <a:srgbClr val="FFEEC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sữa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 uiExpand="1" build="allAtOnce" bldLvl="0" animBg="1"/>
      <p:bldP spid="3" grpId="0" uiExpand="1" build="allAtOnce" bldLvl="0" animBg="1"/>
      <p:bldP spid="6" grpId="0" uiExpand="1" build="allAtOnce" bldLvl="0" animBg="1"/>
      <p:bldP spid="13" grpId="0" build="allAtOnce" bldLvl="0" animBg="1"/>
      <p:bldP spid="15" grpId="0" uiExpand="1" build="allAtOnce" bldLvl="0" animBg="1"/>
      <p:bldP spid="16" grpId="0" uiExpand="1" build="allAtOnce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5440" y="842010"/>
            <a:ext cx="11434445" cy="5873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05" y="112407"/>
            <a:ext cx="716942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trường</a:t>
            </a:r>
          </a:p>
          <a:p>
            <a:endParaRPr lang="en-US" sz="3200" b="1" dirty="0" err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|0|1.1|0|0|0|0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|0|1.1|0|0|0|0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456</Words>
  <Application>Microsoft Office PowerPoint</Application>
  <PresentationFormat>Widescreen</PresentationFormat>
  <Paragraphs>59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HP001 5 hàng</vt:lpstr>
      <vt:lpstr>Times New Roman</vt:lpstr>
      <vt:lpstr>2_Office Theme</vt:lpstr>
      <vt:lpstr>Office Theme</vt:lpstr>
      <vt:lpstr> CHÀO MỪNG QUÝ THẦY CÔ GIÁO   ĐẾN DỰ GIỜ VÀ THĂM LỚP 2A  MÔN: TIẾNG VIỆT  TIẾT: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159</cp:revision>
  <dcterms:created xsi:type="dcterms:W3CDTF">2021-06-07T06:59:00Z</dcterms:created>
  <dcterms:modified xsi:type="dcterms:W3CDTF">2023-10-05T07:39:44Z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53772EF6116244CAAB4EDCA270103601</vt:lpwstr>
  </property>
  <property fmtid="{D5CDD505-2E9C-101B-9397-08002B2CF9AE}" pid="3" name="KSOProductBuildVer">
    <vt:lpwstr>1033-11.2.0.10382</vt:lpwstr>
  </property>
</Properties>
</file>