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356" r:id="rId2"/>
    <p:sldId id="357" r:id="rId3"/>
    <p:sldId id="323" r:id="rId4"/>
    <p:sldId id="324" r:id="rId5"/>
    <p:sldId id="325" r:id="rId6"/>
    <p:sldId id="328" r:id="rId7"/>
    <p:sldId id="326" r:id="rId8"/>
    <p:sldId id="358" r:id="rId9"/>
    <p:sldId id="359" r:id="rId10"/>
    <p:sldId id="360" r:id="rId11"/>
    <p:sldId id="364" r:id="rId12"/>
    <p:sldId id="363" r:id="rId13"/>
    <p:sldId id="367" r:id="rId14"/>
    <p:sldId id="369" r:id="rId15"/>
    <p:sldId id="375" r:id="rId16"/>
    <p:sldId id="374" r:id="rId17"/>
    <p:sldId id="373" r:id="rId18"/>
  </p:sldIdLst>
  <p:sldSz cx="9144000" cy="5143500" type="screen16x9"/>
  <p:notesSz cx="6858000" cy="9144000"/>
  <p:embeddedFontLst>
    <p:embeddedFont>
      <p:font typeface="Clicker Script" charset="0"/>
      <p:regular r:id="rId20"/>
    </p:embeddedFont>
    <p:embeddedFont>
      <p:font typeface="Barlow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F376C0A-B1BD-43DC-91E5-54FDAD9D63A3}">
  <a:tblStyle styleId="{CF376C0A-B1BD-43DC-91E5-54FDAD9D63A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923E58-4AB3-4285-96CF-DBFE56E277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27" autoAdjust="0"/>
  </p:normalViewPr>
  <p:slideViewPr>
    <p:cSldViewPr snapToGrid="0">
      <p:cViewPr varScale="1">
        <p:scale>
          <a:sx n="83" d="100"/>
          <a:sy n="83" d="100"/>
        </p:scale>
        <p:origin x="-35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61831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290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BA3BC0-4B8A-453D-B965-8968036FA18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290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4400" y="180414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>
            <a:off x="-2657088" y="1991963"/>
            <a:ext cx="5860601" cy="14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875" y="229975"/>
            <a:ext cx="1007099" cy="10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6">
            <a:alphaModFix/>
          </a:blip>
          <a:srcRect l="8534" t="7827" r="8526" b="7819"/>
          <a:stretch/>
        </p:blipFill>
        <p:spPr>
          <a:xfrm>
            <a:off x="6263875" y="181850"/>
            <a:ext cx="835251" cy="8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7">
            <a:alphaModFix/>
          </a:blip>
          <a:srcRect l="10362" t="12809" r="10354" b="12802"/>
          <a:stretch/>
        </p:blipFill>
        <p:spPr>
          <a:xfrm rot="4731088">
            <a:off x="6786316" y="752000"/>
            <a:ext cx="601434" cy="5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400" y="180414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5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6">
            <a:alphaModFix/>
          </a:blip>
          <a:srcRect t="20829" b="9225"/>
          <a:stretch/>
        </p:blipFill>
        <p:spPr>
          <a:xfrm>
            <a:off x="7170200" y="1463900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7">
            <a:alphaModFix/>
          </a:blip>
          <a:srcRect l="25606" t="15906" r="25601" b="15913"/>
          <a:stretch/>
        </p:blipFill>
        <p:spPr>
          <a:xfrm rot="-3494887">
            <a:off x="5162295" y="4245853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8">
            <a:alphaModFix/>
          </a:blip>
          <a:srcRect l="15824" t="15906" r="15817" b="15913"/>
          <a:stretch/>
        </p:blipFill>
        <p:spPr>
          <a:xfrm>
            <a:off x="5893360" y="4072823"/>
            <a:ext cx="1088164" cy="108536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3233800" y="540000"/>
            <a:ext cx="51903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 rot="-490">
            <a:off x="3233800" y="1892627"/>
            <a:ext cx="42114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_1">
    <p:bg>
      <p:bgPr>
        <a:solidFill>
          <a:schemeClr val="accen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 rotWithShape="1">
          <a:blip r:embed="rId5">
            <a:alphaModFix/>
          </a:blip>
          <a:srcRect t="20829" b="9225"/>
          <a:stretch/>
        </p:blipFill>
        <p:spPr>
          <a:xfrm>
            <a:off x="7170200" y="1463900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374570" y="4263278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1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1105635" y="4090248"/>
            <a:ext cx="1088164" cy="108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HEADER_1_1_1_2">
    <p:bg>
      <p:bgPr>
        <a:solidFill>
          <a:schemeClr val="accent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SECTION_HEADER_1_3">
    <p:bg>
      <p:bgPr>
        <a:solidFill>
          <a:schemeClr val="dk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299293" y="1126636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51424" y="-641525"/>
            <a:ext cx="4677200" cy="46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075" y="3711637"/>
            <a:ext cx="1708750" cy="17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5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25" y="2761577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6218351" y="3423175"/>
            <a:ext cx="2721724" cy="24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-249337" y="-43440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 amt="40000"/>
          </a:blip>
          <a:srcRect l="30870" t="15242" r="25850" b="15249"/>
          <a:stretch/>
        </p:blipFill>
        <p:spPr>
          <a:xfrm>
            <a:off x="1535238" y="39184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2675" y="2848001"/>
            <a:ext cx="4789499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67550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90175">
            <a:off x="-508926" y="-121225"/>
            <a:ext cx="2143801" cy="15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50" y="-213975"/>
            <a:ext cx="2143800" cy="1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750" y="1069625"/>
            <a:ext cx="1055501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09306">
            <a:off x="458710" y="-189338"/>
            <a:ext cx="1743780" cy="12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12178" t="10820" r="12178" b="10828"/>
          <a:stretch/>
        </p:blipFill>
        <p:spPr>
          <a:xfrm>
            <a:off x="8036122" y="4021175"/>
            <a:ext cx="1241582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 l="12422" t="10820" r="12422" b="10828"/>
          <a:stretch/>
        </p:blipFill>
        <p:spPr>
          <a:xfrm>
            <a:off x="5516037" y="3965825"/>
            <a:ext cx="1151688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l="19282" t="17207" r="19288" b="17214"/>
          <a:stretch/>
        </p:blipFill>
        <p:spPr>
          <a:xfrm>
            <a:off x="7564200" y="2946950"/>
            <a:ext cx="74847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14">
            <a:alphaModFix/>
          </a:blip>
          <a:srcRect l="17570" t="13034" r="17570" b="13034"/>
          <a:stretch/>
        </p:blipFill>
        <p:spPr>
          <a:xfrm rot="-1309787">
            <a:off x="7003725" y="3905850"/>
            <a:ext cx="16250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15">
            <a:alphaModFix/>
          </a:blip>
          <a:srcRect l="14225" t="14955" r="14218" b="14962"/>
          <a:stretch/>
        </p:blipFill>
        <p:spPr>
          <a:xfrm>
            <a:off x="6269151" y="3841912"/>
            <a:ext cx="1496472" cy="14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1694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81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Em-Di-Giua-Bien-Vang-Be-Thanh-Van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microsoft.com/office/2007/relationships/hdphoto" Target="../media/image3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ownloads\ThiThamMuaXuan-ChauKhaiPhong-4288205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ctrTitle"/>
          </p:nvPr>
        </p:nvSpPr>
        <p:spPr>
          <a:xfrm>
            <a:off x="387626" y="1792224"/>
            <a:ext cx="8756374" cy="1259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GIÁO</a:t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DỰ 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 VÀ THĂM LỚP 2B </a:t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ẾNG V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endParaRPr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903" y="4186804"/>
            <a:ext cx="396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GV: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Hoa tim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2203" y="35433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1516" y="142538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4104" y="163899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6957" y="169408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528" y="259746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2398" y="36991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485" y="367711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032" y="276271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7665" y="277373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64" y="20680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0330" y="4470331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612" y="614427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2952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9862" y="223207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1545" y="1427839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6446" y="614427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395" y="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5121" y="54832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3762" y="3467795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6470" y="468630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085" y="468630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2716" y="442626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742228" y="0"/>
            <a:ext cx="598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2023  </a:t>
            </a: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30" y="0"/>
            <a:ext cx="277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49" y="925830"/>
            <a:ext cx="2183131" cy="149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705" y="3234690"/>
            <a:ext cx="2085975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211" y="872490"/>
            <a:ext cx="22774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2784" y="880110"/>
            <a:ext cx="2105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493" y="3206115"/>
            <a:ext cx="222027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3170" y="3320415"/>
            <a:ext cx="180213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371600" y="582930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80510" y="445770"/>
            <a:ext cx="116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6560" y="491490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5890" y="28003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282321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9440" y="2914650"/>
            <a:ext cx="811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" y="148590"/>
            <a:ext cx="829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Mùa lúa chín trang 30 - 31 -32 Tiếng Việt lớp 2 Tập 2 | Cánh ..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" y="2434590"/>
            <a:ext cx="4263390" cy="2354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52010" y="3177540"/>
            <a:ext cx="430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Em-Di-Giua-Bien-Vang-Be-Thanh-V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94004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5;p41"/>
          <p:cNvSpPr txBox="1">
            <a:spLocks/>
          </p:cNvSpPr>
          <p:nvPr/>
        </p:nvSpPr>
        <p:spPr>
          <a:xfrm>
            <a:off x="3284501" y="648774"/>
            <a:ext cx="2256311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386;p41"/>
          <p:cNvSpPr txBox="1">
            <a:spLocks noGrp="1"/>
          </p:cNvSpPr>
          <p:nvPr>
            <p:ph type="title"/>
          </p:nvPr>
        </p:nvSpPr>
        <p:spPr>
          <a:xfrm>
            <a:off x="910440" y="533400"/>
            <a:ext cx="7124850" cy="47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319" y="1387929"/>
            <a:ext cx="3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254" y="1747221"/>
            <a:ext cx="2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125096" y="3576917"/>
            <a:ext cx="1990165" cy="21515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1670" y="0"/>
            <a:ext cx="589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280" y="971550"/>
            <a:ext cx="462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8580" y="3422175"/>
            <a:ext cx="9212580" cy="1721326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5600" r="48883"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968"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71353" r="70067" b="10955"/>
          <a:stretch>
            <a:fillRect/>
          </a:stretch>
        </p:blipFill>
        <p:spPr>
          <a:xfrm>
            <a:off x="-346082" y="1105181"/>
            <a:ext cx="1300163" cy="11526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65" t="65100" r="9338" b="10955"/>
          <a:stretch>
            <a:fillRect/>
          </a:stretch>
        </p:blipFill>
        <p:spPr>
          <a:xfrm>
            <a:off x="7682005" y="1231374"/>
            <a:ext cx="1152144" cy="12316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7330821" y="22000"/>
            <a:ext cx="2048705" cy="6724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6853991" y="-179331"/>
            <a:ext cx="2431017" cy="792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8619" y="1"/>
            <a:ext cx="547804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Lắng</a:t>
            </a:r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nghe</a:t>
            </a:r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đọc</a:t>
            </a:r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mẫu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2892743" y="530067"/>
            <a:ext cx="2647950" cy="737905"/>
          </a:xfrm>
          <a:prstGeom prst="cloud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MẮT DÕI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5866924" y="1263015"/>
            <a:ext cx="3074194" cy="761578"/>
          </a:xfrm>
          <a:prstGeom prst="cloud">
            <a:avLst/>
          </a:prstGeom>
          <a:solidFill>
            <a:srgbClr val="FFE2AF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TAI NGHE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987267" y="1354931"/>
            <a:ext cx="2397919" cy="737905"/>
          </a:xfrm>
          <a:prstGeom prst="cloud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TAY DÒ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47" r="12276" b="17887"/>
          <a:stretch>
            <a:fillRect/>
          </a:stretch>
        </p:blipFill>
        <p:spPr>
          <a:xfrm>
            <a:off x="3098388" y="1248790"/>
            <a:ext cx="2398372" cy="2938696"/>
          </a:xfrm>
          <a:prstGeom prst="rect">
            <a:avLst/>
          </a:prstGeom>
        </p:spPr>
      </p:pic>
      <p:pic>
        <p:nvPicPr>
          <p:cNvPr id="2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9808" flipV="1">
            <a:off x="3708954" y="1267067"/>
            <a:ext cx="874126" cy="87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5278337" y="1638226"/>
            <a:ext cx="944285" cy="944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2761454" y="1889166"/>
            <a:ext cx="839589" cy="83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626157" y="236800"/>
            <a:ext cx="384924" cy="38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5;p41"/>
          <p:cNvSpPr txBox="1">
            <a:spLocks/>
          </p:cNvSpPr>
          <p:nvPr/>
        </p:nvSpPr>
        <p:spPr>
          <a:xfrm>
            <a:off x="3284501" y="648774"/>
            <a:ext cx="2256311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319" y="1387929"/>
            <a:ext cx="3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254" y="1747221"/>
            <a:ext cx="2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125096" y="3576917"/>
            <a:ext cx="1990165" cy="21515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280" y="971550"/>
            <a:ext cx="462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45820" y="348615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770" y="270129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0" y="230886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590" y="309372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43050" y="2720340"/>
            <a:ext cx="2514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8" idx="0"/>
          </p:cNvCxnSpPr>
          <p:nvPr/>
        </p:nvCxnSpPr>
        <p:spPr>
          <a:xfrm flipV="1">
            <a:off x="1383030" y="3093720"/>
            <a:ext cx="63627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3120390"/>
            <a:ext cx="5600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1560" y="348615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91640" y="3509010"/>
            <a:ext cx="1600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57300" y="3909060"/>
            <a:ext cx="54864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86;p41"/>
          <p:cNvSpPr txBox="1">
            <a:spLocks noGrp="1"/>
          </p:cNvSpPr>
          <p:nvPr>
            <p:ph type="title"/>
          </p:nvPr>
        </p:nvSpPr>
        <p:spPr>
          <a:xfrm>
            <a:off x="521820" y="533400"/>
            <a:ext cx="7124850" cy="47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0310" y="818197"/>
            <a:ext cx="2080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000" dirty="0" smtClean="0"/>
          </a:p>
          <a:p>
            <a:r>
              <a:rPr lang="vi-VN" sz="2000" dirty="0" smtClean="0">
                <a:latin typeface="+mj-lt"/>
              </a:rPr>
              <a:t>Lúa biết đi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Chuyện rầm rì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Rung rinh sóng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Làm xáo động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Cả rặng cây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Làm lung lay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Hàng cột điện…</a:t>
            </a:r>
            <a:endParaRPr lang="en-US" sz="2000" dirty="0" smtClean="0">
              <a:latin typeface="+mj-lt"/>
            </a:endParaRPr>
          </a:p>
          <a:p>
            <a:endParaRPr lang="vi-VN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57700" y="1216640"/>
            <a:ext cx="224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+mj-lt"/>
              </a:rPr>
              <a:t>Bông lúa quyện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Trĩu bàn tay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Như đựng đầy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Mưa, gió, nắng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Như đeo nặng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Giọt mồ hôi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Của bao người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Nuôi lớn lúa..</a:t>
            </a:r>
            <a:endParaRPr lang="en-US" sz="2000" dirty="0" smtClean="0">
              <a:latin typeface="+mj-lt"/>
            </a:endParaRPr>
          </a:p>
          <a:p>
            <a:endParaRPr lang="vi-VN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7280" y="194310"/>
            <a:ext cx="665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330" y="765691"/>
            <a:ext cx="2651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+mj-lt"/>
              </a:rPr>
              <a:t>Vây quanh làng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Một biển vàng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Như tơ kén…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Hương lúa chín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Thoang thoảng bay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Làm say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Đàn ri đá.</a:t>
            </a:r>
            <a:endParaRPr lang="en-US" sz="20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0" y="2632174"/>
            <a:ext cx="2205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+mj-lt"/>
              </a:rPr>
              <a:t>Em đi giữa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Biển vàng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Nghe mênh mang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Đồng </a:t>
            </a:r>
            <a:r>
              <a:rPr lang="en-US" sz="2000" dirty="0" smtClean="0">
                <a:latin typeface="+mj-lt"/>
              </a:rPr>
              <a:t>l</a:t>
            </a:r>
            <a:r>
              <a:rPr lang="vi-VN" sz="2000" dirty="0" smtClean="0">
                <a:latin typeface="+mj-lt"/>
              </a:rPr>
              <a:t>úa hát…</a:t>
            </a:r>
            <a:endParaRPr lang="vi-VN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280" y="4114800"/>
            <a:ext cx="250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4091940" y="1908810"/>
            <a:ext cx="26289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23335" y="2543175"/>
            <a:ext cx="24003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211955" y="3080385"/>
            <a:ext cx="26289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154805" y="3068955"/>
            <a:ext cx="251460" cy="12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8480" y="3787140"/>
            <a:ext cx="250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5;p41"/>
          <p:cNvSpPr txBox="1">
            <a:spLocks/>
          </p:cNvSpPr>
          <p:nvPr/>
        </p:nvSpPr>
        <p:spPr>
          <a:xfrm>
            <a:off x="3284501" y="648774"/>
            <a:ext cx="2256311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319" y="1387929"/>
            <a:ext cx="3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84" y="1861521"/>
            <a:ext cx="2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888765" y="3340585"/>
            <a:ext cx="2468207" cy="16136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280" y="971550"/>
            <a:ext cx="462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400" dirty="0"/>
          </a:p>
        </p:txBody>
      </p:sp>
      <p:sp>
        <p:nvSpPr>
          <p:cNvPr id="36" name="Google Shape;386;p41"/>
          <p:cNvSpPr txBox="1">
            <a:spLocks noGrp="1"/>
          </p:cNvSpPr>
          <p:nvPr>
            <p:ph type="title"/>
          </p:nvPr>
        </p:nvSpPr>
        <p:spPr>
          <a:xfrm>
            <a:off x="521820" y="533400"/>
            <a:ext cx="7124850" cy="47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4830" y="1897381"/>
            <a:ext cx="21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AutoShape 4" descr="Kén tơ tằm thiên nhiên - Công ty thương mại đa quốc gia Sp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7250" y="230886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770" y="270129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590" y="309372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" y="348615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874521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Kén tơ tằm thiên nhiên - Công ty thương mại đa quốc gia Spi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064" y="1885950"/>
            <a:ext cx="6847246" cy="296037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77190" y="1943100"/>
            <a:ext cx="105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8" descr="Charles.Hieu: CHIM RI - VI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769" y="1885950"/>
            <a:ext cx="6389371" cy="307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15" grpId="0"/>
      <p:bldP spid="16" grpId="0"/>
      <p:bldP spid="17" grpId="0"/>
      <p:bldP spid="18" grpId="0"/>
      <p:bldP spid="19" grpId="0"/>
      <p:bldP spid="19" grpId="1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5;p41"/>
          <p:cNvSpPr txBox="1">
            <a:spLocks/>
          </p:cNvSpPr>
          <p:nvPr/>
        </p:nvSpPr>
        <p:spPr>
          <a:xfrm>
            <a:off x="3284501" y="648774"/>
            <a:ext cx="2256311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319" y="1387929"/>
            <a:ext cx="30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244" y="1952961"/>
            <a:ext cx="2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125096" y="3576917"/>
            <a:ext cx="1990165" cy="21515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280" y="971550"/>
            <a:ext cx="462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71475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" y="2861310"/>
            <a:ext cx="252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680" y="3314700"/>
            <a:ext cx="505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" y="326517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Google Shape;386;p41"/>
          <p:cNvSpPr txBox="1">
            <a:spLocks noGrp="1"/>
          </p:cNvSpPr>
          <p:nvPr>
            <p:ph type="title"/>
          </p:nvPr>
        </p:nvSpPr>
        <p:spPr>
          <a:xfrm>
            <a:off x="521820" y="533400"/>
            <a:ext cx="7124850" cy="47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0560" y="192024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" y="2472690"/>
            <a:ext cx="221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6730" y="2396490"/>
            <a:ext cx="502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ctrTitle"/>
          </p:nvPr>
        </p:nvSpPr>
        <p:spPr>
          <a:xfrm>
            <a:off x="387626" y="1792224"/>
            <a:ext cx="8756374" cy="1259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</a:t>
            </a: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GIÁO</a:t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 SỨC KHỎE, THÀNH CÔNG 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CÔNG VIỆC</a:t>
            </a:r>
            <a: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Hoa tim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2203" y="35433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1516" y="142538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4104" y="163899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6957" y="169408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0528" y="259746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2398" y="36991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8485" y="367711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2032" y="276271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7665" y="277373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164" y="20680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0330" y="4470331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612" y="614427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2952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9862" y="223207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1545" y="1427839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6446" y="614427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3395" y="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5121" y="548326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3762" y="3467795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6470" y="468630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4085" y="468630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2716" y="4426263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742228" y="0"/>
            <a:ext cx="598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2023  </a:t>
            </a: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ThiThamMuaXuan-ChauKhaiPhong-42882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05800" y="5562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5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7305" y="871137"/>
            <a:ext cx="6689409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licker Script"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licker Script"/>
                <a:cs typeface="Times New Roman" pitchFamily="18" charset="0"/>
                <a:sym typeface="Clicker Script"/>
              </a:rPr>
              <a:t>            </a:t>
            </a:r>
            <a:r>
              <a:rPr kumimoji="0" lang="en-US" sz="6000" b="1" i="1" u="sng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licker Script"/>
                <a:cs typeface="Times New Roman" pitchFamily="18" charset="0"/>
                <a:sym typeface="Clicker Script"/>
              </a:rPr>
              <a:t>Khởi</a:t>
            </a:r>
            <a:r>
              <a:rPr kumimoji="0" lang="en-US" sz="60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licker Script"/>
                <a:cs typeface="Times New Roman" pitchFamily="18" charset="0"/>
                <a:sym typeface="Clicker Script"/>
              </a:rPr>
              <a:t> </a:t>
            </a:r>
            <a:r>
              <a:rPr kumimoji="0" lang="en-US" sz="6000" b="1" i="1" u="sng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licker Script"/>
                <a:cs typeface="Times New Roman" pitchFamily="18" charset="0"/>
                <a:sym typeface="Clicker Script"/>
              </a:rPr>
              <a:t>động</a:t>
            </a:r>
            <a:r>
              <a:rPr kumimoji="0" lang="en-US" sz="60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licker Script"/>
                <a:cs typeface="Times New Roman" pitchFamily="18" charset="0"/>
                <a:sym typeface="Clicker Script"/>
              </a:rPr>
              <a:t>:</a:t>
            </a:r>
            <a:endParaRPr kumimoji="0" lang="en-US" sz="6000" b="1" i="1" u="sng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Clicker Script"/>
              <a:cs typeface="Times New Roman" pitchFamily="18" charset="0"/>
              <a:sym typeface="Clicker Scrip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339" y="1377110"/>
            <a:ext cx="8035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Trò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“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Đố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bạn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đố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bạn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500 Ảnh 12 Con Giáp Đẹp Cute Ngầu [VÔ ĐỐI] 2023 Làm Hình Nền - PHÒNG GIÁO  DỤC ĐÀO TẠO HUYỆN TRẠM TẤ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50" y="2294825"/>
            <a:ext cx="2281663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500 Ảnh 12 Con Giáp Đẹp Cute Ngầu [VÔ ĐỐI] 2023 Làm Hình Nền - Trường THPT  Kẻ Sặ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4871" y="2311444"/>
            <a:ext cx="2571077" cy="2464949"/>
          </a:xfrm>
          <a:prstGeom prst="rect">
            <a:avLst/>
          </a:prstGeom>
          <a:noFill/>
        </p:spPr>
      </p:pic>
      <p:pic>
        <p:nvPicPr>
          <p:cNvPr id="8" name="Picture 4" descr="Top #1 Hình Nền 12 Con Giáp Cute, Cool, Ngầu 2023 | Mọi Phiên Bả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37591"/>
            <a:ext cx="2398955" cy="25495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42228" y="0"/>
            <a:ext cx="598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 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00 Ảnh 12 Con Giáp Đẹp Cute Ngầu [VÔ ĐỐI] 2023 Làm Hình Nền - PHÒNG GIÁO  DỤC ĐÀO TẠO HUYỆN TRẠM TẤ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65" y="2479755"/>
            <a:ext cx="2281663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162" y="511909"/>
            <a:ext cx="3828249" cy="564300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928256" y="1502229"/>
            <a:ext cx="5867401" cy="2079172"/>
          </a:xfrm>
          <a:prstGeom prst="cloudCallout">
            <a:avLst>
              <a:gd name="adj1" fmla="val -55946"/>
              <a:gd name="adj2" fmla="val 47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00 Ảnh 12 Con Giáp Đẹp Cute Ngầu [VÔ ĐỐI] 2023 Làm Hình Nền - PHÒNG GIÁO  DỤC ĐÀO TẠO HUYỆN TRẠM TẤ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07" y="1587254"/>
            <a:ext cx="2281663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500 Ảnh 12 Con Giáp Đẹp Cute Ngầu [VÔ ĐỐI] 2023 Làm Hình Nền - Trường THPT  Kẻ Sặ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4871" y="2311444"/>
            <a:ext cx="2571077" cy="2464949"/>
          </a:xfrm>
          <a:prstGeom prst="rect">
            <a:avLst/>
          </a:prstGeom>
          <a:noFill/>
        </p:spPr>
      </p:pic>
      <p:pic>
        <p:nvPicPr>
          <p:cNvPr id="10" name="Picture 4" descr="Top #1 Hình Nền 12 Con Giáp Cute, Cool, Ngầu 2023 | Mọi Phiên Bả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37591"/>
            <a:ext cx="2398955" cy="2549562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0733" y="773166"/>
            <a:ext cx="3828249" cy="564300"/>
          </a:xfrm>
        </p:spPr>
        <p:txBody>
          <a:bodyPr/>
          <a:lstStyle/>
          <a:p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00 Ảnh 12 Con Giáp Đẹp Cute Ngầu [VÔ ĐỐI] 2023 Làm Hình Nền - Trường THPT  Kẻ Sặ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568" y="2191317"/>
            <a:ext cx="2571077" cy="2464949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162" y="511909"/>
            <a:ext cx="3828249" cy="564300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374571" y="1502229"/>
            <a:ext cx="5486400" cy="2079172"/>
          </a:xfrm>
          <a:prstGeom prst="cloudCallout">
            <a:avLst>
              <a:gd name="adj1" fmla="val -53962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op #1 Hình Nền 12 Con Giáp Cute, Cool, Ngầu 2023 | Mọi Phiên B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37591"/>
            <a:ext cx="2398955" cy="2549562"/>
          </a:xfrm>
          <a:prstGeom prst="rect">
            <a:avLst/>
          </a:prstGeom>
          <a:noFill/>
        </p:spPr>
      </p:pic>
      <p:pic>
        <p:nvPicPr>
          <p:cNvPr id="9" name="Picture 2" descr="500 Ảnh 12 Con Giáp Đẹp Cute Ngầu [VÔ ĐỐI] 2023 Làm Hình Nền - Trường THPT  Kẻ Sặ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357" y="1658302"/>
            <a:ext cx="2571077" cy="2464949"/>
          </a:xfrm>
          <a:prstGeom prst="rect">
            <a:avLst/>
          </a:prstGeom>
          <a:noFill/>
        </p:spPr>
      </p:pic>
      <p:pic>
        <p:nvPicPr>
          <p:cNvPr id="10" name="Picture 9" descr="500 Ảnh 12 Con Giáp Đẹp Cute Ngầu [VÔ ĐỐI] 2023 Làm Hình Nền - PHÒNG GIÁO  DỤC ĐÀO TẠO HUYỆN TRẠM TẤ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50" y="1674340"/>
            <a:ext cx="2281663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162" y="511909"/>
            <a:ext cx="3828249" cy="564300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227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op #1 Hình Nền 12 Con Giáp Cute, Cool, Ngầu 2023 | Mọi Phiên B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3" y="2399083"/>
            <a:ext cx="2398955" cy="254956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619" y="784052"/>
            <a:ext cx="3828249" cy="564300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004456" y="1665514"/>
            <a:ext cx="5867401" cy="2079172"/>
          </a:xfrm>
          <a:prstGeom prst="cloudCallout">
            <a:avLst>
              <a:gd name="adj1" fmla="val -47783"/>
              <a:gd name="adj2" fmla="val 59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op #1 Hình Nền 12 Con Giáp Cute, Cool, Ngầu 2023 | Mọi Phiên B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486" y="1671534"/>
            <a:ext cx="2398955" cy="2549562"/>
          </a:xfrm>
          <a:prstGeom prst="rect">
            <a:avLst/>
          </a:prstGeom>
          <a:noFill/>
        </p:spPr>
      </p:pic>
      <p:pic>
        <p:nvPicPr>
          <p:cNvPr id="9" name="Picture 2" descr="500 Ảnh 12 Con Giáp Đẹp Cute Ngầu [VÔ ĐỐI] 2023 Làm Hình Nền - Trường THPT  Kẻ Sặ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357" y="1658302"/>
            <a:ext cx="2571077" cy="2464949"/>
          </a:xfrm>
          <a:prstGeom prst="rect">
            <a:avLst/>
          </a:prstGeom>
          <a:noFill/>
        </p:spPr>
      </p:pic>
      <p:pic>
        <p:nvPicPr>
          <p:cNvPr id="10" name="Picture 9" descr="500 Ảnh 12 Con Giáp Đẹp Cute Ngầu [VÔ ĐỐI] 2023 Làm Hình Nền - PHÒNG GIÁO  DỤC ĐÀO TẠO HUYỆN TRẠM TẤ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50" y="1674340"/>
            <a:ext cx="2281663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162" y="511909"/>
            <a:ext cx="3828249" cy="564300"/>
          </a:xfrm>
        </p:spPr>
        <p:txBody>
          <a:bodyPr/>
          <a:lstStyle/>
          <a:p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228" y="0"/>
            <a:ext cx="55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590" y="1085851"/>
            <a:ext cx="4263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37260"/>
            <a:ext cx="8481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Mùa lúa chín trang 30 - 31 -32 Tiếng Việt lớp 2 Tập 2 | Cán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" y="2891790"/>
            <a:ext cx="7920990" cy="2112924"/>
          </a:xfrm>
          <a:prstGeom prst="rect">
            <a:avLst/>
          </a:prstGeom>
          <a:noFill/>
        </p:spPr>
      </p:pic>
      <p:sp>
        <p:nvSpPr>
          <p:cNvPr id="8" name="Google Shape;386;p41"/>
          <p:cNvSpPr txBox="1">
            <a:spLocks noGrp="1"/>
          </p:cNvSpPr>
          <p:nvPr>
            <p:ph type="title"/>
          </p:nvPr>
        </p:nvSpPr>
        <p:spPr>
          <a:xfrm>
            <a:off x="910440" y="533400"/>
            <a:ext cx="7124850" cy="47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Hello Autumn!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513</Words>
  <Application>Microsoft Office PowerPoint</Application>
  <PresentationFormat>On-screen Show (16:9)</PresentationFormat>
  <Paragraphs>98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Clicker Script</vt:lpstr>
      <vt:lpstr>Barlow</vt:lpstr>
      <vt:lpstr>Calibri</vt:lpstr>
      <vt:lpstr>inpin heiti</vt:lpstr>
      <vt:lpstr>宋体</vt:lpstr>
      <vt:lpstr>Hello Autumn! by Slidesgo</vt:lpstr>
      <vt:lpstr>CHÀO MỪNG QUÝ THẦY CÔ GIÁO   ĐẾN DỰ GIỜ VÀ THĂM LỚP 2B   MÔN: TIẾNG VIỆT</vt:lpstr>
      <vt:lpstr>Slide 2</vt:lpstr>
      <vt:lpstr> Khởi động:</vt:lpstr>
      <vt:lpstr>Khởi động:</vt:lpstr>
      <vt:lpstr> Khởi động:</vt:lpstr>
      <vt:lpstr> Khởi động:</vt:lpstr>
      <vt:lpstr> Khởi động:</vt:lpstr>
      <vt:lpstr> Khởi động:</vt:lpstr>
      <vt:lpstr>Tiếng việt : Bài 22: Chuyện cây, chuyện người</vt:lpstr>
      <vt:lpstr>Slide 10</vt:lpstr>
      <vt:lpstr>Tiếng việt : Bài 22: Chuyện cây, chuyện người</vt:lpstr>
      <vt:lpstr>Slide 12</vt:lpstr>
      <vt:lpstr>Tiếng việt : Bài 22: Chuyện cây, chuyện người</vt:lpstr>
      <vt:lpstr>Slide 14</vt:lpstr>
      <vt:lpstr>Tiếng việt : Bài 22: Chuyện cây, chuyện người</vt:lpstr>
      <vt:lpstr>Tiếng việt : Bài 22: Chuyện cây, chuyện người</vt:lpstr>
      <vt:lpstr>   KÍNH CHÚC QUÝ THẦY CÔ GIÁO   NHIỀU SỨC KHỎE, THÀNH CÔNG   TRONG CÔNG VIỆC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 ĐẾN VỚI TIẾT HỌC </dc:title>
  <cp:lastModifiedBy>Admin</cp:lastModifiedBy>
  <cp:revision>210</cp:revision>
  <dcterms:modified xsi:type="dcterms:W3CDTF">2023-02-10T16:44:54Z</dcterms:modified>
</cp:coreProperties>
</file>