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2" r:id="rId3"/>
    <p:sldMasterId id="2147483724" r:id="rId4"/>
    <p:sldMasterId id="2147483739" r:id="rId5"/>
  </p:sldMasterIdLst>
  <p:notesMasterIdLst>
    <p:notesMasterId r:id="rId26"/>
  </p:notesMasterIdLst>
  <p:sldIdLst>
    <p:sldId id="289" r:id="rId6"/>
    <p:sldId id="292" r:id="rId7"/>
    <p:sldId id="290" r:id="rId8"/>
    <p:sldId id="283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85" r:id="rId17"/>
    <p:sldId id="291" r:id="rId18"/>
    <p:sldId id="284" r:id="rId19"/>
    <p:sldId id="287" r:id="rId20"/>
    <p:sldId id="278" r:id="rId21"/>
    <p:sldId id="280" r:id="rId22"/>
    <p:sldId id="281" r:id="rId23"/>
    <p:sldId id="282" r:id="rId24"/>
    <p:sldId id="288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2E"/>
    <a:srgbClr val="FFFABE"/>
    <a:srgbClr val="C6E9FD"/>
    <a:srgbClr val="FFF79A"/>
    <a:srgbClr val="FDC477"/>
    <a:srgbClr val="CDDC29"/>
    <a:srgbClr val="DFE676"/>
    <a:srgbClr val="88D5E9"/>
    <a:srgbClr val="EEFBFE"/>
    <a:srgbClr val="FA7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BA4E8-074C-4541-9E14-C09362616BBF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C72C8-CE09-4C67-B7A3-1CDD18EF9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5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B311E-38A0-455E-B5E8-CE28B09187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2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3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0F949-A4D7-4891-BB22-A7B25BADE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4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0F949-A4D7-4891-BB22-A7B25BADE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835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8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43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89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0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2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84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49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13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1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7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80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0033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79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42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31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86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9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2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586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1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4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4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11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3200" b="1"/>
            </a:lvl1pPr>
            <a:lvl2pPr marL="609311" indent="0">
              <a:buNone/>
              <a:defRPr sz="2667" b="1"/>
            </a:lvl2pPr>
            <a:lvl3pPr marL="1218623" indent="0">
              <a:buNone/>
              <a:defRPr sz="2400" b="1"/>
            </a:lvl3pPr>
            <a:lvl4pPr marL="1827934" indent="0">
              <a:buNone/>
              <a:defRPr sz="2133" b="1"/>
            </a:lvl4pPr>
            <a:lvl5pPr marL="2437246" indent="0">
              <a:buNone/>
              <a:defRPr sz="2133" b="1"/>
            </a:lvl5pPr>
            <a:lvl6pPr marL="3046557" indent="0">
              <a:buNone/>
              <a:defRPr sz="2133" b="1"/>
            </a:lvl6pPr>
            <a:lvl7pPr marL="3655869" indent="0">
              <a:buNone/>
              <a:defRPr sz="2133" b="1"/>
            </a:lvl7pPr>
            <a:lvl8pPr marL="4265180" indent="0">
              <a:buNone/>
              <a:defRPr sz="2133" b="1"/>
            </a:lvl8pPr>
            <a:lvl9pPr marL="487449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9" y="1681163"/>
            <a:ext cx="5183188" cy="823912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3200" b="1"/>
            </a:lvl1pPr>
            <a:lvl2pPr marL="609311" indent="0">
              <a:buNone/>
              <a:defRPr sz="2667" b="1"/>
            </a:lvl2pPr>
            <a:lvl3pPr marL="1218623" indent="0">
              <a:buNone/>
              <a:defRPr sz="2400" b="1"/>
            </a:lvl3pPr>
            <a:lvl4pPr marL="1827934" indent="0">
              <a:buNone/>
              <a:defRPr sz="2133" b="1"/>
            </a:lvl4pPr>
            <a:lvl5pPr marL="2437246" indent="0">
              <a:buNone/>
              <a:defRPr sz="2133" b="1"/>
            </a:lvl5pPr>
            <a:lvl6pPr marL="3046557" indent="0">
              <a:buNone/>
              <a:defRPr sz="2133" b="1"/>
            </a:lvl6pPr>
            <a:lvl7pPr marL="3655869" indent="0">
              <a:buNone/>
              <a:defRPr sz="2133" b="1"/>
            </a:lvl7pPr>
            <a:lvl8pPr marL="4265180" indent="0">
              <a:buNone/>
              <a:defRPr sz="2133" b="1"/>
            </a:lvl8pPr>
            <a:lvl9pPr marL="487449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9" y="2505075"/>
            <a:ext cx="5183188" cy="3684588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446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99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22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00" tIns="45700" rIns="91400" bIns="45700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2133"/>
            </a:lvl1pPr>
            <a:lvl2pPr marL="609311" indent="0">
              <a:buNone/>
              <a:defRPr sz="1867"/>
            </a:lvl2pPr>
            <a:lvl3pPr marL="1218623" indent="0">
              <a:buNone/>
              <a:defRPr sz="1600"/>
            </a:lvl3pPr>
            <a:lvl4pPr marL="1827934" indent="0">
              <a:buNone/>
              <a:defRPr sz="1333"/>
            </a:lvl4pPr>
            <a:lvl5pPr marL="2437246" indent="0">
              <a:buNone/>
              <a:defRPr sz="1333"/>
            </a:lvl5pPr>
            <a:lvl6pPr marL="3046557" indent="0">
              <a:buNone/>
              <a:defRPr sz="1333"/>
            </a:lvl6pPr>
            <a:lvl7pPr marL="3655869" indent="0">
              <a:buNone/>
              <a:defRPr sz="1333"/>
            </a:lvl7pPr>
            <a:lvl8pPr marL="4265180" indent="0">
              <a:buNone/>
              <a:defRPr sz="1333"/>
            </a:lvl8pPr>
            <a:lvl9pPr marL="4874493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805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00" tIns="45700" rIns="91400" bIns="45700" anchor="t"/>
          <a:lstStyle>
            <a:lvl1pPr marL="0" indent="0">
              <a:buNone/>
              <a:defRPr sz="4267"/>
            </a:lvl1pPr>
            <a:lvl2pPr marL="609311" indent="0">
              <a:buNone/>
              <a:defRPr sz="3733"/>
            </a:lvl2pPr>
            <a:lvl3pPr marL="1218623" indent="0">
              <a:buNone/>
              <a:defRPr sz="3200"/>
            </a:lvl3pPr>
            <a:lvl4pPr marL="1827934" indent="0">
              <a:buNone/>
              <a:defRPr sz="2667"/>
            </a:lvl4pPr>
            <a:lvl5pPr marL="2437246" indent="0">
              <a:buNone/>
              <a:defRPr sz="2667"/>
            </a:lvl5pPr>
            <a:lvl6pPr marL="3046557" indent="0">
              <a:buNone/>
              <a:defRPr sz="2667"/>
            </a:lvl6pPr>
            <a:lvl7pPr marL="3655869" indent="0">
              <a:buNone/>
              <a:defRPr sz="2667"/>
            </a:lvl7pPr>
            <a:lvl8pPr marL="4265180" indent="0">
              <a:buNone/>
              <a:defRPr sz="2667"/>
            </a:lvl8pPr>
            <a:lvl9pPr marL="4874493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2133"/>
            </a:lvl1pPr>
            <a:lvl2pPr marL="609311" indent="0">
              <a:buNone/>
              <a:defRPr sz="1867"/>
            </a:lvl2pPr>
            <a:lvl3pPr marL="1218623" indent="0">
              <a:buNone/>
              <a:defRPr sz="1600"/>
            </a:lvl3pPr>
            <a:lvl4pPr marL="1827934" indent="0">
              <a:buNone/>
              <a:defRPr sz="1333"/>
            </a:lvl4pPr>
            <a:lvl5pPr marL="2437246" indent="0">
              <a:buNone/>
              <a:defRPr sz="1333"/>
            </a:lvl5pPr>
            <a:lvl6pPr marL="3046557" indent="0">
              <a:buNone/>
              <a:defRPr sz="1333"/>
            </a:lvl6pPr>
            <a:lvl7pPr marL="3655869" indent="0">
              <a:buNone/>
              <a:defRPr sz="1333"/>
            </a:lvl7pPr>
            <a:lvl8pPr marL="4265180" indent="0">
              <a:buNone/>
              <a:defRPr sz="1333"/>
            </a:lvl8pPr>
            <a:lvl9pPr marL="4874493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64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8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29"/>
            <a:ext cx="2628900" cy="58118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F006C-E173-4D79-9D36-64FC123F8682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marL="0" marR="0" lvl="0" indent="0" algn="l" defTabSz="1218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1A6F9-9213-4572-BBE9-2991143AC9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16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5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1218623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55" indent="-304655" algn="l" defTabSz="1218623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3968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82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2591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05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16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8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9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51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11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3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4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6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7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9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80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93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C21873-06A6-4FCF-93D4-2421ADC83FB4}"/>
              </a:ext>
            </a:extLst>
          </p:cNvPr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0DAC2-2EEE-42F5-993D-15765501148F}"/>
              </a:ext>
            </a:extLst>
          </p:cNvPr>
          <p:cNvSpPr txBox="1"/>
          <p:nvPr/>
        </p:nvSpPr>
        <p:spPr>
          <a:xfrm>
            <a:off x="3518834" y="817496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909DC-0973-427E-A76A-AE994131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496871"/>
            <a:ext cx="9674895" cy="45436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6E236F-3DFD-476D-AAE1-17DFE55CAA46}"/>
              </a:ext>
            </a:extLst>
          </p:cNvPr>
          <p:cNvCxnSpPr>
            <a:cxnSpLocks/>
          </p:cNvCxnSpPr>
          <p:nvPr/>
        </p:nvCxnSpPr>
        <p:spPr>
          <a:xfrm>
            <a:off x="2624312" y="4446729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9196E5-3197-4543-917A-4FA8DC0029C5}"/>
              </a:ext>
            </a:extLst>
          </p:cNvPr>
          <p:cNvCxnSpPr>
            <a:cxnSpLocks/>
          </p:cNvCxnSpPr>
          <p:nvPr/>
        </p:nvCxnSpPr>
        <p:spPr>
          <a:xfrm flipV="1">
            <a:off x="2624312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F2C712-958B-47DB-BB2F-E140076589DB}"/>
              </a:ext>
            </a:extLst>
          </p:cNvPr>
          <p:cNvCxnSpPr>
            <a:cxnSpLocks/>
          </p:cNvCxnSpPr>
          <p:nvPr/>
        </p:nvCxnSpPr>
        <p:spPr>
          <a:xfrm flipV="1">
            <a:off x="6115687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C21873-06A6-4FCF-93D4-2421ADC83FB4}"/>
              </a:ext>
            </a:extLst>
          </p:cNvPr>
          <p:cNvSpPr/>
          <p:nvPr/>
        </p:nvSpPr>
        <p:spPr>
          <a:xfrm>
            <a:off x="2071862" y="15604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0DAC2-2EEE-42F5-993D-15765501148F}"/>
              </a:ext>
            </a:extLst>
          </p:cNvPr>
          <p:cNvSpPr txBox="1"/>
          <p:nvPr/>
        </p:nvSpPr>
        <p:spPr>
          <a:xfrm>
            <a:off x="2509184" y="1560446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A602EC-8F26-47B9-8506-7F037701E27E}"/>
              </a:ext>
            </a:extLst>
          </p:cNvPr>
          <p:cNvGrpSpPr/>
          <p:nvPr/>
        </p:nvGrpSpPr>
        <p:grpSpPr>
          <a:xfrm>
            <a:off x="807328" y="2120348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64776-BE3C-49BD-A82B-349DD56FA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90D3DC-3AB0-4ED7-8C2C-BFEAB966B349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CDC1E2-036D-4123-9C5D-377A4CCDF081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7230767-DA49-42E8-8BC7-19F3B4550084}"/>
              </a:ext>
            </a:extLst>
          </p:cNvPr>
          <p:cNvSpPr/>
          <p:nvPr/>
        </p:nvSpPr>
        <p:spPr>
          <a:xfrm>
            <a:off x="3121413" y="500573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3D6C8E-68F6-4AB2-BE00-DAF7E1680CFD}"/>
              </a:ext>
            </a:extLst>
          </p:cNvPr>
          <p:cNvSpPr/>
          <p:nvPr/>
        </p:nvSpPr>
        <p:spPr>
          <a:xfrm>
            <a:off x="8216874" y="500573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84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5737" y="1305342"/>
            <a:ext cx="461344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 nghiệm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76" y="2044134"/>
            <a:ext cx="4619048" cy="363809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6382">
            <a:off x="502993" y="246625"/>
            <a:ext cx="4907502" cy="2909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521" y="3585407"/>
            <a:ext cx="4649585" cy="1758459"/>
          </a:xfrm>
          <a:prstGeom prst="rect">
            <a:avLst/>
          </a:prstGeom>
        </p:spPr>
      </p:pic>
      <p:pic>
        <p:nvPicPr>
          <p:cNvPr id="1026" name="Picture 2" descr="https://1.bp.blogspot.com/-qHFcchJYSS0/W6cRs9ZobTI/AAAAAAAAcSI/wrZWNIn2KtYqWCU-ZEJ2LQbYtx6cU2vngCK4BGAYYCw/s640/%25C4%2590%25E1%25BB%2593ng%2Bh%25E1%25BB%2593%2Btreo%2Bt%25C6%25B0%25E1%25BB%259Dng%2BLed%2B3D%2Bgi%25C3%25A1%2Br%25E1%25BA%25BB%2BH%25C3%25A0%2BN%25E1%25BB%2599i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21" y="319632"/>
            <a:ext cx="4702233" cy="27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237" y="0"/>
            <a:ext cx="12798474" cy="7119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761" y="732368"/>
            <a:ext cx="9723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761" y="2072915"/>
            <a:ext cx="10778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29: </a:t>
            </a:r>
            <a:r>
              <a:rPr lang="vi-VN" sz="35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Xem đồng hồ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3948" y="1411352"/>
            <a:ext cx="48121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	Tiết 75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630000" cy="44871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32000" y="6077362"/>
            <a:ext cx="56752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Đồng hồ C và G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4555500" y="4980082"/>
            <a:ext cx="23368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2 giờ chiều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4484800" y="763746"/>
            <a:ext cx="23368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17 giờ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1262400" y="763746"/>
            <a:ext cx="23368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14 giờ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1262400" y="4980082"/>
            <a:ext cx="23368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5 giờ chiều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7707200" y="763746"/>
            <a:ext cx="2336800" cy="52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3 giờ chiều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4" y="242568"/>
            <a:ext cx="572996" cy="6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38989E-7B25-42B7-BDEA-4F6D6D03E6D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75AF25-E204-43FD-96B2-15D6D95A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B8951A-80D5-45FB-B539-93AE3F81B5A7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CDFB33-C38C-4D94-9817-95D894601E7E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Nam vẽ cảnh mặt trời mọc lúc 5 giờ 15 phút sáng.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659A4E-99AA-4944-8DCF-059BD8F87109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4B4571-6FAF-47AE-9710-EE6F9AA2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A694D4-F37B-487F-911B-8A4CA98E4538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6C2F6C-2B7E-445E-B89A-D6828DF79C4A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Mai vẽ cảnh mặt trời lặn lúc 5 giờ 30 phút chiều.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1C5C77-929C-4EF6-9B20-0F47E53B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F971C-FA20-452A-B4E6-05BCFF3B16F1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Curved Down Arrow 19">
            <a:extLst>
              <a:ext uri="{FF2B5EF4-FFF2-40B4-BE49-F238E27FC236}">
                <a16:creationId xmlns:a16="http://schemas.microsoft.com/office/drawing/2014/main" id="{26FAC350-616C-472A-9ACA-F94ED5A1BEEE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5B0A1-9308-445E-A638-4374246EACF3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Curved Down Arrow 22">
            <a:extLst>
              <a:ext uri="{FF2B5EF4-FFF2-40B4-BE49-F238E27FC236}">
                <a16:creationId xmlns:a16="http://schemas.microsoft.com/office/drawing/2014/main" id="{16CB9784-E6AE-4C52-9321-104ADD10A195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644FA-BFD1-45D2-985C-9057958F21D8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Curved Down Arrow 24">
            <a:extLst>
              <a:ext uri="{FF2B5EF4-FFF2-40B4-BE49-F238E27FC236}">
                <a16:creationId xmlns:a16="http://schemas.microsoft.com/office/drawing/2014/main" id="{8716A870-0864-4814-908F-AD17E2BE800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C1153-B7B7-4292-BD38-517DCE138505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Curved Down Arrow 26">
            <a:extLst>
              <a:ext uri="{FF2B5EF4-FFF2-40B4-BE49-F238E27FC236}">
                <a16:creationId xmlns:a16="http://schemas.microsoft.com/office/drawing/2014/main" id="{03D780D4-D817-4653-AE1E-17C025ABD765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2D40E-4F51-4056-A697-05CBA8B8152D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2" name="Curved Down Arrow 28">
            <a:extLst>
              <a:ext uri="{FF2B5EF4-FFF2-40B4-BE49-F238E27FC236}">
                <a16:creationId xmlns:a16="http://schemas.microsoft.com/office/drawing/2014/main" id="{9B266EE7-0C91-435F-902D-DBB491506B81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82261-FF08-4A0E-8165-373A17FFC56E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4" name="Curved Down Arrow 30">
            <a:extLst>
              <a:ext uri="{FF2B5EF4-FFF2-40B4-BE49-F238E27FC236}">
                <a16:creationId xmlns:a16="http://schemas.microsoft.com/office/drawing/2014/main" id="{C622F314-63B0-4F8E-9104-8D7005A4B176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EF911DBD-9744-4401-9655-BB85B08B6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6E5E84E-42E2-4FD2-81CF-B30D459C6EAB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32DDB87E-3D41-43D9-83D2-4B2482839C6E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67C8F6D5-BA1F-41B5-A5CD-BFD35FA8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1E79C09D-4574-4E63-A63C-0D80EF169BAD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0" name="AutoShape 58">
            <a:extLst>
              <a:ext uri="{FF2B5EF4-FFF2-40B4-BE49-F238E27FC236}">
                <a16:creationId xmlns:a16="http://schemas.microsoft.com/office/drawing/2014/main" id="{BDF29BD6-B413-4332-B96E-E89D5CB09CC8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1" name="AutoShape 58">
            <a:extLst>
              <a:ext uri="{FF2B5EF4-FFF2-40B4-BE49-F238E27FC236}">
                <a16:creationId xmlns:a16="http://schemas.microsoft.com/office/drawing/2014/main" id="{26A36E07-1ECA-4A66-ACBD-E8B370E08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34A426A-FDA7-4280-854F-6FDBC62B82AC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8B2F1AC-2D7E-4E3F-A2F4-576BDCA651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62" name="Curved Down Arrow 1">
            <a:extLst>
              <a:ext uri="{FF2B5EF4-FFF2-40B4-BE49-F238E27FC236}">
                <a16:creationId xmlns:a16="http://schemas.microsoft.com/office/drawing/2014/main" id="{DE8B85F0-865A-4A86-9919-D5956C803958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DFB16B-6CC4-449F-84B2-C3824F7304EF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Curved Down Arrow 15">
            <a:extLst>
              <a:ext uri="{FF2B5EF4-FFF2-40B4-BE49-F238E27FC236}">
                <a16:creationId xmlns:a16="http://schemas.microsoft.com/office/drawing/2014/main" id="{B8CBD2A1-6DDF-4A4D-98C2-9123A0BBB5D1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4813BE5-2AE6-4CC0-9C0F-8EC2D6178183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Curved Down Arrow 17">
            <a:extLst>
              <a:ext uri="{FF2B5EF4-FFF2-40B4-BE49-F238E27FC236}">
                <a16:creationId xmlns:a16="http://schemas.microsoft.com/office/drawing/2014/main" id="{BEC77344-E9DB-4E70-8E6F-EE8358657E09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7E64EF-EEAE-4A52-B3BD-8ACB8853B665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991F501-D089-40A6-AB66-26DFFFC5659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D9A3CA9D-4731-4024-A5B6-FDF04CFE4CC5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5B66B5-06E7-40B1-B4A2-6368147BAD4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5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62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5910054-E519-4D80-B477-8E31995F9EE3}"/>
              </a:ext>
            </a:extLst>
          </p:cNvPr>
          <p:cNvGrpSpPr/>
          <p:nvPr/>
        </p:nvGrpSpPr>
        <p:grpSpPr>
          <a:xfrm>
            <a:off x="3483429" y="369433"/>
            <a:ext cx="7640205" cy="6064566"/>
            <a:chOff x="3483429" y="369433"/>
            <a:chExt cx="7640205" cy="60645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DC8A4E-4670-4EC6-9759-BD63E557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8C5AB-853D-4D76-AE7C-E77F06778F71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460B5D-0074-4055-A87F-A8FE79596C3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Việt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6988FA3-053D-4A11-BC7C-C0C46E30572E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6916B8D-051F-4412-96E1-00CB08127ECC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9D424E0-D451-4666-922C-6E8D33ED31ED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E56831-D75A-418A-8CFF-E78559CE375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làm bài tập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72EE6FB-36A1-42F0-A3E3-84842C1DF3E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946D5EA-7C1C-45CC-A964-FFB5AAEBDF97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AE29D6-1F6C-481E-B8FB-2AD5AB9F6E7A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70698D-9DFA-4019-B0D7-B4C96027B31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Mi ăn tối</a:t>
                </a:r>
              </a:p>
              <a:p>
                <a:r>
                  <a:rPr lang="vi-VN" sz="2400" dirty="0"/>
                  <a:t>lúc      giờ       phút. 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5AB8064-D21C-4048-AAFE-50A9E83EFE02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BA15E5-5394-4954-86E3-83B00D894977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22EE74-C034-4238-B773-710C1F5C744C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C41EC4-F322-45BF-B9E0-D6F8C6685D72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Lúc      giờ       phút</a:t>
                </a:r>
              </a:p>
              <a:p>
                <a:r>
                  <a:rPr lang="vi-VN" sz="2400" dirty="0"/>
                  <a:t>Rô-bốt đang ngủ.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2A38B98-076A-4D29-9BA4-AA3CAD36C081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ED77657-90CD-4417-80C8-BA2DEF2748DC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Mỗi bạn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013719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4914556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7840152" y="2964186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8740989" y="2964186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4013719" y="5866888"/>
            <a:ext cx="414981" cy="523220"/>
            <a:chOff x="8609749" y="4291143"/>
            <a:chExt cx="414981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B059F0-AEF7-4F17-AE56-5AF6EE5D8AB4}"/>
              </a:ext>
            </a:extLst>
          </p:cNvPr>
          <p:cNvGrpSpPr/>
          <p:nvPr/>
        </p:nvGrpSpPr>
        <p:grpSpPr>
          <a:xfrm>
            <a:off x="4914556" y="5866888"/>
            <a:ext cx="585418" cy="523220"/>
            <a:chOff x="8524700" y="4291143"/>
            <a:chExt cx="585418" cy="52322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1BFE637-5667-4011-9CF8-E3E9CE50B55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6A8CFC-21DF-498E-9C39-1FBCAB6C810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7831519" y="5510533"/>
            <a:ext cx="585418" cy="523220"/>
            <a:chOff x="8524700" y="4291143"/>
            <a:chExt cx="585418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8817405" y="5510533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3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F2AA6-944A-4F0C-8C7A-8F4B8BE2E991}"/>
              </a:ext>
            </a:extLst>
          </p:cNvPr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7587C-644F-4C06-AEB4-2185BAD90A69}"/>
              </a:ext>
            </a:extLst>
          </p:cNvPr>
          <p:cNvSpPr txBox="1"/>
          <p:nvPr/>
        </p:nvSpPr>
        <p:spPr>
          <a:xfrm>
            <a:off x="3518834" y="81749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ECAC3-3976-4203-9C12-A7DD2934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75753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289318-2D5C-4153-8258-F66DD4FD6093}"/>
              </a:ext>
            </a:extLst>
          </p:cNvPr>
          <p:cNvCxnSpPr>
            <a:cxnSpLocks/>
          </p:cNvCxnSpPr>
          <p:nvPr/>
        </p:nvCxnSpPr>
        <p:spPr>
          <a:xfrm flipH="1">
            <a:off x="2612571" y="362707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D2CF6C-1FDE-41D0-B8B2-D22445385A43}"/>
              </a:ext>
            </a:extLst>
          </p:cNvPr>
          <p:cNvCxnSpPr>
            <a:cxnSpLocks/>
          </p:cNvCxnSpPr>
          <p:nvPr/>
        </p:nvCxnSpPr>
        <p:spPr>
          <a:xfrm flipH="1">
            <a:off x="7351835" y="368437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D19DF-F363-45C0-8980-FAC9DF1CF62A}"/>
              </a:ext>
            </a:extLst>
          </p:cNvPr>
          <p:cNvCxnSpPr>
            <a:cxnSpLocks/>
          </p:cNvCxnSpPr>
          <p:nvPr/>
        </p:nvCxnSpPr>
        <p:spPr>
          <a:xfrm>
            <a:off x="7288947" y="368437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EDE8BF3-6E84-403C-8613-8148F301B832}"/>
              </a:ext>
            </a:extLst>
          </p:cNvPr>
          <p:cNvGrpSpPr/>
          <p:nvPr/>
        </p:nvGrpSpPr>
        <p:grpSpPr>
          <a:xfrm>
            <a:off x="3180089" y="252390"/>
            <a:ext cx="8158002" cy="6190726"/>
            <a:chOff x="2980976" y="261946"/>
            <a:chExt cx="8158002" cy="6190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CF7AC5-58C6-431B-ACCD-398E19CAA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A0A0D7F-1CA0-4160-BFF7-FE662BC10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58F06C-363F-4976-9D8E-A47992CE8C85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5F4C03-7EFD-47A8-A689-4A3ABAC049A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B38D7E8-E234-48B4-87C6-DDD60C288494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D1D5903-F9BD-4631-9F77-1F7092C30FB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2C7701B-1A39-45DA-9B87-DF51FF7288FC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044D2D-542E-4CD0-968F-C58F1C7A36F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ở thư viện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71FDC667-299B-4EF9-AF58-DC446B583B46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A2FD8E7-EB7B-45AE-BA01-0F3857B84575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AE77915-6FF2-4AEA-AA5A-ECF97F6AA9AD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4A7E305-BD36-45D2-91C3-E895B0580E87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tan học lúc      giờ chiều.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797E9CE8-7733-4978-A7AB-A965582B68C2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DFB0BB-0001-4774-B8CB-654ED8330C43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CECAAF-5A8C-439B-9118-89F1BC0EE6DF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rửa bát </a:t>
                </a:r>
              </a:p>
              <a:p>
                <a:r>
                  <a:rPr lang="vi-VN" sz="2400" dirty="0"/>
                  <a:t>lúc       giờ      phút tối.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EDF76A8A-F104-4E5F-8AC8-120C93F91705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DBC252B-FF8A-4C0B-A51A-0C4480229ED3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Nam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225751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5126588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8237720" y="3017194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9138557" y="3017194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5515369" y="5822229"/>
            <a:ext cx="414981" cy="523220"/>
            <a:chOff x="8609749" y="4291143"/>
            <a:chExt cx="414981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8275625" y="5971236"/>
            <a:ext cx="414981" cy="523220"/>
            <a:chOff x="8609749" y="4291143"/>
            <a:chExt cx="414981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9176462" y="5971236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1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 (3) - Trim - Cop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5737" y="1305342"/>
            <a:ext cx="461344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 nghiệm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09" y="322814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7460" y="2733877"/>
            <a:ext cx="3912895" cy="1084866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04266" y="3583586"/>
            <a:ext cx="9026476" cy="761701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phóng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sz="4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237" y="-95250"/>
            <a:ext cx="12798474" cy="7119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761" y="732368"/>
            <a:ext cx="9723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761" y="2072915"/>
            <a:ext cx="10778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29: NGÀY – GIỜ, GIỜ - PHÚT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3948" y="1411352"/>
            <a:ext cx="48121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5F09D-AA6E-47EA-975F-B9C544F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3C2304-FA3B-4130-B8AE-08999A3D336E}"/>
              </a:ext>
            </a:extLst>
          </p:cNvPr>
          <p:cNvGrpSpPr/>
          <p:nvPr/>
        </p:nvGrpSpPr>
        <p:grpSpPr>
          <a:xfrm>
            <a:off x="767583" y="1228311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8B3797A5-DDB2-4F95-B952-B0B221D3B9D6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7920A2-4E49-45A7-B848-64F845B06F82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2ADCDD-EC4F-4A90-97E1-2E8F1AA02643}"/>
              </a:ext>
            </a:extLst>
          </p:cNvPr>
          <p:cNvGrpSpPr/>
          <p:nvPr/>
        </p:nvGrpSpPr>
        <p:grpSpPr>
          <a:xfrm>
            <a:off x="5559009" y="1228312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5510D7FD-82F6-486E-82F5-D37E4CC77CB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51E8E9-5796-4D37-B3DD-CCD2CBDB5CF2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C9E27C-C47C-4B10-B2AF-D6000C99BF63}"/>
              </a:ext>
            </a:extLst>
          </p:cNvPr>
          <p:cNvGrpSpPr/>
          <p:nvPr/>
        </p:nvGrpSpPr>
        <p:grpSpPr>
          <a:xfrm>
            <a:off x="8213412" y="2489580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0CBCF53-C46B-42BC-949A-35B202BC0218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2C2FA2-12F4-47ED-88DF-AA84A4EEDC59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62F78BA-1274-4BCB-B684-766E1FEEC183}"/>
              </a:ext>
            </a:extLst>
          </p:cNvPr>
          <p:cNvSpPr txBox="1"/>
          <p:nvPr/>
        </p:nvSpPr>
        <p:spPr>
          <a:xfrm>
            <a:off x="2949478" y="48822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6517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86AC9-6B4C-4D39-825E-073962DD6A38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B6544E-FB3E-41F2-B047-4FFDB7F7B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14469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742FAC6-F4EA-48B1-93AB-C7917D69E13E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C65FD-2A3F-4A78-B416-16CEC2D3085C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EF9B0-BA71-4863-B808-4585B0D74D8C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27219-4521-4FF4-95CB-23DFFF5DF55A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22C8A-9A8D-4025-AF4A-2D9B37715371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</p:spTree>
    <p:extLst>
      <p:ext uri="{BB962C8B-B14F-4D97-AF65-F5344CB8AC3E}">
        <p14:creationId xmlns:p14="http://schemas.microsoft.com/office/powerpoint/2010/main" val="35498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val 91">
            <a:extLst>
              <a:ext uri="{FF2B5EF4-FFF2-40B4-BE49-F238E27FC236}">
                <a16:creationId xmlns:a16="http://schemas.microsoft.com/office/drawing/2014/main" id="{2A9DADD7-7CAF-45AE-99BB-56E15667D050}"/>
              </a:ext>
            </a:extLst>
          </p:cNvPr>
          <p:cNvSpPr/>
          <p:nvPr/>
        </p:nvSpPr>
        <p:spPr>
          <a:xfrm>
            <a:off x="4568261" y="926007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5DA3EF5-3A72-4A9C-8D96-89951C432600}"/>
              </a:ext>
            </a:extLst>
          </p:cNvPr>
          <p:cNvSpPr txBox="1"/>
          <p:nvPr/>
        </p:nvSpPr>
        <p:spPr>
          <a:xfrm>
            <a:off x="6617916" y="999515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92BEC9-D0B4-4FD7-A0F9-078BAB97DF27}"/>
              </a:ext>
            </a:extLst>
          </p:cNvPr>
          <p:cNvSpPr txBox="1"/>
          <p:nvPr/>
        </p:nvSpPr>
        <p:spPr>
          <a:xfrm>
            <a:off x="7730489" y="132291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BEC92E9-F903-454B-B5E1-8A903012DCC8}"/>
              </a:ext>
            </a:extLst>
          </p:cNvPr>
          <p:cNvSpPr txBox="1"/>
          <p:nvPr/>
        </p:nvSpPr>
        <p:spPr>
          <a:xfrm>
            <a:off x="8352116" y="209048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E1B663-266A-474B-9606-AE0A17C7D902}"/>
              </a:ext>
            </a:extLst>
          </p:cNvPr>
          <p:cNvSpPr txBox="1"/>
          <p:nvPr/>
        </p:nvSpPr>
        <p:spPr>
          <a:xfrm>
            <a:off x="8572200" y="305943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5E3E0F-AB6B-432F-9C5A-29F9D1EF5FDB}"/>
              </a:ext>
            </a:extLst>
          </p:cNvPr>
          <p:cNvSpPr txBox="1"/>
          <p:nvPr/>
        </p:nvSpPr>
        <p:spPr>
          <a:xfrm>
            <a:off x="8317383" y="405691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4BECDC4-6BE9-47A4-82A8-777854D83E49}"/>
              </a:ext>
            </a:extLst>
          </p:cNvPr>
          <p:cNvSpPr txBox="1"/>
          <p:nvPr/>
        </p:nvSpPr>
        <p:spPr>
          <a:xfrm>
            <a:off x="7562963" y="479166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5AFBC30-6013-496D-9AB5-460EDFBCFBD5}"/>
              </a:ext>
            </a:extLst>
          </p:cNvPr>
          <p:cNvSpPr txBox="1"/>
          <p:nvPr/>
        </p:nvSpPr>
        <p:spPr>
          <a:xfrm>
            <a:off x="6588108" y="504951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55DF419-715B-48CE-BD7F-10F2C98E039C}"/>
              </a:ext>
            </a:extLst>
          </p:cNvPr>
          <p:cNvSpPr txBox="1"/>
          <p:nvPr/>
        </p:nvSpPr>
        <p:spPr>
          <a:xfrm>
            <a:off x="5594243" y="472498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F9AEA7-124A-4B46-A3DF-D43406B90DB7}"/>
              </a:ext>
            </a:extLst>
          </p:cNvPr>
          <p:cNvSpPr txBox="1"/>
          <p:nvPr/>
        </p:nvSpPr>
        <p:spPr>
          <a:xfrm>
            <a:off x="4852700" y="402474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7432683-FBCE-4001-AFD4-F15467CBF59B}"/>
              </a:ext>
            </a:extLst>
          </p:cNvPr>
          <p:cNvSpPr txBox="1"/>
          <p:nvPr/>
        </p:nvSpPr>
        <p:spPr>
          <a:xfrm>
            <a:off x="4541996" y="302232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A63F636-B39E-48B7-A23E-1D908CD296F9}"/>
              </a:ext>
            </a:extLst>
          </p:cNvPr>
          <p:cNvSpPr txBox="1"/>
          <p:nvPr/>
        </p:nvSpPr>
        <p:spPr>
          <a:xfrm>
            <a:off x="4767660" y="2046219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AEC7FBB-1C36-4488-8C9C-EFC3A7910A7F}"/>
              </a:ext>
            </a:extLst>
          </p:cNvPr>
          <p:cNvSpPr txBox="1"/>
          <p:nvPr/>
        </p:nvSpPr>
        <p:spPr>
          <a:xfrm>
            <a:off x="5374772" y="1345102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2052879-9711-497A-AF17-6FB5AF6320A0}"/>
              </a:ext>
            </a:extLst>
          </p:cNvPr>
          <p:cNvSpPr/>
          <p:nvPr/>
        </p:nvSpPr>
        <p:spPr>
          <a:xfrm>
            <a:off x="6878280" y="148611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917F7FB-7EF1-48D9-B8E9-8778FB903CB6}"/>
              </a:ext>
            </a:extLst>
          </p:cNvPr>
          <p:cNvSpPr/>
          <p:nvPr/>
        </p:nvSpPr>
        <p:spPr>
          <a:xfrm>
            <a:off x="8320727" y="3276069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C4FE104-893B-4F90-95A3-F6AB60A96E79}"/>
              </a:ext>
            </a:extLst>
          </p:cNvPr>
          <p:cNvSpPr/>
          <p:nvPr/>
        </p:nvSpPr>
        <p:spPr>
          <a:xfrm>
            <a:off x="6848506" y="477961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A204612-EB1B-4391-98BF-783CE96B43A5}"/>
              </a:ext>
            </a:extLst>
          </p:cNvPr>
          <p:cNvSpPr/>
          <p:nvPr/>
        </p:nvSpPr>
        <p:spPr>
          <a:xfrm>
            <a:off x="5130530" y="3235972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E64BB23-2D1C-4FA3-9CF8-6153348A97A9}"/>
              </a:ext>
            </a:extLst>
          </p:cNvPr>
          <p:cNvSpPr/>
          <p:nvPr/>
        </p:nvSpPr>
        <p:spPr>
          <a:xfrm>
            <a:off x="6003476" y="174679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C50AA11-EED1-4114-A85B-98D5E7486EB9}"/>
              </a:ext>
            </a:extLst>
          </p:cNvPr>
          <p:cNvSpPr/>
          <p:nvPr/>
        </p:nvSpPr>
        <p:spPr>
          <a:xfrm>
            <a:off x="5440261" y="239343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A92269F-D970-49C9-9A5D-923768853028}"/>
              </a:ext>
            </a:extLst>
          </p:cNvPr>
          <p:cNvSpPr/>
          <p:nvPr/>
        </p:nvSpPr>
        <p:spPr>
          <a:xfrm>
            <a:off x="5441652" y="402528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DC6FF02-6AF6-4CDF-9FB8-35A008A1E493}"/>
              </a:ext>
            </a:extLst>
          </p:cNvPr>
          <p:cNvSpPr/>
          <p:nvPr/>
        </p:nvSpPr>
        <p:spPr>
          <a:xfrm>
            <a:off x="6023063" y="461296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721511A-E4D5-4A80-A3C7-97CB065182CC}"/>
              </a:ext>
            </a:extLst>
          </p:cNvPr>
          <p:cNvSpPr/>
          <p:nvPr/>
        </p:nvSpPr>
        <p:spPr>
          <a:xfrm>
            <a:off x="7639904" y="1756891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CC3DD02-C66D-41A0-A96B-8D7CC56F6FDA}"/>
              </a:ext>
            </a:extLst>
          </p:cNvPr>
          <p:cNvSpPr/>
          <p:nvPr/>
        </p:nvSpPr>
        <p:spPr>
          <a:xfrm>
            <a:off x="8249065" y="240829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F2542CA-2F43-466D-B5B5-080861A17ECB}"/>
              </a:ext>
            </a:extLst>
          </p:cNvPr>
          <p:cNvSpPr/>
          <p:nvPr/>
        </p:nvSpPr>
        <p:spPr>
          <a:xfrm>
            <a:off x="8206463" y="405759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FFC4EB5-31C1-4419-A1BA-A918BBB3642B}"/>
              </a:ext>
            </a:extLst>
          </p:cNvPr>
          <p:cNvSpPr/>
          <p:nvPr/>
        </p:nvSpPr>
        <p:spPr>
          <a:xfrm>
            <a:off x="7615850" y="464442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D90454A-F330-428D-BD2B-520B45C61127}"/>
              </a:ext>
            </a:extLst>
          </p:cNvPr>
          <p:cNvGrpSpPr/>
          <p:nvPr/>
        </p:nvGrpSpPr>
        <p:grpSpPr>
          <a:xfrm>
            <a:off x="6703602" y="2404555"/>
            <a:ext cx="372245" cy="1705456"/>
            <a:chOff x="7020272" y="2261069"/>
            <a:chExt cx="288032" cy="1315535"/>
          </a:xfrm>
        </p:grpSpPr>
        <p:sp>
          <p:nvSpPr>
            <p:cNvPr id="118" name="Diamond 117">
              <a:extLst>
                <a:ext uri="{FF2B5EF4-FFF2-40B4-BE49-F238E27FC236}">
                  <a16:creationId xmlns:a16="http://schemas.microsoft.com/office/drawing/2014/main" id="{135B67BB-25BA-4AC8-973E-3D9FD490BA07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Diamond 118">
              <a:extLst>
                <a:ext uri="{FF2B5EF4-FFF2-40B4-BE49-F238E27FC236}">
                  <a16:creationId xmlns:a16="http://schemas.microsoft.com/office/drawing/2014/main" id="{86053907-1BCD-43D2-9E7B-B168E87A40DE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BCA5E07-F4C2-4351-B16D-94F85F564692}"/>
              </a:ext>
            </a:extLst>
          </p:cNvPr>
          <p:cNvGrpSpPr/>
          <p:nvPr/>
        </p:nvGrpSpPr>
        <p:grpSpPr>
          <a:xfrm>
            <a:off x="6783030" y="1918534"/>
            <a:ext cx="186123" cy="2717571"/>
            <a:chOff x="6804248" y="1882965"/>
            <a:chExt cx="144016" cy="2096248"/>
          </a:xfrm>
        </p:grpSpPr>
        <p:sp>
          <p:nvSpPr>
            <p:cNvPr id="121" name="Diamond 120">
              <a:extLst>
                <a:ext uri="{FF2B5EF4-FFF2-40B4-BE49-F238E27FC236}">
                  <a16:creationId xmlns:a16="http://schemas.microsoft.com/office/drawing/2014/main" id="{21851435-AB86-463A-89C9-CD6F4BA0E3E1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Diamond 121">
              <a:extLst>
                <a:ext uri="{FF2B5EF4-FFF2-40B4-BE49-F238E27FC236}">
                  <a16:creationId xmlns:a16="http://schemas.microsoft.com/office/drawing/2014/main" id="{142DB380-2155-4D65-9102-05F2673C8B8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6D85ACD1-896A-4FBA-983D-5C163C601144}"/>
              </a:ext>
            </a:extLst>
          </p:cNvPr>
          <p:cNvSpPr/>
          <p:nvPr/>
        </p:nvSpPr>
        <p:spPr>
          <a:xfrm>
            <a:off x="6814859" y="3196895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itle 2">
            <a:extLst>
              <a:ext uri="{FF2B5EF4-FFF2-40B4-BE49-F238E27FC236}">
                <a16:creationId xmlns:a16="http://schemas.microsoft.com/office/drawing/2014/main" id="{1B2BED86-DB09-46FB-94DD-0FB486073F98}"/>
              </a:ext>
            </a:extLst>
          </p:cNvPr>
          <p:cNvSpPr txBox="1">
            <a:spLocks/>
          </p:cNvSpPr>
          <p:nvPr/>
        </p:nvSpPr>
        <p:spPr>
          <a:xfrm>
            <a:off x="8893091" y="1948396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5" name="Title 2">
            <a:extLst>
              <a:ext uri="{FF2B5EF4-FFF2-40B4-BE49-F238E27FC236}">
                <a16:creationId xmlns:a16="http://schemas.microsoft.com/office/drawing/2014/main" id="{9D513E09-F2AE-4C11-B111-139A825DA63B}"/>
              </a:ext>
            </a:extLst>
          </p:cNvPr>
          <p:cNvSpPr txBox="1">
            <a:spLocks/>
          </p:cNvSpPr>
          <p:nvPr/>
        </p:nvSpPr>
        <p:spPr>
          <a:xfrm>
            <a:off x="8171413" y="1026229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6" name="Title 2">
            <a:extLst>
              <a:ext uri="{FF2B5EF4-FFF2-40B4-BE49-F238E27FC236}">
                <a16:creationId xmlns:a16="http://schemas.microsoft.com/office/drawing/2014/main" id="{5BD3259E-C5FB-4B06-A694-9A28367F8325}"/>
              </a:ext>
            </a:extLst>
          </p:cNvPr>
          <p:cNvSpPr txBox="1">
            <a:spLocks/>
          </p:cNvSpPr>
          <p:nvPr/>
        </p:nvSpPr>
        <p:spPr>
          <a:xfrm>
            <a:off x="9204054" y="3072944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7" name="Title 2">
            <a:extLst>
              <a:ext uri="{FF2B5EF4-FFF2-40B4-BE49-F238E27FC236}">
                <a16:creationId xmlns:a16="http://schemas.microsoft.com/office/drawing/2014/main" id="{7A5031B3-17C2-46D1-848B-A98056F3B2B5}"/>
              </a:ext>
            </a:extLst>
          </p:cNvPr>
          <p:cNvSpPr txBox="1">
            <a:spLocks/>
          </p:cNvSpPr>
          <p:nvPr/>
        </p:nvSpPr>
        <p:spPr>
          <a:xfrm>
            <a:off x="8755698" y="4348865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8" name="Title 2">
            <a:extLst>
              <a:ext uri="{FF2B5EF4-FFF2-40B4-BE49-F238E27FC236}">
                <a16:creationId xmlns:a16="http://schemas.microsoft.com/office/drawing/2014/main" id="{36E97598-8657-4784-A932-CF44C4E3B03A}"/>
              </a:ext>
            </a:extLst>
          </p:cNvPr>
          <p:cNvSpPr txBox="1">
            <a:spLocks/>
          </p:cNvSpPr>
          <p:nvPr/>
        </p:nvSpPr>
        <p:spPr>
          <a:xfrm>
            <a:off x="8006883" y="5200842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id="{21E3E26B-4044-4F82-B836-D8F97EF22DD1}"/>
              </a:ext>
            </a:extLst>
          </p:cNvPr>
          <p:cNvSpPr txBox="1">
            <a:spLocks/>
          </p:cNvSpPr>
          <p:nvPr/>
        </p:nvSpPr>
        <p:spPr>
          <a:xfrm>
            <a:off x="6053048" y="5579072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Title 2">
            <a:extLst>
              <a:ext uri="{FF2B5EF4-FFF2-40B4-BE49-F238E27FC236}">
                <a16:creationId xmlns:a16="http://schemas.microsoft.com/office/drawing/2014/main" id="{F7B9F278-8587-4005-95D3-78D7CFA5B171}"/>
              </a:ext>
            </a:extLst>
          </p:cNvPr>
          <p:cNvSpPr txBox="1">
            <a:spLocks/>
          </p:cNvSpPr>
          <p:nvPr/>
        </p:nvSpPr>
        <p:spPr>
          <a:xfrm>
            <a:off x="3447551" y="5200164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1" name="Title 2">
            <a:extLst>
              <a:ext uri="{FF2B5EF4-FFF2-40B4-BE49-F238E27FC236}">
                <a16:creationId xmlns:a16="http://schemas.microsoft.com/office/drawing/2014/main" id="{3A685443-D178-400B-9D04-FCBD12FF8C3C}"/>
              </a:ext>
            </a:extLst>
          </p:cNvPr>
          <p:cNvSpPr txBox="1">
            <a:spLocks/>
          </p:cNvSpPr>
          <p:nvPr/>
        </p:nvSpPr>
        <p:spPr>
          <a:xfrm>
            <a:off x="2829050" y="4352139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2" name="Title 2">
            <a:extLst>
              <a:ext uri="{FF2B5EF4-FFF2-40B4-BE49-F238E27FC236}">
                <a16:creationId xmlns:a16="http://schemas.microsoft.com/office/drawing/2014/main" id="{85054887-161C-4D6C-A517-4876992E3194}"/>
              </a:ext>
            </a:extLst>
          </p:cNvPr>
          <p:cNvSpPr txBox="1">
            <a:spLocks/>
          </p:cNvSpPr>
          <p:nvPr/>
        </p:nvSpPr>
        <p:spPr>
          <a:xfrm>
            <a:off x="2561819" y="3025204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3" name="Title 2">
            <a:extLst>
              <a:ext uri="{FF2B5EF4-FFF2-40B4-BE49-F238E27FC236}">
                <a16:creationId xmlns:a16="http://schemas.microsoft.com/office/drawing/2014/main" id="{EE4B2106-113F-4D4A-B1BD-3E6903D81526}"/>
              </a:ext>
            </a:extLst>
          </p:cNvPr>
          <p:cNvSpPr txBox="1">
            <a:spLocks/>
          </p:cNvSpPr>
          <p:nvPr/>
        </p:nvSpPr>
        <p:spPr>
          <a:xfrm>
            <a:off x="2715899" y="1881037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4" name="Title 2">
            <a:extLst>
              <a:ext uri="{FF2B5EF4-FFF2-40B4-BE49-F238E27FC236}">
                <a16:creationId xmlns:a16="http://schemas.microsoft.com/office/drawing/2014/main" id="{3D4A5008-3A28-4FB9-B7C6-6DE14CD1A08F}"/>
              </a:ext>
            </a:extLst>
          </p:cNvPr>
          <p:cNvSpPr txBox="1">
            <a:spLocks/>
          </p:cNvSpPr>
          <p:nvPr/>
        </p:nvSpPr>
        <p:spPr>
          <a:xfrm>
            <a:off x="3340433" y="1010621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5" name="Title 2">
            <a:extLst>
              <a:ext uri="{FF2B5EF4-FFF2-40B4-BE49-F238E27FC236}">
                <a16:creationId xmlns:a16="http://schemas.microsoft.com/office/drawing/2014/main" id="{63555166-03B5-43E4-8398-9E909865A1FA}"/>
              </a:ext>
            </a:extLst>
          </p:cNvPr>
          <p:cNvSpPr txBox="1">
            <a:spLocks/>
          </p:cNvSpPr>
          <p:nvPr/>
        </p:nvSpPr>
        <p:spPr>
          <a:xfrm>
            <a:off x="5753451" y="438782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6" name="Title 2">
            <a:extLst>
              <a:ext uri="{FF2B5EF4-FFF2-40B4-BE49-F238E27FC236}">
                <a16:creationId xmlns:a16="http://schemas.microsoft.com/office/drawing/2014/main" id="{893CEACD-43D5-46F1-A619-D40A3A8E0B1A}"/>
              </a:ext>
            </a:extLst>
          </p:cNvPr>
          <p:cNvSpPr txBox="1">
            <a:spLocks/>
          </p:cNvSpPr>
          <p:nvPr/>
        </p:nvSpPr>
        <p:spPr>
          <a:xfrm>
            <a:off x="4941041" y="451707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55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7252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5" grpId="1"/>
      <p:bldP spid="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5FD909A1-26F8-4E81-86A1-2AEED2B55DBD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150A65-EDAB-4646-B9A2-7474C7A0E111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B0637A-AB98-4ED0-B37F-BFBB6E2BE431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BCF559-85CD-4E2F-8B94-A8B44B4C57DD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94FB94-D6FB-4F6E-ADAA-FA9A3F78814C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B1F359-85DA-4A2C-A270-AAF5A1EF1A65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D23A03-D739-4F97-9F01-5267C511696D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A54D3A-997E-43F7-9F97-6AA56DCDED83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0DEF74-EB47-44E6-8C52-88E0C68FB991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C0F3F4-23C1-4771-AF69-8CA9C77EF1DC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CB1FB5-0232-4CEE-9DA6-3D88B7CE5A6E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B77941-D240-44B6-B639-A8C67F633B7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E30EA6-171D-4449-B70D-AE4B6EAEAB29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A167799-B30C-41B8-B87B-B343F65DFF2D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5E2A45-CDAD-4DB3-9C41-2B25908D623E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38C2AD-53FE-41BF-989B-56A5B0842F40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717EED9-F96E-4F4E-BED9-75CE6028E822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21152DA-B4BC-4B70-B5BE-1168E9EE3E2E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EB2C317-2B56-49DD-A01E-7CE223CF7175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6452D71-BED2-4BDE-A9B6-0B632EEBDB2F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62A3B04-DBDD-4C94-A998-13F183E76AE0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8968D3F-BB06-4433-8E3C-CA01BF596ED4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8A53E23-ECE2-448E-94E3-12DD3DF28DD2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D936890-5FC9-4996-AB2A-E07467B0A3D1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EE02754-E93B-4494-8B8D-9AA545C254B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6AE95B9-F565-4A44-A116-B5BE535D79E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2" name="Diamond 71">
              <a:extLst>
                <a:ext uri="{FF2B5EF4-FFF2-40B4-BE49-F238E27FC236}">
                  <a16:creationId xmlns:a16="http://schemas.microsoft.com/office/drawing/2014/main" id="{9BB45B99-95D0-4027-BBC0-1F6FF42C833A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DC8CD62A-E746-4EC5-9B54-3C2A6FC8BDC1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6AE0B87-9079-4BC5-A48B-49AA5BD6DB7B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5" name="Diamond 74">
              <a:extLst>
                <a:ext uri="{FF2B5EF4-FFF2-40B4-BE49-F238E27FC236}">
                  <a16:creationId xmlns:a16="http://schemas.microsoft.com/office/drawing/2014/main" id="{BEB81A76-19C0-4E88-A8C9-E6743DCCEE3E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149BA807-A0C5-45D2-9091-E8A4B9E23753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C01D702B-2E79-4038-AB48-1CCF8B7427D1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Title 2">
            <a:extLst>
              <a:ext uri="{FF2B5EF4-FFF2-40B4-BE49-F238E27FC236}">
                <a16:creationId xmlns:a16="http://schemas.microsoft.com/office/drawing/2014/main" id="{DE0CDEC9-648C-43A6-B16B-145FD4593DB0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9D570F24-EF99-4FBE-A898-385C0A0B7BE8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9DAAE435-0999-49AC-9250-1DC95E89D557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E4AE52C7-DEB7-4BB7-A1CF-BD338AE11E8D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BE3069F-07EB-4A05-86E9-C07EDC5D21DD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544FEB94-CD70-46F4-86D1-9166D2B7D9C2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30D4F301-B134-4A92-AAE6-293C95B3EAAD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5BABAFD9-8782-4391-A7D4-1D8BDDF1C4E8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19B34B-3297-41A4-936C-E694582217BA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D7133BC3-4D42-4F9F-B5AB-38E1BD030972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6C614648-A1F3-4F98-AC96-D4E40ADAC1F1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85920BAF-6999-49B6-ADCA-BE1264DF9B8B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AF1C5134-7A1B-435A-A52C-6BBE689F250C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4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89" grpId="1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06B061-C389-43DC-ABCF-5E7C3CDA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485" y="2558156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0FC461-4F47-42A2-9A57-5C7986910DEA}"/>
              </a:ext>
            </a:extLst>
          </p:cNvPr>
          <p:cNvSpPr/>
          <p:nvPr/>
        </p:nvSpPr>
        <p:spPr>
          <a:xfrm>
            <a:off x="995795" y="16677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E6AC0-DC79-42DF-898F-BF74BF8B3D8E}"/>
              </a:ext>
            </a:extLst>
          </p:cNvPr>
          <p:cNvGrpSpPr/>
          <p:nvPr/>
        </p:nvGrpSpPr>
        <p:grpSpPr>
          <a:xfrm>
            <a:off x="1560317" y="1738390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D25001-D679-440A-8FEA-FF3F7EF3785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FE2D94A-B570-4A05-9D27-D7A1E3B1396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76738C-C74F-425A-8756-A3B58770790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B5EAF-82D8-438D-B565-C2A8674A581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CBAA4F-FBF6-49F5-ACAC-0153B84ED3E5}"/>
              </a:ext>
            </a:extLst>
          </p:cNvPr>
          <p:cNvSpPr/>
          <p:nvPr/>
        </p:nvSpPr>
        <p:spPr>
          <a:xfrm>
            <a:off x="1440323" y="4608329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F36331-93EE-42FE-81D1-F4683343B6EF}"/>
              </a:ext>
            </a:extLst>
          </p:cNvPr>
          <p:cNvSpPr/>
          <p:nvPr/>
        </p:nvSpPr>
        <p:spPr>
          <a:xfrm>
            <a:off x="4965401" y="4608329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6E9B89-4999-4C14-B33A-D9A90D60CFF3}"/>
              </a:ext>
            </a:extLst>
          </p:cNvPr>
          <p:cNvGrpSpPr/>
          <p:nvPr/>
        </p:nvGrpSpPr>
        <p:grpSpPr>
          <a:xfrm>
            <a:off x="8524701" y="4291143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776E5E9-B033-47A9-9B7F-C09C3AF16FB0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D02D56-C45A-4030-8A38-5C301F744976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3482" y="2192880"/>
            <a:ext cx="972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629</Words>
  <Application>Microsoft Office PowerPoint</Application>
  <PresentationFormat>Widescreen</PresentationFormat>
  <Paragraphs>174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Montserrat</vt:lpstr>
      <vt:lpstr>Times New Roman</vt:lpstr>
      <vt:lpstr>UTM Avo</vt:lpstr>
      <vt:lpstr>UTM Cookies</vt:lpstr>
      <vt:lpstr>Office Theme</vt:lpstr>
      <vt:lpstr>6_Office Theme</vt:lpstr>
      <vt:lpstr>16_Office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96</cp:revision>
  <dcterms:created xsi:type="dcterms:W3CDTF">2021-06-02T01:34:28Z</dcterms:created>
  <dcterms:modified xsi:type="dcterms:W3CDTF">2024-11-22T14:54:10Z</dcterms:modified>
</cp:coreProperties>
</file>