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sldIdLst>
    <p:sldId id="390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92" r:id="rId11"/>
    <p:sldId id="391" r:id="rId12"/>
    <p:sldId id="396" r:id="rId13"/>
    <p:sldId id="397" r:id="rId14"/>
    <p:sldId id="402" r:id="rId15"/>
    <p:sldId id="394" r:id="rId16"/>
    <p:sldId id="286" r:id="rId17"/>
    <p:sldId id="277" r:id="rId18"/>
    <p:sldId id="395" r:id="rId19"/>
    <p:sldId id="25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F0FF"/>
    <a:srgbClr val="8FCAFF"/>
    <a:srgbClr val="3C04DA"/>
    <a:srgbClr val="ED0000"/>
    <a:srgbClr val="009EDE"/>
    <a:srgbClr val="C88800"/>
    <a:srgbClr val="FF3399"/>
    <a:srgbClr val="66FF99"/>
    <a:srgbClr val="60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7" autoAdjust="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BFDE-C73F-731C-F969-36CC40F1C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311F2-7955-3863-F458-2077AFCA3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D6E2-F256-5860-B0A6-14012375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498A-40C1-2B93-64AF-8023B23C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F861-B6B4-98C7-9CAD-C5C4C3DC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C4A3-2585-4D86-4C58-B7765D36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5D327-2B0C-55DF-ABA5-4B24CF1AC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5D4A-58A9-250E-36D9-878045CE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BF992-B853-6BD1-333E-851DC02A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2638C-1DEE-A9BA-7132-93C6CAB2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E95C5-D69F-33BA-5D4A-D4EF55D54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DF43A-84A3-3F52-9DB5-F8FC9091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1FCE-013B-EED2-8359-B96D498C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1ADF-B45A-A6E5-C851-2321471D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BB3FD-65F4-8A21-64BE-F8BA9091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5762ACA-144B-4BC5-9210-05C3BFCAA0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223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A5CA3-3D05-450D-AA2D-1E747B2313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6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A3C44BB9-0E29-4C29-ADDA-2FD77AE44A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8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2552-194F-4542-9EB6-AA6CEACF2A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57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94FBF-1F84-4579-AC58-516E3B7447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8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B84A7-0BA0-464D-9CD8-05B675344F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926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E3987-492F-4856-8674-D63E0BB69F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84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E1C546-1EE2-4296-AA64-87AC6075A2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328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5024-50FC-F6E9-889A-F69D564E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CEFE7-7403-623E-4E48-B7ABD34F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E811-1290-1583-557D-99A3FD04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D1D7-C02F-8EFE-FC7C-26CD8DF3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36AD-B15B-62A7-4342-C79837F5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6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3D450F-3A34-4E8A-8DFD-D3BF6D1D87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951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D6018-A511-4955-9407-4F920DC6EE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63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A5475-3C19-4634-A5B8-86CF13156A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1D71-DE55-C702-C363-015FE346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1678-E01F-C08A-EEFE-AF18695B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56BF-69BB-D591-F38D-5AAF39F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3EEF-39F4-F268-C46A-49E0CB2F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64681-65F4-F6A8-0D2F-89C5EEE0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A02B-482D-419A-39E2-C60244F2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AFE6-0006-5DE9-1006-472D75214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84812-8BD7-9857-6EDB-DD92BFA11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42DD8-8341-270B-0DCD-3E94C4F0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6A805-39AC-E4F7-CC6B-E6311A56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3682E-CD7D-EFDA-2AFA-4FD5E498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EB73-A28D-CC50-2A44-3C1F0C37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442B5-323E-3174-8781-B15CCE8E7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ED4C4-D9FD-4153-04B8-77FFE4771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31573-866F-0E6A-5B24-CC468D624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41100-1765-23AF-BE60-49300D960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FDBB3-4652-91EA-162A-E65CC81B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BAAF8-9FD5-C25D-255E-897B7BE7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8E72F-2280-DCC1-B37A-5D58221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FCA-CB34-C572-F631-4AE9D88D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08FAA-70C3-6A41-439D-6E04CB07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FAB82-02DC-3C47-7641-AE480573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6AAD6-85EA-C9F5-4577-A19B57E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ABEC1-9DAD-D9A4-B92B-3B592C17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D8F67-29B3-F81A-33DC-EF7177DE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5257A-552F-4268-3879-A10CCE15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5A18-1EDF-9CF8-247F-1890335F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29FF7-5C36-2A8B-96A7-1BBE0344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53B61-127D-5F8B-17FF-A7059F4EA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AAA1D-091A-393D-0754-0F4587ED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26D42-E3D9-406C-B89B-E6428131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3781D-EE4A-0572-85BB-C2D816F5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5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915D-3E30-3169-6F7E-87815FDF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4FB08-75BD-E03B-9B82-64F1ED89B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C53B8-80DD-42E9-C3D4-0C07EF42C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7EB2C-BF9E-D9A4-EBAD-0C36EEF1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36716-D218-3DDB-687A-C1B4636A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14C2A-6A01-B0E6-B78C-3F65222E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1CCE1-84DA-77FC-CFF1-E3F58E8F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BA143-FF0A-B919-54DD-92F30486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0099-33D9-BF11-FBAC-35CA22DF9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2AAAB-4676-B02B-BB73-EA9064098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FF5D-FD34-8B44-6DE8-32F982A82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B39D6A-6E6E-4B0B-BE0E-E95FD86F3D1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5A2BB662-6246-7F6B-9A91-B2B38377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D96F0010-D9DF-60E5-5569-1CF58F9E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C69B8380-113E-5CF0-3A01-F26072E0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4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5">
            <a:extLst>
              <a:ext uri="{FF2B5EF4-FFF2-40B4-BE49-F238E27FC236}">
                <a16:creationId xmlns:a16="http://schemas.microsoft.com/office/drawing/2014/main" id="{C099D0C0-B301-7943-2EAD-DD26020A7CDC}"/>
              </a:ext>
            </a:extLst>
          </p:cNvPr>
          <p:cNvGrpSpPr/>
          <p:nvPr/>
        </p:nvGrpSpPr>
        <p:grpSpPr>
          <a:xfrm rot="986664">
            <a:off x="522044" y="118254"/>
            <a:ext cx="11375139" cy="6247867"/>
            <a:chOff x="2876479" y="2773788"/>
            <a:chExt cx="6688426" cy="2945881"/>
          </a:xfrm>
        </p:grpSpPr>
        <p:sp>
          <p:nvSpPr>
            <p:cNvPr id="3" name="TextBox 12">
              <a:extLst>
                <a:ext uri="{FF2B5EF4-FFF2-40B4-BE49-F238E27FC236}">
                  <a16:creationId xmlns:a16="http://schemas.microsoft.com/office/drawing/2014/main" id="{08096413-DD29-9BAB-D9AC-29CC89E5D8F2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20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CD5B3F9B-3CFC-AFC3-B019-7DE96D02C2C7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20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>
                <a:solidFill>
                  <a:srgbClr val="0000FF"/>
                </a:solidFill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76314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8C5E5-C75D-09D2-BDF5-C86E37F9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29" y="263012"/>
            <a:ext cx="8257987" cy="633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5956F6-8C39-4F03-0367-AA6BAED7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516" y="1773303"/>
            <a:ext cx="3461510" cy="282819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24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E26D-6681-DA92-A389-B0DF26A9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3" y="249304"/>
            <a:ext cx="4434348" cy="62576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A7594F-71A4-3B48-3E71-A01A6454800D}"/>
              </a:ext>
            </a:extLst>
          </p:cNvPr>
          <p:cNvSpPr txBox="1">
            <a:spLocks/>
          </p:cNvSpPr>
          <p:nvPr/>
        </p:nvSpPr>
        <p:spPr>
          <a:xfrm>
            <a:off x="958236" y="1449331"/>
            <a:ext cx="943898" cy="625767"/>
          </a:xfrm>
          <a:prstGeom prst="rect">
            <a:avLst/>
          </a:prstGeom>
          <a:solidFill>
            <a:srgbClr val="8FCA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6F02CC-880E-549D-249F-6945DFA96122}"/>
              </a:ext>
            </a:extLst>
          </p:cNvPr>
          <p:cNvSpPr txBox="1">
            <a:spLocks/>
          </p:cNvSpPr>
          <p:nvPr/>
        </p:nvSpPr>
        <p:spPr>
          <a:xfrm>
            <a:off x="958236" y="2128248"/>
            <a:ext cx="943898" cy="625767"/>
          </a:xfrm>
          <a:prstGeom prst="rect">
            <a:avLst/>
          </a:prstGeom>
          <a:solidFill>
            <a:srgbClr val="8FCA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84C2F7-CF9D-5C39-9F1D-286580F17574}"/>
              </a:ext>
            </a:extLst>
          </p:cNvPr>
          <p:cNvCxnSpPr/>
          <p:nvPr/>
        </p:nvCxnSpPr>
        <p:spPr>
          <a:xfrm>
            <a:off x="2212259" y="1761722"/>
            <a:ext cx="4621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BBEE0E-7EE2-96E9-DAF2-ED78B7E2684C}"/>
              </a:ext>
            </a:extLst>
          </p:cNvPr>
          <p:cNvCxnSpPr/>
          <p:nvPr/>
        </p:nvCxnSpPr>
        <p:spPr>
          <a:xfrm>
            <a:off x="2212259" y="2394153"/>
            <a:ext cx="4621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56C90B-608A-E1E3-69EC-7B964072AB91}"/>
              </a:ext>
            </a:extLst>
          </p:cNvPr>
          <p:cNvCxnSpPr>
            <a:cxnSpLocks/>
          </p:cNvCxnSpPr>
          <p:nvPr/>
        </p:nvCxnSpPr>
        <p:spPr>
          <a:xfrm>
            <a:off x="4581834" y="2830980"/>
            <a:ext cx="0" cy="598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9C44BE-407F-4062-20D3-F381D9DCA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36138"/>
              </p:ext>
            </p:extLst>
          </p:nvPr>
        </p:nvGraphicFramePr>
        <p:xfrm>
          <a:off x="2921821" y="875071"/>
          <a:ext cx="8127999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910">
                  <a:extLst>
                    <a:ext uri="{9D8B030D-6E8A-4147-A177-3AD203B41FA5}">
                      <a16:colId xmlns:a16="http://schemas.microsoft.com/office/drawing/2014/main" val="3618495156"/>
                    </a:ext>
                  </a:extLst>
                </a:gridCol>
                <a:gridCol w="1150374">
                  <a:extLst>
                    <a:ext uri="{9D8B030D-6E8A-4147-A177-3AD203B41FA5}">
                      <a16:colId xmlns:a16="http://schemas.microsoft.com/office/drawing/2014/main" val="241726524"/>
                    </a:ext>
                  </a:extLst>
                </a:gridCol>
                <a:gridCol w="3611715">
                  <a:extLst>
                    <a:ext uri="{9D8B030D-6E8A-4147-A177-3AD203B41FA5}">
                      <a16:colId xmlns:a16="http://schemas.microsoft.com/office/drawing/2014/main" val="1689291738"/>
                    </a:ext>
                  </a:extLst>
                </a:gridCol>
              </a:tblGrid>
              <a:tr h="24449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thập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2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40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467950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D595567-CA6A-D005-44DD-49F314CAB7ED}"/>
              </a:ext>
            </a:extLst>
          </p:cNvPr>
          <p:cNvSpPr txBox="1">
            <a:spLocks/>
          </p:cNvSpPr>
          <p:nvPr/>
        </p:nvSpPr>
        <p:spPr>
          <a:xfrm>
            <a:off x="3829667" y="3525629"/>
            <a:ext cx="1504333" cy="625767"/>
          </a:xfrm>
          <a:prstGeom prst="rect">
            <a:avLst/>
          </a:prstGeom>
          <a:solidFill>
            <a:srgbClr val="8FCA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&gt; 6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8530DA-8FBC-E753-29C8-AEB0196C4409}"/>
              </a:ext>
            </a:extLst>
          </p:cNvPr>
          <p:cNvSpPr txBox="1">
            <a:spLocks/>
          </p:cNvSpPr>
          <p:nvPr/>
        </p:nvSpPr>
        <p:spPr>
          <a:xfrm>
            <a:off x="1111048" y="4316907"/>
            <a:ext cx="5958346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7,3 &gt; 6,5 hay 6,5 &lt; 7,3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DB3DAC37-9753-B5A0-D42C-C8935716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43" y="5158525"/>
            <a:ext cx="11759379" cy="1200329"/>
          </a:xfrm>
          <a:prstGeom prst="rect">
            <a:avLst/>
          </a:prstGeom>
          <a:solidFill>
            <a:srgbClr val="87F0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BF00EDF-7CA4-AB77-E710-6119CF5FD700}"/>
              </a:ext>
            </a:extLst>
          </p:cNvPr>
          <p:cNvSpPr txBox="1">
            <a:spLocks/>
          </p:cNvSpPr>
          <p:nvPr/>
        </p:nvSpPr>
        <p:spPr>
          <a:xfrm>
            <a:off x="4125863" y="1491826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C58E78-3E2F-9598-37EE-7A2896B163BD}"/>
              </a:ext>
            </a:extLst>
          </p:cNvPr>
          <p:cNvSpPr txBox="1">
            <a:spLocks/>
          </p:cNvSpPr>
          <p:nvPr/>
        </p:nvSpPr>
        <p:spPr>
          <a:xfrm>
            <a:off x="6402844" y="1449331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F4EF85-96B7-36B5-3679-AEA961E0DFED}"/>
              </a:ext>
            </a:extLst>
          </p:cNvPr>
          <p:cNvSpPr txBox="1">
            <a:spLocks/>
          </p:cNvSpPr>
          <p:nvPr/>
        </p:nvSpPr>
        <p:spPr>
          <a:xfrm>
            <a:off x="8798230" y="1502481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C732F9-280E-C874-BE66-7B02BAF8DE3C}"/>
              </a:ext>
            </a:extLst>
          </p:cNvPr>
          <p:cNvSpPr txBox="1">
            <a:spLocks/>
          </p:cNvSpPr>
          <p:nvPr/>
        </p:nvSpPr>
        <p:spPr>
          <a:xfrm>
            <a:off x="4106201" y="2175195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53982E-2261-7738-9D06-B8BBFA6076BD}"/>
              </a:ext>
            </a:extLst>
          </p:cNvPr>
          <p:cNvSpPr txBox="1">
            <a:spLocks/>
          </p:cNvSpPr>
          <p:nvPr/>
        </p:nvSpPr>
        <p:spPr>
          <a:xfrm>
            <a:off x="6442384" y="2100665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F5C73B-4029-6EBB-D272-3F63A9AF7D1E}"/>
              </a:ext>
            </a:extLst>
          </p:cNvPr>
          <p:cNvSpPr txBox="1">
            <a:spLocks/>
          </p:cNvSpPr>
          <p:nvPr/>
        </p:nvSpPr>
        <p:spPr>
          <a:xfrm>
            <a:off x="8837770" y="2128248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4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E26D-6681-DA92-A389-B0DF26A9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3" y="249304"/>
            <a:ext cx="5338916" cy="62576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5,329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5,371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A7594F-71A4-3B48-3E71-A01A6454800D}"/>
              </a:ext>
            </a:extLst>
          </p:cNvPr>
          <p:cNvSpPr txBox="1">
            <a:spLocks/>
          </p:cNvSpPr>
          <p:nvPr/>
        </p:nvSpPr>
        <p:spPr>
          <a:xfrm>
            <a:off x="314632" y="1233025"/>
            <a:ext cx="1587502" cy="625767"/>
          </a:xfrm>
          <a:prstGeom prst="rect">
            <a:avLst/>
          </a:prstGeom>
          <a:solidFill>
            <a:srgbClr val="8FCA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5,329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6F02CC-880E-549D-249F-6945DFA96122}"/>
              </a:ext>
            </a:extLst>
          </p:cNvPr>
          <p:cNvSpPr txBox="1">
            <a:spLocks/>
          </p:cNvSpPr>
          <p:nvPr/>
        </p:nvSpPr>
        <p:spPr>
          <a:xfrm>
            <a:off x="314632" y="1911942"/>
            <a:ext cx="1587502" cy="625767"/>
          </a:xfrm>
          <a:prstGeom prst="rect">
            <a:avLst/>
          </a:prstGeom>
          <a:solidFill>
            <a:srgbClr val="8FCA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5,371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84C2F7-CF9D-5C39-9F1D-286580F17574}"/>
              </a:ext>
            </a:extLst>
          </p:cNvPr>
          <p:cNvCxnSpPr/>
          <p:nvPr/>
        </p:nvCxnSpPr>
        <p:spPr>
          <a:xfrm>
            <a:off x="2212259" y="1545416"/>
            <a:ext cx="4621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BBEE0E-7EE2-96E9-DAF2-ED78B7E2684C}"/>
              </a:ext>
            </a:extLst>
          </p:cNvPr>
          <p:cNvCxnSpPr/>
          <p:nvPr/>
        </p:nvCxnSpPr>
        <p:spPr>
          <a:xfrm>
            <a:off x="2212259" y="2177847"/>
            <a:ext cx="4621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56C90B-608A-E1E3-69EC-7B964072AB91}"/>
              </a:ext>
            </a:extLst>
          </p:cNvPr>
          <p:cNvCxnSpPr>
            <a:cxnSpLocks/>
          </p:cNvCxnSpPr>
          <p:nvPr/>
        </p:nvCxnSpPr>
        <p:spPr>
          <a:xfrm>
            <a:off x="3637937" y="2545684"/>
            <a:ext cx="0" cy="295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D595567-CA6A-D005-44DD-49F314CAB7ED}"/>
              </a:ext>
            </a:extLst>
          </p:cNvPr>
          <p:cNvSpPr txBox="1">
            <a:spLocks/>
          </p:cNvSpPr>
          <p:nvPr/>
        </p:nvSpPr>
        <p:spPr>
          <a:xfrm>
            <a:off x="2895601" y="2908391"/>
            <a:ext cx="1504333" cy="625767"/>
          </a:xfrm>
          <a:prstGeom prst="rect">
            <a:avLst/>
          </a:prstGeom>
          <a:solidFill>
            <a:srgbClr val="8FCA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5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8530DA-8FBC-E753-29C8-AEB0196C4409}"/>
              </a:ext>
            </a:extLst>
          </p:cNvPr>
          <p:cNvSpPr txBox="1">
            <a:spLocks/>
          </p:cNvSpPr>
          <p:nvPr/>
        </p:nvSpPr>
        <p:spPr>
          <a:xfrm>
            <a:off x="2443317" y="3600050"/>
            <a:ext cx="8268926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5,329 &lt; 5,371 hay 5,371 &gt; 5,329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DB3DAC37-9753-B5A0-D42C-C8935716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43" y="4139562"/>
            <a:ext cx="11759379" cy="2677656"/>
          </a:xfrm>
          <a:prstGeom prst="rect">
            <a:avLst/>
          </a:prstGeom>
          <a:solidFill>
            <a:srgbClr val="87F0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1C0B86-420F-1486-932F-49E5F15F6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0661"/>
              </p:ext>
            </p:extLst>
          </p:nvPr>
        </p:nvGraphicFramePr>
        <p:xfrm>
          <a:off x="2809158" y="891570"/>
          <a:ext cx="9079681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31">
                  <a:extLst>
                    <a:ext uri="{9D8B030D-6E8A-4147-A177-3AD203B41FA5}">
                      <a16:colId xmlns:a16="http://schemas.microsoft.com/office/drawing/2014/main" val="518790079"/>
                    </a:ext>
                  </a:extLst>
                </a:gridCol>
                <a:gridCol w="1117056">
                  <a:extLst>
                    <a:ext uri="{9D8B030D-6E8A-4147-A177-3AD203B41FA5}">
                      <a16:colId xmlns:a16="http://schemas.microsoft.com/office/drawing/2014/main" val="602618460"/>
                    </a:ext>
                  </a:extLst>
                </a:gridCol>
                <a:gridCol w="2189754">
                  <a:extLst>
                    <a:ext uri="{9D8B030D-6E8A-4147-A177-3AD203B41FA5}">
                      <a16:colId xmlns:a16="http://schemas.microsoft.com/office/drawing/2014/main" val="3087596902"/>
                    </a:ext>
                  </a:extLst>
                </a:gridCol>
                <a:gridCol w="2129337">
                  <a:extLst>
                    <a:ext uri="{9D8B030D-6E8A-4147-A177-3AD203B41FA5}">
                      <a16:colId xmlns:a16="http://schemas.microsoft.com/office/drawing/2014/main" val="2615242682"/>
                    </a:ext>
                  </a:extLst>
                </a:gridCol>
                <a:gridCol w="1967103">
                  <a:extLst>
                    <a:ext uri="{9D8B030D-6E8A-4147-A177-3AD203B41FA5}">
                      <a16:colId xmlns:a16="http://schemas.microsoft.com/office/drawing/2014/main" val="2823043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mười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trăm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trăm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5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6579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2276D91-B852-BFF5-ABEF-9A6527B35087}"/>
              </a:ext>
            </a:extLst>
          </p:cNvPr>
          <p:cNvSpPr txBox="1">
            <a:spLocks/>
          </p:cNvSpPr>
          <p:nvPr/>
        </p:nvSpPr>
        <p:spPr>
          <a:xfrm>
            <a:off x="3146323" y="1286175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B7789A-96B7-9BDF-8204-3A699A591332}"/>
              </a:ext>
            </a:extLst>
          </p:cNvPr>
          <p:cNvSpPr txBox="1">
            <a:spLocks/>
          </p:cNvSpPr>
          <p:nvPr/>
        </p:nvSpPr>
        <p:spPr>
          <a:xfrm>
            <a:off x="4552336" y="1319661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598170E-243D-E63E-F1CB-41F4FA7DAB35}"/>
              </a:ext>
            </a:extLst>
          </p:cNvPr>
          <p:cNvSpPr txBox="1">
            <a:spLocks/>
          </p:cNvSpPr>
          <p:nvPr/>
        </p:nvSpPr>
        <p:spPr>
          <a:xfrm>
            <a:off x="6223819" y="1319661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5E28064-4957-AC44-29D9-8EAB7E96095F}"/>
              </a:ext>
            </a:extLst>
          </p:cNvPr>
          <p:cNvSpPr txBox="1">
            <a:spLocks/>
          </p:cNvSpPr>
          <p:nvPr/>
        </p:nvSpPr>
        <p:spPr>
          <a:xfrm>
            <a:off x="8436076" y="1286174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06E264-AC04-DFD2-3B68-734E59CBF49F}"/>
              </a:ext>
            </a:extLst>
          </p:cNvPr>
          <p:cNvSpPr txBox="1">
            <a:spLocks/>
          </p:cNvSpPr>
          <p:nvPr/>
        </p:nvSpPr>
        <p:spPr>
          <a:xfrm>
            <a:off x="10436942" y="1286173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22D7D7C-E53C-DEC7-03ED-3E17CA38B9FE}"/>
              </a:ext>
            </a:extLst>
          </p:cNvPr>
          <p:cNvSpPr txBox="1">
            <a:spLocks/>
          </p:cNvSpPr>
          <p:nvPr/>
        </p:nvSpPr>
        <p:spPr>
          <a:xfrm>
            <a:off x="3170493" y="1902110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4D7466F-6CE6-DE38-FE13-A54175EF69F6}"/>
              </a:ext>
            </a:extLst>
          </p:cNvPr>
          <p:cNvSpPr txBox="1">
            <a:spLocks/>
          </p:cNvSpPr>
          <p:nvPr/>
        </p:nvSpPr>
        <p:spPr>
          <a:xfrm>
            <a:off x="4576506" y="1823396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59F5904-1BD2-68BC-506D-6CEED7317EE3}"/>
              </a:ext>
            </a:extLst>
          </p:cNvPr>
          <p:cNvSpPr txBox="1">
            <a:spLocks/>
          </p:cNvSpPr>
          <p:nvPr/>
        </p:nvSpPr>
        <p:spPr>
          <a:xfrm>
            <a:off x="6241026" y="1884359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55A3DF9-C712-40F1-819F-795EEA310066}"/>
              </a:ext>
            </a:extLst>
          </p:cNvPr>
          <p:cNvSpPr txBox="1">
            <a:spLocks/>
          </p:cNvSpPr>
          <p:nvPr/>
        </p:nvSpPr>
        <p:spPr>
          <a:xfrm>
            <a:off x="8438944" y="1911940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6E69A32-53E4-ADD3-F220-D6FBC704A897}"/>
              </a:ext>
            </a:extLst>
          </p:cNvPr>
          <p:cNvSpPr txBox="1">
            <a:spLocks/>
          </p:cNvSpPr>
          <p:nvPr/>
        </p:nvSpPr>
        <p:spPr>
          <a:xfrm>
            <a:off x="10436942" y="1934449"/>
            <a:ext cx="943898" cy="6257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E081A2E-DE05-0251-3580-BD742672CE41}"/>
              </a:ext>
            </a:extLst>
          </p:cNvPr>
          <p:cNvCxnSpPr>
            <a:cxnSpLocks/>
          </p:cNvCxnSpPr>
          <p:nvPr/>
        </p:nvCxnSpPr>
        <p:spPr>
          <a:xfrm>
            <a:off x="6720350" y="2545684"/>
            <a:ext cx="0" cy="295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B16481FD-0DD7-1EF5-F8ED-66A948F8BB4A}"/>
              </a:ext>
            </a:extLst>
          </p:cNvPr>
          <p:cNvSpPr txBox="1">
            <a:spLocks/>
          </p:cNvSpPr>
          <p:nvPr/>
        </p:nvSpPr>
        <p:spPr>
          <a:xfrm>
            <a:off x="5968182" y="2888393"/>
            <a:ext cx="1504333" cy="625767"/>
          </a:xfrm>
          <a:prstGeom prst="rect">
            <a:avLst/>
          </a:prstGeom>
          <a:solidFill>
            <a:srgbClr val="8FCA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1FF144-F3BC-61E1-B71F-9D64087933C8}"/>
              </a:ext>
            </a:extLst>
          </p:cNvPr>
          <p:cNvCxnSpPr>
            <a:cxnSpLocks/>
          </p:cNvCxnSpPr>
          <p:nvPr/>
        </p:nvCxnSpPr>
        <p:spPr>
          <a:xfrm flipH="1">
            <a:off x="8947355" y="2551135"/>
            <a:ext cx="1" cy="300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824D0530-0FF9-EB35-EE12-7FCA5B82F787}"/>
              </a:ext>
            </a:extLst>
          </p:cNvPr>
          <p:cNvSpPr txBox="1">
            <a:spLocks/>
          </p:cNvSpPr>
          <p:nvPr/>
        </p:nvSpPr>
        <p:spPr>
          <a:xfrm>
            <a:off x="8195188" y="2908391"/>
            <a:ext cx="1504333" cy="625767"/>
          </a:xfrm>
          <a:prstGeom prst="rect">
            <a:avLst/>
          </a:prstGeom>
          <a:solidFill>
            <a:srgbClr val="8FCAF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&lt; 7</a:t>
            </a:r>
          </a:p>
        </p:txBody>
      </p:sp>
    </p:spTree>
    <p:extLst>
      <p:ext uri="{BB962C8B-B14F-4D97-AF65-F5344CB8AC3E}">
        <p14:creationId xmlns:p14="http://schemas.microsoft.com/office/powerpoint/2010/main" val="2593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/>
      <p:bldP spid="14" grpId="0" animBg="1"/>
      <p:bldP spid="6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>
                <a:solidFill>
                  <a:srgbClr val="0000FF"/>
                </a:solidFill>
              </a:rPr>
              <a:t>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603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12">
            <a:extLst>
              <a:ext uri="{FF2B5EF4-FFF2-40B4-BE49-F238E27FC236}">
                <a16:creationId xmlns:a16="http://schemas.microsoft.com/office/drawing/2014/main" id="{43BA073A-11DC-2B24-3BA4-8AC7BD11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58" y="245457"/>
            <a:ext cx="619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1.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033DDA66-1914-7F2B-2CDC-60F0AF99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56" y="801687"/>
            <a:ext cx="8160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D3D76C95-B412-81ED-291D-6AFC775B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58" y="2166235"/>
            <a:ext cx="1168113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/>
              <a:t>7,62           9,4           50,001       50,01         7                  6,99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/>
              <a:t>9,9             8,95         17,183       17,09         0,89             1,516,9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/>
              <a:t>17,004       16,9         29,5           29,50         0,00041       0,0005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0744129A-D3CD-C516-E5AB-5A96068E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86" y="280435"/>
            <a:ext cx="53094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&lt;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E19C53FA-07AB-69AC-6FE6-5FAD83267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928" y="737899"/>
            <a:ext cx="619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98FFEF-5EAD-E025-C3C8-D050E88FF0C9}"/>
              </a:ext>
            </a:extLst>
          </p:cNvPr>
          <p:cNvSpPr/>
          <p:nvPr/>
        </p:nvSpPr>
        <p:spPr>
          <a:xfrm>
            <a:off x="1637891" y="2129460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92A566-1D03-4531-6EBA-206BE21E0427}"/>
              </a:ext>
            </a:extLst>
          </p:cNvPr>
          <p:cNvSpPr/>
          <p:nvPr/>
        </p:nvSpPr>
        <p:spPr>
          <a:xfrm>
            <a:off x="1637890" y="3129177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F947A1-7E17-FBD9-0DED-756DB43D333A}"/>
              </a:ext>
            </a:extLst>
          </p:cNvPr>
          <p:cNvSpPr/>
          <p:nvPr/>
        </p:nvSpPr>
        <p:spPr>
          <a:xfrm>
            <a:off x="1668008" y="4057686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894FC5-D603-3151-60AB-F61CD75AC30B}"/>
              </a:ext>
            </a:extLst>
          </p:cNvPr>
          <p:cNvSpPr/>
          <p:nvPr/>
        </p:nvSpPr>
        <p:spPr>
          <a:xfrm>
            <a:off x="5447069" y="2128182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9C3B46-7BF3-94B3-08BB-95F0DD70874E}"/>
              </a:ext>
            </a:extLst>
          </p:cNvPr>
          <p:cNvSpPr/>
          <p:nvPr/>
        </p:nvSpPr>
        <p:spPr>
          <a:xfrm>
            <a:off x="5476565" y="3050480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EBA295-BC77-07B4-8470-CF9AEC76F5D9}"/>
              </a:ext>
            </a:extLst>
          </p:cNvPr>
          <p:cNvSpPr/>
          <p:nvPr/>
        </p:nvSpPr>
        <p:spPr>
          <a:xfrm>
            <a:off x="5447069" y="4004670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781DAA-EE92-5FF2-287A-87D08FDDA49A}"/>
              </a:ext>
            </a:extLst>
          </p:cNvPr>
          <p:cNvSpPr/>
          <p:nvPr/>
        </p:nvSpPr>
        <p:spPr>
          <a:xfrm>
            <a:off x="9674936" y="2142085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55E691-E01F-C44E-4004-7A1446FA2F0B}"/>
              </a:ext>
            </a:extLst>
          </p:cNvPr>
          <p:cNvSpPr/>
          <p:nvPr/>
        </p:nvSpPr>
        <p:spPr>
          <a:xfrm>
            <a:off x="9724100" y="3054749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36FB68-B4DC-C39C-C1D6-D90A62CB1FC0}"/>
              </a:ext>
            </a:extLst>
          </p:cNvPr>
          <p:cNvSpPr/>
          <p:nvPr/>
        </p:nvSpPr>
        <p:spPr>
          <a:xfrm>
            <a:off x="9773261" y="4027371"/>
            <a:ext cx="717755" cy="6835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D3CCF5-30A2-0790-0CEF-C9A4072D07FA}"/>
              </a:ext>
            </a:extLst>
          </p:cNvPr>
          <p:cNvSpPr/>
          <p:nvPr/>
        </p:nvSpPr>
        <p:spPr>
          <a:xfrm>
            <a:off x="1637889" y="2138473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39613B-4306-208B-13B8-B0A59908B6A7}"/>
              </a:ext>
            </a:extLst>
          </p:cNvPr>
          <p:cNvSpPr/>
          <p:nvPr/>
        </p:nvSpPr>
        <p:spPr>
          <a:xfrm>
            <a:off x="5447067" y="2125588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140117-517F-6081-DC59-540C012997C8}"/>
              </a:ext>
            </a:extLst>
          </p:cNvPr>
          <p:cNvSpPr/>
          <p:nvPr/>
        </p:nvSpPr>
        <p:spPr>
          <a:xfrm>
            <a:off x="9674935" y="2142323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7612AB-030A-F503-4A6A-5FA7B99B524E}"/>
              </a:ext>
            </a:extLst>
          </p:cNvPr>
          <p:cNvSpPr/>
          <p:nvPr/>
        </p:nvSpPr>
        <p:spPr>
          <a:xfrm>
            <a:off x="1637890" y="3133450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B74017-631C-568F-7CA4-C2B36B299EDF}"/>
              </a:ext>
            </a:extLst>
          </p:cNvPr>
          <p:cNvSpPr/>
          <p:nvPr/>
        </p:nvSpPr>
        <p:spPr>
          <a:xfrm>
            <a:off x="5476564" y="3048824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D37D96-4243-32F2-F692-43177C96F1C0}"/>
              </a:ext>
            </a:extLst>
          </p:cNvPr>
          <p:cNvSpPr/>
          <p:nvPr/>
        </p:nvSpPr>
        <p:spPr>
          <a:xfrm>
            <a:off x="9724095" y="3048825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A6F001-4A1F-0631-BB25-D669B0E5CE20}"/>
              </a:ext>
            </a:extLst>
          </p:cNvPr>
          <p:cNvSpPr/>
          <p:nvPr/>
        </p:nvSpPr>
        <p:spPr>
          <a:xfrm>
            <a:off x="5447068" y="3997156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624" name="Oval 26623">
            <a:extLst>
              <a:ext uri="{FF2B5EF4-FFF2-40B4-BE49-F238E27FC236}">
                <a16:creationId xmlns:a16="http://schemas.microsoft.com/office/drawing/2014/main" id="{1DC8958E-606D-8F66-C77F-B4B6176D6B9E}"/>
              </a:ext>
            </a:extLst>
          </p:cNvPr>
          <p:cNvSpPr/>
          <p:nvPr/>
        </p:nvSpPr>
        <p:spPr>
          <a:xfrm>
            <a:off x="1665448" y="4053292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6625" name="Oval 26624">
            <a:extLst>
              <a:ext uri="{FF2B5EF4-FFF2-40B4-BE49-F238E27FC236}">
                <a16:creationId xmlns:a16="http://schemas.microsoft.com/office/drawing/2014/main" id="{70F0F860-9277-CB80-EF89-B2199915E6F7}"/>
              </a:ext>
            </a:extLst>
          </p:cNvPr>
          <p:cNvSpPr/>
          <p:nvPr/>
        </p:nvSpPr>
        <p:spPr>
          <a:xfrm>
            <a:off x="9773261" y="4031279"/>
            <a:ext cx="717755" cy="683577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 animBg="1"/>
      <p:bldP spid="26624" grpId="0" animBg="1"/>
      <p:bldP spid="266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C98F2B17-DC80-F3E9-6571-0C1C8182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88" y="441774"/>
            <a:ext cx="11690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2. a) </a:t>
            </a:r>
            <a:r>
              <a:rPr lang="en-US" altLang="en-US" sz="2400" b="1" dirty="0" err="1">
                <a:solidFill>
                  <a:srgbClr val="0000FF"/>
                </a:solidFill>
              </a:rPr>
              <a:t>Tìm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nhất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nhất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70E20CBA-9640-E20E-2D6E-88734DA4F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14" y="3564732"/>
            <a:ext cx="114707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2. b) </a:t>
            </a:r>
            <a:r>
              <a:rPr lang="en-US" altLang="en-US" sz="2400" b="1" dirty="0" err="1">
                <a:solidFill>
                  <a:srgbClr val="0000FF"/>
                </a:solidFill>
              </a:rPr>
              <a:t>Sắp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xếp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730325-217F-6907-4FFF-289AAD5E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18" y="1107273"/>
            <a:ext cx="1976993" cy="19013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BCD1E9-AE9D-ED84-260E-06AFC32A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853" y="1116208"/>
            <a:ext cx="2104815" cy="18925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F26E5A-F6D2-B15D-57BE-74E6DB65A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810" y="1107273"/>
            <a:ext cx="2104815" cy="18518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F5FE9F-7508-F73A-E1F7-369B44364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4392" y="1116208"/>
            <a:ext cx="1976993" cy="1834018"/>
          </a:xfrm>
          <a:prstGeom prst="rect">
            <a:avLst/>
          </a:prstGeom>
        </p:spPr>
      </p:pic>
      <p:sp>
        <p:nvSpPr>
          <p:cNvPr id="34" name="Text Box 12">
            <a:extLst>
              <a:ext uri="{FF2B5EF4-FFF2-40B4-BE49-F238E27FC236}">
                <a16:creationId xmlns:a16="http://schemas.microsoft.com/office/drawing/2014/main" id="{CCE34282-3A1F-5328-5BE1-72B7E8F0D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89" y="2894387"/>
            <a:ext cx="171081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</a:rPr>
              <a:t>Bé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nhất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id="{C098C1A7-EA05-E09E-C256-5F0D124A7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52" y="2844225"/>
            <a:ext cx="197136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nhất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8191C60-9614-E4D6-5314-E51E17C64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604" y="4328115"/>
            <a:ext cx="1956811" cy="19910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4F7A50-64B5-9136-AF20-8E9AA9E2B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776" y="4328653"/>
            <a:ext cx="1949034" cy="19910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A61B2D5-1916-CF90-308D-1456E0AB8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2017" y="4328652"/>
            <a:ext cx="1997739" cy="19910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4196C24-CA78-0B43-0228-6932C97E8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3566" y="4328115"/>
            <a:ext cx="1956811" cy="199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5862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18867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78828 0.014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4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1319 L -0.07383 0.04329 C -0.08933 0.05023 -0.11237 0.05393 -0.13646 0.05393 C -0.16407 0.05393 -0.18594 0.05023 -0.20144 0.04329 L -0.275 0.01319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02174 0.03102 C 0.02617 0.03819 0.03307 0.04213 0.0401 0.04213 C 0.04817 0.04213 0.05481 0.03819 0.05924 0.03102 L 0.08112 2.59259E-6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139 L -0.09336 0.002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47872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66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12">
            <a:extLst>
              <a:ext uri="{FF2B5EF4-FFF2-40B4-BE49-F238E27FC236}">
                <a16:creationId xmlns:a16="http://schemas.microsoft.com/office/drawing/2014/main" id="{4B5DA1F7-D875-847F-B89C-43DD59ED9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670" y="2735240"/>
            <a:ext cx="934064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>
                <a:solidFill>
                  <a:srgbClr val="0000FF"/>
                </a:solidFill>
              </a:rPr>
              <a:t>Tìm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bạn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trong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lớp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có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đo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cao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>
                <a:solidFill>
                  <a:srgbClr val="0000FF"/>
                </a:solidFill>
              </a:rPr>
              <a:t>lớn </a:t>
            </a:r>
            <a:r>
              <a:rPr lang="en-US" altLang="en-US" sz="5400" b="1" dirty="0" err="1">
                <a:solidFill>
                  <a:srgbClr val="0000FF"/>
                </a:solidFill>
              </a:rPr>
              <a:t>nhất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lớp</a:t>
            </a:r>
            <a:r>
              <a:rPr lang="en-US" altLang="en-US" sz="54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B1159444-E60D-374C-CEAB-B20863B16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WordArt 13">
            <a:extLst>
              <a:ext uri="{FF2B5EF4-FFF2-40B4-BE49-F238E27FC236}">
                <a16:creationId xmlns:a16="http://schemas.microsoft.com/office/drawing/2014/main" id="{886C10E5-1600-3526-6C17-F2A2A5F750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4069" y="1860447"/>
            <a:ext cx="6998111" cy="28479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9466AE6E-384E-6EB8-AA44-5A1D17CA9D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"/>
            <a:ext cx="8991600" cy="1470025"/>
          </a:xfrm>
        </p:spPr>
        <p:txBody>
          <a:bodyPr/>
          <a:lstStyle/>
          <a:p>
            <a:r>
              <a:rPr lang="en-US" alt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en-US" alt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2C9EC-1572-E640-690E-79CF3EC50B4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76804" name="Picture 3" descr="cau mon.jpg">
            <a:extLst>
              <a:ext uri="{FF2B5EF4-FFF2-40B4-BE49-F238E27FC236}">
                <a16:creationId xmlns:a16="http://schemas.microsoft.com/office/drawing/2014/main" id="{1FA46585-2F1B-351F-4829-7A8EAE30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285875"/>
            <a:ext cx="91789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cau mon 3.png">
            <a:extLst>
              <a:ext uri="{FF2B5EF4-FFF2-40B4-BE49-F238E27FC236}">
                <a16:creationId xmlns:a16="http://schemas.microsoft.com/office/drawing/2014/main" id="{F7BC1981-8E19-CB14-5B8B-69F37437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Content Placeholder 3" descr="thu mon 1.png">
            <a:extLst>
              <a:ext uri="{FF2B5EF4-FFF2-40B4-BE49-F238E27FC236}">
                <a16:creationId xmlns:a16="http://schemas.microsoft.com/office/drawing/2014/main" id="{B02C3EB7-CB01-ED78-7C4E-A01F41C7E4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990601"/>
            <a:ext cx="1579563" cy="1497013"/>
          </a:xfrm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4B206981-5A5E-0E80-2868-86AD93A74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1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F81AA971-BFAD-EAEF-A362-DA0690A7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8" descr="cau mon 7.png">
            <a:extLst>
              <a:ext uri="{FF2B5EF4-FFF2-40B4-BE49-F238E27FC236}">
                <a16:creationId xmlns:a16="http://schemas.microsoft.com/office/drawing/2014/main" id="{E4206AF3-1316-CF48-D502-507C25137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491B7307-B3E3-59CA-3711-25B364368515}"/>
              </a:ext>
            </a:extLst>
          </p:cNvPr>
          <p:cNvSpPr/>
          <p:nvPr/>
        </p:nvSpPr>
        <p:spPr>
          <a:xfrm>
            <a:off x="1524000" y="533400"/>
            <a:ext cx="9144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E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/>
              <a:t>Vào</a:t>
            </a:r>
          </a:p>
          <a:p>
            <a:pPr algn="ctr">
              <a:defRPr/>
            </a:pPr>
            <a:r>
              <a:rPr lang="en-US" sz="1600" b="1"/>
              <a:t>(Sai</a:t>
            </a:r>
            <a:r>
              <a:rPr lang="en-US" sz="1200" b="1"/>
              <a:t>)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BDF728A-9DA8-A360-442B-56A2FC25313B}"/>
              </a:ext>
            </a:extLst>
          </p:cNvPr>
          <p:cNvSpPr/>
          <p:nvPr/>
        </p:nvSpPr>
        <p:spPr>
          <a:xfrm>
            <a:off x="4059237" y="266700"/>
            <a:ext cx="1524000" cy="12954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3C0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/>
              <a:t>Không vào</a:t>
            </a:r>
          </a:p>
          <a:p>
            <a:pPr algn="ctr">
              <a:defRPr/>
            </a:pPr>
            <a:r>
              <a:rPr lang="en-US" sz="1600" b="1"/>
              <a:t>(Đúng)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55F6B27-37EA-BBE4-79DC-9935CD4A0430}"/>
              </a:ext>
            </a:extLst>
          </p:cNvPr>
          <p:cNvSpPr/>
          <p:nvPr/>
        </p:nvSpPr>
        <p:spPr>
          <a:xfrm>
            <a:off x="2743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14" name="Oval 13">
            <a:hlinkClick r:id="rId7" action="ppaction://hlinksldjump"/>
            <a:extLst>
              <a:ext uri="{FF2B5EF4-FFF2-40B4-BE49-F238E27FC236}">
                <a16:creationId xmlns:a16="http://schemas.microsoft.com/office/drawing/2014/main" id="{47DA3558-6C41-527B-F019-FBE9085D8811}"/>
              </a:ext>
            </a:extLst>
          </p:cNvPr>
          <p:cNvSpPr/>
          <p:nvPr/>
        </p:nvSpPr>
        <p:spPr>
          <a:xfrm>
            <a:off x="5097413" y="5862588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4">
            <a:hlinkClick r:id="rId9" action="ppaction://hlinksldjump"/>
            <a:extLst>
              <a:ext uri="{FF2B5EF4-FFF2-40B4-BE49-F238E27FC236}">
                <a16:creationId xmlns:a16="http://schemas.microsoft.com/office/drawing/2014/main" id="{BBF6A546-8A1D-775F-46BA-CA390F513C5D}"/>
              </a:ext>
            </a:extLst>
          </p:cNvPr>
          <p:cNvSpPr/>
          <p:nvPr/>
        </p:nvSpPr>
        <p:spPr>
          <a:xfrm>
            <a:off x="6180190" y="5845174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Oval 15">
            <a:hlinkClick r:id="rId10" action="ppaction://hlinksldjump"/>
            <a:extLst>
              <a:ext uri="{FF2B5EF4-FFF2-40B4-BE49-F238E27FC236}">
                <a16:creationId xmlns:a16="http://schemas.microsoft.com/office/drawing/2014/main" id="{FB68010D-1F0A-63B0-4A8D-2FC1A1A2063F}"/>
              </a:ext>
            </a:extLst>
          </p:cNvPr>
          <p:cNvSpPr/>
          <p:nvPr/>
        </p:nvSpPr>
        <p:spPr>
          <a:xfrm>
            <a:off x="7108725" y="5832988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Oval 16">
            <a:hlinkClick r:id="rId11" action="ppaction://hlinksldjump"/>
            <a:extLst>
              <a:ext uri="{FF2B5EF4-FFF2-40B4-BE49-F238E27FC236}">
                <a16:creationId xmlns:a16="http://schemas.microsoft.com/office/drawing/2014/main" id="{3FA74CEB-8847-E971-66D0-289F84AE3084}"/>
              </a:ext>
            </a:extLst>
          </p:cNvPr>
          <p:cNvSpPr/>
          <p:nvPr/>
        </p:nvSpPr>
        <p:spPr>
          <a:xfrm>
            <a:off x="8191502" y="5832988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Oval 22">
            <a:hlinkClick r:id="rId12" action="ppaction://hlinksldjump"/>
            <a:extLst>
              <a:ext uri="{FF2B5EF4-FFF2-40B4-BE49-F238E27FC236}">
                <a16:creationId xmlns:a16="http://schemas.microsoft.com/office/drawing/2014/main" id="{601C3534-B87E-DF2F-DA25-44C5F7D3478A}"/>
              </a:ext>
            </a:extLst>
          </p:cNvPr>
          <p:cNvSpPr/>
          <p:nvPr/>
        </p:nvSpPr>
        <p:spPr>
          <a:xfrm>
            <a:off x="4032454" y="5862588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Line Callout 3 24">
            <a:extLst>
              <a:ext uri="{FF2B5EF4-FFF2-40B4-BE49-F238E27FC236}">
                <a16:creationId xmlns:a16="http://schemas.microsoft.com/office/drawing/2014/main" id="{AB010A54-CC81-ACFA-4304-360EA9D47292}"/>
              </a:ext>
            </a:extLst>
          </p:cNvPr>
          <p:cNvSpPr/>
          <p:nvPr/>
        </p:nvSpPr>
        <p:spPr>
          <a:xfrm>
            <a:off x="5715000" y="4419600"/>
            <a:ext cx="1828800" cy="8382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9109"/>
              <a:gd name="adj8" fmla="val 44484"/>
            </a:avLst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Calibri" panose="020F0502020204030204" pitchFamily="34" charset="0"/>
              </a:rPr>
              <a:t>Chọn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180C38CA-0401-47CB-0E4D-13E155A407BA}"/>
              </a:ext>
            </a:extLst>
          </p:cNvPr>
          <p:cNvSpPr/>
          <p:nvPr/>
        </p:nvSpPr>
        <p:spPr>
          <a:xfrm rot="5400000">
            <a:off x="6140243" y="3156154"/>
            <a:ext cx="838201" cy="5346291"/>
          </a:xfrm>
          <a:prstGeom prst="lef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6" name="Title 1">
            <a:extLst>
              <a:ext uri="{FF2B5EF4-FFF2-40B4-BE49-F238E27FC236}">
                <a16:creationId xmlns:a16="http://schemas.microsoft.com/office/drawing/2014/main" id="{D975825D-A040-3CF6-3BE3-3DDB0D595589}"/>
              </a:ext>
            </a:extLst>
          </p:cNvPr>
          <p:cNvSpPr>
            <a:spLocks/>
          </p:cNvSpPr>
          <p:nvPr/>
        </p:nvSpPr>
        <p:spPr bwMode="auto">
          <a:xfrm>
            <a:off x="5334000" y="2743201"/>
            <a:ext cx="5181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Môn Xuất sắc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cau mon 3.png">
            <a:extLst>
              <a:ext uri="{FF2B5EF4-FFF2-40B4-BE49-F238E27FC236}">
                <a16:creationId xmlns:a16="http://schemas.microsoft.com/office/drawing/2014/main" id="{E6E4EE9D-1608-4308-1078-B4668F8EE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Content Placeholder 3" descr="thu mon 1.png">
            <a:extLst>
              <a:ext uri="{FF2B5EF4-FFF2-40B4-BE49-F238E27FC236}">
                <a16:creationId xmlns:a16="http://schemas.microsoft.com/office/drawing/2014/main" id="{01D4C16F-C285-CC14-052E-E83EED3AA5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990601"/>
            <a:ext cx="1579563" cy="1497013"/>
          </a:xfrm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6D1AA4A3-4199-D31E-7092-A0F8C1656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1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FB00CFA4-5D75-19DC-6401-D4F80933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8" descr="cau mon 7.png">
            <a:extLst>
              <a:ext uri="{FF2B5EF4-FFF2-40B4-BE49-F238E27FC236}">
                <a16:creationId xmlns:a16="http://schemas.microsoft.com/office/drawing/2014/main" id="{DFF9B392-1AF2-D00E-BB4D-DE947D40D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D93948BE-AF3E-7151-B9C1-A12CD8662E35}"/>
              </a:ext>
            </a:extLst>
          </p:cNvPr>
          <p:cNvSpPr/>
          <p:nvPr/>
        </p:nvSpPr>
        <p:spPr>
          <a:xfrm>
            <a:off x="1655766" y="533400"/>
            <a:ext cx="782634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E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DD4FDA7D-8D83-E6EC-1807-1A4ACFAD1D65}"/>
              </a:ext>
            </a:extLst>
          </p:cNvPr>
          <p:cNvSpPr/>
          <p:nvPr/>
        </p:nvSpPr>
        <p:spPr>
          <a:xfrm>
            <a:off x="4038599" y="685800"/>
            <a:ext cx="1219201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3C0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9F7A5B3-4058-89A9-96EC-F4D7BC1F1AA1}"/>
              </a:ext>
            </a:extLst>
          </p:cNvPr>
          <p:cNvSpPr/>
          <p:nvPr/>
        </p:nvSpPr>
        <p:spPr>
          <a:xfrm>
            <a:off x="2743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50F3B3-E7CA-D91E-E87A-91B0D5AB7465}"/>
              </a:ext>
            </a:extLst>
          </p:cNvPr>
          <p:cNvSpPr/>
          <p:nvPr/>
        </p:nvSpPr>
        <p:spPr>
          <a:xfrm>
            <a:off x="3390900" y="49149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ED4BD0F8-1B56-7BA9-2C41-1DAEC03EC60B}"/>
              </a:ext>
            </a:extLst>
          </p:cNvPr>
          <p:cNvSpPr/>
          <p:nvPr/>
        </p:nvSpPr>
        <p:spPr>
          <a:xfrm>
            <a:off x="5334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000FF"/>
                </a:solidFill>
              </a:rPr>
              <a:t>1,2 = … ?</a:t>
            </a:r>
          </a:p>
        </p:txBody>
      </p:sp>
      <p:sp>
        <p:nvSpPr>
          <p:cNvPr id="78860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6D699BBD-E589-676A-0AA3-5FBFEC06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77" y="3429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>
            <a:extLst>
              <a:ext uri="{FF2B5EF4-FFF2-40B4-BE49-F238E27FC236}">
                <a16:creationId xmlns:a16="http://schemas.microsoft.com/office/drawing/2014/main" id="{EAC2CC29-33CD-1680-03B4-48F2C0777492}"/>
              </a:ext>
            </a:extLst>
          </p:cNvPr>
          <p:cNvSpPr/>
          <p:nvPr/>
        </p:nvSpPr>
        <p:spPr>
          <a:xfrm>
            <a:off x="5334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000FF"/>
                </a:solidFill>
              </a:rPr>
              <a:t>25 = …. ?</a:t>
            </a:r>
          </a:p>
        </p:txBody>
      </p:sp>
      <p:pic>
        <p:nvPicPr>
          <p:cNvPr id="79875" name="Picture 6" descr="cau mon 3.png">
            <a:extLst>
              <a:ext uri="{FF2B5EF4-FFF2-40B4-BE49-F238E27FC236}">
                <a16:creationId xmlns:a16="http://schemas.microsoft.com/office/drawing/2014/main" id="{6D464257-4792-96DC-9F8E-08F4F11B6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Content Placeholder 3" descr="thu mon 1.png">
            <a:extLst>
              <a:ext uri="{FF2B5EF4-FFF2-40B4-BE49-F238E27FC236}">
                <a16:creationId xmlns:a16="http://schemas.microsoft.com/office/drawing/2014/main" id="{ABA12DEA-FC72-DF68-F8C1-AB264D1503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990601"/>
            <a:ext cx="1579563" cy="1497013"/>
          </a:xfrm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BD6D7D01-5DED-4E72-8D7A-651D593B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1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4D194C2A-96A3-BB9C-6733-3448D305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8" descr="cau mon 7.png">
            <a:extLst>
              <a:ext uri="{FF2B5EF4-FFF2-40B4-BE49-F238E27FC236}">
                <a16:creationId xmlns:a16="http://schemas.microsoft.com/office/drawing/2014/main" id="{57E78F39-1351-AAEB-9214-517CE6002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105DABCB-3EEE-135E-7141-4198E022A16F}"/>
              </a:ext>
            </a:extLst>
          </p:cNvPr>
          <p:cNvSpPr/>
          <p:nvPr/>
        </p:nvSpPr>
        <p:spPr>
          <a:xfrm>
            <a:off x="1655765" y="533400"/>
            <a:ext cx="782635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E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/>
              <a:t>vào</a:t>
            </a:r>
            <a:endParaRPr lang="en-US" sz="1200" b="1" dirty="0"/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9C18AB1-7DEE-3F7E-A532-6887EDECE1AC}"/>
              </a:ext>
            </a:extLst>
          </p:cNvPr>
          <p:cNvSpPr/>
          <p:nvPr/>
        </p:nvSpPr>
        <p:spPr>
          <a:xfrm>
            <a:off x="4038599" y="685800"/>
            <a:ext cx="1219201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3C0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14E10C2-36C6-5B93-7E9E-A4FF66959BB2}"/>
              </a:ext>
            </a:extLst>
          </p:cNvPr>
          <p:cNvSpPr/>
          <p:nvPr/>
        </p:nvSpPr>
        <p:spPr>
          <a:xfrm>
            <a:off x="2743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35ECB7-C52F-CC3E-DCC1-3C292B942B8D}"/>
              </a:ext>
            </a:extLst>
          </p:cNvPr>
          <p:cNvSpPr/>
          <p:nvPr/>
        </p:nvSpPr>
        <p:spPr>
          <a:xfrm>
            <a:off x="3181350" y="50292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884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6F79B152-3A52-CB49-0F71-082BE2EA7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77" y="383458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73543E-7 C 0.26944 -0.29648 0.53888 -0.59297 0.56631 -0.67923 C 0.59374 -0.76549 0.37916 -0.64176 0.16475 -0.5178 " pathEditMode="relative" ptsTypes="a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26364E-6 L 0.05 -0.17762 " pathEditMode="relative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6503E-6 C 0.12621 -0.22248 0.25243 -0.44519 0.3309 -0.56453 C 0.40937 -0.68386 0.42482 -0.713 0.47031 -0.71647 C 0.5158 -0.71994 0.55989 -0.65264 0.60416 -0.58511 " pathEditMode="relative" ptsTypes="aaaA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92877E-6 L -0.09167 -0.19982 " pathEditMode="relative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>
            <a:extLst>
              <a:ext uri="{FF2B5EF4-FFF2-40B4-BE49-F238E27FC236}">
                <a16:creationId xmlns:a16="http://schemas.microsoft.com/office/drawing/2014/main" id="{37149898-2140-0FF7-9D68-76EE9D72B798}"/>
              </a:ext>
            </a:extLst>
          </p:cNvPr>
          <p:cNvSpPr/>
          <p:nvPr/>
        </p:nvSpPr>
        <p:spPr>
          <a:xfrm>
            <a:off x="5334000" y="3505200"/>
            <a:ext cx="5705474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0,80 &gt; 0,8 </a:t>
            </a:r>
            <a:r>
              <a:rPr lang="en-US" altLang="en-US" sz="4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đúng</a:t>
            </a:r>
            <a:r>
              <a:rPr lang="en-US" altLang="en-US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hay </a:t>
            </a:r>
            <a:r>
              <a:rPr lang="en-US" altLang="en-US" sz="4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sai</a:t>
            </a:r>
            <a:r>
              <a:rPr lang="en-US" altLang="en-US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80899" name="Picture 6" descr="cau mon 3.png">
            <a:extLst>
              <a:ext uri="{FF2B5EF4-FFF2-40B4-BE49-F238E27FC236}">
                <a16:creationId xmlns:a16="http://schemas.microsoft.com/office/drawing/2014/main" id="{92FF18D0-ED01-EAEE-5DF4-C2F40A78E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Content Placeholder 3" descr="thu mon 1.png">
            <a:extLst>
              <a:ext uri="{FF2B5EF4-FFF2-40B4-BE49-F238E27FC236}">
                <a16:creationId xmlns:a16="http://schemas.microsoft.com/office/drawing/2014/main" id="{209EBE5D-8001-E3F3-3CA9-4EA42562D0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990601"/>
            <a:ext cx="1579563" cy="1497013"/>
          </a:xfrm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9BB05CC5-DC4B-913D-9BDA-58D9BAC14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1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4DE7E801-17B9-34C5-1E2E-9D036B6B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8" descr="cau mon 7.png">
            <a:extLst>
              <a:ext uri="{FF2B5EF4-FFF2-40B4-BE49-F238E27FC236}">
                <a16:creationId xmlns:a16="http://schemas.microsoft.com/office/drawing/2014/main" id="{EDEF6509-36F9-9BFE-7BD7-C54F97BBD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F22FB741-3656-A8C8-F71E-043EC7AF490C}"/>
              </a:ext>
            </a:extLst>
          </p:cNvPr>
          <p:cNvSpPr/>
          <p:nvPr/>
        </p:nvSpPr>
        <p:spPr>
          <a:xfrm>
            <a:off x="1655765" y="533400"/>
            <a:ext cx="782635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E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70CE5C7B-5F96-E791-3C2A-63E1B55D6C1D}"/>
              </a:ext>
            </a:extLst>
          </p:cNvPr>
          <p:cNvSpPr/>
          <p:nvPr/>
        </p:nvSpPr>
        <p:spPr>
          <a:xfrm>
            <a:off x="4038599" y="685800"/>
            <a:ext cx="1274765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3C0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38F87DE-C168-43CA-5E06-44959698E307}"/>
              </a:ext>
            </a:extLst>
          </p:cNvPr>
          <p:cNvSpPr/>
          <p:nvPr/>
        </p:nvSpPr>
        <p:spPr>
          <a:xfrm>
            <a:off x="2743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A897C5-B7D3-EFFA-83CA-F38AB82553BA}"/>
              </a:ext>
            </a:extLst>
          </p:cNvPr>
          <p:cNvSpPr/>
          <p:nvPr/>
        </p:nvSpPr>
        <p:spPr>
          <a:xfrm>
            <a:off x="3084514" y="49149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908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3862DEF8-3B41-9B27-1E5A-01376079C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6235" y="421558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>
            <a:extLst>
              <a:ext uri="{FF2B5EF4-FFF2-40B4-BE49-F238E27FC236}">
                <a16:creationId xmlns:a16="http://schemas.microsoft.com/office/drawing/2014/main" id="{B32476A6-C0D6-915B-7A74-E134217FB709}"/>
              </a:ext>
            </a:extLst>
          </p:cNvPr>
          <p:cNvSpPr/>
          <p:nvPr/>
        </p:nvSpPr>
        <p:spPr>
          <a:xfrm>
            <a:off x="5373328" y="3581401"/>
            <a:ext cx="6504039" cy="2013154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Hải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nói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: “6,1 = 6,100”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đúng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 hay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sai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81923" name="Picture 6" descr="cau mon 3.png">
            <a:extLst>
              <a:ext uri="{FF2B5EF4-FFF2-40B4-BE49-F238E27FC236}">
                <a16:creationId xmlns:a16="http://schemas.microsoft.com/office/drawing/2014/main" id="{4765ECE8-0437-ACC1-DEE1-FE279DBF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Content Placeholder 3" descr="thu mon 1.png">
            <a:extLst>
              <a:ext uri="{FF2B5EF4-FFF2-40B4-BE49-F238E27FC236}">
                <a16:creationId xmlns:a16="http://schemas.microsoft.com/office/drawing/2014/main" id="{7F87146D-1DDE-4D2C-A381-DDD823C006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990601"/>
            <a:ext cx="1579563" cy="1497013"/>
          </a:xfrm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EF561273-490D-AF78-4B26-0DC19543A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1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A6C84A9B-46ED-8215-EFF6-73DBEE82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 descr="cau mon 7.png">
            <a:extLst>
              <a:ext uri="{FF2B5EF4-FFF2-40B4-BE49-F238E27FC236}">
                <a16:creationId xmlns:a16="http://schemas.microsoft.com/office/drawing/2014/main" id="{FADB2C28-8DC6-9222-7FB7-05B1C17F6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CABFBCB4-F8FF-719C-81B9-F22C05953161}"/>
              </a:ext>
            </a:extLst>
          </p:cNvPr>
          <p:cNvSpPr/>
          <p:nvPr/>
        </p:nvSpPr>
        <p:spPr>
          <a:xfrm>
            <a:off x="1762125" y="533400"/>
            <a:ext cx="676275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E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/>
              <a:t>vào</a:t>
            </a:r>
            <a:endParaRPr lang="en-US" sz="1200" b="1" dirty="0"/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5D689A0-8258-43BB-C38F-8CC21E463E9C}"/>
              </a:ext>
            </a:extLst>
          </p:cNvPr>
          <p:cNvSpPr/>
          <p:nvPr/>
        </p:nvSpPr>
        <p:spPr>
          <a:xfrm>
            <a:off x="4038599" y="685800"/>
            <a:ext cx="1219201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3C0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AFF46AB-B5D1-6870-1332-BFCD40C2BEB4}"/>
              </a:ext>
            </a:extLst>
          </p:cNvPr>
          <p:cNvSpPr/>
          <p:nvPr/>
        </p:nvSpPr>
        <p:spPr>
          <a:xfrm>
            <a:off x="2743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B2235E-1BCB-C635-F022-D618A55520B5}"/>
              </a:ext>
            </a:extLst>
          </p:cNvPr>
          <p:cNvSpPr/>
          <p:nvPr/>
        </p:nvSpPr>
        <p:spPr>
          <a:xfrm>
            <a:off x="3084514" y="4906297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2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69A41253-1B0D-C172-600A-65C10FFA6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76" y="4953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>
            <a:extLst>
              <a:ext uri="{FF2B5EF4-FFF2-40B4-BE49-F238E27FC236}">
                <a16:creationId xmlns:a16="http://schemas.microsoft.com/office/drawing/2014/main" id="{0A3410C7-D829-3F01-3B8C-DA5F46E1E834}"/>
              </a:ext>
            </a:extLst>
          </p:cNvPr>
          <p:cNvSpPr/>
          <p:nvPr/>
        </p:nvSpPr>
        <p:spPr>
          <a:xfrm>
            <a:off x="5334000" y="3505200"/>
            <a:ext cx="589444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Muốn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3,04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sao</a:t>
            </a:r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?</a:t>
            </a:r>
            <a:endParaRPr lang="en-US" altLang="en-US" sz="4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82947" name="Picture 6" descr="cau mon 3.png">
            <a:extLst>
              <a:ext uri="{FF2B5EF4-FFF2-40B4-BE49-F238E27FC236}">
                <a16:creationId xmlns:a16="http://schemas.microsoft.com/office/drawing/2014/main" id="{CAC6A7E5-1E38-1765-2045-971F0017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Content Placeholder 3" descr="thu mon 1.png">
            <a:extLst>
              <a:ext uri="{FF2B5EF4-FFF2-40B4-BE49-F238E27FC236}">
                <a16:creationId xmlns:a16="http://schemas.microsoft.com/office/drawing/2014/main" id="{804EB983-EC45-6AC7-8B44-5B667C776A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990601"/>
            <a:ext cx="1579563" cy="1497013"/>
          </a:xfrm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BCF89FB9-D8A7-F25F-07BD-FF7D50494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1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2996CA46-8879-1C4A-2EA9-78308C8E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8" descr="cau mon 7.png">
            <a:extLst>
              <a:ext uri="{FF2B5EF4-FFF2-40B4-BE49-F238E27FC236}">
                <a16:creationId xmlns:a16="http://schemas.microsoft.com/office/drawing/2014/main" id="{729933BF-2AFD-F388-E5C2-682FA3653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696744DF-FA04-2551-BBDF-0376071887D2}"/>
              </a:ext>
            </a:extLst>
          </p:cNvPr>
          <p:cNvSpPr/>
          <p:nvPr/>
        </p:nvSpPr>
        <p:spPr>
          <a:xfrm>
            <a:off x="1655765" y="533400"/>
            <a:ext cx="782635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E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E8AEC1C9-7E89-329C-84F7-594A2C04216D}"/>
              </a:ext>
            </a:extLst>
          </p:cNvPr>
          <p:cNvSpPr/>
          <p:nvPr/>
        </p:nvSpPr>
        <p:spPr>
          <a:xfrm>
            <a:off x="4038599" y="685800"/>
            <a:ext cx="1219201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3C0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241EEC63-F9C8-744D-5FF6-122F72E63527}"/>
              </a:ext>
            </a:extLst>
          </p:cNvPr>
          <p:cNvSpPr/>
          <p:nvPr/>
        </p:nvSpPr>
        <p:spPr>
          <a:xfrm>
            <a:off x="2743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212831-E8A2-9E65-E468-59FA43C8605B}"/>
              </a:ext>
            </a:extLst>
          </p:cNvPr>
          <p:cNvSpPr/>
          <p:nvPr/>
        </p:nvSpPr>
        <p:spPr>
          <a:xfrm>
            <a:off x="3295650" y="49149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956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EA5ED2B3-63DA-7A68-1AE2-80068C82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483" y="3810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A4A817-F479-931F-9FD7-88EDAE86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722" y="61445"/>
            <a:ext cx="1887692" cy="10440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BC9983-3B76-C784-A04B-86A152E8DB7B}"/>
              </a:ext>
            </a:extLst>
          </p:cNvPr>
          <p:cNvSpPr/>
          <p:nvPr/>
        </p:nvSpPr>
        <p:spPr>
          <a:xfrm>
            <a:off x="4434032" y="1415266"/>
            <a:ext cx="2930330" cy="6580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tx2">
                    <a:lumMod val="75000"/>
                  </a:schemeClr>
                </a:solidFill>
                <a:latin typeface="#9Slide05 Amplify" panose="02000000000000000000" pitchFamily="2" charset="-93"/>
              </a:rPr>
              <a:t>Bài</a:t>
            </a:r>
            <a:r>
              <a:rPr lang="en-GB" sz="4800" dirty="0">
                <a:solidFill>
                  <a:schemeClr val="tx2">
                    <a:lumMod val="75000"/>
                  </a:schemeClr>
                </a:solidFill>
                <a:latin typeface="#9Slide05 Amplify" panose="02000000000000000000" pitchFamily="2" charset="-93"/>
              </a:rPr>
              <a:t> 18</a:t>
            </a:r>
            <a:endParaRPr lang="vi-VN" sz="4800" dirty="0">
              <a:solidFill>
                <a:schemeClr val="tx2">
                  <a:lumMod val="75000"/>
                </a:schemeClr>
              </a:solidFill>
              <a:latin typeface="#9Slide05 Amplify" panose="02000000000000000000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2431B-DDCF-5340-E057-34C4439C182E}"/>
              </a:ext>
            </a:extLst>
          </p:cNvPr>
          <p:cNvGrpSpPr/>
          <p:nvPr/>
        </p:nvGrpSpPr>
        <p:grpSpPr>
          <a:xfrm>
            <a:off x="487927" y="2472924"/>
            <a:ext cx="11398698" cy="1015663"/>
            <a:chOff x="3469" y="2044511"/>
            <a:chExt cx="11398698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B57ACC-36DA-5C7F-9527-C2F1638D73BD}"/>
                </a:ext>
              </a:extLst>
            </p:cNvPr>
            <p:cNvSpPr txBox="1"/>
            <p:nvPr/>
          </p:nvSpPr>
          <p:spPr>
            <a:xfrm>
              <a:off x="3469" y="2044511"/>
              <a:ext cx="1139869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dirty="0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Soup of Justice" pitchFamily="2" charset="-93"/>
                </a:rPr>
                <a:t>SO SÁNH CÁC SỐ THẬP PHÂN</a:t>
              </a:r>
              <a:endParaRPr lang="vi-VN" sz="6000" dirty="0">
                <a:ln w="317500">
                  <a:solidFill>
                    <a:schemeClr val="bg1"/>
                  </a:solidFill>
                </a:ln>
                <a:effectLst>
                  <a:outerShdw dist="38100" dir="2700000" algn="tl" rotWithShape="0">
                    <a:prstClr val="black"/>
                  </a:outerShdw>
                </a:effectLst>
                <a:latin typeface="iCiel Soup of Justice" pitchFamily="2" charset="-93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ADF1C3-2C3B-3DBE-E217-6A6C0C924EF6}"/>
                </a:ext>
              </a:extLst>
            </p:cNvPr>
            <p:cNvSpPr txBox="1"/>
            <p:nvPr/>
          </p:nvSpPr>
          <p:spPr>
            <a:xfrm>
              <a:off x="3469" y="2044511"/>
              <a:ext cx="1139869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dirty="0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SO SÁNH CÁC SỐ THẬP PHÂN</a:t>
              </a:r>
              <a:endParaRPr lang="vi-VN" sz="6000" dirty="0">
                <a:gradFill>
                  <a:gsLst>
                    <a:gs pos="0">
                      <a:srgbClr val="FFC000"/>
                    </a:gs>
                    <a:gs pos="74000">
                      <a:srgbClr val="00B050"/>
                    </a:gs>
                    <a:gs pos="98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iCiel Soup of Justice" pitchFamily="2" charset="-93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82EF96-DF8A-BCF6-82D6-CEAACFAFFB4C}"/>
              </a:ext>
            </a:extLst>
          </p:cNvPr>
          <p:cNvGrpSpPr/>
          <p:nvPr/>
        </p:nvGrpSpPr>
        <p:grpSpPr>
          <a:xfrm>
            <a:off x="4975225" y="3653502"/>
            <a:ext cx="2137124" cy="830997"/>
            <a:chOff x="4355793" y="3653502"/>
            <a:chExt cx="2137124" cy="830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E93FA-E8E0-4350-FE29-D70B0F1DEB64}"/>
                </a:ext>
              </a:extLst>
            </p:cNvPr>
            <p:cNvSpPr txBox="1"/>
            <p:nvPr/>
          </p:nvSpPr>
          <p:spPr>
            <a:xfrm>
              <a:off x="4355793" y="3653502"/>
              <a:ext cx="21142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5 Amplify" panose="02000000000000000000" pitchFamily="2" charset="-93"/>
                </a:rPr>
                <a:t>(</a:t>
              </a:r>
              <a:r>
                <a:rPr lang="en-GB" sz="4800" dirty="0" err="1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5 Amplify" panose="02000000000000000000" pitchFamily="2" charset="-93"/>
                </a:rPr>
                <a:t>Tiết</a:t>
              </a:r>
              <a:r>
                <a:rPr lang="en-GB" sz="4800" dirty="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5 Amplify" panose="02000000000000000000" pitchFamily="2" charset="-93"/>
                </a:rPr>
                <a:t> 1)</a:t>
              </a:r>
              <a:endParaRPr lang="vi-VN" sz="4800" dirty="0">
                <a:ln w="3175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Amplify" panose="02000000000000000000" pitchFamily="2" charset="-93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004DEB-B994-1756-0E5E-851E590FD4A3}"/>
                </a:ext>
              </a:extLst>
            </p:cNvPr>
            <p:cNvSpPr txBox="1"/>
            <p:nvPr/>
          </p:nvSpPr>
          <p:spPr>
            <a:xfrm>
              <a:off x="4355793" y="3653502"/>
              <a:ext cx="21371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#9Slide05 Amplify" panose="02000000000000000000" pitchFamily="2" charset="-93"/>
                </a:rPr>
                <a:t>(</a:t>
              </a:r>
              <a:r>
                <a:rPr lang="en-GB" sz="4800" dirty="0" err="1">
                  <a:latin typeface="#9Slide05 Amplify" panose="02000000000000000000" pitchFamily="2" charset="-93"/>
                </a:rPr>
                <a:t>Tiết</a:t>
              </a:r>
              <a:r>
                <a:rPr lang="en-GB" sz="4800" dirty="0">
                  <a:latin typeface="#9Slide05 Amplify" panose="02000000000000000000" pitchFamily="2" charset="-93"/>
                </a:rPr>
                <a:t> 1)</a:t>
              </a:r>
              <a:endParaRPr lang="vi-VN" sz="4800" dirty="0">
                <a:latin typeface="#9Slide05 Amplify" panose="02000000000000000000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8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458</Words>
  <Application>Microsoft Office PowerPoint</Application>
  <PresentationFormat>Widescreen</PresentationFormat>
  <Paragraphs>123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#9Slide05 Amplify</vt:lpstr>
      <vt:lpstr>Arial</vt:lpstr>
      <vt:lpstr>Calibri</vt:lpstr>
      <vt:lpstr>Calibri Light</vt:lpstr>
      <vt:lpstr>Century Gothic</vt:lpstr>
      <vt:lpstr>Garamond</vt:lpstr>
      <vt:lpstr>iCiel Soup of Justice</vt:lpstr>
      <vt:lpstr>Times New Roman</vt:lpstr>
      <vt:lpstr>UTM Edwardian</vt:lpstr>
      <vt:lpstr>Office Theme</vt:lpstr>
      <vt:lpstr>Savon</vt:lpstr>
      <vt:lpstr>PowerPoint Presentation</vt:lpstr>
      <vt:lpstr>Trò chơi: Thủ Môn Xuất sắc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Voi đang nói gì?</vt:lpstr>
      <vt:lpstr>1. So sánh 7,3 và 6,5</vt:lpstr>
      <vt:lpstr>2. So sánh 5,329 và 5,371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xuandan2013@gmail.com</dc:creator>
  <cp:lastModifiedBy>xuandan2013@gmail.com</cp:lastModifiedBy>
  <cp:revision>35</cp:revision>
  <dcterms:created xsi:type="dcterms:W3CDTF">2024-09-12T03:40:05Z</dcterms:created>
  <dcterms:modified xsi:type="dcterms:W3CDTF">2024-09-20T16:15:38Z</dcterms:modified>
</cp:coreProperties>
</file>