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689" r:id="rId2"/>
    <p:sldMasterId id="2147483742" r:id="rId3"/>
    <p:sldMasterId id="2147483756" r:id="rId4"/>
  </p:sldMasterIdLst>
  <p:notesMasterIdLst>
    <p:notesMasterId r:id="rId17"/>
  </p:notesMasterIdLst>
  <p:sldIdLst>
    <p:sldId id="748" r:id="rId5"/>
    <p:sldId id="365" r:id="rId6"/>
    <p:sldId id="2007577178" r:id="rId7"/>
    <p:sldId id="259" r:id="rId8"/>
    <p:sldId id="324" r:id="rId9"/>
    <p:sldId id="296" r:id="rId10"/>
    <p:sldId id="311" r:id="rId11"/>
    <p:sldId id="312" r:id="rId12"/>
    <p:sldId id="2007577270" r:id="rId13"/>
    <p:sldId id="313" r:id="rId14"/>
    <p:sldId id="2007577265" r:id="rId15"/>
    <p:sldId id="284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40FF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25" autoAdjust="0"/>
    <p:restoredTop sz="94660"/>
  </p:normalViewPr>
  <p:slideViewPr>
    <p:cSldViewPr snapToGrid="0">
      <p:cViewPr>
        <p:scale>
          <a:sx n="43" d="100"/>
          <a:sy n="43" d="100"/>
        </p:scale>
        <p:origin x="42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4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58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thiệu</a:t>
            </a:r>
            <a:r>
              <a:rPr lang="en-US" baseline="0" dirty="0"/>
              <a:t> 3 </a:t>
            </a:r>
            <a:r>
              <a:rPr lang="en-US" baseline="0" dirty="0" err="1"/>
              <a:t>nhân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. (</a:t>
            </a:r>
            <a:r>
              <a:rPr lang="en-US" baseline="0" dirty="0" err="1"/>
              <a:t>Kiến</a:t>
            </a:r>
            <a:r>
              <a:rPr lang="en-US" baseline="0" dirty="0"/>
              <a:t>, </a:t>
            </a:r>
            <a:r>
              <a:rPr lang="en-US" baseline="0" dirty="0" err="1"/>
              <a:t>Ve</a:t>
            </a:r>
            <a:r>
              <a:rPr lang="en-US" baseline="0" dirty="0"/>
              <a:t> </a:t>
            </a:r>
            <a:r>
              <a:rPr lang="en-US" baseline="0" dirty="0" err="1"/>
              <a:t>Sầu</a:t>
            </a:r>
            <a:r>
              <a:rPr lang="en-US" baseline="0" dirty="0"/>
              <a:t>, </a:t>
            </a:r>
            <a:r>
              <a:rPr lang="en-US" baseline="0" dirty="0" err="1"/>
              <a:t>Rô</a:t>
            </a:r>
            <a:r>
              <a:rPr lang="en-US" baseline="0" dirty="0"/>
              <a:t> – </a:t>
            </a:r>
            <a:r>
              <a:rPr lang="en-US" baseline="0" dirty="0" err="1"/>
              <a:t>bốt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7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025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8458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0477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43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869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61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5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37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33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387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387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40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21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62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24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285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88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53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836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74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04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95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611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611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97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668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86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49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7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63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64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27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37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7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21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2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3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76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9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10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7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0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0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33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23742"/>
      </p:ext>
    </p:extLst>
  </p:cSld>
  <p:clrMapOvr>
    <a:masterClrMapping/>
  </p:clrMapOvr>
  <p:transition spd="slow" advClick="0" advTm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1121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3767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8670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6175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1886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0572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640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11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5063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0646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9892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507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9967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5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9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0C7C-C3AF-4ED7-AEDD-4BE4C4EB12E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772" r:id="rId8"/>
    <p:sldLayoutId id="2147483670" r:id="rId9"/>
    <p:sldLayoutId id="2147483671" r:id="rId10"/>
    <p:sldLayoutId id="2147483672" r:id="rId11"/>
    <p:sldLayoutId id="2147483673" r:id="rId12"/>
    <p:sldLayoutId id="2147483686" r:id="rId13"/>
    <p:sldLayoutId id="2147483771" r:id="rId14"/>
    <p:sldLayoutId id="2147483770" r:id="rId15"/>
    <p:sldLayoutId id="2147483688" r:id="rId16"/>
    <p:sldLayoutId id="21474837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2" r:id="rId12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2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2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2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23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microsoft.com/office/2007/relationships/hdphoto" Target="../media/hdphoto7.wdp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zh_NwagpwV8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hyperlink" Target="https://www.geogebra.org/m/u6Pg7dKh" TargetMode="External"/><Relationship Id="rId5" Type="http://schemas.microsoft.com/office/2007/relationships/hdphoto" Target="../media/hdphoto4.wdp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FBC3D-6BEC-9A40-A729-AD4967CF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43411-5C33-284E-A304-FF0B14DC9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869657"/>
            <a:ext cx="10972800" cy="4525963"/>
          </a:xfrm>
        </p:spPr>
        <p:txBody>
          <a:bodyPr/>
          <a:lstStyle/>
          <a:p>
            <a:endParaRPr lang="en-VN"/>
          </a:p>
        </p:txBody>
      </p:sp>
      <p:pic>
        <p:nvPicPr>
          <p:cNvPr id="5122" name="Picture 2" descr="Shutterstock">
            <a:extLst>
              <a:ext uri="{FF2B5EF4-FFF2-40B4-BE49-F238E27FC236}">
                <a16:creationId xmlns:a16="http://schemas.microsoft.com/office/drawing/2014/main" id="{567697A4-6AFA-DD4E-BAA1-DBD61F2D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34" y="-433882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74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23230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704189" y="2929915"/>
            <a:ext cx="1274943" cy="16860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5561E30-5BFF-4763-848C-C7F6359A2E8F}"/>
              </a:ext>
            </a:extLst>
          </p:cNvPr>
          <p:cNvSpPr/>
          <p:nvPr/>
        </p:nvSpPr>
        <p:spPr>
          <a:xfrm>
            <a:off x="1110680" y="4494324"/>
            <a:ext cx="2824812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4800" b="1" dirty="0">
                <a:latin typeface="UNI Tap Viet 0" panose="030306020405070D0405" pitchFamily="66" charset="77"/>
              </a:rPr>
              <a:t>l</a:t>
            </a:r>
            <a:r>
              <a:rPr lang="vi-VN" sz="4800" i="1" dirty="0"/>
              <a:t> </a:t>
            </a:r>
            <a:r>
              <a:rPr lang="vi-VN" sz="2800" i="1" dirty="0"/>
              <a:t>+ 9</a:t>
            </a:r>
            <a:r>
              <a:rPr lang="vi-VN" sz="4800" b="1" i="1" dirty="0">
                <a:latin typeface="UNI Tap Viet 0" panose="030306020405070D0405" pitchFamily="66" charset="77"/>
              </a:rPr>
              <a:t>l</a:t>
            </a:r>
            <a:r>
              <a:rPr lang="vi-VN" sz="4800" i="1" dirty="0"/>
              <a:t>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30F96F-A1D6-41A5-8EFB-4E2B08B78942}"/>
              </a:ext>
            </a:extLst>
          </p:cNvPr>
          <p:cNvSpPr txBox="1"/>
          <p:nvPr/>
        </p:nvSpPr>
        <p:spPr>
          <a:xfrm>
            <a:off x="2922673" y="4781843"/>
            <a:ext cx="780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4800" b="1" i="1" dirty="0">
                <a:solidFill>
                  <a:srgbClr val="FF0000"/>
                </a:solidFill>
                <a:latin typeface="UNI Tap Viet 0" panose="030306020405070D0405" pitchFamily="66" charset="77"/>
              </a:rPr>
              <a:t>l</a:t>
            </a:r>
            <a:endParaRPr lang="vi-VN" sz="4800" b="1" dirty="0">
              <a:solidFill>
                <a:srgbClr val="FF0000"/>
              </a:solidFill>
              <a:latin typeface="UNI Tap Viet 0" panose="030306020405070D0405" pitchFamily="66" charset="77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42D1968C-C485-4972-A99C-6196D5FE4CC7}"/>
              </a:ext>
            </a:extLst>
          </p:cNvPr>
          <p:cNvSpPr/>
          <p:nvPr/>
        </p:nvSpPr>
        <p:spPr>
          <a:xfrm>
            <a:off x="4270813" y="4562058"/>
            <a:ext cx="2710999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4800" b="1" i="1" dirty="0">
                <a:latin typeface="UNI Tap Viet 0" panose="030306020405070D0405" pitchFamily="66" charset="77"/>
              </a:rPr>
              <a:t>l</a:t>
            </a:r>
            <a:r>
              <a:rPr lang="vi-VN" sz="2800" i="1" dirty="0"/>
              <a:t> + 9</a:t>
            </a:r>
            <a:r>
              <a:rPr lang="vi-VN" sz="4800" b="1" i="1" dirty="0">
                <a:latin typeface="UNI Tap Viet 0" panose="030306020405070D0405" pitchFamily="66" charset="77"/>
              </a:rPr>
              <a:t>l</a:t>
            </a:r>
            <a:r>
              <a:rPr lang="vi-VN" sz="2800" i="1" dirty="0"/>
              <a:t>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12AEDA-E284-4E25-804F-A24C4DADB5C2}"/>
              </a:ext>
            </a:extLst>
          </p:cNvPr>
          <p:cNvSpPr txBox="1"/>
          <p:nvPr/>
        </p:nvSpPr>
        <p:spPr>
          <a:xfrm>
            <a:off x="5947342" y="4849574"/>
            <a:ext cx="780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4800" b="1" i="1" dirty="0">
                <a:solidFill>
                  <a:srgbClr val="FF0000"/>
                </a:solidFill>
                <a:latin typeface="UNI Tap Viet 0" panose="030306020405070D0405" pitchFamily="66" charset="77"/>
              </a:rPr>
              <a:t>l</a:t>
            </a:r>
            <a:endParaRPr lang="vi-VN" sz="4800" b="1" dirty="0">
              <a:solidFill>
                <a:srgbClr val="FF0000"/>
              </a:solidFill>
              <a:latin typeface="UNI Tap Viet 0" panose="030306020405070D0405" pitchFamily="66" charset="77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CBF2176-3329-4FCE-A421-86F55A6E9A11}"/>
              </a:ext>
            </a:extLst>
          </p:cNvPr>
          <p:cNvSpPr/>
          <p:nvPr/>
        </p:nvSpPr>
        <p:spPr>
          <a:xfrm>
            <a:off x="7407197" y="4612857"/>
            <a:ext cx="2598788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4800" b="1" i="1" dirty="0">
                <a:latin typeface="UNI Tap Viet 0" panose="030306020405070D0405" pitchFamily="66" charset="77"/>
              </a:rPr>
              <a:t>l </a:t>
            </a:r>
            <a:r>
              <a:rPr lang="vi-VN" sz="2800" i="1" dirty="0"/>
              <a:t>+ 4</a:t>
            </a:r>
            <a:r>
              <a:rPr lang="vi-VN" sz="4800" b="1" i="1" dirty="0">
                <a:latin typeface="UNI Tap Viet 0" panose="030306020405070D0405" pitchFamily="66" charset="77"/>
              </a:rPr>
              <a:t>l</a:t>
            </a:r>
            <a:r>
              <a:rPr lang="vi-VN" sz="2800" i="1" dirty="0"/>
              <a:t>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6C709C-8F38-4F6E-8C74-1084D7B8D828}"/>
              </a:ext>
            </a:extLst>
          </p:cNvPr>
          <p:cNvSpPr txBox="1"/>
          <p:nvPr/>
        </p:nvSpPr>
        <p:spPr>
          <a:xfrm>
            <a:off x="9083726" y="4900374"/>
            <a:ext cx="811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4800" b="1" i="1" dirty="0">
                <a:solidFill>
                  <a:srgbClr val="FF0000"/>
                </a:solidFill>
                <a:latin typeface="UNI Tap Viet 0" panose="030306020405070D0405" pitchFamily="66" charset="77"/>
              </a:rPr>
              <a:t>l</a:t>
            </a:r>
            <a:endParaRPr lang="vi-VN" sz="4800" b="1" dirty="0">
              <a:solidFill>
                <a:srgbClr val="FF0000"/>
              </a:solidFill>
              <a:latin typeface="UNI Tap Viet 0" panose="030306020405070D0405" pitchFamily="66" charset="77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CE2CB15-12E1-442F-97B5-958F6AE177ED}"/>
              </a:ext>
            </a:extLst>
          </p:cNvPr>
          <p:cNvSpPr/>
          <p:nvPr/>
        </p:nvSpPr>
        <p:spPr>
          <a:xfrm>
            <a:off x="1572687" y="5728580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26559F-49DE-40DD-A16A-46868294C6F9}"/>
              </a:ext>
            </a:extLst>
          </p:cNvPr>
          <p:cNvSpPr txBox="1"/>
          <p:nvPr/>
        </p:nvSpPr>
        <p:spPr>
          <a:xfrm>
            <a:off x="2804142" y="5670170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FEF6E6E-3D1F-5D4D-AEF8-612C5A6807D4}"/>
              </a:ext>
            </a:extLst>
          </p:cNvPr>
          <p:cNvSpPr/>
          <p:nvPr/>
        </p:nvSpPr>
        <p:spPr>
          <a:xfrm>
            <a:off x="4529001" y="2658533"/>
            <a:ext cx="1787132" cy="1999079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F105ED-0BA1-E347-89A3-048F76D709B6}"/>
              </a:ext>
            </a:extLst>
          </p:cNvPr>
          <p:cNvCxnSpPr>
            <a:cxnSpLocks/>
          </p:cNvCxnSpPr>
          <p:nvPr/>
        </p:nvCxnSpPr>
        <p:spPr>
          <a:xfrm>
            <a:off x="3867760" y="2509036"/>
            <a:ext cx="141317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E7C58E-29A2-424F-937C-12B2F46209E0}"/>
              </a:ext>
            </a:extLst>
          </p:cNvPr>
          <p:cNvCxnSpPr>
            <a:cxnSpLocks/>
          </p:cNvCxnSpPr>
          <p:nvPr/>
        </p:nvCxnSpPr>
        <p:spPr>
          <a:xfrm>
            <a:off x="1528930" y="2880428"/>
            <a:ext cx="3000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12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F112A23-F1B9-4FA7-B4CF-970F41A173AA}"/>
              </a:ext>
            </a:extLst>
          </p:cNvPr>
          <p:cNvGrpSpPr/>
          <p:nvPr/>
        </p:nvGrpSpPr>
        <p:grpSpPr>
          <a:xfrm>
            <a:off x="3720229" y="578847"/>
            <a:ext cx="5214915" cy="4619456"/>
            <a:chOff x="2836817" y="426444"/>
            <a:chExt cx="5943600" cy="46229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445EE43-FF35-4A04-BB59-36E4B2ADC01B}"/>
                </a:ext>
              </a:extLst>
            </p:cNvPr>
            <p:cNvGrpSpPr/>
            <p:nvPr userDrawn="1"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798C91F-FB77-4172-9B26-8B602654907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3E3EE03-86FB-40CC-B42B-813F6817DF4F}"/>
                  </a:ext>
                </a:extLst>
              </p:cNvPr>
              <p:cNvSpPr txBox="1"/>
              <p:nvPr userDrawn="1"/>
            </p:nvSpPr>
            <p:spPr>
              <a:xfrm>
                <a:off x="5473700" y="3110593"/>
                <a:ext cx="2725016" cy="523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87454E-8D0B-4276-993B-401A96D3B55B}"/>
                  </a:ext>
                </a:extLst>
              </p:cNvPr>
              <p:cNvSpPr txBox="1"/>
              <p:nvPr userDrawn="1"/>
            </p:nvSpPr>
            <p:spPr>
              <a:xfrm>
                <a:off x="5029378" y="2533490"/>
                <a:ext cx="3017706" cy="523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LAN H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ƯƠN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C494729-1EBA-4A00-AF27-C87ECF2369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577"/>
          <a:stretch/>
        </p:blipFill>
        <p:spPr>
          <a:xfrm>
            <a:off x="-178386" y="0"/>
            <a:ext cx="1237038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8638" y="1151454"/>
            <a:ext cx="9878095" cy="802031"/>
          </a:xfrm>
          <a:prstGeom prst="rect">
            <a:avLst/>
          </a:prstGeom>
          <a:noFill/>
        </p:spPr>
        <p:txBody>
          <a:bodyPr wrap="square" lIns="123712" tIns="61857" rIns="123712" bIns="61857">
            <a:spAutoFit/>
          </a:bodyPr>
          <a:lstStyle/>
          <a:p>
            <a:pPr marL="0" marR="0" lvl="0" indent="0" algn="ctr" defTabSz="1293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CHÀO TẠM BIỆT CÁC CON</a:t>
            </a:r>
          </a:p>
        </p:txBody>
      </p:sp>
    </p:spTree>
    <p:extLst>
      <p:ext uri="{BB962C8B-B14F-4D97-AF65-F5344CB8AC3E}">
        <p14:creationId xmlns:p14="http://schemas.microsoft.com/office/powerpoint/2010/main" val="29787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542" y="930593"/>
            <a:ext cx="106029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Chào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mừng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các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em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đến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với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Toán</a:t>
            </a:r>
            <a:endParaRPr kumimoji="0" lang="en-US" altLang="zh-CN" sz="72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Calibri"/>
              <a:ea typeface="字魂17号-萌趣果冻体"/>
              <a:cs typeface="Calibri"/>
            </a:endParaRPr>
          </a:p>
        </p:txBody>
      </p:sp>
      <p:pic>
        <p:nvPicPr>
          <p:cNvPr id="2" name="Sad Love Beat (1).mp3" descr="Sad Love Beat (1).mp3">
            <a:hlinkClick r:id="" action="ppaction://media"/>
            <a:extLst>
              <a:ext uri="{FF2B5EF4-FFF2-40B4-BE49-F238E27FC236}">
                <a16:creationId xmlns:a16="http://schemas.microsoft.com/office/drawing/2014/main" id="{D60616E9-65A6-F74C-90CC-8F84A7F8BF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46160" y="-1397000"/>
            <a:ext cx="812800" cy="812800"/>
          </a:xfrm>
          <a:prstGeom prst="rect">
            <a:avLst/>
          </a:prstGeom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DA408C72-3658-E04B-812C-46260922B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57" y="6165949"/>
            <a:ext cx="6705600" cy="52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79" tIns="45190" rIns="90379" bIns="45190">
            <a:spAutoFit/>
          </a:bodyPr>
          <a:lstStyle>
            <a:lvl1pPr defTabSz="9032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0328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en-US" altLang="en-US" sz="2800" b="1" dirty="0">
                <a:solidFill>
                  <a:srgbClr val="0432FF"/>
                </a:solidFill>
              </a:rPr>
              <a:t>……………..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758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182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515886-6CA0-0241-90B8-94061D79C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9792">
            <a:off x="1868641" y="3955191"/>
            <a:ext cx="452791" cy="2361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5BD83A-F56F-7B4F-A154-FB357A900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532">
            <a:off x="906862" y="3967515"/>
            <a:ext cx="257175" cy="2076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ECA9A4-E556-A541-A543-8B125D5474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9081">
            <a:off x="2084302" y="4762017"/>
            <a:ext cx="2268321" cy="727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195790-275D-3948-A75C-77674E054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779" y="4540805"/>
            <a:ext cx="1247775" cy="11906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97217EF-F23B-E849-B698-0FA2E836D8A5}"/>
              </a:ext>
            </a:extLst>
          </p:cNvPr>
          <p:cNvGrpSpPr/>
          <p:nvPr/>
        </p:nvGrpSpPr>
        <p:grpSpPr>
          <a:xfrm rot="20996945">
            <a:off x="6032404" y="634709"/>
            <a:ext cx="2913946" cy="2794291"/>
            <a:chOff x="7073797" y="738096"/>
            <a:chExt cx="2377638" cy="2377638"/>
          </a:xfrm>
        </p:grpSpPr>
        <p:pic>
          <p:nvPicPr>
            <p:cNvPr id="9" name="Picture 4" descr="Vở 4 ô ly 96 trang Class Ami 0371">
              <a:extLst>
                <a:ext uri="{FF2B5EF4-FFF2-40B4-BE49-F238E27FC236}">
                  <a16:creationId xmlns:a16="http://schemas.microsoft.com/office/drawing/2014/main" id="{13552A40-869C-A640-AE1D-06E4C7506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3797" y="738096"/>
              <a:ext cx="2377638" cy="237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F3D449-3AC8-7E46-965C-FF9965EBEAA8}"/>
                </a:ext>
              </a:extLst>
            </p:cNvPr>
            <p:cNvSpPr txBox="1"/>
            <p:nvPr/>
          </p:nvSpPr>
          <p:spPr>
            <a:xfrm>
              <a:off x="7724043" y="999066"/>
              <a:ext cx="1225560" cy="314261"/>
            </a:xfrm>
            <a:prstGeom prst="rect">
              <a:avLst/>
            </a:prstGeom>
            <a:solidFill>
              <a:srgbClr val="FF8AD8"/>
            </a:solidFill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VỞ TOÁN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3AE310-FA6E-E54A-AC02-E42914378CA6}"/>
              </a:ext>
            </a:extLst>
          </p:cNvPr>
          <p:cNvGrpSpPr/>
          <p:nvPr/>
        </p:nvGrpSpPr>
        <p:grpSpPr>
          <a:xfrm rot="402433">
            <a:off x="8779184" y="634708"/>
            <a:ext cx="2913946" cy="2794291"/>
            <a:chOff x="7073797" y="738096"/>
            <a:chExt cx="2377638" cy="2377638"/>
          </a:xfrm>
        </p:grpSpPr>
        <p:pic>
          <p:nvPicPr>
            <p:cNvPr id="12" name="Picture 4" descr="Vở 4 ô ly 96 trang Class Ami 0371">
              <a:extLst>
                <a:ext uri="{FF2B5EF4-FFF2-40B4-BE49-F238E27FC236}">
                  <a16:creationId xmlns:a16="http://schemas.microsoft.com/office/drawing/2014/main" id="{D6F07D34-4351-2B47-B49F-E25917F26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3797" y="738096"/>
              <a:ext cx="2377638" cy="237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CB0A77-1207-4348-9E62-6D6AFA7B249F}"/>
                </a:ext>
              </a:extLst>
            </p:cNvPr>
            <p:cNvSpPr txBox="1"/>
            <p:nvPr/>
          </p:nvSpPr>
          <p:spPr>
            <a:xfrm>
              <a:off x="7724043" y="999066"/>
              <a:ext cx="1225560" cy="314261"/>
            </a:xfrm>
            <a:prstGeom prst="rect">
              <a:avLst/>
            </a:prstGeom>
            <a:solidFill>
              <a:srgbClr val="FF8AD8"/>
            </a:solidFill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VỞ NHÁP</a:t>
              </a:r>
            </a:p>
          </p:txBody>
        </p:sp>
      </p:grpSp>
      <p:pic>
        <p:nvPicPr>
          <p:cNvPr id="14" name="Picture 2" descr="SGK Môn toán lớp 2 tập 1 Kết nối tri thức và cuộc sống">
            <a:extLst>
              <a:ext uri="{FF2B5EF4-FFF2-40B4-BE49-F238E27FC236}">
                <a16:creationId xmlns:a16="http://schemas.microsoft.com/office/drawing/2014/main" id="{1161747D-7AEA-9941-8D59-FD3172D13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069">
            <a:off x="602148" y="546932"/>
            <a:ext cx="2116010" cy="29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ở Bài Tập Toán lớp 2 Tập 1 - Kết nối Tri thức với cuộc sống">
            <a:extLst>
              <a:ext uri="{FF2B5EF4-FFF2-40B4-BE49-F238E27FC236}">
                <a16:creationId xmlns:a16="http://schemas.microsoft.com/office/drawing/2014/main" id="{F6F07E69-B7D1-8646-9CEE-8B1E765AF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4272">
            <a:off x="3235081" y="537344"/>
            <a:ext cx="2929295" cy="29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424BFC-9F2C-2440-9742-133BCE355A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974" y="4107417"/>
            <a:ext cx="3136900" cy="2057400"/>
          </a:xfrm>
          <a:prstGeom prst="rect">
            <a:avLst/>
          </a:prstGeom>
        </p:spPr>
      </p:pic>
      <p:pic>
        <p:nvPicPr>
          <p:cNvPr id="17" name="Picture 2" descr="Que Tính Toán Dài Phi Mã | Tiki">
            <a:extLst>
              <a:ext uri="{FF2B5EF4-FFF2-40B4-BE49-F238E27FC236}">
                <a16:creationId xmlns:a16="http://schemas.microsoft.com/office/drawing/2014/main" id="{C5E853C4-F496-AC4B-B015-67D718509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01" y="3917799"/>
            <a:ext cx="2538326" cy="25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0"/>
            <a:ext cx="11709691" cy="6138075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8588570" y="-156821"/>
            <a:ext cx="1935225" cy="2873962"/>
          </a:xfrm>
          <a:prstGeom prst="rect">
            <a:avLst/>
          </a:prstGeom>
        </p:spPr>
      </p:pic>
      <p:sp>
        <p:nvSpPr>
          <p:cNvPr id="7" name="Hình chữ nhật 10">
            <a:extLst>
              <a:ext uri="{FF2B5EF4-FFF2-40B4-BE49-F238E27FC236}">
                <a16:creationId xmlns:a16="http://schemas.microsoft.com/office/drawing/2014/main" id="{4D811B42-28B9-4A44-A1B7-80529BB95FF2}"/>
              </a:ext>
            </a:extLst>
          </p:cNvPr>
          <p:cNvSpPr/>
          <p:nvPr/>
        </p:nvSpPr>
        <p:spPr>
          <a:xfrm>
            <a:off x="2948002" y="2319468"/>
            <a:ext cx="7349999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3800" b="1" i="0" u="none" strike="noStrike" kern="1200" cap="none" spc="0" normalizeH="0" baseline="0" noProof="0" dirty="0" err="1">
                <a:ln/>
                <a:solidFill>
                  <a:srgbClr val="4472C4"/>
                </a:solidFill>
                <a:effectLst/>
                <a:uLnTx/>
                <a:uFillTx/>
                <a:latin typeface="iCiel Brush Up" panose="02000000000000000000" pitchFamily="2" charset="-93"/>
                <a:cs typeface="+mn-cs"/>
              </a:rPr>
              <a:t>Khởi</a:t>
            </a:r>
            <a:r>
              <a:rPr kumimoji="0" lang="vi-VN" sz="13800" b="1" i="0" u="none" strike="noStrike" kern="1200" cap="none" spc="0" normalizeH="0" baseline="0" noProof="0" dirty="0">
                <a:ln/>
                <a:solidFill>
                  <a:srgbClr val="4472C4"/>
                </a:solidFill>
                <a:effectLst/>
                <a:uLnTx/>
                <a:uFillTx/>
                <a:latin typeface="iCiel Brush Up" panose="02000000000000000000" pitchFamily="2" charset="-93"/>
                <a:cs typeface="+mn-cs"/>
              </a:rPr>
              <a:t> </a:t>
            </a:r>
            <a:r>
              <a:rPr kumimoji="0" lang="vi-VN" sz="13800" b="1" i="0" u="none" strike="noStrike" kern="1200" cap="none" spc="0" normalizeH="0" baseline="0" noProof="0" dirty="0" err="1">
                <a:ln/>
                <a:solidFill>
                  <a:srgbClr val="4472C4"/>
                </a:solidFill>
                <a:effectLst/>
                <a:uLnTx/>
                <a:uFillTx/>
                <a:latin typeface="iCiel Brush Up" panose="02000000000000000000" pitchFamily="2" charset="-93"/>
                <a:cs typeface="+mn-cs"/>
              </a:rPr>
              <a:t>động</a:t>
            </a:r>
            <a:r>
              <a:rPr kumimoji="0" lang="vi-VN" sz="13800" b="1" i="0" u="none" strike="noStrike" kern="1200" cap="none" spc="0" normalizeH="0" baseline="0" noProof="0" dirty="0">
                <a:ln/>
                <a:solidFill>
                  <a:srgbClr val="4472C4"/>
                </a:solidFill>
                <a:effectLst/>
                <a:uLnTx/>
                <a:uFillTx/>
                <a:latin typeface="iCiel Brush Up" panose="02000000000000000000" pitchFamily="2" charset="-93"/>
                <a:cs typeface="+mn-cs"/>
              </a:rPr>
              <a:t> 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4472C4"/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10" name="TextBox 9">
            <a:hlinkClick r:id="rId8"/>
            <a:extLst>
              <a:ext uri="{FF2B5EF4-FFF2-40B4-BE49-F238E27FC236}">
                <a16:creationId xmlns:a16="http://schemas.microsoft.com/office/drawing/2014/main" id="{87E8D372-0BA8-48E9-AC81-3E483A77A93E}"/>
              </a:ext>
            </a:extLst>
          </p:cNvPr>
          <p:cNvSpPr txBox="1"/>
          <p:nvPr/>
        </p:nvSpPr>
        <p:spPr>
          <a:xfrm>
            <a:off x="814904" y="5953409"/>
            <a:ext cx="6145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https://youtu.be/zh_NwagpwV8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46" y="4186822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31613" y="881383"/>
            <a:ext cx="91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TOÁN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1675" y="200025"/>
            <a:ext cx="8301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́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ngày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tháng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5FE936-069C-0C44-A8F7-C0307B391E1D}"/>
              </a:ext>
            </a:extLst>
          </p:cNvPr>
          <p:cNvSpPr txBox="1"/>
          <p:nvPr/>
        </p:nvSpPr>
        <p:spPr>
          <a:xfrm>
            <a:off x="-209189" y="1612504"/>
            <a:ext cx="12465603" cy="32716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19</a:t>
            </a:r>
          </a:p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PHÉP CỘNG (CÓ NHỚ) SỐ CÓ </a:t>
            </a:r>
          </a:p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HAI CHỮ SỐ VỚI SỐ CÓ MỘT CHỮ SỐ</a:t>
            </a:r>
          </a:p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(</a:t>
            </a:r>
            <a:r>
              <a:rPr lang="vi-VN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tiết</a:t>
            </a: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28163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237438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Flowchart: Document 2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71" y="923238"/>
            <a:ext cx="2360182" cy="916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704" b="64722" l="72188" r="82396">
                        <a14:foregroundMark x1="77969" y1="54352" x2="77969" y2="54352"/>
                        <a14:foregroundMark x1="76406" y1="53981" x2="76406" y2="53981"/>
                        <a14:foregroundMark x1="76719" y1="54074" x2="76719" y2="54074"/>
                      </a14:backgroundRemoval>
                    </a14:imgEffect>
                  </a14:imgLayer>
                </a14:imgProps>
              </a:ext>
            </a:extLst>
          </a:blip>
          <a:srcRect l="72406" t="48506" r="17170" b="35323"/>
          <a:stretch/>
        </p:blipFill>
        <p:spPr>
          <a:xfrm>
            <a:off x="9672809" y="1208728"/>
            <a:ext cx="1906390" cy="1663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5" b="66204" l="25156" r="34583">
                        <a14:foregroundMark x1="29896" y1="52130" x2="29896" y2="52130"/>
                        <a14:foregroundMark x1="31927" y1="58056" x2="31927" y2="58056"/>
                        <a14:foregroundMark x1="29115" y1="48981" x2="29115" y2="48981"/>
                        <a14:foregroundMark x1="28906" y1="49259" x2="29844" y2="50278"/>
                        <a14:foregroundMark x1="31198" y1="47778" x2="30677" y2="49630"/>
                        <a14:foregroundMark x1="31146" y1="47222" x2="30781" y2="49352"/>
                      </a14:backgroundRemoval>
                    </a14:imgEffect>
                  </a14:imgLayer>
                </a14:imgProps>
              </a:ext>
            </a:extLst>
          </a:blip>
          <a:srcRect l="23769" t="40260" r="65290" b="26665"/>
          <a:stretch/>
        </p:blipFill>
        <p:spPr>
          <a:xfrm>
            <a:off x="1554225" y="2023327"/>
            <a:ext cx="2662648" cy="4527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148" b="66852" l="52604" r="64583">
                        <a14:backgroundMark x1="54479" y1="59722" x2="54479" y2="59722"/>
                        <a14:backgroundMark x1="56979" y1="60000" x2="56979" y2="60000"/>
                        <a14:backgroundMark x1="54531" y1="59352" x2="56979" y2="60185"/>
                        <a14:backgroundMark x1="53125" y1="56204" x2="54688" y2="57222"/>
                        <a14:backgroundMark x1="59062" y1="54167" x2="62240" y2="56111"/>
                        <a14:backgroundMark x1="61979" y1="56204" x2="63750" y2="60278"/>
                        <a14:backgroundMark x1="61719" y1="65278" x2="60052" y2="62222"/>
                        <a14:backgroundMark x1="59271" y1="64352" x2="57708" y2="61944"/>
                      </a14:backgroundRemoval>
                    </a14:imgEffect>
                  </a14:imgLayer>
                </a14:imgProps>
              </a:ext>
            </a:extLst>
          </a:blip>
          <a:srcRect l="52684" t="49862" r="34545" b="32611"/>
          <a:stretch/>
        </p:blipFill>
        <p:spPr>
          <a:xfrm>
            <a:off x="8154185" y="3836108"/>
            <a:ext cx="2335576" cy="180306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183008" y="1845720"/>
            <a:ext cx="2021003" cy="1185219"/>
            <a:chOff x="3183008" y="1845720"/>
            <a:chExt cx="2021003" cy="1185219"/>
          </a:xfrm>
        </p:grpSpPr>
        <p:sp>
          <p:nvSpPr>
            <p:cNvPr id="12" name="Oval Callout 11"/>
            <p:cNvSpPr/>
            <p:nvPr/>
          </p:nvSpPr>
          <p:spPr>
            <a:xfrm>
              <a:off x="3183008" y="1845720"/>
              <a:ext cx="2007556" cy="1185219"/>
            </a:xfrm>
            <a:prstGeom prst="wedgeEllipseCallout">
              <a:avLst>
                <a:gd name="adj1" fmla="val -40135"/>
                <a:gd name="adj2" fmla="val 62936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3196455" y="1988269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35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55443" y="2889005"/>
            <a:ext cx="3690654" cy="1185219"/>
            <a:chOff x="886553" y="1594114"/>
            <a:chExt cx="3690654" cy="1185219"/>
          </a:xfrm>
        </p:grpSpPr>
        <p:sp>
          <p:nvSpPr>
            <p:cNvPr id="16" name="Oval Callout 15"/>
            <p:cNvSpPr/>
            <p:nvPr/>
          </p:nvSpPr>
          <p:spPr>
            <a:xfrm>
              <a:off x="886553" y="1594114"/>
              <a:ext cx="3659307" cy="1185219"/>
            </a:xfrm>
            <a:prstGeom prst="wedgeEllipseCallout">
              <a:avLst>
                <a:gd name="adj1" fmla="val 52058"/>
                <a:gd name="adj2" fmla="val 48993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931347" y="1838751"/>
              <a:ext cx="36458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02496" y="1023458"/>
            <a:ext cx="3540953" cy="1344706"/>
            <a:chOff x="7624481" y="537882"/>
            <a:chExt cx="2958353" cy="1344706"/>
          </a:xfrm>
        </p:grpSpPr>
        <p:sp>
          <p:nvSpPr>
            <p:cNvPr id="24" name="Oval Callout 23"/>
            <p:cNvSpPr/>
            <p:nvPr/>
          </p:nvSpPr>
          <p:spPr>
            <a:xfrm>
              <a:off x="7624481" y="537882"/>
              <a:ext cx="2958353" cy="1344706"/>
            </a:xfrm>
            <a:prstGeom prst="wedgeEllipseCallout">
              <a:avLst>
                <a:gd name="adj1" fmla="val 54658"/>
                <a:gd name="adj2" fmla="val 3459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7772399" y="761113"/>
              <a:ext cx="2810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nhỉ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895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351467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14862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2785051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9F50B4-36C2-2548-A6DE-97A5AD6D6F75}"/>
              </a:ext>
            </a:extLst>
          </p:cNvPr>
          <p:cNvSpPr/>
          <p:nvPr/>
        </p:nvSpPr>
        <p:spPr>
          <a:xfrm>
            <a:off x="1269112" y="3919408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2832923-F06C-7A47-8D0B-8FB366CB9FCD}"/>
              </a:ext>
            </a:extLst>
          </p:cNvPr>
          <p:cNvSpPr/>
          <p:nvPr/>
        </p:nvSpPr>
        <p:spPr>
          <a:xfrm>
            <a:off x="3698466" y="3942098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F7F3010-ADED-E547-AF25-689A037F99B3}"/>
              </a:ext>
            </a:extLst>
          </p:cNvPr>
          <p:cNvSpPr/>
          <p:nvPr/>
        </p:nvSpPr>
        <p:spPr>
          <a:xfrm>
            <a:off x="3790237" y="6010013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CA48BE-58E6-2347-BBC2-5B092CD4362C}"/>
              </a:ext>
            </a:extLst>
          </p:cNvPr>
          <p:cNvCxnSpPr/>
          <p:nvPr/>
        </p:nvCxnSpPr>
        <p:spPr>
          <a:xfrm>
            <a:off x="6503660" y="3773375"/>
            <a:ext cx="0" cy="92617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20C9C0E-31E9-A349-BB86-75276EFA2C52}"/>
              </a:ext>
            </a:extLst>
          </p:cNvPr>
          <p:cNvCxnSpPr/>
          <p:nvPr/>
        </p:nvCxnSpPr>
        <p:spPr>
          <a:xfrm>
            <a:off x="6176288" y="3757627"/>
            <a:ext cx="0" cy="92617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FE78CB8-4891-B540-81E9-14AA2623A0BA}"/>
              </a:ext>
            </a:extLst>
          </p:cNvPr>
          <p:cNvSpPr txBox="1"/>
          <p:nvPr/>
        </p:nvSpPr>
        <p:spPr>
          <a:xfrm>
            <a:off x="6027048" y="3683237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6" name="TextBox 65">
            <a:hlinkClick r:id="rId11"/>
            <a:extLst>
              <a:ext uri="{FF2B5EF4-FFF2-40B4-BE49-F238E27FC236}">
                <a16:creationId xmlns:a16="http://schemas.microsoft.com/office/drawing/2014/main" id="{75270AF4-A620-4DFA-A8CD-9BE834524F16}"/>
              </a:ext>
            </a:extLst>
          </p:cNvPr>
          <p:cNvSpPr txBox="1"/>
          <p:nvPr/>
        </p:nvSpPr>
        <p:spPr>
          <a:xfrm>
            <a:off x="6795295" y="6153449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https://www.geogebra.org/m/u6Pg7dKh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7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  <p:bldP spid="51" grpId="0"/>
      <p:bldP spid="51" grpId="1"/>
      <p:bldP spid="58" grpId="0"/>
      <p:bldP spid="58" grpId="1"/>
      <p:bldP spid="61" grpId="0"/>
      <p:bldP spid="61" grpId="1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3072838" y="273193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E341FA51-8F63-C744-B6B3-6A5105E706E6}"/>
              </a:ext>
            </a:extLst>
          </p:cNvPr>
          <p:cNvSpPr txBox="1"/>
          <p:nvPr/>
        </p:nvSpPr>
        <p:spPr>
          <a:xfrm>
            <a:off x="2830034" y="272704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F50BB22-D17F-1446-B115-AA7BA5EC89AD}"/>
              </a:ext>
            </a:extLst>
          </p:cNvPr>
          <p:cNvSpPr txBox="1"/>
          <p:nvPr/>
        </p:nvSpPr>
        <p:spPr>
          <a:xfrm>
            <a:off x="2885798" y="1690992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2CC732-FD81-2849-B25B-23E3197D941E}"/>
              </a:ext>
            </a:extLst>
          </p:cNvPr>
          <p:cNvSpPr txBox="1"/>
          <p:nvPr/>
        </p:nvSpPr>
        <p:spPr>
          <a:xfrm>
            <a:off x="5138308" y="1659693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24326D5-57EA-8744-9E09-7AB7A0C4F9A4}"/>
              </a:ext>
            </a:extLst>
          </p:cNvPr>
          <p:cNvSpPr txBox="1"/>
          <p:nvPr/>
        </p:nvSpPr>
        <p:spPr>
          <a:xfrm>
            <a:off x="7364364" y="1659692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7337E9E-9D28-AD46-832D-129F00105CE3}"/>
              </a:ext>
            </a:extLst>
          </p:cNvPr>
          <p:cNvSpPr txBox="1"/>
          <p:nvPr/>
        </p:nvSpPr>
        <p:spPr>
          <a:xfrm>
            <a:off x="9605073" y="1659923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839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61" grpId="0"/>
      <p:bldP spid="62" grpId="0"/>
      <p:bldP spid="63" grpId="0"/>
      <p:bldP spid="64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E7BD8C-18C6-1340-B191-3474E3591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2" t="32645" r="7120" b="30332"/>
          <a:stretch/>
        </p:blipFill>
        <p:spPr>
          <a:xfrm>
            <a:off x="1507066" y="0"/>
            <a:ext cx="10684933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118BF7-90F7-FA4D-AB5D-8C4CF611C393}"/>
              </a:ext>
            </a:extLst>
          </p:cNvPr>
          <p:cNvCxnSpPr/>
          <p:nvPr/>
        </p:nvCxnSpPr>
        <p:spPr>
          <a:xfrm>
            <a:off x="1540932" y="0"/>
            <a:ext cx="15852" cy="68288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706C9B-4A82-6148-AEAB-528896D7CB21}"/>
              </a:ext>
            </a:extLst>
          </p:cNvPr>
          <p:cNvCxnSpPr/>
          <p:nvPr/>
        </p:nvCxnSpPr>
        <p:spPr>
          <a:xfrm>
            <a:off x="1491214" y="-1"/>
            <a:ext cx="15852" cy="68288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D37CFB1-107A-9A4F-BE61-E808EAE730F0}"/>
              </a:ext>
            </a:extLst>
          </p:cNvPr>
          <p:cNvSpPr/>
          <p:nvPr/>
        </p:nvSpPr>
        <p:spPr>
          <a:xfrm>
            <a:off x="1563681" y="59561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F3D442-0BDE-B241-96C5-D62FFB4B35F0}"/>
              </a:ext>
            </a:extLst>
          </p:cNvPr>
          <p:cNvSpPr txBox="1"/>
          <p:nvPr/>
        </p:nvSpPr>
        <p:spPr>
          <a:xfrm>
            <a:off x="2104521" y="354068"/>
            <a:ext cx="4463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latin typeface="Snell Roundhand" panose="02000603080000090004" pitchFamily="2" charset="77"/>
              </a:rPr>
              <a:t>Đặt tính rồi tính.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F6279C-98FD-5F44-9C90-CBAF0ED42B3F}"/>
              </a:ext>
            </a:extLst>
          </p:cNvPr>
          <p:cNvGrpSpPr/>
          <p:nvPr/>
        </p:nvGrpSpPr>
        <p:grpSpPr>
          <a:xfrm>
            <a:off x="2268058" y="1059690"/>
            <a:ext cx="8792407" cy="820612"/>
            <a:chOff x="2100273" y="4177618"/>
            <a:chExt cx="7710625" cy="82061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CFC4B4-F06A-C949-85E5-97AA1452B2DE}"/>
                </a:ext>
              </a:extLst>
            </p:cNvPr>
            <p:cNvSpPr/>
            <p:nvPr/>
          </p:nvSpPr>
          <p:spPr>
            <a:xfrm>
              <a:off x="2100273" y="4177621"/>
              <a:ext cx="1479892" cy="8206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/>
                <a:t>35 + 6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BA19E6F-D36E-1D41-9A4E-D753FFD8CBBA}"/>
                </a:ext>
              </a:extLst>
            </p:cNvPr>
            <p:cNvSpPr/>
            <p:nvPr/>
          </p:nvSpPr>
          <p:spPr>
            <a:xfrm>
              <a:off x="4177184" y="4177620"/>
              <a:ext cx="1608133" cy="8206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/>
                <a:t>47 +  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F18A4B3-88F9-1E40-8D70-651EE7830D47}"/>
                </a:ext>
              </a:extLst>
            </p:cNvPr>
            <p:cNvSpPr/>
            <p:nvPr/>
          </p:nvSpPr>
          <p:spPr>
            <a:xfrm>
              <a:off x="6254095" y="4177619"/>
              <a:ext cx="1479892" cy="8206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/>
                <a:t>89 + 2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104B7B8-8189-A24F-8070-6761B6547C17}"/>
                </a:ext>
              </a:extLst>
            </p:cNvPr>
            <p:cNvSpPr/>
            <p:nvPr/>
          </p:nvSpPr>
          <p:spPr>
            <a:xfrm>
              <a:off x="8331006" y="4177618"/>
              <a:ext cx="1479892" cy="8206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/>
                <a:t>63 + 9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098601F-3230-F341-9D73-417B0BABD68E}"/>
              </a:ext>
            </a:extLst>
          </p:cNvPr>
          <p:cNvSpPr txBox="1"/>
          <p:nvPr/>
        </p:nvSpPr>
        <p:spPr>
          <a:xfrm>
            <a:off x="2524351" y="2669229"/>
            <a:ext cx="697627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/>
              <a:t>35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  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517459-F01C-A940-AE8E-9747F5571E3D}"/>
              </a:ext>
            </a:extLst>
          </p:cNvPr>
          <p:cNvSpPr txBox="1"/>
          <p:nvPr/>
        </p:nvSpPr>
        <p:spPr>
          <a:xfrm>
            <a:off x="2227811" y="332736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+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E0615CD-96D4-DF41-8673-A506FE2B9465}"/>
              </a:ext>
            </a:extLst>
          </p:cNvPr>
          <p:cNvCxnSpPr/>
          <p:nvPr/>
        </p:nvCxnSpPr>
        <p:spPr>
          <a:xfrm>
            <a:off x="2393524" y="4282995"/>
            <a:ext cx="745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A31F7C4-DDCA-C743-A89D-1124992F7618}"/>
              </a:ext>
            </a:extLst>
          </p:cNvPr>
          <p:cNvSpPr txBox="1"/>
          <p:nvPr/>
        </p:nvSpPr>
        <p:spPr>
          <a:xfrm>
            <a:off x="2742019" y="445952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74A81C-FC8F-5B48-AAC3-9DC8CA6AB56A}"/>
              </a:ext>
            </a:extLst>
          </p:cNvPr>
          <p:cNvSpPr txBox="1"/>
          <p:nvPr/>
        </p:nvSpPr>
        <p:spPr>
          <a:xfrm>
            <a:off x="2593658" y="312484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01406E-2675-EF41-8702-E20FE7F07879}"/>
              </a:ext>
            </a:extLst>
          </p:cNvPr>
          <p:cNvSpPr txBox="1"/>
          <p:nvPr/>
        </p:nvSpPr>
        <p:spPr>
          <a:xfrm>
            <a:off x="2496780" y="445187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871352-1001-834D-A41B-3891DE804F3A}"/>
              </a:ext>
            </a:extLst>
          </p:cNvPr>
          <p:cNvSpPr txBox="1"/>
          <p:nvPr/>
        </p:nvSpPr>
        <p:spPr>
          <a:xfrm>
            <a:off x="1499140" y="1936633"/>
            <a:ext cx="686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2.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578D5E-5C92-FB46-913A-C908F775D1E7}"/>
              </a:ext>
            </a:extLst>
          </p:cNvPr>
          <p:cNvSpPr txBox="1"/>
          <p:nvPr/>
        </p:nvSpPr>
        <p:spPr>
          <a:xfrm>
            <a:off x="4759873" y="2678575"/>
            <a:ext cx="697627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/>
              <a:t>47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  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67915F-9A02-4442-A712-2F1C3ADCE470}"/>
              </a:ext>
            </a:extLst>
          </p:cNvPr>
          <p:cNvSpPr txBox="1"/>
          <p:nvPr/>
        </p:nvSpPr>
        <p:spPr>
          <a:xfrm>
            <a:off x="4463333" y="333671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+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29520FA-A216-BE4E-A36C-E513A28C89CD}"/>
              </a:ext>
            </a:extLst>
          </p:cNvPr>
          <p:cNvCxnSpPr/>
          <p:nvPr/>
        </p:nvCxnSpPr>
        <p:spPr>
          <a:xfrm>
            <a:off x="4629046" y="4292341"/>
            <a:ext cx="745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7C8AA3A-F9F1-E645-A2A7-78CB89C2566C}"/>
              </a:ext>
            </a:extLst>
          </p:cNvPr>
          <p:cNvSpPr txBox="1"/>
          <p:nvPr/>
        </p:nvSpPr>
        <p:spPr>
          <a:xfrm>
            <a:off x="4994794" y="4451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A251C1-7B57-454E-A7E4-115C0E442098}"/>
              </a:ext>
            </a:extLst>
          </p:cNvPr>
          <p:cNvSpPr txBox="1"/>
          <p:nvPr/>
        </p:nvSpPr>
        <p:spPr>
          <a:xfrm>
            <a:off x="4829180" y="313419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4FECDF-599A-AC4A-923B-923481BDECD4}"/>
              </a:ext>
            </a:extLst>
          </p:cNvPr>
          <p:cNvSpPr txBox="1"/>
          <p:nvPr/>
        </p:nvSpPr>
        <p:spPr>
          <a:xfrm>
            <a:off x="4732302" y="446121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3A3E815-EB56-BE47-B8E5-3422BEAD7B60}"/>
              </a:ext>
            </a:extLst>
          </p:cNvPr>
          <p:cNvSpPr txBox="1"/>
          <p:nvPr/>
        </p:nvSpPr>
        <p:spPr>
          <a:xfrm>
            <a:off x="7031048" y="2669229"/>
            <a:ext cx="697627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/>
              <a:t>89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 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19899E-7B73-1748-8C8F-4D3C2C85CD5D}"/>
              </a:ext>
            </a:extLst>
          </p:cNvPr>
          <p:cNvSpPr txBox="1"/>
          <p:nvPr/>
        </p:nvSpPr>
        <p:spPr>
          <a:xfrm>
            <a:off x="6734508" y="332736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+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E7030E9-408E-8742-B81A-3C01D4BCB592}"/>
              </a:ext>
            </a:extLst>
          </p:cNvPr>
          <p:cNvCxnSpPr/>
          <p:nvPr/>
        </p:nvCxnSpPr>
        <p:spPr>
          <a:xfrm>
            <a:off x="6900221" y="4282995"/>
            <a:ext cx="745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2AFD732-6BD3-E649-9770-E7ABD76DEA6B}"/>
              </a:ext>
            </a:extLst>
          </p:cNvPr>
          <p:cNvSpPr txBox="1"/>
          <p:nvPr/>
        </p:nvSpPr>
        <p:spPr>
          <a:xfrm>
            <a:off x="7248716" y="445952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D1C31A-5314-124E-B93E-D3C63177E73D}"/>
              </a:ext>
            </a:extLst>
          </p:cNvPr>
          <p:cNvSpPr txBox="1"/>
          <p:nvPr/>
        </p:nvSpPr>
        <p:spPr>
          <a:xfrm>
            <a:off x="7100355" y="312484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D5CCB8A-B288-EA43-B0DC-E970E506E15D}"/>
              </a:ext>
            </a:extLst>
          </p:cNvPr>
          <p:cNvSpPr txBox="1"/>
          <p:nvPr/>
        </p:nvSpPr>
        <p:spPr>
          <a:xfrm>
            <a:off x="7003477" y="445187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38B1634-2746-EE41-BEAA-A2CD92848CD5}"/>
              </a:ext>
            </a:extLst>
          </p:cNvPr>
          <p:cNvSpPr txBox="1"/>
          <p:nvPr/>
        </p:nvSpPr>
        <p:spPr>
          <a:xfrm>
            <a:off x="9249528" y="2669229"/>
            <a:ext cx="697627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/>
              <a:t>63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  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6D1130-1CA2-184C-9DB0-DC5F30431D08}"/>
              </a:ext>
            </a:extLst>
          </p:cNvPr>
          <p:cNvSpPr txBox="1"/>
          <p:nvPr/>
        </p:nvSpPr>
        <p:spPr>
          <a:xfrm>
            <a:off x="8952988" y="332736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+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B25B8F7-F95A-544F-971F-43F40732889C}"/>
              </a:ext>
            </a:extLst>
          </p:cNvPr>
          <p:cNvCxnSpPr/>
          <p:nvPr/>
        </p:nvCxnSpPr>
        <p:spPr>
          <a:xfrm>
            <a:off x="9118701" y="4282995"/>
            <a:ext cx="745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238BC01-9E3E-8D4F-A42C-6BC1C2F9A31B}"/>
              </a:ext>
            </a:extLst>
          </p:cNvPr>
          <p:cNvSpPr txBox="1"/>
          <p:nvPr/>
        </p:nvSpPr>
        <p:spPr>
          <a:xfrm>
            <a:off x="9467196" y="445952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478D6FB-8BBA-C44C-A785-9421854E8EE8}"/>
              </a:ext>
            </a:extLst>
          </p:cNvPr>
          <p:cNvSpPr txBox="1"/>
          <p:nvPr/>
        </p:nvSpPr>
        <p:spPr>
          <a:xfrm>
            <a:off x="9318835" y="312484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70CA14D-806A-2942-96EF-9704C5DB0C71}"/>
              </a:ext>
            </a:extLst>
          </p:cNvPr>
          <p:cNvSpPr txBox="1"/>
          <p:nvPr/>
        </p:nvSpPr>
        <p:spPr>
          <a:xfrm>
            <a:off x="9221957" y="445187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5044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4" grpId="0"/>
      <p:bldP spid="55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44552330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356</Words>
  <Application>Microsoft Office PowerPoint</Application>
  <PresentationFormat>Widescreen</PresentationFormat>
  <Paragraphs>114</Paragraphs>
  <Slides>12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等线</vt:lpstr>
      <vt:lpstr>Arial</vt:lpstr>
      <vt:lpstr>Calibri</vt:lpstr>
      <vt:lpstr>Calibri Light</vt:lpstr>
      <vt:lpstr>Corbel</vt:lpstr>
      <vt:lpstr>iCiel Brush Up</vt:lpstr>
      <vt:lpstr>Snell Roundhand</vt:lpstr>
      <vt:lpstr>Tahoma</vt:lpstr>
      <vt:lpstr>Times New Roman</vt:lpstr>
      <vt:lpstr>UNI Tap Viet 0</vt:lpstr>
      <vt:lpstr>华康少女文字W5(P)</vt:lpstr>
      <vt:lpstr>4_Office Theme</vt:lpstr>
      <vt:lpstr>5_Office Theme</vt:lpstr>
      <vt:lpstr>6_Office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Thien Ái</dc:creator>
  <cp:lastModifiedBy>DELL</cp:lastModifiedBy>
  <cp:revision>58</cp:revision>
  <dcterms:created xsi:type="dcterms:W3CDTF">2021-05-14T04:27:00Z</dcterms:created>
  <dcterms:modified xsi:type="dcterms:W3CDTF">2022-05-19T13:28:21Z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