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36"/>
  </p:notesMasterIdLst>
  <p:sldIdLst>
    <p:sldId id="314" r:id="rId2"/>
    <p:sldId id="294" r:id="rId3"/>
    <p:sldId id="293" r:id="rId4"/>
    <p:sldId id="271" r:id="rId5"/>
    <p:sldId id="335" r:id="rId6"/>
    <p:sldId id="295" r:id="rId7"/>
    <p:sldId id="316" r:id="rId8"/>
    <p:sldId id="318" r:id="rId9"/>
    <p:sldId id="304" r:id="rId10"/>
    <p:sldId id="306" r:id="rId11"/>
    <p:sldId id="307" r:id="rId12"/>
    <p:sldId id="338" r:id="rId13"/>
    <p:sldId id="296" r:id="rId14"/>
    <p:sldId id="298" r:id="rId15"/>
    <p:sldId id="309" r:id="rId16"/>
    <p:sldId id="310" r:id="rId17"/>
    <p:sldId id="324" r:id="rId18"/>
    <p:sldId id="344" r:id="rId19"/>
    <p:sldId id="280" r:id="rId20"/>
    <p:sldId id="337" r:id="rId21"/>
    <p:sldId id="329" r:id="rId22"/>
    <p:sldId id="281" r:id="rId23"/>
    <p:sldId id="340" r:id="rId24"/>
    <p:sldId id="319" r:id="rId25"/>
    <p:sldId id="258" r:id="rId26"/>
    <p:sldId id="267" r:id="rId27"/>
    <p:sldId id="297" r:id="rId28"/>
    <p:sldId id="342" r:id="rId29"/>
    <p:sldId id="321" r:id="rId30"/>
    <p:sldId id="320" r:id="rId31"/>
    <p:sldId id="330" r:id="rId32"/>
    <p:sldId id="333" r:id="rId33"/>
    <p:sldId id="332" r:id="rId34"/>
    <p:sldId id="331" r:id="rId3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jF1eoKn1/DWUVyqwlDt6VU43Lc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000" autoAdjust="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787611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0114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6873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4925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9368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737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32361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62680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6715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6224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4723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2903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86812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-GV</a:t>
            </a:r>
            <a:r>
              <a:rPr lang="en-US" baseline="0"/>
              <a:t> click vào đồng hồ để bấm giờ</a:t>
            </a:r>
            <a:endParaRPr lang="en-US"/>
          </a:p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-GV click vào</a:t>
            </a:r>
            <a:r>
              <a:rPr lang="en-US" baseline="0"/>
              <a:t> khung đá</a:t>
            </a:r>
            <a:r>
              <a:rPr lang="vi-VN" sz="1100" b="0" i="0" u="none" strike="noStrike" cap="none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p</a:t>
            </a:r>
            <a:r>
              <a:rPr lang="en-US" sz="1100" b="0" i="0" u="none" strike="noStrike" cap="none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án</a:t>
            </a:r>
            <a:r>
              <a:rPr lang="en-US" sz="1100" b="0" i="0" u="none" strike="noStrike" cap="none" baseline="0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để chọn </a:t>
            </a:r>
            <a:r>
              <a:rPr lang="en-US" baseline="0"/>
              <a:t>đá</a:t>
            </a:r>
            <a:r>
              <a:rPr lang="vi-VN" sz="1100" b="0" i="0" u="none" strike="noStrike" cap="none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p</a:t>
            </a:r>
            <a:r>
              <a:rPr lang="en-US" sz="1100" b="0" i="0" u="none" strike="noStrike" cap="none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án</a:t>
            </a:r>
            <a:r>
              <a:rPr lang="en-US" sz="1100" b="0" i="0" u="none" strike="noStrike" cap="none" baseline="0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đúng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1854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-GV</a:t>
            </a:r>
            <a:r>
              <a:rPr lang="en-US" baseline="0"/>
              <a:t> click vào đồng hồ để bấm giờ</a:t>
            </a:r>
            <a:endParaRPr lang="en-US"/>
          </a:p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-GV click vào</a:t>
            </a:r>
            <a:r>
              <a:rPr lang="en-US" baseline="0"/>
              <a:t> khung đá</a:t>
            </a:r>
            <a:r>
              <a:rPr lang="vi-VN" sz="1100" b="0" i="0" u="none" strike="noStrike" cap="none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p</a:t>
            </a:r>
            <a:r>
              <a:rPr lang="en-US" sz="1100" b="0" i="0" u="none" strike="noStrike" cap="none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án</a:t>
            </a:r>
            <a:r>
              <a:rPr lang="en-US" sz="1100" b="0" i="0" u="none" strike="noStrike" cap="none" baseline="0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để chọn </a:t>
            </a:r>
            <a:r>
              <a:rPr lang="en-US" baseline="0"/>
              <a:t>đá</a:t>
            </a:r>
            <a:r>
              <a:rPr lang="vi-VN" sz="1100" b="0" i="0" u="none" strike="noStrike" cap="none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p</a:t>
            </a:r>
            <a:r>
              <a:rPr lang="en-US" sz="1100" b="0" i="0" u="none" strike="noStrike" cap="none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án</a:t>
            </a:r>
            <a:r>
              <a:rPr lang="en-US" sz="1100" b="0" i="0" u="none" strike="noStrike" cap="none" baseline="0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đúng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327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-GV</a:t>
            </a:r>
            <a:r>
              <a:rPr lang="en-US" baseline="0"/>
              <a:t> click vào đồng hồ để bấm giờ</a:t>
            </a:r>
            <a:endParaRPr lang="en-US"/>
          </a:p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-GV click vào</a:t>
            </a:r>
            <a:r>
              <a:rPr lang="en-US" baseline="0"/>
              <a:t> khung đá</a:t>
            </a:r>
            <a:r>
              <a:rPr lang="vi-VN" sz="1100" b="0" i="0" u="none" strike="noStrike" cap="none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p</a:t>
            </a:r>
            <a:r>
              <a:rPr lang="en-US" sz="1100" b="0" i="0" u="none" strike="noStrike" cap="none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án</a:t>
            </a:r>
            <a:r>
              <a:rPr lang="en-US" sz="1100" b="0" i="0" u="none" strike="noStrike" cap="none" baseline="0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để chọn </a:t>
            </a:r>
            <a:r>
              <a:rPr lang="en-US" baseline="0"/>
              <a:t>đá</a:t>
            </a:r>
            <a:r>
              <a:rPr lang="vi-VN" sz="1100" b="0" i="0" u="none" strike="noStrike" cap="none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p</a:t>
            </a:r>
            <a:r>
              <a:rPr lang="en-US" sz="1100" b="0" i="0" u="none" strike="noStrike" cap="none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án</a:t>
            </a:r>
            <a:r>
              <a:rPr lang="en-US" sz="1100" b="0" i="0" u="none" strike="noStrike" cap="none" baseline="0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đúng</a:t>
            </a:r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142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-GV</a:t>
            </a:r>
            <a:r>
              <a:rPr lang="en-US" baseline="0"/>
              <a:t> click vào đồng hồ để bấm giờ</a:t>
            </a:r>
            <a:endParaRPr lang="en-US"/>
          </a:p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-GV click vào</a:t>
            </a:r>
            <a:r>
              <a:rPr lang="en-US" baseline="0"/>
              <a:t> khung đá</a:t>
            </a:r>
            <a:r>
              <a:rPr lang="vi-VN" sz="1100" b="0" i="0" u="none" strike="noStrike" cap="none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p</a:t>
            </a:r>
            <a:r>
              <a:rPr lang="en-US" sz="1100" b="0" i="0" u="none" strike="noStrike" cap="none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án</a:t>
            </a:r>
            <a:r>
              <a:rPr lang="en-US" sz="1100" b="0" i="0" u="none" strike="noStrike" cap="none" baseline="0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để chọn </a:t>
            </a:r>
            <a:r>
              <a:rPr lang="en-US" baseline="0"/>
              <a:t>đá</a:t>
            </a:r>
            <a:r>
              <a:rPr lang="vi-VN" sz="1100" b="0" i="0" u="none" strike="noStrike" cap="none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p</a:t>
            </a:r>
            <a:r>
              <a:rPr lang="en-US" sz="1100" b="0" i="0" u="none" strike="noStrike" cap="none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án</a:t>
            </a:r>
            <a:r>
              <a:rPr lang="en-US" sz="1100" b="0" i="0" u="none" strike="noStrike" cap="none" baseline="0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đúng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3413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-GV</a:t>
            </a:r>
            <a:r>
              <a:rPr lang="en-US" baseline="0"/>
              <a:t> click vào đồng hồ để bấm giờ</a:t>
            </a:r>
            <a:endParaRPr lang="en-US"/>
          </a:p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-GV click vào</a:t>
            </a:r>
            <a:r>
              <a:rPr lang="en-US" baseline="0"/>
              <a:t> khung đá</a:t>
            </a:r>
            <a:r>
              <a:rPr lang="vi-VN" sz="1100" b="0" i="0" u="none" strike="noStrike" cap="none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p</a:t>
            </a:r>
            <a:r>
              <a:rPr lang="en-US" sz="1100" b="0" i="0" u="none" strike="noStrike" cap="none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án</a:t>
            </a:r>
            <a:r>
              <a:rPr lang="en-US" sz="1100" b="0" i="0" u="none" strike="noStrike" cap="none" baseline="0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để chọn </a:t>
            </a:r>
            <a:r>
              <a:rPr lang="en-US" baseline="0"/>
              <a:t>đá</a:t>
            </a:r>
            <a:r>
              <a:rPr lang="vi-VN" sz="1100" b="0" i="0" u="none" strike="noStrike" cap="none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p</a:t>
            </a:r>
            <a:r>
              <a:rPr lang="en-US" sz="1100" b="0" i="0" u="none" strike="noStrike" cap="none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án</a:t>
            </a:r>
            <a:r>
              <a:rPr lang="en-US" sz="1100" b="0" i="0" u="none" strike="noStrike" cap="none" baseline="0">
                <a:solidFill>
                  <a:schemeClr val="tx1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đúng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6196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88338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30717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2183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7340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8761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5934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2900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3282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2768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9327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08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55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20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232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684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16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25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00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85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981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70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827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3" Type="http://schemas.microsoft.com/office/2007/relationships/media" Target="../media/media3.mp3"/><Relationship Id="rId21" Type="http://schemas.openxmlformats.org/officeDocument/2006/relationships/image" Target="../media/image30.pn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audio" Target="../media/media2.mp3"/><Relationship Id="rId16" Type="http://schemas.microsoft.com/office/2007/relationships/hdphoto" Target="../media/hdphoto2.wdp"/><Relationship Id="rId20" Type="http://schemas.openxmlformats.org/officeDocument/2006/relationships/image" Target="../media/image29.jpe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19" Type="http://schemas.openxmlformats.org/officeDocument/2006/relationships/image" Target="../media/image28.png"/><Relationship Id="rId4" Type="http://schemas.openxmlformats.org/officeDocument/2006/relationships/audio" Target="../media/media3.mp3"/><Relationship Id="rId9" Type="http://schemas.openxmlformats.org/officeDocument/2006/relationships/image" Target="../media/image18.jpeg"/><Relationship Id="rId14" Type="http://schemas.microsoft.com/office/2007/relationships/hdphoto" Target="../media/hdphoto1.wdp"/><Relationship Id="rId2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3" Type="http://schemas.microsoft.com/office/2007/relationships/media" Target="../media/media3.mp3"/><Relationship Id="rId21" Type="http://schemas.openxmlformats.org/officeDocument/2006/relationships/image" Target="../media/image30.pn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audio" Target="../media/media2.mp3"/><Relationship Id="rId16" Type="http://schemas.microsoft.com/office/2007/relationships/hdphoto" Target="../media/hdphoto2.wdp"/><Relationship Id="rId20" Type="http://schemas.openxmlformats.org/officeDocument/2006/relationships/image" Target="../media/image29.jpe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19" Type="http://schemas.openxmlformats.org/officeDocument/2006/relationships/image" Target="../media/image28.png"/><Relationship Id="rId4" Type="http://schemas.openxmlformats.org/officeDocument/2006/relationships/audio" Target="../media/media3.mp3"/><Relationship Id="rId9" Type="http://schemas.openxmlformats.org/officeDocument/2006/relationships/image" Target="../media/image18.jpeg"/><Relationship Id="rId14" Type="http://schemas.microsoft.com/office/2007/relationships/hdphoto" Target="../media/hdphoto1.wdp"/><Relationship Id="rId2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13" Type="http://schemas.openxmlformats.org/officeDocument/2006/relationships/image" Target="../media/image32.png"/><Relationship Id="rId18" Type="http://schemas.openxmlformats.org/officeDocument/2006/relationships/image" Target="../media/image27.png"/><Relationship Id="rId3" Type="http://schemas.microsoft.com/office/2007/relationships/media" Target="../media/media3.mp3"/><Relationship Id="rId21" Type="http://schemas.openxmlformats.org/officeDocument/2006/relationships/image" Target="../media/image30.pn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audio" Target="../media/media2.mp3"/><Relationship Id="rId16" Type="http://schemas.microsoft.com/office/2007/relationships/hdphoto" Target="../media/hdphoto4.wdp"/><Relationship Id="rId20" Type="http://schemas.openxmlformats.org/officeDocument/2006/relationships/image" Target="../media/image29.jpe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5" Type="http://schemas.openxmlformats.org/officeDocument/2006/relationships/image" Target="../media/image33.png"/><Relationship Id="rId23" Type="http://schemas.openxmlformats.org/officeDocument/2006/relationships/image" Target="../media/image34.png"/><Relationship Id="rId10" Type="http://schemas.openxmlformats.org/officeDocument/2006/relationships/image" Target="../media/image22.png"/><Relationship Id="rId19" Type="http://schemas.openxmlformats.org/officeDocument/2006/relationships/image" Target="../media/image28.png"/><Relationship Id="rId4" Type="http://schemas.openxmlformats.org/officeDocument/2006/relationships/audio" Target="../media/media3.mp3"/><Relationship Id="rId9" Type="http://schemas.openxmlformats.org/officeDocument/2006/relationships/image" Target="../media/image18.jpeg"/><Relationship Id="rId14" Type="http://schemas.microsoft.com/office/2007/relationships/hdphoto" Target="../media/hdphoto3.wdp"/><Relationship Id="rId2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3" Type="http://schemas.microsoft.com/office/2007/relationships/media" Target="../media/media3.mp3"/><Relationship Id="rId21" Type="http://schemas.openxmlformats.org/officeDocument/2006/relationships/image" Target="../media/image30.pn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audio" Target="../media/media2.mp3"/><Relationship Id="rId16" Type="http://schemas.microsoft.com/office/2007/relationships/hdphoto" Target="../media/hdphoto2.wdp"/><Relationship Id="rId20" Type="http://schemas.openxmlformats.org/officeDocument/2006/relationships/image" Target="../media/image29.jpe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5" Type="http://schemas.openxmlformats.org/officeDocument/2006/relationships/image" Target="../media/image25.png"/><Relationship Id="rId23" Type="http://schemas.openxmlformats.org/officeDocument/2006/relationships/image" Target="../media/image34.png"/><Relationship Id="rId10" Type="http://schemas.openxmlformats.org/officeDocument/2006/relationships/image" Target="../media/image22.png"/><Relationship Id="rId19" Type="http://schemas.openxmlformats.org/officeDocument/2006/relationships/image" Target="../media/image28.png"/><Relationship Id="rId4" Type="http://schemas.openxmlformats.org/officeDocument/2006/relationships/audio" Target="../media/media3.mp3"/><Relationship Id="rId9" Type="http://schemas.openxmlformats.org/officeDocument/2006/relationships/image" Target="../media/image18.jpeg"/><Relationship Id="rId14" Type="http://schemas.microsoft.com/office/2007/relationships/hdphoto" Target="../media/hdphoto1.wdp"/><Relationship Id="rId22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4.xml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3" Type="http://schemas.microsoft.com/office/2007/relationships/media" Target="../media/media3.mp3"/><Relationship Id="rId21" Type="http://schemas.openxmlformats.org/officeDocument/2006/relationships/image" Target="../media/image30.pn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audio" Target="../media/media2.mp3"/><Relationship Id="rId16" Type="http://schemas.microsoft.com/office/2007/relationships/hdphoto" Target="../media/hdphoto2.wdp"/><Relationship Id="rId20" Type="http://schemas.openxmlformats.org/officeDocument/2006/relationships/image" Target="../media/image29.jpe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5" Type="http://schemas.openxmlformats.org/officeDocument/2006/relationships/image" Target="../media/image25.png"/><Relationship Id="rId23" Type="http://schemas.openxmlformats.org/officeDocument/2006/relationships/image" Target="../media/image34.png"/><Relationship Id="rId10" Type="http://schemas.openxmlformats.org/officeDocument/2006/relationships/image" Target="../media/image22.png"/><Relationship Id="rId19" Type="http://schemas.openxmlformats.org/officeDocument/2006/relationships/image" Target="../media/image28.png"/><Relationship Id="rId4" Type="http://schemas.openxmlformats.org/officeDocument/2006/relationships/audio" Target="../media/media3.mp3"/><Relationship Id="rId9" Type="http://schemas.openxmlformats.org/officeDocument/2006/relationships/image" Target="../media/image18.jpeg"/><Relationship Id="rId14" Type="http://schemas.microsoft.com/office/2007/relationships/hdphoto" Target="../media/hdphoto1.wdp"/><Relationship Id="rId2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fif"/><Relationship Id="rId5" Type="http://schemas.openxmlformats.org/officeDocument/2006/relationships/image" Target="../media/image9.jfif"/><Relationship Id="rId4" Type="http://schemas.openxmlformats.org/officeDocument/2006/relationships/image" Target="../media/image8.jf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255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64872" y="4679300"/>
            <a:ext cx="6982691" cy="12737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3A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GVCN: TRẦN MIÊN CÁC KHUÊ</a:t>
            </a:r>
          </a:p>
        </p:txBody>
      </p:sp>
    </p:spTree>
    <p:extLst>
      <p:ext uri="{BB962C8B-B14F-4D97-AF65-F5344CB8AC3E}">
        <p14:creationId xmlns:p14="http://schemas.microsoft.com/office/powerpoint/2010/main" val="266086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 txBox="1"/>
          <p:nvPr/>
        </p:nvSpPr>
        <p:spPr>
          <a:xfrm>
            <a:off x="9063429" y="214969"/>
            <a:ext cx="2782110" cy="7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TNXH 3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896" y="1711604"/>
            <a:ext cx="8624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II.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THÀNH KIẾN THỨC MỚI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2A22480B-200C-4A0E-9D44-3CCC793A3900}"/>
              </a:ext>
            </a:extLst>
          </p:cNvPr>
          <p:cNvSpPr txBox="1"/>
          <p:nvPr/>
        </p:nvSpPr>
        <p:spPr>
          <a:xfrm>
            <a:off x="651104" y="2693049"/>
            <a:ext cx="100076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1: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36A39F83-4167-48D6-BA1B-9224210D9EB9}"/>
              </a:ext>
            </a:extLst>
          </p:cNvPr>
          <p:cNvSpPr txBox="1"/>
          <p:nvPr/>
        </p:nvSpPr>
        <p:spPr>
          <a:xfrm>
            <a:off x="504825" y="2135860"/>
            <a:ext cx="9082662" cy="568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ct val="150000"/>
              </a:lnSpc>
              <a:buClrTx/>
              <a:defRPr/>
            </a:pPr>
            <a:r>
              <a:rPr lang="en-US" sz="28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sz="28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5DDB21-CA06-4F8F-BE8D-63A1FFDD4C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26" t="17990" r="55363" b="25030"/>
          <a:stretch/>
        </p:blipFill>
        <p:spPr>
          <a:xfrm>
            <a:off x="9059562" y="3120232"/>
            <a:ext cx="2785977" cy="355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CF78F3-3C04-4ED8-8FF9-C88054F70D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9" t="33262" r="42082" b="34462"/>
          <a:stretch/>
        </p:blipFill>
        <p:spPr>
          <a:xfrm>
            <a:off x="212952" y="3857567"/>
            <a:ext cx="2602120" cy="2834178"/>
          </a:xfrm>
          <a:prstGeom prst="rect">
            <a:avLst/>
          </a:prstGeom>
        </p:spPr>
      </p:pic>
      <p:sp>
        <p:nvSpPr>
          <p:cNvPr id="19" name="Thought Bubble: Cloud 8">
            <a:extLst>
              <a:ext uri="{FF2B5EF4-FFF2-40B4-BE49-F238E27FC236}">
                <a16:creationId xmlns:a16="http://schemas.microsoft.com/office/drawing/2014/main" id="{5166D266-9616-4596-86CB-B1ED2353FDA2}"/>
              </a:ext>
            </a:extLst>
          </p:cNvPr>
          <p:cNvSpPr/>
          <p:nvPr/>
        </p:nvSpPr>
        <p:spPr>
          <a:xfrm>
            <a:off x="2815072" y="3358121"/>
            <a:ext cx="6100328" cy="2780763"/>
          </a:xfrm>
          <a:prstGeom prst="cloudCallout">
            <a:avLst>
              <a:gd name="adj1" fmla="val -52436"/>
              <a:gd name="adj2" fmla="val 39504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800" dirty="0">
                <a:solidFill>
                  <a:schemeClr val="tx1"/>
                </a:solidFill>
                <a:cs typeface="Arial" panose="020B0604020202020204" pitchFamily="34" charset="0"/>
              </a:rPr>
              <a:t>Nước chiếm phần lớn hơn đất trên bề mặt Trái Đất.</a:t>
            </a:r>
            <a:endParaRPr lang="vi-VN" sz="2800" kern="12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9E57A2-5405-D0C0-418A-0975CC26D1E8}"/>
              </a:ext>
            </a:extLst>
          </p:cNvPr>
          <p:cNvSpPr/>
          <p:nvPr/>
        </p:nvSpPr>
        <p:spPr>
          <a:xfrm>
            <a:off x="0" y="30948"/>
            <a:ext cx="12191999" cy="15933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Sáu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19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2024</a:t>
            </a:r>
          </a:p>
          <a:p>
            <a:pPr lvl="0" algn="ctr">
              <a:defRPr/>
            </a:pP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4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22: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81897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 txBox="1"/>
          <p:nvPr/>
        </p:nvSpPr>
        <p:spPr>
          <a:xfrm>
            <a:off x="9063429" y="214969"/>
            <a:ext cx="2782110" cy="7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TNXH 3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775" y="1739647"/>
            <a:ext cx="8624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II.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THÀNH KIẾN THỨC MỚI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2A22480B-200C-4A0E-9D44-3CCC793A3900}"/>
              </a:ext>
            </a:extLst>
          </p:cNvPr>
          <p:cNvSpPr txBox="1"/>
          <p:nvPr/>
        </p:nvSpPr>
        <p:spPr>
          <a:xfrm>
            <a:off x="635354" y="2740434"/>
            <a:ext cx="100076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1: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36A39F83-4167-48D6-BA1B-9224210D9EB9}"/>
              </a:ext>
            </a:extLst>
          </p:cNvPr>
          <p:cNvSpPr txBox="1"/>
          <p:nvPr/>
        </p:nvSpPr>
        <p:spPr>
          <a:xfrm>
            <a:off x="504825" y="2217214"/>
            <a:ext cx="9082662" cy="568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ct val="150000"/>
              </a:lnSpc>
              <a:buClrTx/>
              <a:defRPr/>
            </a:pPr>
            <a:r>
              <a:rPr lang="en-US" sz="28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sz="28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5DDB21-CA06-4F8F-BE8D-63A1FFDD4C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26" t="17990" r="55363" b="25030"/>
          <a:stretch/>
        </p:blipFill>
        <p:spPr>
          <a:xfrm>
            <a:off x="9777068" y="2930472"/>
            <a:ext cx="2414932" cy="30824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4825" y="3438816"/>
            <a:ext cx="9258153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2400" b="1" dirty="0" smtClean="0">
              <a:solidFill>
                <a:srgbClr val="0070C0"/>
              </a:solidFill>
              <a:latin typeface="+mj-lt"/>
            </a:endParaRPr>
          </a:p>
          <a:p>
            <a:pPr algn="just"/>
            <a:r>
              <a:rPr lang="en-US" sz="2400" b="1" dirty="0" smtClean="0">
                <a:solidFill>
                  <a:srgbClr val="0070C0"/>
                </a:solidFill>
                <a:latin typeface="+mj-lt"/>
              </a:rPr>
              <a:t>1</a:t>
            </a:r>
            <a:r>
              <a:rPr lang="en-US" sz="2400" b="1" dirty="0">
                <a:solidFill>
                  <a:srgbClr val="0070C0"/>
                </a:solidFill>
                <a:latin typeface="+mj-lt"/>
              </a:rPr>
              <a:t>. </a:t>
            </a:r>
            <a:r>
              <a:rPr lang="vi-VN" sz="2400" b="1" dirty="0">
                <a:solidFill>
                  <a:srgbClr val="0070C0"/>
                </a:solidFill>
                <a:latin typeface="+mj-lt"/>
              </a:rPr>
              <a:t>Màu </a:t>
            </a:r>
            <a:r>
              <a:rPr lang="vi-VN" sz="2400" b="1" dirty="0" smtClean="0">
                <a:solidFill>
                  <a:srgbClr val="0070C0"/>
                </a:solidFill>
                <a:latin typeface="+mj-lt"/>
              </a:rPr>
              <a:t>xanh </a:t>
            </a:r>
            <a:r>
              <a:rPr lang="vi-VN" sz="2400" b="1" dirty="0">
                <a:solidFill>
                  <a:srgbClr val="0070C0"/>
                </a:solidFill>
                <a:latin typeface="+mj-lt"/>
              </a:rPr>
              <a:t>chỉ nước, gồm biển và </a:t>
            </a:r>
            <a:r>
              <a:rPr lang="vi-VN" sz="2400" b="1" dirty="0" smtClean="0">
                <a:solidFill>
                  <a:srgbClr val="0070C0"/>
                </a:solidFill>
                <a:latin typeface="+mj-lt"/>
              </a:rPr>
              <a:t>đại </a:t>
            </a:r>
            <a:r>
              <a:rPr lang="vi-VN" sz="2400" b="1" dirty="0">
                <a:solidFill>
                  <a:srgbClr val="0070C0"/>
                </a:solidFill>
                <a:latin typeface="+mj-lt"/>
              </a:rPr>
              <a:t>dương. Các màu còn lại chỉ đất, bao gồm: đồng bằng, đồi, cao nguyên, núi.</a:t>
            </a:r>
            <a:endParaRPr lang="en-US" sz="2400" b="1" dirty="0">
              <a:solidFill>
                <a:srgbClr val="0070C0"/>
              </a:solidFill>
              <a:latin typeface="+mj-lt"/>
            </a:endParaRPr>
          </a:p>
          <a:p>
            <a:pPr algn="just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2.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chiếm phần lớn diện tích bề mặt Trái Đất. 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r>
              <a:rPr lang="en-US" sz="2400" dirty="0"/>
              <a:t>3. </a:t>
            </a:r>
            <a:r>
              <a:rPr lang="vi-VN" sz="24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 địa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95325" indent="-495325" algn="just">
              <a:lnSpc>
                <a:spcPct val="150000"/>
              </a:lnSpc>
              <a:buFont typeface="+mj-lt"/>
              <a:buAutoNum type="arabicPeriod"/>
            </a:pPr>
            <a:endParaRPr lang="vi-VN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56B4B1-EC84-2162-2940-0806D50706A8}"/>
              </a:ext>
            </a:extLst>
          </p:cNvPr>
          <p:cNvSpPr/>
          <p:nvPr/>
        </p:nvSpPr>
        <p:spPr>
          <a:xfrm>
            <a:off x="0" y="19433"/>
            <a:ext cx="12191999" cy="159070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Sáu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19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2024</a:t>
            </a:r>
          </a:p>
          <a:p>
            <a:pPr lvl="0" algn="ctr">
              <a:defRPr/>
            </a:pP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4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22: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5953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 txBox="1"/>
          <p:nvPr/>
        </p:nvSpPr>
        <p:spPr>
          <a:xfrm>
            <a:off x="9063429" y="214969"/>
            <a:ext cx="2782110" cy="7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TNXH 3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3595"/>
            <a:ext cx="12191999" cy="17575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Sáu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19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2024</a:t>
            </a:r>
          </a:p>
          <a:p>
            <a:pPr lvl="0"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22: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775" y="1853538"/>
            <a:ext cx="8624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II.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HOẠT ĐỘNG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 THÀNH KIẾN THỨC MỚI: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36A39F83-4167-48D6-BA1B-9224210D9EB9}"/>
              </a:ext>
            </a:extLst>
          </p:cNvPr>
          <p:cNvSpPr txBox="1"/>
          <p:nvPr/>
        </p:nvSpPr>
        <p:spPr>
          <a:xfrm>
            <a:off x="495300" y="2164684"/>
            <a:ext cx="9082662" cy="568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067251F-66BB-46A9-8CF3-A2BD609C1F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3" t="34054" r="40832" b="34054"/>
          <a:stretch/>
        </p:blipFill>
        <p:spPr>
          <a:xfrm>
            <a:off x="7564582" y="2733559"/>
            <a:ext cx="4280957" cy="39971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AD87AA-D647-88C0-18E1-F95CA661A4EB}"/>
              </a:ext>
            </a:extLst>
          </p:cNvPr>
          <p:cNvSpPr/>
          <p:nvPr/>
        </p:nvSpPr>
        <p:spPr>
          <a:xfrm>
            <a:off x="1" y="0"/>
            <a:ext cx="12191999" cy="17575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Sáu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19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2024</a:t>
            </a:r>
          </a:p>
          <a:p>
            <a:pPr lvl="0" algn="ctr">
              <a:defRPr/>
            </a:pP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4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22: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1F2AE820-4880-41C7-B82C-D749BCE0C67C}"/>
              </a:ext>
            </a:extLst>
          </p:cNvPr>
          <p:cNvSpPr/>
          <p:nvPr/>
        </p:nvSpPr>
        <p:spPr>
          <a:xfrm>
            <a:off x="-1382093" y="4066495"/>
            <a:ext cx="1035729" cy="547069"/>
          </a:xfrm>
          <a:custGeom>
            <a:avLst/>
            <a:gdLst/>
            <a:ahLst/>
            <a:cxnLst/>
            <a:rect l="l" t="t" r="r" b="b"/>
            <a:pathLst>
              <a:path w="5459730" h="7045960">
                <a:moveTo>
                  <a:pt x="0" y="0"/>
                </a:moveTo>
                <a:lnTo>
                  <a:pt x="0" y="7045960"/>
                </a:lnTo>
                <a:lnTo>
                  <a:pt x="5459730" y="7045960"/>
                </a:lnTo>
                <a:lnTo>
                  <a:pt x="5459730" y="0"/>
                </a:lnTo>
                <a:lnTo>
                  <a:pt x="0" y="0"/>
                </a:lnTo>
                <a:close/>
                <a:moveTo>
                  <a:pt x="5370830" y="6958330"/>
                </a:moveTo>
                <a:lnTo>
                  <a:pt x="87630" y="6958330"/>
                </a:lnTo>
                <a:lnTo>
                  <a:pt x="87630" y="87630"/>
                </a:lnTo>
                <a:lnTo>
                  <a:pt x="5370830" y="87630"/>
                </a:lnTo>
                <a:lnTo>
                  <a:pt x="5370830" y="6958330"/>
                </a:lnTo>
                <a:close/>
              </a:path>
            </a:pathLst>
          </a:custGeom>
          <a:solidFill>
            <a:srgbClr val="FEF8F9"/>
          </a:solidFill>
        </p:spPr>
      </p:sp>
    </p:spTree>
    <p:extLst>
      <p:ext uri="{BB962C8B-B14F-4D97-AF65-F5344CB8AC3E}">
        <p14:creationId xmlns:p14="http://schemas.microsoft.com/office/powerpoint/2010/main" val="404530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 txBox="1"/>
          <p:nvPr/>
        </p:nvSpPr>
        <p:spPr>
          <a:xfrm>
            <a:off x="9063429" y="214969"/>
            <a:ext cx="2782110" cy="7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TNXH 3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3595"/>
            <a:ext cx="12191999" cy="17575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Sáu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19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2024</a:t>
            </a:r>
          </a:p>
          <a:p>
            <a:pPr lvl="0"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22: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775" y="1853538"/>
            <a:ext cx="8624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II.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HOẠT ĐỘNG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 THÀNH KIẾN THỨC MỚI: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36A39F83-4167-48D6-BA1B-9224210D9EB9}"/>
              </a:ext>
            </a:extLst>
          </p:cNvPr>
          <p:cNvSpPr txBox="1"/>
          <p:nvPr/>
        </p:nvSpPr>
        <p:spPr>
          <a:xfrm>
            <a:off x="495300" y="2164684"/>
            <a:ext cx="9082662" cy="568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F180D7C6-0C3B-445F-BACD-0DEF763B8B61}"/>
              </a:ext>
            </a:extLst>
          </p:cNvPr>
          <p:cNvSpPr txBox="1"/>
          <p:nvPr/>
        </p:nvSpPr>
        <p:spPr>
          <a:xfrm>
            <a:off x="495300" y="2661721"/>
            <a:ext cx="100076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và nói tên các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lục và đại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2">
            <a:extLst>
              <a:ext uri="{FF2B5EF4-FFF2-40B4-BE49-F238E27FC236}">
                <a16:creationId xmlns:a16="http://schemas.microsoft.com/office/drawing/2014/main" id="{36CC28DD-FBDE-455E-9913-B97D056AC536}"/>
              </a:ext>
            </a:extLst>
          </p:cNvPr>
          <p:cNvGrpSpPr>
            <a:grpSpLocks noChangeAspect="1"/>
          </p:cNvGrpSpPr>
          <p:nvPr/>
        </p:nvGrpSpPr>
        <p:grpSpPr>
          <a:xfrm>
            <a:off x="-457201" y="3625057"/>
            <a:ext cx="7412183" cy="2139389"/>
            <a:chOff x="-1" y="12700"/>
            <a:chExt cx="7174125" cy="7924802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B5E4A5AC-7480-4B37-AD10-0698BD4FA418}"/>
                </a:ext>
              </a:extLst>
            </p:cNvPr>
            <p:cNvSpPr/>
            <p:nvPr/>
          </p:nvSpPr>
          <p:spPr>
            <a:xfrm>
              <a:off x="-1" y="12700"/>
              <a:ext cx="7174125" cy="7924802"/>
            </a:xfrm>
            <a:custGeom>
              <a:avLst/>
              <a:gdLst/>
              <a:ahLst/>
              <a:cxnLst/>
              <a:rect l="l" t="t" r="r" b="b"/>
              <a:pathLst>
                <a:path w="6339841" h="7924802">
                  <a:moveTo>
                    <a:pt x="1" y="7693660"/>
                  </a:moveTo>
                  <a:lnTo>
                    <a:pt x="1" y="7363460"/>
                  </a:lnTo>
                  <a:cubicBezTo>
                    <a:pt x="128271" y="7363460"/>
                    <a:pt x="231141" y="7259320"/>
                    <a:pt x="231141" y="7132320"/>
                  </a:cubicBezTo>
                  <a:cubicBezTo>
                    <a:pt x="231141" y="7004050"/>
                    <a:pt x="127001" y="6901180"/>
                    <a:pt x="1" y="6901180"/>
                  </a:cubicBezTo>
                  <a:lnTo>
                    <a:pt x="1" y="6570980"/>
                  </a:lnTo>
                  <a:cubicBezTo>
                    <a:pt x="128271" y="6570980"/>
                    <a:pt x="231141" y="6466839"/>
                    <a:pt x="231141" y="6339839"/>
                  </a:cubicBezTo>
                  <a:cubicBezTo>
                    <a:pt x="231141" y="6211570"/>
                    <a:pt x="127001" y="6108700"/>
                    <a:pt x="1" y="6108700"/>
                  </a:cubicBezTo>
                  <a:lnTo>
                    <a:pt x="1" y="5778500"/>
                  </a:lnTo>
                  <a:cubicBezTo>
                    <a:pt x="128271" y="5778500"/>
                    <a:pt x="231141" y="5674360"/>
                    <a:pt x="231141" y="5547360"/>
                  </a:cubicBezTo>
                  <a:cubicBezTo>
                    <a:pt x="231141" y="5419090"/>
                    <a:pt x="127001" y="5316220"/>
                    <a:pt x="1" y="5316220"/>
                  </a:cubicBezTo>
                  <a:lnTo>
                    <a:pt x="1" y="4986020"/>
                  </a:lnTo>
                  <a:cubicBezTo>
                    <a:pt x="128271" y="4986020"/>
                    <a:pt x="231141" y="4881880"/>
                    <a:pt x="231141" y="4754880"/>
                  </a:cubicBezTo>
                  <a:cubicBezTo>
                    <a:pt x="231141" y="4626609"/>
                    <a:pt x="127001" y="4523739"/>
                    <a:pt x="1" y="4523739"/>
                  </a:cubicBezTo>
                  <a:lnTo>
                    <a:pt x="1" y="4193539"/>
                  </a:lnTo>
                  <a:cubicBezTo>
                    <a:pt x="128271" y="4193539"/>
                    <a:pt x="231141" y="4089399"/>
                    <a:pt x="231141" y="3962399"/>
                  </a:cubicBezTo>
                  <a:cubicBezTo>
                    <a:pt x="231141" y="3834129"/>
                    <a:pt x="127001" y="3731259"/>
                    <a:pt x="1" y="3731259"/>
                  </a:cubicBezTo>
                  <a:lnTo>
                    <a:pt x="1" y="3401059"/>
                  </a:lnTo>
                  <a:cubicBezTo>
                    <a:pt x="128271" y="3401059"/>
                    <a:pt x="231141" y="3296919"/>
                    <a:pt x="231141" y="3169919"/>
                  </a:cubicBezTo>
                  <a:cubicBezTo>
                    <a:pt x="231141" y="3041649"/>
                    <a:pt x="127001" y="2938779"/>
                    <a:pt x="1" y="2938779"/>
                  </a:cubicBezTo>
                  <a:lnTo>
                    <a:pt x="1" y="2608579"/>
                  </a:lnTo>
                  <a:cubicBezTo>
                    <a:pt x="128271" y="2608579"/>
                    <a:pt x="231141" y="2504439"/>
                    <a:pt x="231141" y="2377439"/>
                  </a:cubicBezTo>
                  <a:cubicBezTo>
                    <a:pt x="231141" y="2249170"/>
                    <a:pt x="127001" y="2146300"/>
                    <a:pt x="1" y="2146300"/>
                  </a:cubicBezTo>
                  <a:lnTo>
                    <a:pt x="1" y="1816100"/>
                  </a:lnTo>
                  <a:cubicBezTo>
                    <a:pt x="128271" y="1816100"/>
                    <a:pt x="231141" y="1711960"/>
                    <a:pt x="231141" y="1584960"/>
                  </a:cubicBezTo>
                  <a:cubicBezTo>
                    <a:pt x="231141" y="1456690"/>
                    <a:pt x="127001" y="1353820"/>
                    <a:pt x="1" y="1353820"/>
                  </a:cubicBezTo>
                  <a:lnTo>
                    <a:pt x="1" y="1023620"/>
                  </a:lnTo>
                  <a:cubicBezTo>
                    <a:pt x="128271" y="1023620"/>
                    <a:pt x="231141" y="919480"/>
                    <a:pt x="231141" y="792480"/>
                  </a:cubicBezTo>
                  <a:cubicBezTo>
                    <a:pt x="231141" y="664210"/>
                    <a:pt x="127001" y="561340"/>
                    <a:pt x="1" y="561340"/>
                  </a:cubicBezTo>
                  <a:lnTo>
                    <a:pt x="1" y="231140"/>
                  </a:lnTo>
                  <a:cubicBezTo>
                    <a:pt x="128271" y="231140"/>
                    <a:pt x="231141" y="127000"/>
                    <a:pt x="231141" y="0"/>
                  </a:cubicBezTo>
                  <a:lnTo>
                    <a:pt x="561341" y="0"/>
                  </a:lnTo>
                  <a:cubicBezTo>
                    <a:pt x="561341" y="128270"/>
                    <a:pt x="665481" y="231140"/>
                    <a:pt x="792481" y="231140"/>
                  </a:cubicBezTo>
                  <a:cubicBezTo>
                    <a:pt x="920751" y="231140"/>
                    <a:pt x="1023621" y="127000"/>
                    <a:pt x="1023621" y="0"/>
                  </a:cubicBezTo>
                  <a:lnTo>
                    <a:pt x="1353821" y="0"/>
                  </a:lnTo>
                  <a:cubicBezTo>
                    <a:pt x="1353821" y="128270"/>
                    <a:pt x="1457961" y="231140"/>
                    <a:pt x="1584961" y="231140"/>
                  </a:cubicBezTo>
                  <a:cubicBezTo>
                    <a:pt x="1713231" y="231140"/>
                    <a:pt x="1816101" y="127000"/>
                    <a:pt x="1816101" y="0"/>
                  </a:cubicBezTo>
                  <a:lnTo>
                    <a:pt x="2146301" y="0"/>
                  </a:lnTo>
                  <a:cubicBezTo>
                    <a:pt x="2146301" y="128270"/>
                    <a:pt x="2250441" y="231140"/>
                    <a:pt x="2377441" y="231140"/>
                  </a:cubicBezTo>
                  <a:cubicBezTo>
                    <a:pt x="2505711" y="231140"/>
                    <a:pt x="2608581" y="127000"/>
                    <a:pt x="2608581" y="0"/>
                  </a:cubicBezTo>
                  <a:lnTo>
                    <a:pt x="2938781" y="0"/>
                  </a:lnTo>
                  <a:cubicBezTo>
                    <a:pt x="2938781" y="128270"/>
                    <a:pt x="3042921" y="231140"/>
                    <a:pt x="3169921" y="231140"/>
                  </a:cubicBezTo>
                  <a:cubicBezTo>
                    <a:pt x="3298191" y="231140"/>
                    <a:pt x="3401061" y="127000"/>
                    <a:pt x="3401061" y="0"/>
                  </a:cubicBezTo>
                  <a:lnTo>
                    <a:pt x="3731261" y="0"/>
                  </a:lnTo>
                  <a:cubicBezTo>
                    <a:pt x="3731261" y="128270"/>
                    <a:pt x="3835401" y="231140"/>
                    <a:pt x="3962401" y="231140"/>
                  </a:cubicBezTo>
                  <a:cubicBezTo>
                    <a:pt x="4090671" y="231140"/>
                    <a:pt x="4193541" y="127000"/>
                    <a:pt x="4193541" y="0"/>
                  </a:cubicBezTo>
                  <a:lnTo>
                    <a:pt x="4523741" y="0"/>
                  </a:lnTo>
                  <a:cubicBezTo>
                    <a:pt x="4523741" y="128270"/>
                    <a:pt x="4627881" y="231140"/>
                    <a:pt x="4754881" y="231140"/>
                  </a:cubicBezTo>
                  <a:cubicBezTo>
                    <a:pt x="4883151" y="231140"/>
                    <a:pt x="4986021" y="127000"/>
                    <a:pt x="4986021" y="0"/>
                  </a:cubicBezTo>
                  <a:lnTo>
                    <a:pt x="5316221" y="0"/>
                  </a:lnTo>
                  <a:cubicBezTo>
                    <a:pt x="5316221" y="128270"/>
                    <a:pt x="5420362" y="231140"/>
                    <a:pt x="5547362" y="231140"/>
                  </a:cubicBezTo>
                  <a:cubicBezTo>
                    <a:pt x="5675631" y="231140"/>
                    <a:pt x="5778501" y="127000"/>
                    <a:pt x="5778501" y="0"/>
                  </a:cubicBezTo>
                  <a:lnTo>
                    <a:pt x="6108701" y="0"/>
                  </a:lnTo>
                  <a:cubicBezTo>
                    <a:pt x="6108701" y="128270"/>
                    <a:pt x="6212841" y="231140"/>
                    <a:pt x="6339841" y="231140"/>
                  </a:cubicBezTo>
                  <a:lnTo>
                    <a:pt x="6339841" y="561340"/>
                  </a:lnTo>
                  <a:cubicBezTo>
                    <a:pt x="6211571" y="561340"/>
                    <a:pt x="6108701" y="665480"/>
                    <a:pt x="6108701" y="792480"/>
                  </a:cubicBezTo>
                  <a:cubicBezTo>
                    <a:pt x="6108701" y="920750"/>
                    <a:pt x="6212841" y="1023620"/>
                    <a:pt x="6339841" y="1023620"/>
                  </a:cubicBezTo>
                  <a:lnTo>
                    <a:pt x="6339841" y="1353820"/>
                  </a:lnTo>
                  <a:cubicBezTo>
                    <a:pt x="6211571" y="1353820"/>
                    <a:pt x="6108701" y="1457960"/>
                    <a:pt x="6108701" y="1584960"/>
                  </a:cubicBezTo>
                  <a:cubicBezTo>
                    <a:pt x="6108701" y="1713230"/>
                    <a:pt x="6212841" y="1816100"/>
                    <a:pt x="6339841" y="1816100"/>
                  </a:cubicBezTo>
                  <a:lnTo>
                    <a:pt x="6339841" y="2146300"/>
                  </a:lnTo>
                  <a:cubicBezTo>
                    <a:pt x="6211571" y="2146300"/>
                    <a:pt x="6108701" y="2250440"/>
                    <a:pt x="6108701" y="2377440"/>
                  </a:cubicBezTo>
                  <a:cubicBezTo>
                    <a:pt x="6108701" y="2505710"/>
                    <a:pt x="6212841" y="2608580"/>
                    <a:pt x="6339841" y="2608580"/>
                  </a:cubicBezTo>
                  <a:lnTo>
                    <a:pt x="6339841" y="2938780"/>
                  </a:lnTo>
                  <a:cubicBezTo>
                    <a:pt x="6211571" y="2938780"/>
                    <a:pt x="6108701" y="3042920"/>
                    <a:pt x="6108701" y="3169920"/>
                  </a:cubicBezTo>
                  <a:cubicBezTo>
                    <a:pt x="6108701" y="3298190"/>
                    <a:pt x="6212841" y="3401060"/>
                    <a:pt x="6339841" y="3401060"/>
                  </a:cubicBezTo>
                  <a:lnTo>
                    <a:pt x="6339841" y="3731260"/>
                  </a:lnTo>
                  <a:cubicBezTo>
                    <a:pt x="6211571" y="3731260"/>
                    <a:pt x="6108701" y="3835400"/>
                    <a:pt x="6108701" y="3962400"/>
                  </a:cubicBezTo>
                  <a:cubicBezTo>
                    <a:pt x="6108701" y="4090670"/>
                    <a:pt x="6212841" y="4193540"/>
                    <a:pt x="6339841" y="4193540"/>
                  </a:cubicBezTo>
                  <a:lnTo>
                    <a:pt x="6339841" y="4523740"/>
                  </a:lnTo>
                  <a:cubicBezTo>
                    <a:pt x="6211571" y="4523740"/>
                    <a:pt x="6108701" y="4627880"/>
                    <a:pt x="6108701" y="4754880"/>
                  </a:cubicBezTo>
                  <a:cubicBezTo>
                    <a:pt x="6108701" y="4881880"/>
                    <a:pt x="6212841" y="4986020"/>
                    <a:pt x="6339841" y="4986020"/>
                  </a:cubicBezTo>
                  <a:lnTo>
                    <a:pt x="6339841" y="5316220"/>
                  </a:lnTo>
                  <a:cubicBezTo>
                    <a:pt x="6211571" y="5316220"/>
                    <a:pt x="6108701" y="5420361"/>
                    <a:pt x="6108701" y="5547361"/>
                  </a:cubicBezTo>
                  <a:cubicBezTo>
                    <a:pt x="6108701" y="5674361"/>
                    <a:pt x="6212841" y="5778501"/>
                    <a:pt x="6339841" y="5778501"/>
                  </a:cubicBezTo>
                  <a:lnTo>
                    <a:pt x="6339841" y="6108701"/>
                  </a:lnTo>
                  <a:cubicBezTo>
                    <a:pt x="6211571" y="6108701"/>
                    <a:pt x="6108701" y="6212841"/>
                    <a:pt x="6108701" y="6339841"/>
                  </a:cubicBezTo>
                  <a:cubicBezTo>
                    <a:pt x="6108701" y="6468111"/>
                    <a:pt x="6212841" y="6570981"/>
                    <a:pt x="6339841" y="6570981"/>
                  </a:cubicBezTo>
                  <a:lnTo>
                    <a:pt x="6339841" y="6901181"/>
                  </a:lnTo>
                  <a:cubicBezTo>
                    <a:pt x="6211571" y="6901181"/>
                    <a:pt x="6108701" y="7005321"/>
                    <a:pt x="6108701" y="7132321"/>
                  </a:cubicBezTo>
                  <a:cubicBezTo>
                    <a:pt x="6108701" y="7260591"/>
                    <a:pt x="6212841" y="7363461"/>
                    <a:pt x="6339841" y="7363461"/>
                  </a:cubicBezTo>
                  <a:lnTo>
                    <a:pt x="6339841" y="7693661"/>
                  </a:lnTo>
                  <a:cubicBezTo>
                    <a:pt x="6211571" y="7693661"/>
                    <a:pt x="6108701" y="7797802"/>
                    <a:pt x="6108701" y="7924802"/>
                  </a:cubicBezTo>
                  <a:lnTo>
                    <a:pt x="5778501" y="7924802"/>
                  </a:lnTo>
                  <a:cubicBezTo>
                    <a:pt x="5778501" y="7796532"/>
                    <a:pt x="5674361" y="7693661"/>
                    <a:pt x="5547361" y="7693661"/>
                  </a:cubicBezTo>
                  <a:cubicBezTo>
                    <a:pt x="5419091" y="7693661"/>
                    <a:pt x="5316221" y="7797802"/>
                    <a:pt x="5316221" y="7924802"/>
                  </a:cubicBezTo>
                  <a:lnTo>
                    <a:pt x="4986021" y="7924802"/>
                  </a:lnTo>
                  <a:cubicBezTo>
                    <a:pt x="4986021" y="7796532"/>
                    <a:pt x="4881881" y="7693661"/>
                    <a:pt x="4754881" y="7693661"/>
                  </a:cubicBezTo>
                  <a:cubicBezTo>
                    <a:pt x="4626610" y="7693661"/>
                    <a:pt x="4523740" y="7797802"/>
                    <a:pt x="4523740" y="7924802"/>
                  </a:cubicBezTo>
                  <a:lnTo>
                    <a:pt x="4193540" y="7924802"/>
                  </a:lnTo>
                  <a:cubicBezTo>
                    <a:pt x="4193540" y="7796532"/>
                    <a:pt x="4089400" y="7693661"/>
                    <a:pt x="3962400" y="7693661"/>
                  </a:cubicBezTo>
                  <a:cubicBezTo>
                    <a:pt x="3834130" y="7693661"/>
                    <a:pt x="3731260" y="7797802"/>
                    <a:pt x="3731260" y="7924802"/>
                  </a:cubicBezTo>
                  <a:lnTo>
                    <a:pt x="3401060" y="7924802"/>
                  </a:lnTo>
                  <a:cubicBezTo>
                    <a:pt x="3401060" y="7796532"/>
                    <a:pt x="3296920" y="7693661"/>
                    <a:pt x="3169920" y="7693661"/>
                  </a:cubicBezTo>
                  <a:cubicBezTo>
                    <a:pt x="3041650" y="7693661"/>
                    <a:pt x="2938780" y="7797802"/>
                    <a:pt x="2938780" y="7924802"/>
                  </a:cubicBezTo>
                  <a:lnTo>
                    <a:pt x="2608580" y="7924802"/>
                  </a:lnTo>
                  <a:cubicBezTo>
                    <a:pt x="2608580" y="7796532"/>
                    <a:pt x="2504440" y="7693661"/>
                    <a:pt x="2377440" y="7693661"/>
                  </a:cubicBezTo>
                  <a:cubicBezTo>
                    <a:pt x="2249170" y="7693661"/>
                    <a:pt x="2146300" y="7797802"/>
                    <a:pt x="2146300" y="7924802"/>
                  </a:cubicBezTo>
                  <a:lnTo>
                    <a:pt x="1816100" y="7924802"/>
                  </a:lnTo>
                  <a:cubicBezTo>
                    <a:pt x="1816100" y="7796532"/>
                    <a:pt x="1711960" y="7693661"/>
                    <a:pt x="1584960" y="7693661"/>
                  </a:cubicBezTo>
                  <a:cubicBezTo>
                    <a:pt x="1456690" y="7693661"/>
                    <a:pt x="1353820" y="7797802"/>
                    <a:pt x="1353820" y="7924802"/>
                  </a:cubicBezTo>
                  <a:lnTo>
                    <a:pt x="1023620" y="7924802"/>
                  </a:lnTo>
                  <a:cubicBezTo>
                    <a:pt x="1023620" y="7796532"/>
                    <a:pt x="919480" y="7693661"/>
                    <a:pt x="792480" y="7693661"/>
                  </a:cubicBezTo>
                  <a:cubicBezTo>
                    <a:pt x="664210" y="7693661"/>
                    <a:pt x="561340" y="7797802"/>
                    <a:pt x="561340" y="7924802"/>
                  </a:cubicBezTo>
                  <a:lnTo>
                    <a:pt x="231140" y="7924802"/>
                  </a:lnTo>
                  <a:cubicBezTo>
                    <a:pt x="231140" y="7796532"/>
                    <a:pt x="128270" y="7693661"/>
                    <a:pt x="0" y="7693661"/>
                  </a:cubicBezTo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1F2AE820-4880-41C7-B82C-D749BCE0C67C}"/>
                </a:ext>
              </a:extLst>
            </p:cNvPr>
            <p:cNvSpPr/>
            <p:nvPr/>
          </p:nvSpPr>
          <p:spPr>
            <a:xfrm>
              <a:off x="445770" y="445770"/>
              <a:ext cx="5459730" cy="7045960"/>
            </a:xfrm>
            <a:custGeom>
              <a:avLst/>
              <a:gdLst/>
              <a:ahLst/>
              <a:cxnLst/>
              <a:rect l="l" t="t" r="r" b="b"/>
              <a:pathLst>
                <a:path w="5459730" h="7045960">
                  <a:moveTo>
                    <a:pt x="0" y="0"/>
                  </a:moveTo>
                  <a:lnTo>
                    <a:pt x="0" y="7045960"/>
                  </a:lnTo>
                  <a:lnTo>
                    <a:pt x="5459730" y="7045960"/>
                  </a:lnTo>
                  <a:lnTo>
                    <a:pt x="5459730" y="0"/>
                  </a:lnTo>
                  <a:lnTo>
                    <a:pt x="0" y="0"/>
                  </a:lnTo>
                  <a:close/>
                  <a:moveTo>
                    <a:pt x="5370830" y="6958330"/>
                  </a:moveTo>
                  <a:lnTo>
                    <a:pt x="87630" y="6958330"/>
                  </a:lnTo>
                  <a:lnTo>
                    <a:pt x="87630" y="87630"/>
                  </a:lnTo>
                  <a:lnTo>
                    <a:pt x="5370830" y="87630"/>
                  </a:lnTo>
                  <a:lnTo>
                    <a:pt x="5370830" y="6958330"/>
                  </a:lnTo>
                  <a:close/>
                </a:path>
              </a:pathLst>
            </a:custGeom>
            <a:solidFill>
              <a:srgbClr val="FEF8F9"/>
            </a:solidFill>
          </p:spPr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64B4435C-DC22-4776-ADB0-0C756DE642B6}"/>
              </a:ext>
            </a:extLst>
          </p:cNvPr>
          <p:cNvSpPr/>
          <p:nvPr/>
        </p:nvSpPr>
        <p:spPr>
          <a:xfrm>
            <a:off x="-72590" y="2376758"/>
            <a:ext cx="7387790" cy="44812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95325" indent="-495325"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067251F-66BB-46A9-8CF3-A2BD609C1F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3" t="34054" r="40832" b="34054"/>
          <a:stretch/>
        </p:blipFill>
        <p:spPr>
          <a:xfrm>
            <a:off x="7598040" y="3257304"/>
            <a:ext cx="3959844" cy="34459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2B0E308-1137-4DA8-AED9-D5D6EFF0D2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5" t="34054" r="44582" b="34054"/>
          <a:stretch/>
        </p:blipFill>
        <p:spPr>
          <a:xfrm rot="496242">
            <a:off x="10503541" y="2868739"/>
            <a:ext cx="1331883" cy="16651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AD87AA-D647-88C0-18E1-F95CA661A4EB}"/>
              </a:ext>
            </a:extLst>
          </p:cNvPr>
          <p:cNvSpPr/>
          <p:nvPr/>
        </p:nvSpPr>
        <p:spPr>
          <a:xfrm>
            <a:off x="1" y="23595"/>
            <a:ext cx="12191999" cy="17575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Sáu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19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2024</a:t>
            </a:r>
          </a:p>
          <a:p>
            <a:pPr lvl="0" algn="ctr">
              <a:defRPr/>
            </a:pP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4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22: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67988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 txBox="1"/>
          <p:nvPr/>
        </p:nvSpPr>
        <p:spPr>
          <a:xfrm>
            <a:off x="9063429" y="214969"/>
            <a:ext cx="2782110" cy="7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TNXH 3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3595"/>
            <a:ext cx="12191999" cy="17575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Sáu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19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2024</a:t>
            </a:r>
          </a:p>
          <a:p>
            <a:pPr lvl="0"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22: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775" y="1853538"/>
            <a:ext cx="8624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II.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HOẠT ĐỘNG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 THÀNH KIẾN THỨC MỚI: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36A39F83-4167-48D6-BA1B-9224210D9EB9}"/>
              </a:ext>
            </a:extLst>
          </p:cNvPr>
          <p:cNvSpPr txBox="1"/>
          <p:nvPr/>
        </p:nvSpPr>
        <p:spPr>
          <a:xfrm>
            <a:off x="495300" y="2164684"/>
            <a:ext cx="9082662" cy="568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F180D7C6-0C3B-445F-BACD-0DEF763B8B61}"/>
              </a:ext>
            </a:extLst>
          </p:cNvPr>
          <p:cNvSpPr txBox="1"/>
          <p:nvPr/>
        </p:nvSpPr>
        <p:spPr>
          <a:xfrm>
            <a:off x="495300" y="2661721"/>
            <a:ext cx="100076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HĐ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 và nói tên các châu lục và đại </a:t>
            </a: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dương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B5E4A5AC-7480-4B37-AD10-0698BD4FA418}"/>
              </a:ext>
            </a:extLst>
          </p:cNvPr>
          <p:cNvSpPr/>
          <p:nvPr/>
        </p:nvSpPr>
        <p:spPr>
          <a:xfrm>
            <a:off x="340085" y="3434318"/>
            <a:ext cx="1967345" cy="3049609"/>
          </a:xfrm>
          <a:custGeom>
            <a:avLst/>
            <a:gdLst/>
            <a:ahLst/>
            <a:cxnLst/>
            <a:rect l="l" t="t" r="r" b="b"/>
            <a:pathLst>
              <a:path w="6339841" h="7924802">
                <a:moveTo>
                  <a:pt x="1" y="7693660"/>
                </a:moveTo>
                <a:lnTo>
                  <a:pt x="1" y="7363460"/>
                </a:lnTo>
                <a:cubicBezTo>
                  <a:pt x="128271" y="7363460"/>
                  <a:pt x="231141" y="7259320"/>
                  <a:pt x="231141" y="7132320"/>
                </a:cubicBezTo>
                <a:cubicBezTo>
                  <a:pt x="231141" y="7004050"/>
                  <a:pt x="127001" y="6901180"/>
                  <a:pt x="1" y="6901180"/>
                </a:cubicBezTo>
                <a:lnTo>
                  <a:pt x="1" y="6570980"/>
                </a:lnTo>
                <a:cubicBezTo>
                  <a:pt x="128271" y="6570980"/>
                  <a:pt x="231141" y="6466839"/>
                  <a:pt x="231141" y="6339839"/>
                </a:cubicBezTo>
                <a:cubicBezTo>
                  <a:pt x="231141" y="6211570"/>
                  <a:pt x="127001" y="6108700"/>
                  <a:pt x="1" y="6108700"/>
                </a:cubicBezTo>
                <a:lnTo>
                  <a:pt x="1" y="5778500"/>
                </a:lnTo>
                <a:cubicBezTo>
                  <a:pt x="128271" y="5778500"/>
                  <a:pt x="231141" y="5674360"/>
                  <a:pt x="231141" y="5547360"/>
                </a:cubicBezTo>
                <a:cubicBezTo>
                  <a:pt x="231141" y="5419090"/>
                  <a:pt x="127001" y="5316220"/>
                  <a:pt x="1" y="5316220"/>
                </a:cubicBezTo>
                <a:lnTo>
                  <a:pt x="1" y="4986020"/>
                </a:lnTo>
                <a:cubicBezTo>
                  <a:pt x="128271" y="4986020"/>
                  <a:pt x="231141" y="4881880"/>
                  <a:pt x="231141" y="4754880"/>
                </a:cubicBezTo>
                <a:cubicBezTo>
                  <a:pt x="231141" y="4626609"/>
                  <a:pt x="127001" y="4523739"/>
                  <a:pt x="1" y="4523739"/>
                </a:cubicBezTo>
                <a:lnTo>
                  <a:pt x="1" y="4193539"/>
                </a:lnTo>
                <a:cubicBezTo>
                  <a:pt x="128271" y="4193539"/>
                  <a:pt x="231141" y="4089399"/>
                  <a:pt x="231141" y="3962399"/>
                </a:cubicBezTo>
                <a:cubicBezTo>
                  <a:pt x="231141" y="3834129"/>
                  <a:pt x="127001" y="3731259"/>
                  <a:pt x="1" y="3731259"/>
                </a:cubicBezTo>
                <a:lnTo>
                  <a:pt x="1" y="3401059"/>
                </a:lnTo>
                <a:cubicBezTo>
                  <a:pt x="128271" y="3401059"/>
                  <a:pt x="231141" y="3296919"/>
                  <a:pt x="231141" y="3169919"/>
                </a:cubicBezTo>
                <a:cubicBezTo>
                  <a:pt x="231141" y="3041649"/>
                  <a:pt x="127001" y="2938779"/>
                  <a:pt x="1" y="2938779"/>
                </a:cubicBezTo>
                <a:lnTo>
                  <a:pt x="1" y="2608579"/>
                </a:lnTo>
                <a:cubicBezTo>
                  <a:pt x="128271" y="2608579"/>
                  <a:pt x="231141" y="2504439"/>
                  <a:pt x="231141" y="2377439"/>
                </a:cubicBezTo>
                <a:cubicBezTo>
                  <a:pt x="231141" y="2249170"/>
                  <a:pt x="127001" y="2146300"/>
                  <a:pt x="1" y="2146300"/>
                </a:cubicBezTo>
                <a:lnTo>
                  <a:pt x="1" y="1816100"/>
                </a:lnTo>
                <a:cubicBezTo>
                  <a:pt x="128271" y="1816100"/>
                  <a:pt x="231141" y="1711960"/>
                  <a:pt x="231141" y="1584960"/>
                </a:cubicBezTo>
                <a:cubicBezTo>
                  <a:pt x="231141" y="1456690"/>
                  <a:pt x="127001" y="1353820"/>
                  <a:pt x="1" y="1353820"/>
                </a:cubicBezTo>
                <a:lnTo>
                  <a:pt x="1" y="1023620"/>
                </a:lnTo>
                <a:cubicBezTo>
                  <a:pt x="128271" y="1023620"/>
                  <a:pt x="231141" y="919480"/>
                  <a:pt x="231141" y="792480"/>
                </a:cubicBezTo>
                <a:cubicBezTo>
                  <a:pt x="231141" y="664210"/>
                  <a:pt x="127001" y="561340"/>
                  <a:pt x="1" y="561340"/>
                </a:cubicBezTo>
                <a:lnTo>
                  <a:pt x="1" y="231140"/>
                </a:lnTo>
                <a:cubicBezTo>
                  <a:pt x="128271" y="231140"/>
                  <a:pt x="231141" y="127000"/>
                  <a:pt x="231141" y="0"/>
                </a:cubicBezTo>
                <a:lnTo>
                  <a:pt x="561341" y="0"/>
                </a:lnTo>
                <a:cubicBezTo>
                  <a:pt x="561341" y="128270"/>
                  <a:pt x="665481" y="231140"/>
                  <a:pt x="792481" y="231140"/>
                </a:cubicBezTo>
                <a:cubicBezTo>
                  <a:pt x="920751" y="231140"/>
                  <a:pt x="1023621" y="127000"/>
                  <a:pt x="1023621" y="0"/>
                </a:cubicBezTo>
                <a:lnTo>
                  <a:pt x="1353821" y="0"/>
                </a:lnTo>
                <a:cubicBezTo>
                  <a:pt x="1353821" y="128270"/>
                  <a:pt x="1457961" y="231140"/>
                  <a:pt x="1584961" y="231140"/>
                </a:cubicBezTo>
                <a:cubicBezTo>
                  <a:pt x="1713231" y="231140"/>
                  <a:pt x="1816101" y="127000"/>
                  <a:pt x="1816101" y="0"/>
                </a:cubicBezTo>
                <a:lnTo>
                  <a:pt x="2146301" y="0"/>
                </a:lnTo>
                <a:cubicBezTo>
                  <a:pt x="2146301" y="128270"/>
                  <a:pt x="2250441" y="231140"/>
                  <a:pt x="2377441" y="231140"/>
                </a:cubicBezTo>
                <a:cubicBezTo>
                  <a:pt x="2505711" y="231140"/>
                  <a:pt x="2608581" y="127000"/>
                  <a:pt x="2608581" y="0"/>
                </a:cubicBezTo>
                <a:lnTo>
                  <a:pt x="2938781" y="0"/>
                </a:lnTo>
                <a:cubicBezTo>
                  <a:pt x="2938781" y="128270"/>
                  <a:pt x="3042921" y="231140"/>
                  <a:pt x="3169921" y="231140"/>
                </a:cubicBezTo>
                <a:cubicBezTo>
                  <a:pt x="3298191" y="231140"/>
                  <a:pt x="3401061" y="127000"/>
                  <a:pt x="3401061" y="0"/>
                </a:cubicBezTo>
                <a:lnTo>
                  <a:pt x="3731261" y="0"/>
                </a:lnTo>
                <a:cubicBezTo>
                  <a:pt x="3731261" y="128270"/>
                  <a:pt x="3835401" y="231140"/>
                  <a:pt x="3962401" y="231140"/>
                </a:cubicBezTo>
                <a:cubicBezTo>
                  <a:pt x="4090671" y="231140"/>
                  <a:pt x="4193541" y="127000"/>
                  <a:pt x="4193541" y="0"/>
                </a:cubicBezTo>
                <a:lnTo>
                  <a:pt x="4523741" y="0"/>
                </a:lnTo>
                <a:cubicBezTo>
                  <a:pt x="4523741" y="128270"/>
                  <a:pt x="4627881" y="231140"/>
                  <a:pt x="4754881" y="231140"/>
                </a:cubicBezTo>
                <a:cubicBezTo>
                  <a:pt x="4883151" y="231140"/>
                  <a:pt x="4986021" y="127000"/>
                  <a:pt x="4986021" y="0"/>
                </a:cubicBezTo>
                <a:lnTo>
                  <a:pt x="5316221" y="0"/>
                </a:lnTo>
                <a:cubicBezTo>
                  <a:pt x="5316221" y="128270"/>
                  <a:pt x="5420362" y="231140"/>
                  <a:pt x="5547362" y="231140"/>
                </a:cubicBezTo>
                <a:cubicBezTo>
                  <a:pt x="5675631" y="231140"/>
                  <a:pt x="5778501" y="127000"/>
                  <a:pt x="5778501" y="0"/>
                </a:cubicBezTo>
                <a:lnTo>
                  <a:pt x="6108701" y="0"/>
                </a:lnTo>
                <a:cubicBezTo>
                  <a:pt x="6108701" y="128270"/>
                  <a:pt x="6212841" y="231140"/>
                  <a:pt x="6339841" y="231140"/>
                </a:cubicBezTo>
                <a:lnTo>
                  <a:pt x="6339841" y="561340"/>
                </a:lnTo>
                <a:cubicBezTo>
                  <a:pt x="6211571" y="561340"/>
                  <a:pt x="6108701" y="665480"/>
                  <a:pt x="6108701" y="792480"/>
                </a:cubicBezTo>
                <a:cubicBezTo>
                  <a:pt x="6108701" y="920750"/>
                  <a:pt x="6212841" y="1023620"/>
                  <a:pt x="6339841" y="1023620"/>
                </a:cubicBezTo>
                <a:lnTo>
                  <a:pt x="6339841" y="1353820"/>
                </a:lnTo>
                <a:cubicBezTo>
                  <a:pt x="6211571" y="1353820"/>
                  <a:pt x="6108701" y="1457960"/>
                  <a:pt x="6108701" y="1584960"/>
                </a:cubicBezTo>
                <a:cubicBezTo>
                  <a:pt x="6108701" y="1713230"/>
                  <a:pt x="6212841" y="1816100"/>
                  <a:pt x="6339841" y="1816100"/>
                </a:cubicBezTo>
                <a:lnTo>
                  <a:pt x="6339841" y="2146300"/>
                </a:lnTo>
                <a:cubicBezTo>
                  <a:pt x="6211571" y="2146300"/>
                  <a:pt x="6108701" y="2250440"/>
                  <a:pt x="6108701" y="2377440"/>
                </a:cubicBezTo>
                <a:cubicBezTo>
                  <a:pt x="6108701" y="2505710"/>
                  <a:pt x="6212841" y="2608580"/>
                  <a:pt x="6339841" y="2608580"/>
                </a:cubicBezTo>
                <a:lnTo>
                  <a:pt x="6339841" y="2938780"/>
                </a:lnTo>
                <a:cubicBezTo>
                  <a:pt x="6211571" y="2938780"/>
                  <a:pt x="6108701" y="3042920"/>
                  <a:pt x="6108701" y="3169920"/>
                </a:cubicBezTo>
                <a:cubicBezTo>
                  <a:pt x="6108701" y="3298190"/>
                  <a:pt x="6212841" y="3401060"/>
                  <a:pt x="6339841" y="3401060"/>
                </a:cubicBezTo>
                <a:lnTo>
                  <a:pt x="6339841" y="3731260"/>
                </a:lnTo>
                <a:cubicBezTo>
                  <a:pt x="6211571" y="3731260"/>
                  <a:pt x="6108701" y="3835400"/>
                  <a:pt x="6108701" y="3962400"/>
                </a:cubicBezTo>
                <a:cubicBezTo>
                  <a:pt x="6108701" y="4090670"/>
                  <a:pt x="6212841" y="4193540"/>
                  <a:pt x="6339841" y="4193540"/>
                </a:cubicBezTo>
                <a:lnTo>
                  <a:pt x="6339841" y="4523740"/>
                </a:lnTo>
                <a:cubicBezTo>
                  <a:pt x="6211571" y="4523740"/>
                  <a:pt x="6108701" y="4627880"/>
                  <a:pt x="6108701" y="4754880"/>
                </a:cubicBezTo>
                <a:cubicBezTo>
                  <a:pt x="6108701" y="4881880"/>
                  <a:pt x="6212841" y="4986020"/>
                  <a:pt x="6339841" y="4986020"/>
                </a:cubicBezTo>
                <a:lnTo>
                  <a:pt x="6339841" y="5316220"/>
                </a:lnTo>
                <a:cubicBezTo>
                  <a:pt x="6211571" y="5316220"/>
                  <a:pt x="6108701" y="5420361"/>
                  <a:pt x="6108701" y="5547361"/>
                </a:cubicBezTo>
                <a:cubicBezTo>
                  <a:pt x="6108701" y="5674361"/>
                  <a:pt x="6212841" y="5778501"/>
                  <a:pt x="6339841" y="5778501"/>
                </a:cubicBezTo>
                <a:lnTo>
                  <a:pt x="6339841" y="6108701"/>
                </a:lnTo>
                <a:cubicBezTo>
                  <a:pt x="6211571" y="6108701"/>
                  <a:pt x="6108701" y="6212841"/>
                  <a:pt x="6108701" y="6339841"/>
                </a:cubicBezTo>
                <a:cubicBezTo>
                  <a:pt x="6108701" y="6468111"/>
                  <a:pt x="6212841" y="6570981"/>
                  <a:pt x="6339841" y="6570981"/>
                </a:cubicBezTo>
                <a:lnTo>
                  <a:pt x="6339841" y="6901181"/>
                </a:lnTo>
                <a:cubicBezTo>
                  <a:pt x="6211571" y="6901181"/>
                  <a:pt x="6108701" y="7005321"/>
                  <a:pt x="6108701" y="7132321"/>
                </a:cubicBezTo>
                <a:cubicBezTo>
                  <a:pt x="6108701" y="7260591"/>
                  <a:pt x="6212841" y="7363461"/>
                  <a:pt x="6339841" y="7363461"/>
                </a:cubicBezTo>
                <a:lnTo>
                  <a:pt x="6339841" y="7693661"/>
                </a:lnTo>
                <a:cubicBezTo>
                  <a:pt x="6211571" y="7693661"/>
                  <a:pt x="6108701" y="7797802"/>
                  <a:pt x="6108701" y="7924802"/>
                </a:cubicBezTo>
                <a:lnTo>
                  <a:pt x="5778501" y="7924802"/>
                </a:lnTo>
                <a:cubicBezTo>
                  <a:pt x="5778501" y="7796532"/>
                  <a:pt x="5674361" y="7693661"/>
                  <a:pt x="5547361" y="7693661"/>
                </a:cubicBezTo>
                <a:cubicBezTo>
                  <a:pt x="5419091" y="7693661"/>
                  <a:pt x="5316221" y="7797802"/>
                  <a:pt x="5316221" y="7924802"/>
                </a:cubicBezTo>
                <a:lnTo>
                  <a:pt x="4986021" y="7924802"/>
                </a:lnTo>
                <a:cubicBezTo>
                  <a:pt x="4986021" y="7796532"/>
                  <a:pt x="4881881" y="7693661"/>
                  <a:pt x="4754881" y="7693661"/>
                </a:cubicBezTo>
                <a:cubicBezTo>
                  <a:pt x="4626610" y="7693661"/>
                  <a:pt x="4523740" y="7797802"/>
                  <a:pt x="4523740" y="7924802"/>
                </a:cubicBezTo>
                <a:lnTo>
                  <a:pt x="4193540" y="7924802"/>
                </a:lnTo>
                <a:cubicBezTo>
                  <a:pt x="4193540" y="7796532"/>
                  <a:pt x="4089400" y="7693661"/>
                  <a:pt x="3962400" y="7693661"/>
                </a:cubicBezTo>
                <a:cubicBezTo>
                  <a:pt x="3834130" y="7693661"/>
                  <a:pt x="3731260" y="7797802"/>
                  <a:pt x="3731260" y="7924802"/>
                </a:cubicBezTo>
                <a:lnTo>
                  <a:pt x="3401060" y="7924802"/>
                </a:lnTo>
                <a:cubicBezTo>
                  <a:pt x="3401060" y="7796532"/>
                  <a:pt x="3296920" y="7693661"/>
                  <a:pt x="3169920" y="7693661"/>
                </a:cubicBezTo>
                <a:cubicBezTo>
                  <a:pt x="3041650" y="7693661"/>
                  <a:pt x="2938780" y="7797802"/>
                  <a:pt x="2938780" y="7924802"/>
                </a:cubicBezTo>
                <a:lnTo>
                  <a:pt x="2608580" y="7924802"/>
                </a:lnTo>
                <a:cubicBezTo>
                  <a:pt x="2608580" y="7796532"/>
                  <a:pt x="2504440" y="7693661"/>
                  <a:pt x="2377440" y="7693661"/>
                </a:cubicBezTo>
                <a:cubicBezTo>
                  <a:pt x="2249170" y="7693661"/>
                  <a:pt x="2146300" y="7797802"/>
                  <a:pt x="2146300" y="7924802"/>
                </a:cubicBezTo>
                <a:lnTo>
                  <a:pt x="1816100" y="7924802"/>
                </a:lnTo>
                <a:cubicBezTo>
                  <a:pt x="1816100" y="7796532"/>
                  <a:pt x="1711960" y="7693661"/>
                  <a:pt x="1584960" y="7693661"/>
                </a:cubicBezTo>
                <a:cubicBezTo>
                  <a:pt x="1456690" y="7693661"/>
                  <a:pt x="1353820" y="7797802"/>
                  <a:pt x="1353820" y="7924802"/>
                </a:cubicBezTo>
                <a:lnTo>
                  <a:pt x="1023620" y="7924802"/>
                </a:lnTo>
                <a:cubicBezTo>
                  <a:pt x="1023620" y="7796532"/>
                  <a:pt x="919480" y="7693661"/>
                  <a:pt x="792480" y="7693661"/>
                </a:cubicBezTo>
                <a:cubicBezTo>
                  <a:pt x="664210" y="7693661"/>
                  <a:pt x="561340" y="7797802"/>
                  <a:pt x="561340" y="7924802"/>
                </a:cubicBezTo>
                <a:lnTo>
                  <a:pt x="231140" y="7924802"/>
                </a:lnTo>
                <a:cubicBezTo>
                  <a:pt x="231140" y="7796532"/>
                  <a:pt x="128270" y="7693661"/>
                  <a:pt x="0" y="7693661"/>
                </a:cubicBezTo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 ĐOÁN</a:t>
            </a:r>
            <a:r>
              <a:rPr lang="en-US" sz="2400" b="1" i="1" u="sng" dirty="0"/>
              <a:t> 1 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B5E4A5AC-7480-4B37-AD10-0698BD4FA418}"/>
              </a:ext>
            </a:extLst>
          </p:cNvPr>
          <p:cNvSpPr/>
          <p:nvPr/>
        </p:nvSpPr>
        <p:spPr>
          <a:xfrm>
            <a:off x="9248558" y="3434318"/>
            <a:ext cx="1967345" cy="3049609"/>
          </a:xfrm>
          <a:custGeom>
            <a:avLst/>
            <a:gdLst/>
            <a:ahLst/>
            <a:cxnLst/>
            <a:rect l="l" t="t" r="r" b="b"/>
            <a:pathLst>
              <a:path w="6339841" h="7924802">
                <a:moveTo>
                  <a:pt x="1" y="7693660"/>
                </a:moveTo>
                <a:lnTo>
                  <a:pt x="1" y="7363460"/>
                </a:lnTo>
                <a:cubicBezTo>
                  <a:pt x="128271" y="7363460"/>
                  <a:pt x="231141" y="7259320"/>
                  <a:pt x="231141" y="7132320"/>
                </a:cubicBezTo>
                <a:cubicBezTo>
                  <a:pt x="231141" y="7004050"/>
                  <a:pt x="127001" y="6901180"/>
                  <a:pt x="1" y="6901180"/>
                </a:cubicBezTo>
                <a:lnTo>
                  <a:pt x="1" y="6570980"/>
                </a:lnTo>
                <a:cubicBezTo>
                  <a:pt x="128271" y="6570980"/>
                  <a:pt x="231141" y="6466839"/>
                  <a:pt x="231141" y="6339839"/>
                </a:cubicBezTo>
                <a:cubicBezTo>
                  <a:pt x="231141" y="6211570"/>
                  <a:pt x="127001" y="6108700"/>
                  <a:pt x="1" y="6108700"/>
                </a:cubicBezTo>
                <a:lnTo>
                  <a:pt x="1" y="5778500"/>
                </a:lnTo>
                <a:cubicBezTo>
                  <a:pt x="128271" y="5778500"/>
                  <a:pt x="231141" y="5674360"/>
                  <a:pt x="231141" y="5547360"/>
                </a:cubicBezTo>
                <a:cubicBezTo>
                  <a:pt x="231141" y="5419090"/>
                  <a:pt x="127001" y="5316220"/>
                  <a:pt x="1" y="5316220"/>
                </a:cubicBezTo>
                <a:lnTo>
                  <a:pt x="1" y="4986020"/>
                </a:lnTo>
                <a:cubicBezTo>
                  <a:pt x="128271" y="4986020"/>
                  <a:pt x="231141" y="4881880"/>
                  <a:pt x="231141" y="4754880"/>
                </a:cubicBezTo>
                <a:cubicBezTo>
                  <a:pt x="231141" y="4626609"/>
                  <a:pt x="127001" y="4523739"/>
                  <a:pt x="1" y="4523739"/>
                </a:cubicBezTo>
                <a:lnTo>
                  <a:pt x="1" y="4193539"/>
                </a:lnTo>
                <a:cubicBezTo>
                  <a:pt x="128271" y="4193539"/>
                  <a:pt x="231141" y="4089399"/>
                  <a:pt x="231141" y="3962399"/>
                </a:cubicBezTo>
                <a:cubicBezTo>
                  <a:pt x="231141" y="3834129"/>
                  <a:pt x="127001" y="3731259"/>
                  <a:pt x="1" y="3731259"/>
                </a:cubicBezTo>
                <a:lnTo>
                  <a:pt x="1" y="3401059"/>
                </a:lnTo>
                <a:cubicBezTo>
                  <a:pt x="128271" y="3401059"/>
                  <a:pt x="231141" y="3296919"/>
                  <a:pt x="231141" y="3169919"/>
                </a:cubicBezTo>
                <a:cubicBezTo>
                  <a:pt x="231141" y="3041649"/>
                  <a:pt x="127001" y="2938779"/>
                  <a:pt x="1" y="2938779"/>
                </a:cubicBezTo>
                <a:lnTo>
                  <a:pt x="1" y="2608579"/>
                </a:lnTo>
                <a:cubicBezTo>
                  <a:pt x="128271" y="2608579"/>
                  <a:pt x="231141" y="2504439"/>
                  <a:pt x="231141" y="2377439"/>
                </a:cubicBezTo>
                <a:cubicBezTo>
                  <a:pt x="231141" y="2249170"/>
                  <a:pt x="127001" y="2146300"/>
                  <a:pt x="1" y="2146300"/>
                </a:cubicBezTo>
                <a:lnTo>
                  <a:pt x="1" y="1816100"/>
                </a:lnTo>
                <a:cubicBezTo>
                  <a:pt x="128271" y="1816100"/>
                  <a:pt x="231141" y="1711960"/>
                  <a:pt x="231141" y="1584960"/>
                </a:cubicBezTo>
                <a:cubicBezTo>
                  <a:pt x="231141" y="1456690"/>
                  <a:pt x="127001" y="1353820"/>
                  <a:pt x="1" y="1353820"/>
                </a:cubicBezTo>
                <a:lnTo>
                  <a:pt x="1" y="1023620"/>
                </a:lnTo>
                <a:cubicBezTo>
                  <a:pt x="128271" y="1023620"/>
                  <a:pt x="231141" y="919480"/>
                  <a:pt x="231141" y="792480"/>
                </a:cubicBezTo>
                <a:cubicBezTo>
                  <a:pt x="231141" y="664210"/>
                  <a:pt x="127001" y="561340"/>
                  <a:pt x="1" y="561340"/>
                </a:cubicBezTo>
                <a:lnTo>
                  <a:pt x="1" y="231140"/>
                </a:lnTo>
                <a:cubicBezTo>
                  <a:pt x="128271" y="231140"/>
                  <a:pt x="231141" y="127000"/>
                  <a:pt x="231141" y="0"/>
                </a:cubicBezTo>
                <a:lnTo>
                  <a:pt x="561341" y="0"/>
                </a:lnTo>
                <a:cubicBezTo>
                  <a:pt x="561341" y="128270"/>
                  <a:pt x="665481" y="231140"/>
                  <a:pt x="792481" y="231140"/>
                </a:cubicBezTo>
                <a:cubicBezTo>
                  <a:pt x="920751" y="231140"/>
                  <a:pt x="1023621" y="127000"/>
                  <a:pt x="1023621" y="0"/>
                </a:cubicBezTo>
                <a:lnTo>
                  <a:pt x="1353821" y="0"/>
                </a:lnTo>
                <a:cubicBezTo>
                  <a:pt x="1353821" y="128270"/>
                  <a:pt x="1457961" y="231140"/>
                  <a:pt x="1584961" y="231140"/>
                </a:cubicBezTo>
                <a:cubicBezTo>
                  <a:pt x="1713231" y="231140"/>
                  <a:pt x="1816101" y="127000"/>
                  <a:pt x="1816101" y="0"/>
                </a:cubicBezTo>
                <a:lnTo>
                  <a:pt x="2146301" y="0"/>
                </a:lnTo>
                <a:cubicBezTo>
                  <a:pt x="2146301" y="128270"/>
                  <a:pt x="2250441" y="231140"/>
                  <a:pt x="2377441" y="231140"/>
                </a:cubicBezTo>
                <a:cubicBezTo>
                  <a:pt x="2505711" y="231140"/>
                  <a:pt x="2608581" y="127000"/>
                  <a:pt x="2608581" y="0"/>
                </a:cubicBezTo>
                <a:lnTo>
                  <a:pt x="2938781" y="0"/>
                </a:lnTo>
                <a:cubicBezTo>
                  <a:pt x="2938781" y="128270"/>
                  <a:pt x="3042921" y="231140"/>
                  <a:pt x="3169921" y="231140"/>
                </a:cubicBezTo>
                <a:cubicBezTo>
                  <a:pt x="3298191" y="231140"/>
                  <a:pt x="3401061" y="127000"/>
                  <a:pt x="3401061" y="0"/>
                </a:cubicBezTo>
                <a:lnTo>
                  <a:pt x="3731261" y="0"/>
                </a:lnTo>
                <a:cubicBezTo>
                  <a:pt x="3731261" y="128270"/>
                  <a:pt x="3835401" y="231140"/>
                  <a:pt x="3962401" y="231140"/>
                </a:cubicBezTo>
                <a:cubicBezTo>
                  <a:pt x="4090671" y="231140"/>
                  <a:pt x="4193541" y="127000"/>
                  <a:pt x="4193541" y="0"/>
                </a:cubicBezTo>
                <a:lnTo>
                  <a:pt x="4523741" y="0"/>
                </a:lnTo>
                <a:cubicBezTo>
                  <a:pt x="4523741" y="128270"/>
                  <a:pt x="4627881" y="231140"/>
                  <a:pt x="4754881" y="231140"/>
                </a:cubicBezTo>
                <a:cubicBezTo>
                  <a:pt x="4883151" y="231140"/>
                  <a:pt x="4986021" y="127000"/>
                  <a:pt x="4986021" y="0"/>
                </a:cubicBezTo>
                <a:lnTo>
                  <a:pt x="5316221" y="0"/>
                </a:lnTo>
                <a:cubicBezTo>
                  <a:pt x="5316221" y="128270"/>
                  <a:pt x="5420362" y="231140"/>
                  <a:pt x="5547362" y="231140"/>
                </a:cubicBezTo>
                <a:cubicBezTo>
                  <a:pt x="5675631" y="231140"/>
                  <a:pt x="5778501" y="127000"/>
                  <a:pt x="5778501" y="0"/>
                </a:cubicBezTo>
                <a:lnTo>
                  <a:pt x="6108701" y="0"/>
                </a:lnTo>
                <a:cubicBezTo>
                  <a:pt x="6108701" y="128270"/>
                  <a:pt x="6212841" y="231140"/>
                  <a:pt x="6339841" y="231140"/>
                </a:cubicBezTo>
                <a:lnTo>
                  <a:pt x="6339841" y="561340"/>
                </a:lnTo>
                <a:cubicBezTo>
                  <a:pt x="6211571" y="561340"/>
                  <a:pt x="6108701" y="665480"/>
                  <a:pt x="6108701" y="792480"/>
                </a:cubicBezTo>
                <a:cubicBezTo>
                  <a:pt x="6108701" y="920750"/>
                  <a:pt x="6212841" y="1023620"/>
                  <a:pt x="6339841" y="1023620"/>
                </a:cubicBezTo>
                <a:lnTo>
                  <a:pt x="6339841" y="1353820"/>
                </a:lnTo>
                <a:cubicBezTo>
                  <a:pt x="6211571" y="1353820"/>
                  <a:pt x="6108701" y="1457960"/>
                  <a:pt x="6108701" y="1584960"/>
                </a:cubicBezTo>
                <a:cubicBezTo>
                  <a:pt x="6108701" y="1713230"/>
                  <a:pt x="6212841" y="1816100"/>
                  <a:pt x="6339841" y="1816100"/>
                </a:cubicBezTo>
                <a:lnTo>
                  <a:pt x="6339841" y="2146300"/>
                </a:lnTo>
                <a:cubicBezTo>
                  <a:pt x="6211571" y="2146300"/>
                  <a:pt x="6108701" y="2250440"/>
                  <a:pt x="6108701" y="2377440"/>
                </a:cubicBezTo>
                <a:cubicBezTo>
                  <a:pt x="6108701" y="2505710"/>
                  <a:pt x="6212841" y="2608580"/>
                  <a:pt x="6339841" y="2608580"/>
                </a:cubicBezTo>
                <a:lnTo>
                  <a:pt x="6339841" y="2938780"/>
                </a:lnTo>
                <a:cubicBezTo>
                  <a:pt x="6211571" y="2938780"/>
                  <a:pt x="6108701" y="3042920"/>
                  <a:pt x="6108701" y="3169920"/>
                </a:cubicBezTo>
                <a:cubicBezTo>
                  <a:pt x="6108701" y="3298190"/>
                  <a:pt x="6212841" y="3401060"/>
                  <a:pt x="6339841" y="3401060"/>
                </a:cubicBezTo>
                <a:lnTo>
                  <a:pt x="6339841" y="3731260"/>
                </a:lnTo>
                <a:cubicBezTo>
                  <a:pt x="6211571" y="3731260"/>
                  <a:pt x="6108701" y="3835400"/>
                  <a:pt x="6108701" y="3962400"/>
                </a:cubicBezTo>
                <a:cubicBezTo>
                  <a:pt x="6108701" y="4090670"/>
                  <a:pt x="6212841" y="4193540"/>
                  <a:pt x="6339841" y="4193540"/>
                </a:cubicBezTo>
                <a:lnTo>
                  <a:pt x="6339841" y="4523740"/>
                </a:lnTo>
                <a:cubicBezTo>
                  <a:pt x="6211571" y="4523740"/>
                  <a:pt x="6108701" y="4627880"/>
                  <a:pt x="6108701" y="4754880"/>
                </a:cubicBezTo>
                <a:cubicBezTo>
                  <a:pt x="6108701" y="4881880"/>
                  <a:pt x="6212841" y="4986020"/>
                  <a:pt x="6339841" y="4986020"/>
                </a:cubicBezTo>
                <a:lnTo>
                  <a:pt x="6339841" y="5316220"/>
                </a:lnTo>
                <a:cubicBezTo>
                  <a:pt x="6211571" y="5316220"/>
                  <a:pt x="6108701" y="5420361"/>
                  <a:pt x="6108701" y="5547361"/>
                </a:cubicBezTo>
                <a:cubicBezTo>
                  <a:pt x="6108701" y="5674361"/>
                  <a:pt x="6212841" y="5778501"/>
                  <a:pt x="6339841" y="5778501"/>
                </a:cubicBezTo>
                <a:lnTo>
                  <a:pt x="6339841" y="6108701"/>
                </a:lnTo>
                <a:cubicBezTo>
                  <a:pt x="6211571" y="6108701"/>
                  <a:pt x="6108701" y="6212841"/>
                  <a:pt x="6108701" y="6339841"/>
                </a:cubicBezTo>
                <a:cubicBezTo>
                  <a:pt x="6108701" y="6468111"/>
                  <a:pt x="6212841" y="6570981"/>
                  <a:pt x="6339841" y="6570981"/>
                </a:cubicBezTo>
                <a:lnTo>
                  <a:pt x="6339841" y="6901181"/>
                </a:lnTo>
                <a:cubicBezTo>
                  <a:pt x="6211571" y="6901181"/>
                  <a:pt x="6108701" y="7005321"/>
                  <a:pt x="6108701" y="7132321"/>
                </a:cubicBezTo>
                <a:cubicBezTo>
                  <a:pt x="6108701" y="7260591"/>
                  <a:pt x="6212841" y="7363461"/>
                  <a:pt x="6339841" y="7363461"/>
                </a:cubicBezTo>
                <a:lnTo>
                  <a:pt x="6339841" y="7693661"/>
                </a:lnTo>
                <a:cubicBezTo>
                  <a:pt x="6211571" y="7693661"/>
                  <a:pt x="6108701" y="7797802"/>
                  <a:pt x="6108701" y="7924802"/>
                </a:cubicBezTo>
                <a:lnTo>
                  <a:pt x="5778501" y="7924802"/>
                </a:lnTo>
                <a:cubicBezTo>
                  <a:pt x="5778501" y="7796532"/>
                  <a:pt x="5674361" y="7693661"/>
                  <a:pt x="5547361" y="7693661"/>
                </a:cubicBezTo>
                <a:cubicBezTo>
                  <a:pt x="5419091" y="7693661"/>
                  <a:pt x="5316221" y="7797802"/>
                  <a:pt x="5316221" y="7924802"/>
                </a:cubicBezTo>
                <a:lnTo>
                  <a:pt x="4986021" y="7924802"/>
                </a:lnTo>
                <a:cubicBezTo>
                  <a:pt x="4986021" y="7796532"/>
                  <a:pt x="4881881" y="7693661"/>
                  <a:pt x="4754881" y="7693661"/>
                </a:cubicBezTo>
                <a:cubicBezTo>
                  <a:pt x="4626610" y="7693661"/>
                  <a:pt x="4523740" y="7797802"/>
                  <a:pt x="4523740" y="7924802"/>
                </a:cubicBezTo>
                <a:lnTo>
                  <a:pt x="4193540" y="7924802"/>
                </a:lnTo>
                <a:cubicBezTo>
                  <a:pt x="4193540" y="7796532"/>
                  <a:pt x="4089400" y="7693661"/>
                  <a:pt x="3962400" y="7693661"/>
                </a:cubicBezTo>
                <a:cubicBezTo>
                  <a:pt x="3834130" y="7693661"/>
                  <a:pt x="3731260" y="7797802"/>
                  <a:pt x="3731260" y="7924802"/>
                </a:cubicBezTo>
                <a:lnTo>
                  <a:pt x="3401060" y="7924802"/>
                </a:lnTo>
                <a:cubicBezTo>
                  <a:pt x="3401060" y="7796532"/>
                  <a:pt x="3296920" y="7693661"/>
                  <a:pt x="3169920" y="7693661"/>
                </a:cubicBezTo>
                <a:cubicBezTo>
                  <a:pt x="3041650" y="7693661"/>
                  <a:pt x="2938780" y="7797802"/>
                  <a:pt x="2938780" y="7924802"/>
                </a:cubicBezTo>
                <a:lnTo>
                  <a:pt x="2608580" y="7924802"/>
                </a:lnTo>
                <a:cubicBezTo>
                  <a:pt x="2608580" y="7796532"/>
                  <a:pt x="2504440" y="7693661"/>
                  <a:pt x="2377440" y="7693661"/>
                </a:cubicBezTo>
                <a:cubicBezTo>
                  <a:pt x="2249170" y="7693661"/>
                  <a:pt x="2146300" y="7797802"/>
                  <a:pt x="2146300" y="7924802"/>
                </a:cubicBezTo>
                <a:lnTo>
                  <a:pt x="1816100" y="7924802"/>
                </a:lnTo>
                <a:cubicBezTo>
                  <a:pt x="1816100" y="7796532"/>
                  <a:pt x="1711960" y="7693661"/>
                  <a:pt x="1584960" y="7693661"/>
                </a:cubicBezTo>
                <a:cubicBezTo>
                  <a:pt x="1456690" y="7693661"/>
                  <a:pt x="1353820" y="7797802"/>
                  <a:pt x="1353820" y="7924802"/>
                </a:cubicBezTo>
                <a:lnTo>
                  <a:pt x="1023620" y="7924802"/>
                </a:lnTo>
                <a:cubicBezTo>
                  <a:pt x="1023620" y="7796532"/>
                  <a:pt x="919480" y="7693661"/>
                  <a:pt x="792480" y="7693661"/>
                </a:cubicBezTo>
                <a:cubicBezTo>
                  <a:pt x="664210" y="7693661"/>
                  <a:pt x="561340" y="7797802"/>
                  <a:pt x="561340" y="7924802"/>
                </a:cubicBezTo>
                <a:lnTo>
                  <a:pt x="231140" y="7924802"/>
                </a:lnTo>
                <a:cubicBezTo>
                  <a:pt x="231140" y="7796532"/>
                  <a:pt x="128270" y="7693661"/>
                  <a:pt x="0" y="7693661"/>
                </a:cubicBezTo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B5E4A5AC-7480-4B37-AD10-0698BD4FA418}"/>
              </a:ext>
            </a:extLst>
          </p:cNvPr>
          <p:cNvSpPr/>
          <p:nvPr/>
        </p:nvSpPr>
        <p:spPr>
          <a:xfrm>
            <a:off x="6164117" y="3434318"/>
            <a:ext cx="1967345" cy="3049609"/>
          </a:xfrm>
          <a:custGeom>
            <a:avLst/>
            <a:gdLst/>
            <a:ahLst/>
            <a:cxnLst/>
            <a:rect l="l" t="t" r="r" b="b"/>
            <a:pathLst>
              <a:path w="6339841" h="7924802">
                <a:moveTo>
                  <a:pt x="1" y="7693660"/>
                </a:moveTo>
                <a:lnTo>
                  <a:pt x="1" y="7363460"/>
                </a:lnTo>
                <a:cubicBezTo>
                  <a:pt x="128271" y="7363460"/>
                  <a:pt x="231141" y="7259320"/>
                  <a:pt x="231141" y="7132320"/>
                </a:cubicBezTo>
                <a:cubicBezTo>
                  <a:pt x="231141" y="7004050"/>
                  <a:pt x="127001" y="6901180"/>
                  <a:pt x="1" y="6901180"/>
                </a:cubicBezTo>
                <a:lnTo>
                  <a:pt x="1" y="6570980"/>
                </a:lnTo>
                <a:cubicBezTo>
                  <a:pt x="128271" y="6570980"/>
                  <a:pt x="231141" y="6466839"/>
                  <a:pt x="231141" y="6339839"/>
                </a:cubicBezTo>
                <a:cubicBezTo>
                  <a:pt x="231141" y="6211570"/>
                  <a:pt x="127001" y="6108700"/>
                  <a:pt x="1" y="6108700"/>
                </a:cubicBezTo>
                <a:lnTo>
                  <a:pt x="1" y="5778500"/>
                </a:lnTo>
                <a:cubicBezTo>
                  <a:pt x="128271" y="5778500"/>
                  <a:pt x="231141" y="5674360"/>
                  <a:pt x="231141" y="5547360"/>
                </a:cubicBezTo>
                <a:cubicBezTo>
                  <a:pt x="231141" y="5419090"/>
                  <a:pt x="127001" y="5316220"/>
                  <a:pt x="1" y="5316220"/>
                </a:cubicBezTo>
                <a:lnTo>
                  <a:pt x="1" y="4986020"/>
                </a:lnTo>
                <a:cubicBezTo>
                  <a:pt x="128271" y="4986020"/>
                  <a:pt x="231141" y="4881880"/>
                  <a:pt x="231141" y="4754880"/>
                </a:cubicBezTo>
                <a:cubicBezTo>
                  <a:pt x="231141" y="4626609"/>
                  <a:pt x="127001" y="4523739"/>
                  <a:pt x="1" y="4523739"/>
                </a:cubicBezTo>
                <a:lnTo>
                  <a:pt x="1" y="4193539"/>
                </a:lnTo>
                <a:cubicBezTo>
                  <a:pt x="128271" y="4193539"/>
                  <a:pt x="231141" y="4089399"/>
                  <a:pt x="231141" y="3962399"/>
                </a:cubicBezTo>
                <a:cubicBezTo>
                  <a:pt x="231141" y="3834129"/>
                  <a:pt x="127001" y="3731259"/>
                  <a:pt x="1" y="3731259"/>
                </a:cubicBezTo>
                <a:lnTo>
                  <a:pt x="1" y="3401059"/>
                </a:lnTo>
                <a:cubicBezTo>
                  <a:pt x="128271" y="3401059"/>
                  <a:pt x="231141" y="3296919"/>
                  <a:pt x="231141" y="3169919"/>
                </a:cubicBezTo>
                <a:cubicBezTo>
                  <a:pt x="231141" y="3041649"/>
                  <a:pt x="127001" y="2938779"/>
                  <a:pt x="1" y="2938779"/>
                </a:cubicBezTo>
                <a:lnTo>
                  <a:pt x="1" y="2608579"/>
                </a:lnTo>
                <a:cubicBezTo>
                  <a:pt x="128271" y="2608579"/>
                  <a:pt x="231141" y="2504439"/>
                  <a:pt x="231141" y="2377439"/>
                </a:cubicBezTo>
                <a:cubicBezTo>
                  <a:pt x="231141" y="2249170"/>
                  <a:pt x="127001" y="2146300"/>
                  <a:pt x="1" y="2146300"/>
                </a:cubicBezTo>
                <a:lnTo>
                  <a:pt x="1" y="1816100"/>
                </a:lnTo>
                <a:cubicBezTo>
                  <a:pt x="128271" y="1816100"/>
                  <a:pt x="231141" y="1711960"/>
                  <a:pt x="231141" y="1584960"/>
                </a:cubicBezTo>
                <a:cubicBezTo>
                  <a:pt x="231141" y="1456690"/>
                  <a:pt x="127001" y="1353820"/>
                  <a:pt x="1" y="1353820"/>
                </a:cubicBezTo>
                <a:lnTo>
                  <a:pt x="1" y="1023620"/>
                </a:lnTo>
                <a:cubicBezTo>
                  <a:pt x="128271" y="1023620"/>
                  <a:pt x="231141" y="919480"/>
                  <a:pt x="231141" y="792480"/>
                </a:cubicBezTo>
                <a:cubicBezTo>
                  <a:pt x="231141" y="664210"/>
                  <a:pt x="127001" y="561340"/>
                  <a:pt x="1" y="561340"/>
                </a:cubicBezTo>
                <a:lnTo>
                  <a:pt x="1" y="231140"/>
                </a:lnTo>
                <a:cubicBezTo>
                  <a:pt x="128271" y="231140"/>
                  <a:pt x="231141" y="127000"/>
                  <a:pt x="231141" y="0"/>
                </a:cubicBezTo>
                <a:lnTo>
                  <a:pt x="561341" y="0"/>
                </a:lnTo>
                <a:cubicBezTo>
                  <a:pt x="561341" y="128270"/>
                  <a:pt x="665481" y="231140"/>
                  <a:pt x="792481" y="231140"/>
                </a:cubicBezTo>
                <a:cubicBezTo>
                  <a:pt x="920751" y="231140"/>
                  <a:pt x="1023621" y="127000"/>
                  <a:pt x="1023621" y="0"/>
                </a:cubicBezTo>
                <a:lnTo>
                  <a:pt x="1353821" y="0"/>
                </a:lnTo>
                <a:cubicBezTo>
                  <a:pt x="1353821" y="128270"/>
                  <a:pt x="1457961" y="231140"/>
                  <a:pt x="1584961" y="231140"/>
                </a:cubicBezTo>
                <a:cubicBezTo>
                  <a:pt x="1713231" y="231140"/>
                  <a:pt x="1816101" y="127000"/>
                  <a:pt x="1816101" y="0"/>
                </a:cubicBezTo>
                <a:lnTo>
                  <a:pt x="2146301" y="0"/>
                </a:lnTo>
                <a:cubicBezTo>
                  <a:pt x="2146301" y="128270"/>
                  <a:pt x="2250441" y="231140"/>
                  <a:pt x="2377441" y="231140"/>
                </a:cubicBezTo>
                <a:cubicBezTo>
                  <a:pt x="2505711" y="231140"/>
                  <a:pt x="2608581" y="127000"/>
                  <a:pt x="2608581" y="0"/>
                </a:cubicBezTo>
                <a:lnTo>
                  <a:pt x="2938781" y="0"/>
                </a:lnTo>
                <a:cubicBezTo>
                  <a:pt x="2938781" y="128270"/>
                  <a:pt x="3042921" y="231140"/>
                  <a:pt x="3169921" y="231140"/>
                </a:cubicBezTo>
                <a:cubicBezTo>
                  <a:pt x="3298191" y="231140"/>
                  <a:pt x="3401061" y="127000"/>
                  <a:pt x="3401061" y="0"/>
                </a:cubicBezTo>
                <a:lnTo>
                  <a:pt x="3731261" y="0"/>
                </a:lnTo>
                <a:cubicBezTo>
                  <a:pt x="3731261" y="128270"/>
                  <a:pt x="3835401" y="231140"/>
                  <a:pt x="3962401" y="231140"/>
                </a:cubicBezTo>
                <a:cubicBezTo>
                  <a:pt x="4090671" y="231140"/>
                  <a:pt x="4193541" y="127000"/>
                  <a:pt x="4193541" y="0"/>
                </a:cubicBezTo>
                <a:lnTo>
                  <a:pt x="4523741" y="0"/>
                </a:lnTo>
                <a:cubicBezTo>
                  <a:pt x="4523741" y="128270"/>
                  <a:pt x="4627881" y="231140"/>
                  <a:pt x="4754881" y="231140"/>
                </a:cubicBezTo>
                <a:cubicBezTo>
                  <a:pt x="4883151" y="231140"/>
                  <a:pt x="4986021" y="127000"/>
                  <a:pt x="4986021" y="0"/>
                </a:cubicBezTo>
                <a:lnTo>
                  <a:pt x="5316221" y="0"/>
                </a:lnTo>
                <a:cubicBezTo>
                  <a:pt x="5316221" y="128270"/>
                  <a:pt x="5420362" y="231140"/>
                  <a:pt x="5547362" y="231140"/>
                </a:cubicBezTo>
                <a:cubicBezTo>
                  <a:pt x="5675631" y="231140"/>
                  <a:pt x="5778501" y="127000"/>
                  <a:pt x="5778501" y="0"/>
                </a:cubicBezTo>
                <a:lnTo>
                  <a:pt x="6108701" y="0"/>
                </a:lnTo>
                <a:cubicBezTo>
                  <a:pt x="6108701" y="128270"/>
                  <a:pt x="6212841" y="231140"/>
                  <a:pt x="6339841" y="231140"/>
                </a:cubicBezTo>
                <a:lnTo>
                  <a:pt x="6339841" y="561340"/>
                </a:lnTo>
                <a:cubicBezTo>
                  <a:pt x="6211571" y="561340"/>
                  <a:pt x="6108701" y="665480"/>
                  <a:pt x="6108701" y="792480"/>
                </a:cubicBezTo>
                <a:cubicBezTo>
                  <a:pt x="6108701" y="920750"/>
                  <a:pt x="6212841" y="1023620"/>
                  <a:pt x="6339841" y="1023620"/>
                </a:cubicBezTo>
                <a:lnTo>
                  <a:pt x="6339841" y="1353820"/>
                </a:lnTo>
                <a:cubicBezTo>
                  <a:pt x="6211571" y="1353820"/>
                  <a:pt x="6108701" y="1457960"/>
                  <a:pt x="6108701" y="1584960"/>
                </a:cubicBezTo>
                <a:cubicBezTo>
                  <a:pt x="6108701" y="1713230"/>
                  <a:pt x="6212841" y="1816100"/>
                  <a:pt x="6339841" y="1816100"/>
                </a:cubicBezTo>
                <a:lnTo>
                  <a:pt x="6339841" y="2146300"/>
                </a:lnTo>
                <a:cubicBezTo>
                  <a:pt x="6211571" y="2146300"/>
                  <a:pt x="6108701" y="2250440"/>
                  <a:pt x="6108701" y="2377440"/>
                </a:cubicBezTo>
                <a:cubicBezTo>
                  <a:pt x="6108701" y="2505710"/>
                  <a:pt x="6212841" y="2608580"/>
                  <a:pt x="6339841" y="2608580"/>
                </a:cubicBezTo>
                <a:lnTo>
                  <a:pt x="6339841" y="2938780"/>
                </a:lnTo>
                <a:cubicBezTo>
                  <a:pt x="6211571" y="2938780"/>
                  <a:pt x="6108701" y="3042920"/>
                  <a:pt x="6108701" y="3169920"/>
                </a:cubicBezTo>
                <a:cubicBezTo>
                  <a:pt x="6108701" y="3298190"/>
                  <a:pt x="6212841" y="3401060"/>
                  <a:pt x="6339841" y="3401060"/>
                </a:cubicBezTo>
                <a:lnTo>
                  <a:pt x="6339841" y="3731260"/>
                </a:lnTo>
                <a:cubicBezTo>
                  <a:pt x="6211571" y="3731260"/>
                  <a:pt x="6108701" y="3835400"/>
                  <a:pt x="6108701" y="3962400"/>
                </a:cubicBezTo>
                <a:cubicBezTo>
                  <a:pt x="6108701" y="4090670"/>
                  <a:pt x="6212841" y="4193540"/>
                  <a:pt x="6339841" y="4193540"/>
                </a:cubicBezTo>
                <a:lnTo>
                  <a:pt x="6339841" y="4523740"/>
                </a:lnTo>
                <a:cubicBezTo>
                  <a:pt x="6211571" y="4523740"/>
                  <a:pt x="6108701" y="4627880"/>
                  <a:pt x="6108701" y="4754880"/>
                </a:cubicBezTo>
                <a:cubicBezTo>
                  <a:pt x="6108701" y="4881880"/>
                  <a:pt x="6212841" y="4986020"/>
                  <a:pt x="6339841" y="4986020"/>
                </a:cubicBezTo>
                <a:lnTo>
                  <a:pt x="6339841" y="5316220"/>
                </a:lnTo>
                <a:cubicBezTo>
                  <a:pt x="6211571" y="5316220"/>
                  <a:pt x="6108701" y="5420361"/>
                  <a:pt x="6108701" y="5547361"/>
                </a:cubicBezTo>
                <a:cubicBezTo>
                  <a:pt x="6108701" y="5674361"/>
                  <a:pt x="6212841" y="5778501"/>
                  <a:pt x="6339841" y="5778501"/>
                </a:cubicBezTo>
                <a:lnTo>
                  <a:pt x="6339841" y="6108701"/>
                </a:lnTo>
                <a:cubicBezTo>
                  <a:pt x="6211571" y="6108701"/>
                  <a:pt x="6108701" y="6212841"/>
                  <a:pt x="6108701" y="6339841"/>
                </a:cubicBezTo>
                <a:cubicBezTo>
                  <a:pt x="6108701" y="6468111"/>
                  <a:pt x="6212841" y="6570981"/>
                  <a:pt x="6339841" y="6570981"/>
                </a:cubicBezTo>
                <a:lnTo>
                  <a:pt x="6339841" y="6901181"/>
                </a:lnTo>
                <a:cubicBezTo>
                  <a:pt x="6211571" y="6901181"/>
                  <a:pt x="6108701" y="7005321"/>
                  <a:pt x="6108701" y="7132321"/>
                </a:cubicBezTo>
                <a:cubicBezTo>
                  <a:pt x="6108701" y="7260591"/>
                  <a:pt x="6212841" y="7363461"/>
                  <a:pt x="6339841" y="7363461"/>
                </a:cubicBezTo>
                <a:lnTo>
                  <a:pt x="6339841" y="7693661"/>
                </a:lnTo>
                <a:cubicBezTo>
                  <a:pt x="6211571" y="7693661"/>
                  <a:pt x="6108701" y="7797802"/>
                  <a:pt x="6108701" y="7924802"/>
                </a:cubicBezTo>
                <a:lnTo>
                  <a:pt x="5778501" y="7924802"/>
                </a:lnTo>
                <a:cubicBezTo>
                  <a:pt x="5778501" y="7796532"/>
                  <a:pt x="5674361" y="7693661"/>
                  <a:pt x="5547361" y="7693661"/>
                </a:cubicBezTo>
                <a:cubicBezTo>
                  <a:pt x="5419091" y="7693661"/>
                  <a:pt x="5316221" y="7797802"/>
                  <a:pt x="5316221" y="7924802"/>
                </a:cubicBezTo>
                <a:lnTo>
                  <a:pt x="4986021" y="7924802"/>
                </a:lnTo>
                <a:cubicBezTo>
                  <a:pt x="4986021" y="7796532"/>
                  <a:pt x="4881881" y="7693661"/>
                  <a:pt x="4754881" y="7693661"/>
                </a:cubicBezTo>
                <a:cubicBezTo>
                  <a:pt x="4626610" y="7693661"/>
                  <a:pt x="4523740" y="7797802"/>
                  <a:pt x="4523740" y="7924802"/>
                </a:cubicBezTo>
                <a:lnTo>
                  <a:pt x="4193540" y="7924802"/>
                </a:lnTo>
                <a:cubicBezTo>
                  <a:pt x="4193540" y="7796532"/>
                  <a:pt x="4089400" y="7693661"/>
                  <a:pt x="3962400" y="7693661"/>
                </a:cubicBezTo>
                <a:cubicBezTo>
                  <a:pt x="3834130" y="7693661"/>
                  <a:pt x="3731260" y="7797802"/>
                  <a:pt x="3731260" y="7924802"/>
                </a:cubicBezTo>
                <a:lnTo>
                  <a:pt x="3401060" y="7924802"/>
                </a:lnTo>
                <a:cubicBezTo>
                  <a:pt x="3401060" y="7796532"/>
                  <a:pt x="3296920" y="7693661"/>
                  <a:pt x="3169920" y="7693661"/>
                </a:cubicBezTo>
                <a:cubicBezTo>
                  <a:pt x="3041650" y="7693661"/>
                  <a:pt x="2938780" y="7797802"/>
                  <a:pt x="2938780" y="7924802"/>
                </a:cubicBezTo>
                <a:lnTo>
                  <a:pt x="2608580" y="7924802"/>
                </a:lnTo>
                <a:cubicBezTo>
                  <a:pt x="2608580" y="7796532"/>
                  <a:pt x="2504440" y="7693661"/>
                  <a:pt x="2377440" y="7693661"/>
                </a:cubicBezTo>
                <a:cubicBezTo>
                  <a:pt x="2249170" y="7693661"/>
                  <a:pt x="2146300" y="7797802"/>
                  <a:pt x="2146300" y="7924802"/>
                </a:cubicBezTo>
                <a:lnTo>
                  <a:pt x="1816100" y="7924802"/>
                </a:lnTo>
                <a:cubicBezTo>
                  <a:pt x="1816100" y="7796532"/>
                  <a:pt x="1711960" y="7693661"/>
                  <a:pt x="1584960" y="7693661"/>
                </a:cubicBezTo>
                <a:cubicBezTo>
                  <a:pt x="1456690" y="7693661"/>
                  <a:pt x="1353820" y="7797802"/>
                  <a:pt x="1353820" y="7924802"/>
                </a:cubicBezTo>
                <a:lnTo>
                  <a:pt x="1023620" y="7924802"/>
                </a:lnTo>
                <a:cubicBezTo>
                  <a:pt x="1023620" y="7796532"/>
                  <a:pt x="919480" y="7693661"/>
                  <a:pt x="792480" y="7693661"/>
                </a:cubicBezTo>
                <a:cubicBezTo>
                  <a:pt x="664210" y="7693661"/>
                  <a:pt x="561340" y="7797802"/>
                  <a:pt x="561340" y="7924802"/>
                </a:cubicBezTo>
                <a:lnTo>
                  <a:pt x="231140" y="7924802"/>
                </a:lnTo>
                <a:cubicBezTo>
                  <a:pt x="231140" y="7796532"/>
                  <a:pt x="128270" y="7693661"/>
                  <a:pt x="0" y="7693661"/>
                </a:cubicBezTo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</p:sp>
      <p:sp>
        <p:nvSpPr>
          <p:cNvPr id="25" name="Freeform 3">
            <a:extLst>
              <a:ext uri="{FF2B5EF4-FFF2-40B4-BE49-F238E27FC236}">
                <a16:creationId xmlns:a16="http://schemas.microsoft.com/office/drawing/2014/main" id="{B5E4A5AC-7480-4B37-AD10-0698BD4FA418}"/>
              </a:ext>
            </a:extLst>
          </p:cNvPr>
          <p:cNvSpPr/>
          <p:nvPr/>
        </p:nvSpPr>
        <p:spPr>
          <a:xfrm>
            <a:off x="3069286" y="3434318"/>
            <a:ext cx="1967345" cy="3049609"/>
          </a:xfrm>
          <a:custGeom>
            <a:avLst/>
            <a:gdLst/>
            <a:ahLst/>
            <a:cxnLst/>
            <a:rect l="l" t="t" r="r" b="b"/>
            <a:pathLst>
              <a:path w="6339841" h="7924802">
                <a:moveTo>
                  <a:pt x="1" y="7693660"/>
                </a:moveTo>
                <a:lnTo>
                  <a:pt x="1" y="7363460"/>
                </a:lnTo>
                <a:cubicBezTo>
                  <a:pt x="128271" y="7363460"/>
                  <a:pt x="231141" y="7259320"/>
                  <a:pt x="231141" y="7132320"/>
                </a:cubicBezTo>
                <a:cubicBezTo>
                  <a:pt x="231141" y="7004050"/>
                  <a:pt x="127001" y="6901180"/>
                  <a:pt x="1" y="6901180"/>
                </a:cubicBezTo>
                <a:lnTo>
                  <a:pt x="1" y="6570980"/>
                </a:lnTo>
                <a:cubicBezTo>
                  <a:pt x="128271" y="6570980"/>
                  <a:pt x="231141" y="6466839"/>
                  <a:pt x="231141" y="6339839"/>
                </a:cubicBezTo>
                <a:cubicBezTo>
                  <a:pt x="231141" y="6211570"/>
                  <a:pt x="127001" y="6108700"/>
                  <a:pt x="1" y="6108700"/>
                </a:cubicBezTo>
                <a:lnTo>
                  <a:pt x="1" y="5778500"/>
                </a:lnTo>
                <a:cubicBezTo>
                  <a:pt x="128271" y="5778500"/>
                  <a:pt x="231141" y="5674360"/>
                  <a:pt x="231141" y="5547360"/>
                </a:cubicBezTo>
                <a:cubicBezTo>
                  <a:pt x="231141" y="5419090"/>
                  <a:pt x="127001" y="5316220"/>
                  <a:pt x="1" y="5316220"/>
                </a:cubicBezTo>
                <a:lnTo>
                  <a:pt x="1" y="4986020"/>
                </a:lnTo>
                <a:cubicBezTo>
                  <a:pt x="128271" y="4986020"/>
                  <a:pt x="231141" y="4881880"/>
                  <a:pt x="231141" y="4754880"/>
                </a:cubicBezTo>
                <a:cubicBezTo>
                  <a:pt x="231141" y="4626609"/>
                  <a:pt x="127001" y="4523739"/>
                  <a:pt x="1" y="4523739"/>
                </a:cubicBezTo>
                <a:lnTo>
                  <a:pt x="1" y="4193539"/>
                </a:lnTo>
                <a:cubicBezTo>
                  <a:pt x="128271" y="4193539"/>
                  <a:pt x="231141" y="4089399"/>
                  <a:pt x="231141" y="3962399"/>
                </a:cubicBezTo>
                <a:cubicBezTo>
                  <a:pt x="231141" y="3834129"/>
                  <a:pt x="127001" y="3731259"/>
                  <a:pt x="1" y="3731259"/>
                </a:cubicBezTo>
                <a:lnTo>
                  <a:pt x="1" y="3401059"/>
                </a:lnTo>
                <a:cubicBezTo>
                  <a:pt x="128271" y="3401059"/>
                  <a:pt x="231141" y="3296919"/>
                  <a:pt x="231141" y="3169919"/>
                </a:cubicBezTo>
                <a:cubicBezTo>
                  <a:pt x="231141" y="3041649"/>
                  <a:pt x="127001" y="2938779"/>
                  <a:pt x="1" y="2938779"/>
                </a:cubicBezTo>
                <a:lnTo>
                  <a:pt x="1" y="2608579"/>
                </a:lnTo>
                <a:cubicBezTo>
                  <a:pt x="128271" y="2608579"/>
                  <a:pt x="231141" y="2504439"/>
                  <a:pt x="231141" y="2377439"/>
                </a:cubicBezTo>
                <a:cubicBezTo>
                  <a:pt x="231141" y="2249170"/>
                  <a:pt x="127001" y="2146300"/>
                  <a:pt x="1" y="2146300"/>
                </a:cubicBezTo>
                <a:lnTo>
                  <a:pt x="1" y="1816100"/>
                </a:lnTo>
                <a:cubicBezTo>
                  <a:pt x="128271" y="1816100"/>
                  <a:pt x="231141" y="1711960"/>
                  <a:pt x="231141" y="1584960"/>
                </a:cubicBezTo>
                <a:cubicBezTo>
                  <a:pt x="231141" y="1456690"/>
                  <a:pt x="127001" y="1353820"/>
                  <a:pt x="1" y="1353820"/>
                </a:cubicBezTo>
                <a:lnTo>
                  <a:pt x="1" y="1023620"/>
                </a:lnTo>
                <a:cubicBezTo>
                  <a:pt x="128271" y="1023620"/>
                  <a:pt x="231141" y="919480"/>
                  <a:pt x="231141" y="792480"/>
                </a:cubicBezTo>
                <a:cubicBezTo>
                  <a:pt x="231141" y="664210"/>
                  <a:pt x="127001" y="561340"/>
                  <a:pt x="1" y="561340"/>
                </a:cubicBezTo>
                <a:lnTo>
                  <a:pt x="1" y="231140"/>
                </a:lnTo>
                <a:cubicBezTo>
                  <a:pt x="128271" y="231140"/>
                  <a:pt x="231141" y="127000"/>
                  <a:pt x="231141" y="0"/>
                </a:cubicBezTo>
                <a:lnTo>
                  <a:pt x="561341" y="0"/>
                </a:lnTo>
                <a:cubicBezTo>
                  <a:pt x="561341" y="128270"/>
                  <a:pt x="665481" y="231140"/>
                  <a:pt x="792481" y="231140"/>
                </a:cubicBezTo>
                <a:cubicBezTo>
                  <a:pt x="920751" y="231140"/>
                  <a:pt x="1023621" y="127000"/>
                  <a:pt x="1023621" y="0"/>
                </a:cubicBezTo>
                <a:lnTo>
                  <a:pt x="1353821" y="0"/>
                </a:lnTo>
                <a:cubicBezTo>
                  <a:pt x="1353821" y="128270"/>
                  <a:pt x="1457961" y="231140"/>
                  <a:pt x="1584961" y="231140"/>
                </a:cubicBezTo>
                <a:cubicBezTo>
                  <a:pt x="1713231" y="231140"/>
                  <a:pt x="1816101" y="127000"/>
                  <a:pt x="1816101" y="0"/>
                </a:cubicBezTo>
                <a:lnTo>
                  <a:pt x="2146301" y="0"/>
                </a:lnTo>
                <a:cubicBezTo>
                  <a:pt x="2146301" y="128270"/>
                  <a:pt x="2250441" y="231140"/>
                  <a:pt x="2377441" y="231140"/>
                </a:cubicBezTo>
                <a:cubicBezTo>
                  <a:pt x="2505711" y="231140"/>
                  <a:pt x="2608581" y="127000"/>
                  <a:pt x="2608581" y="0"/>
                </a:cubicBezTo>
                <a:lnTo>
                  <a:pt x="2938781" y="0"/>
                </a:lnTo>
                <a:cubicBezTo>
                  <a:pt x="2938781" y="128270"/>
                  <a:pt x="3042921" y="231140"/>
                  <a:pt x="3169921" y="231140"/>
                </a:cubicBezTo>
                <a:cubicBezTo>
                  <a:pt x="3298191" y="231140"/>
                  <a:pt x="3401061" y="127000"/>
                  <a:pt x="3401061" y="0"/>
                </a:cubicBezTo>
                <a:lnTo>
                  <a:pt x="3731261" y="0"/>
                </a:lnTo>
                <a:cubicBezTo>
                  <a:pt x="3731261" y="128270"/>
                  <a:pt x="3835401" y="231140"/>
                  <a:pt x="3962401" y="231140"/>
                </a:cubicBezTo>
                <a:cubicBezTo>
                  <a:pt x="4090671" y="231140"/>
                  <a:pt x="4193541" y="127000"/>
                  <a:pt x="4193541" y="0"/>
                </a:cubicBezTo>
                <a:lnTo>
                  <a:pt x="4523741" y="0"/>
                </a:lnTo>
                <a:cubicBezTo>
                  <a:pt x="4523741" y="128270"/>
                  <a:pt x="4627881" y="231140"/>
                  <a:pt x="4754881" y="231140"/>
                </a:cubicBezTo>
                <a:cubicBezTo>
                  <a:pt x="4883151" y="231140"/>
                  <a:pt x="4986021" y="127000"/>
                  <a:pt x="4986021" y="0"/>
                </a:cubicBezTo>
                <a:lnTo>
                  <a:pt x="5316221" y="0"/>
                </a:lnTo>
                <a:cubicBezTo>
                  <a:pt x="5316221" y="128270"/>
                  <a:pt x="5420362" y="231140"/>
                  <a:pt x="5547362" y="231140"/>
                </a:cubicBezTo>
                <a:cubicBezTo>
                  <a:pt x="5675631" y="231140"/>
                  <a:pt x="5778501" y="127000"/>
                  <a:pt x="5778501" y="0"/>
                </a:cubicBezTo>
                <a:lnTo>
                  <a:pt x="6108701" y="0"/>
                </a:lnTo>
                <a:cubicBezTo>
                  <a:pt x="6108701" y="128270"/>
                  <a:pt x="6212841" y="231140"/>
                  <a:pt x="6339841" y="231140"/>
                </a:cubicBezTo>
                <a:lnTo>
                  <a:pt x="6339841" y="561340"/>
                </a:lnTo>
                <a:cubicBezTo>
                  <a:pt x="6211571" y="561340"/>
                  <a:pt x="6108701" y="665480"/>
                  <a:pt x="6108701" y="792480"/>
                </a:cubicBezTo>
                <a:cubicBezTo>
                  <a:pt x="6108701" y="920750"/>
                  <a:pt x="6212841" y="1023620"/>
                  <a:pt x="6339841" y="1023620"/>
                </a:cubicBezTo>
                <a:lnTo>
                  <a:pt x="6339841" y="1353820"/>
                </a:lnTo>
                <a:cubicBezTo>
                  <a:pt x="6211571" y="1353820"/>
                  <a:pt x="6108701" y="1457960"/>
                  <a:pt x="6108701" y="1584960"/>
                </a:cubicBezTo>
                <a:cubicBezTo>
                  <a:pt x="6108701" y="1713230"/>
                  <a:pt x="6212841" y="1816100"/>
                  <a:pt x="6339841" y="1816100"/>
                </a:cubicBezTo>
                <a:lnTo>
                  <a:pt x="6339841" y="2146300"/>
                </a:lnTo>
                <a:cubicBezTo>
                  <a:pt x="6211571" y="2146300"/>
                  <a:pt x="6108701" y="2250440"/>
                  <a:pt x="6108701" y="2377440"/>
                </a:cubicBezTo>
                <a:cubicBezTo>
                  <a:pt x="6108701" y="2505710"/>
                  <a:pt x="6212841" y="2608580"/>
                  <a:pt x="6339841" y="2608580"/>
                </a:cubicBezTo>
                <a:lnTo>
                  <a:pt x="6339841" y="2938780"/>
                </a:lnTo>
                <a:cubicBezTo>
                  <a:pt x="6211571" y="2938780"/>
                  <a:pt x="6108701" y="3042920"/>
                  <a:pt x="6108701" y="3169920"/>
                </a:cubicBezTo>
                <a:cubicBezTo>
                  <a:pt x="6108701" y="3298190"/>
                  <a:pt x="6212841" y="3401060"/>
                  <a:pt x="6339841" y="3401060"/>
                </a:cubicBezTo>
                <a:lnTo>
                  <a:pt x="6339841" y="3731260"/>
                </a:lnTo>
                <a:cubicBezTo>
                  <a:pt x="6211571" y="3731260"/>
                  <a:pt x="6108701" y="3835400"/>
                  <a:pt x="6108701" y="3962400"/>
                </a:cubicBezTo>
                <a:cubicBezTo>
                  <a:pt x="6108701" y="4090670"/>
                  <a:pt x="6212841" y="4193540"/>
                  <a:pt x="6339841" y="4193540"/>
                </a:cubicBezTo>
                <a:lnTo>
                  <a:pt x="6339841" y="4523740"/>
                </a:lnTo>
                <a:cubicBezTo>
                  <a:pt x="6211571" y="4523740"/>
                  <a:pt x="6108701" y="4627880"/>
                  <a:pt x="6108701" y="4754880"/>
                </a:cubicBezTo>
                <a:cubicBezTo>
                  <a:pt x="6108701" y="4881880"/>
                  <a:pt x="6212841" y="4986020"/>
                  <a:pt x="6339841" y="4986020"/>
                </a:cubicBezTo>
                <a:lnTo>
                  <a:pt x="6339841" y="5316220"/>
                </a:lnTo>
                <a:cubicBezTo>
                  <a:pt x="6211571" y="5316220"/>
                  <a:pt x="6108701" y="5420361"/>
                  <a:pt x="6108701" y="5547361"/>
                </a:cubicBezTo>
                <a:cubicBezTo>
                  <a:pt x="6108701" y="5674361"/>
                  <a:pt x="6212841" y="5778501"/>
                  <a:pt x="6339841" y="5778501"/>
                </a:cubicBezTo>
                <a:lnTo>
                  <a:pt x="6339841" y="6108701"/>
                </a:lnTo>
                <a:cubicBezTo>
                  <a:pt x="6211571" y="6108701"/>
                  <a:pt x="6108701" y="6212841"/>
                  <a:pt x="6108701" y="6339841"/>
                </a:cubicBezTo>
                <a:cubicBezTo>
                  <a:pt x="6108701" y="6468111"/>
                  <a:pt x="6212841" y="6570981"/>
                  <a:pt x="6339841" y="6570981"/>
                </a:cubicBezTo>
                <a:lnTo>
                  <a:pt x="6339841" y="6901181"/>
                </a:lnTo>
                <a:cubicBezTo>
                  <a:pt x="6211571" y="6901181"/>
                  <a:pt x="6108701" y="7005321"/>
                  <a:pt x="6108701" y="7132321"/>
                </a:cubicBezTo>
                <a:cubicBezTo>
                  <a:pt x="6108701" y="7260591"/>
                  <a:pt x="6212841" y="7363461"/>
                  <a:pt x="6339841" y="7363461"/>
                </a:cubicBezTo>
                <a:lnTo>
                  <a:pt x="6339841" y="7693661"/>
                </a:lnTo>
                <a:cubicBezTo>
                  <a:pt x="6211571" y="7693661"/>
                  <a:pt x="6108701" y="7797802"/>
                  <a:pt x="6108701" y="7924802"/>
                </a:cubicBezTo>
                <a:lnTo>
                  <a:pt x="5778501" y="7924802"/>
                </a:lnTo>
                <a:cubicBezTo>
                  <a:pt x="5778501" y="7796532"/>
                  <a:pt x="5674361" y="7693661"/>
                  <a:pt x="5547361" y="7693661"/>
                </a:cubicBezTo>
                <a:cubicBezTo>
                  <a:pt x="5419091" y="7693661"/>
                  <a:pt x="5316221" y="7797802"/>
                  <a:pt x="5316221" y="7924802"/>
                </a:cubicBezTo>
                <a:lnTo>
                  <a:pt x="4986021" y="7924802"/>
                </a:lnTo>
                <a:cubicBezTo>
                  <a:pt x="4986021" y="7796532"/>
                  <a:pt x="4881881" y="7693661"/>
                  <a:pt x="4754881" y="7693661"/>
                </a:cubicBezTo>
                <a:cubicBezTo>
                  <a:pt x="4626610" y="7693661"/>
                  <a:pt x="4523740" y="7797802"/>
                  <a:pt x="4523740" y="7924802"/>
                </a:cubicBezTo>
                <a:lnTo>
                  <a:pt x="4193540" y="7924802"/>
                </a:lnTo>
                <a:cubicBezTo>
                  <a:pt x="4193540" y="7796532"/>
                  <a:pt x="4089400" y="7693661"/>
                  <a:pt x="3962400" y="7693661"/>
                </a:cubicBezTo>
                <a:cubicBezTo>
                  <a:pt x="3834130" y="7693661"/>
                  <a:pt x="3731260" y="7797802"/>
                  <a:pt x="3731260" y="7924802"/>
                </a:cubicBezTo>
                <a:lnTo>
                  <a:pt x="3401060" y="7924802"/>
                </a:lnTo>
                <a:cubicBezTo>
                  <a:pt x="3401060" y="7796532"/>
                  <a:pt x="3296920" y="7693661"/>
                  <a:pt x="3169920" y="7693661"/>
                </a:cubicBezTo>
                <a:cubicBezTo>
                  <a:pt x="3041650" y="7693661"/>
                  <a:pt x="2938780" y="7797802"/>
                  <a:pt x="2938780" y="7924802"/>
                </a:cubicBezTo>
                <a:lnTo>
                  <a:pt x="2608580" y="7924802"/>
                </a:lnTo>
                <a:cubicBezTo>
                  <a:pt x="2608580" y="7796532"/>
                  <a:pt x="2504440" y="7693661"/>
                  <a:pt x="2377440" y="7693661"/>
                </a:cubicBezTo>
                <a:cubicBezTo>
                  <a:pt x="2249170" y="7693661"/>
                  <a:pt x="2146300" y="7797802"/>
                  <a:pt x="2146300" y="7924802"/>
                </a:cubicBezTo>
                <a:lnTo>
                  <a:pt x="1816100" y="7924802"/>
                </a:lnTo>
                <a:cubicBezTo>
                  <a:pt x="1816100" y="7796532"/>
                  <a:pt x="1711960" y="7693661"/>
                  <a:pt x="1584960" y="7693661"/>
                </a:cubicBezTo>
                <a:cubicBezTo>
                  <a:pt x="1456690" y="7693661"/>
                  <a:pt x="1353820" y="7797802"/>
                  <a:pt x="1353820" y="7924802"/>
                </a:cubicBezTo>
                <a:lnTo>
                  <a:pt x="1023620" y="7924802"/>
                </a:lnTo>
                <a:cubicBezTo>
                  <a:pt x="1023620" y="7796532"/>
                  <a:pt x="919480" y="7693661"/>
                  <a:pt x="792480" y="7693661"/>
                </a:cubicBezTo>
                <a:cubicBezTo>
                  <a:pt x="664210" y="7693661"/>
                  <a:pt x="561340" y="7797802"/>
                  <a:pt x="561340" y="7924802"/>
                </a:cubicBezTo>
                <a:lnTo>
                  <a:pt x="231140" y="7924802"/>
                </a:lnTo>
                <a:cubicBezTo>
                  <a:pt x="231140" y="7796532"/>
                  <a:pt x="128270" y="7693661"/>
                  <a:pt x="0" y="7693661"/>
                </a:cubicBezTo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B5E4A5AC-7480-4B37-AD10-0698BD4FA418}"/>
              </a:ext>
            </a:extLst>
          </p:cNvPr>
          <p:cNvSpPr/>
          <p:nvPr/>
        </p:nvSpPr>
        <p:spPr>
          <a:xfrm>
            <a:off x="9248557" y="3434318"/>
            <a:ext cx="1967345" cy="3049610"/>
          </a:xfrm>
          <a:custGeom>
            <a:avLst/>
            <a:gdLst/>
            <a:ahLst/>
            <a:cxnLst/>
            <a:rect l="l" t="t" r="r" b="b"/>
            <a:pathLst>
              <a:path w="6339841" h="7924802">
                <a:moveTo>
                  <a:pt x="1" y="7693660"/>
                </a:moveTo>
                <a:lnTo>
                  <a:pt x="1" y="7363460"/>
                </a:lnTo>
                <a:cubicBezTo>
                  <a:pt x="128271" y="7363460"/>
                  <a:pt x="231141" y="7259320"/>
                  <a:pt x="231141" y="7132320"/>
                </a:cubicBezTo>
                <a:cubicBezTo>
                  <a:pt x="231141" y="7004050"/>
                  <a:pt x="127001" y="6901180"/>
                  <a:pt x="1" y="6901180"/>
                </a:cubicBezTo>
                <a:lnTo>
                  <a:pt x="1" y="6570980"/>
                </a:lnTo>
                <a:cubicBezTo>
                  <a:pt x="128271" y="6570980"/>
                  <a:pt x="231141" y="6466839"/>
                  <a:pt x="231141" y="6339839"/>
                </a:cubicBezTo>
                <a:cubicBezTo>
                  <a:pt x="231141" y="6211570"/>
                  <a:pt x="127001" y="6108700"/>
                  <a:pt x="1" y="6108700"/>
                </a:cubicBezTo>
                <a:lnTo>
                  <a:pt x="1" y="5778500"/>
                </a:lnTo>
                <a:cubicBezTo>
                  <a:pt x="128271" y="5778500"/>
                  <a:pt x="231141" y="5674360"/>
                  <a:pt x="231141" y="5547360"/>
                </a:cubicBezTo>
                <a:cubicBezTo>
                  <a:pt x="231141" y="5419090"/>
                  <a:pt x="127001" y="5316220"/>
                  <a:pt x="1" y="5316220"/>
                </a:cubicBezTo>
                <a:lnTo>
                  <a:pt x="1" y="4986020"/>
                </a:lnTo>
                <a:cubicBezTo>
                  <a:pt x="128271" y="4986020"/>
                  <a:pt x="231141" y="4881880"/>
                  <a:pt x="231141" y="4754880"/>
                </a:cubicBezTo>
                <a:cubicBezTo>
                  <a:pt x="231141" y="4626609"/>
                  <a:pt x="127001" y="4523739"/>
                  <a:pt x="1" y="4523739"/>
                </a:cubicBezTo>
                <a:lnTo>
                  <a:pt x="1" y="4193539"/>
                </a:lnTo>
                <a:cubicBezTo>
                  <a:pt x="128271" y="4193539"/>
                  <a:pt x="231141" y="4089399"/>
                  <a:pt x="231141" y="3962399"/>
                </a:cubicBezTo>
                <a:cubicBezTo>
                  <a:pt x="231141" y="3834129"/>
                  <a:pt x="127001" y="3731259"/>
                  <a:pt x="1" y="3731259"/>
                </a:cubicBezTo>
                <a:lnTo>
                  <a:pt x="1" y="3401059"/>
                </a:lnTo>
                <a:cubicBezTo>
                  <a:pt x="128271" y="3401059"/>
                  <a:pt x="231141" y="3296919"/>
                  <a:pt x="231141" y="3169919"/>
                </a:cubicBezTo>
                <a:cubicBezTo>
                  <a:pt x="231141" y="3041649"/>
                  <a:pt x="127001" y="2938779"/>
                  <a:pt x="1" y="2938779"/>
                </a:cubicBezTo>
                <a:lnTo>
                  <a:pt x="1" y="2608579"/>
                </a:lnTo>
                <a:cubicBezTo>
                  <a:pt x="128271" y="2608579"/>
                  <a:pt x="231141" y="2504439"/>
                  <a:pt x="231141" y="2377439"/>
                </a:cubicBezTo>
                <a:cubicBezTo>
                  <a:pt x="231141" y="2249170"/>
                  <a:pt x="127001" y="2146300"/>
                  <a:pt x="1" y="2146300"/>
                </a:cubicBezTo>
                <a:lnTo>
                  <a:pt x="1" y="1816100"/>
                </a:lnTo>
                <a:cubicBezTo>
                  <a:pt x="128271" y="1816100"/>
                  <a:pt x="231141" y="1711960"/>
                  <a:pt x="231141" y="1584960"/>
                </a:cubicBezTo>
                <a:cubicBezTo>
                  <a:pt x="231141" y="1456690"/>
                  <a:pt x="127001" y="1353820"/>
                  <a:pt x="1" y="1353820"/>
                </a:cubicBezTo>
                <a:lnTo>
                  <a:pt x="1" y="1023620"/>
                </a:lnTo>
                <a:cubicBezTo>
                  <a:pt x="128271" y="1023620"/>
                  <a:pt x="231141" y="919480"/>
                  <a:pt x="231141" y="792480"/>
                </a:cubicBezTo>
                <a:cubicBezTo>
                  <a:pt x="231141" y="664210"/>
                  <a:pt x="127001" y="561340"/>
                  <a:pt x="1" y="561340"/>
                </a:cubicBezTo>
                <a:lnTo>
                  <a:pt x="1" y="231140"/>
                </a:lnTo>
                <a:cubicBezTo>
                  <a:pt x="128271" y="231140"/>
                  <a:pt x="231141" y="127000"/>
                  <a:pt x="231141" y="0"/>
                </a:cubicBezTo>
                <a:lnTo>
                  <a:pt x="561341" y="0"/>
                </a:lnTo>
                <a:cubicBezTo>
                  <a:pt x="561341" y="128270"/>
                  <a:pt x="665481" y="231140"/>
                  <a:pt x="792481" y="231140"/>
                </a:cubicBezTo>
                <a:cubicBezTo>
                  <a:pt x="920751" y="231140"/>
                  <a:pt x="1023621" y="127000"/>
                  <a:pt x="1023621" y="0"/>
                </a:cubicBezTo>
                <a:lnTo>
                  <a:pt x="1353821" y="0"/>
                </a:lnTo>
                <a:cubicBezTo>
                  <a:pt x="1353821" y="128270"/>
                  <a:pt x="1457961" y="231140"/>
                  <a:pt x="1584961" y="231140"/>
                </a:cubicBezTo>
                <a:cubicBezTo>
                  <a:pt x="1713231" y="231140"/>
                  <a:pt x="1816101" y="127000"/>
                  <a:pt x="1816101" y="0"/>
                </a:cubicBezTo>
                <a:lnTo>
                  <a:pt x="2146301" y="0"/>
                </a:lnTo>
                <a:cubicBezTo>
                  <a:pt x="2146301" y="128270"/>
                  <a:pt x="2250441" y="231140"/>
                  <a:pt x="2377441" y="231140"/>
                </a:cubicBezTo>
                <a:cubicBezTo>
                  <a:pt x="2505711" y="231140"/>
                  <a:pt x="2608581" y="127000"/>
                  <a:pt x="2608581" y="0"/>
                </a:cubicBezTo>
                <a:lnTo>
                  <a:pt x="2938781" y="0"/>
                </a:lnTo>
                <a:cubicBezTo>
                  <a:pt x="2938781" y="128270"/>
                  <a:pt x="3042921" y="231140"/>
                  <a:pt x="3169921" y="231140"/>
                </a:cubicBezTo>
                <a:cubicBezTo>
                  <a:pt x="3298191" y="231140"/>
                  <a:pt x="3401061" y="127000"/>
                  <a:pt x="3401061" y="0"/>
                </a:cubicBezTo>
                <a:lnTo>
                  <a:pt x="3731261" y="0"/>
                </a:lnTo>
                <a:cubicBezTo>
                  <a:pt x="3731261" y="128270"/>
                  <a:pt x="3835401" y="231140"/>
                  <a:pt x="3962401" y="231140"/>
                </a:cubicBezTo>
                <a:cubicBezTo>
                  <a:pt x="4090671" y="231140"/>
                  <a:pt x="4193541" y="127000"/>
                  <a:pt x="4193541" y="0"/>
                </a:cubicBezTo>
                <a:lnTo>
                  <a:pt x="4523741" y="0"/>
                </a:lnTo>
                <a:cubicBezTo>
                  <a:pt x="4523741" y="128270"/>
                  <a:pt x="4627881" y="231140"/>
                  <a:pt x="4754881" y="231140"/>
                </a:cubicBezTo>
                <a:cubicBezTo>
                  <a:pt x="4883151" y="231140"/>
                  <a:pt x="4986021" y="127000"/>
                  <a:pt x="4986021" y="0"/>
                </a:cubicBezTo>
                <a:lnTo>
                  <a:pt x="5316221" y="0"/>
                </a:lnTo>
                <a:cubicBezTo>
                  <a:pt x="5316221" y="128270"/>
                  <a:pt x="5420362" y="231140"/>
                  <a:pt x="5547362" y="231140"/>
                </a:cubicBezTo>
                <a:cubicBezTo>
                  <a:pt x="5675631" y="231140"/>
                  <a:pt x="5778501" y="127000"/>
                  <a:pt x="5778501" y="0"/>
                </a:cubicBezTo>
                <a:lnTo>
                  <a:pt x="6108701" y="0"/>
                </a:lnTo>
                <a:cubicBezTo>
                  <a:pt x="6108701" y="128270"/>
                  <a:pt x="6212841" y="231140"/>
                  <a:pt x="6339841" y="231140"/>
                </a:cubicBezTo>
                <a:lnTo>
                  <a:pt x="6339841" y="561340"/>
                </a:lnTo>
                <a:cubicBezTo>
                  <a:pt x="6211571" y="561340"/>
                  <a:pt x="6108701" y="665480"/>
                  <a:pt x="6108701" y="792480"/>
                </a:cubicBezTo>
                <a:cubicBezTo>
                  <a:pt x="6108701" y="920750"/>
                  <a:pt x="6212841" y="1023620"/>
                  <a:pt x="6339841" y="1023620"/>
                </a:cubicBezTo>
                <a:lnTo>
                  <a:pt x="6339841" y="1353820"/>
                </a:lnTo>
                <a:cubicBezTo>
                  <a:pt x="6211571" y="1353820"/>
                  <a:pt x="6108701" y="1457960"/>
                  <a:pt x="6108701" y="1584960"/>
                </a:cubicBezTo>
                <a:cubicBezTo>
                  <a:pt x="6108701" y="1713230"/>
                  <a:pt x="6212841" y="1816100"/>
                  <a:pt x="6339841" y="1816100"/>
                </a:cubicBezTo>
                <a:lnTo>
                  <a:pt x="6339841" y="2146300"/>
                </a:lnTo>
                <a:cubicBezTo>
                  <a:pt x="6211571" y="2146300"/>
                  <a:pt x="6108701" y="2250440"/>
                  <a:pt x="6108701" y="2377440"/>
                </a:cubicBezTo>
                <a:cubicBezTo>
                  <a:pt x="6108701" y="2505710"/>
                  <a:pt x="6212841" y="2608580"/>
                  <a:pt x="6339841" y="2608580"/>
                </a:cubicBezTo>
                <a:lnTo>
                  <a:pt x="6339841" y="2938780"/>
                </a:lnTo>
                <a:cubicBezTo>
                  <a:pt x="6211571" y="2938780"/>
                  <a:pt x="6108701" y="3042920"/>
                  <a:pt x="6108701" y="3169920"/>
                </a:cubicBezTo>
                <a:cubicBezTo>
                  <a:pt x="6108701" y="3298190"/>
                  <a:pt x="6212841" y="3401060"/>
                  <a:pt x="6339841" y="3401060"/>
                </a:cubicBezTo>
                <a:lnTo>
                  <a:pt x="6339841" y="3731260"/>
                </a:lnTo>
                <a:cubicBezTo>
                  <a:pt x="6211571" y="3731260"/>
                  <a:pt x="6108701" y="3835400"/>
                  <a:pt x="6108701" y="3962400"/>
                </a:cubicBezTo>
                <a:cubicBezTo>
                  <a:pt x="6108701" y="4090670"/>
                  <a:pt x="6212841" y="4193540"/>
                  <a:pt x="6339841" y="4193540"/>
                </a:cubicBezTo>
                <a:lnTo>
                  <a:pt x="6339841" y="4523740"/>
                </a:lnTo>
                <a:cubicBezTo>
                  <a:pt x="6211571" y="4523740"/>
                  <a:pt x="6108701" y="4627880"/>
                  <a:pt x="6108701" y="4754880"/>
                </a:cubicBezTo>
                <a:cubicBezTo>
                  <a:pt x="6108701" y="4881880"/>
                  <a:pt x="6212841" y="4986020"/>
                  <a:pt x="6339841" y="4986020"/>
                </a:cubicBezTo>
                <a:lnTo>
                  <a:pt x="6339841" y="5316220"/>
                </a:lnTo>
                <a:cubicBezTo>
                  <a:pt x="6211571" y="5316220"/>
                  <a:pt x="6108701" y="5420361"/>
                  <a:pt x="6108701" y="5547361"/>
                </a:cubicBezTo>
                <a:cubicBezTo>
                  <a:pt x="6108701" y="5674361"/>
                  <a:pt x="6212841" y="5778501"/>
                  <a:pt x="6339841" y="5778501"/>
                </a:cubicBezTo>
                <a:lnTo>
                  <a:pt x="6339841" y="6108701"/>
                </a:lnTo>
                <a:cubicBezTo>
                  <a:pt x="6211571" y="6108701"/>
                  <a:pt x="6108701" y="6212841"/>
                  <a:pt x="6108701" y="6339841"/>
                </a:cubicBezTo>
                <a:cubicBezTo>
                  <a:pt x="6108701" y="6468111"/>
                  <a:pt x="6212841" y="6570981"/>
                  <a:pt x="6339841" y="6570981"/>
                </a:cubicBezTo>
                <a:lnTo>
                  <a:pt x="6339841" y="6901181"/>
                </a:lnTo>
                <a:cubicBezTo>
                  <a:pt x="6211571" y="6901181"/>
                  <a:pt x="6108701" y="7005321"/>
                  <a:pt x="6108701" y="7132321"/>
                </a:cubicBezTo>
                <a:cubicBezTo>
                  <a:pt x="6108701" y="7260591"/>
                  <a:pt x="6212841" y="7363461"/>
                  <a:pt x="6339841" y="7363461"/>
                </a:cubicBezTo>
                <a:lnTo>
                  <a:pt x="6339841" y="7693661"/>
                </a:lnTo>
                <a:cubicBezTo>
                  <a:pt x="6211571" y="7693661"/>
                  <a:pt x="6108701" y="7797802"/>
                  <a:pt x="6108701" y="7924802"/>
                </a:cubicBezTo>
                <a:lnTo>
                  <a:pt x="5778501" y="7924802"/>
                </a:lnTo>
                <a:cubicBezTo>
                  <a:pt x="5778501" y="7796532"/>
                  <a:pt x="5674361" y="7693661"/>
                  <a:pt x="5547361" y="7693661"/>
                </a:cubicBezTo>
                <a:cubicBezTo>
                  <a:pt x="5419091" y="7693661"/>
                  <a:pt x="5316221" y="7797802"/>
                  <a:pt x="5316221" y="7924802"/>
                </a:cubicBezTo>
                <a:lnTo>
                  <a:pt x="4986021" y="7924802"/>
                </a:lnTo>
                <a:cubicBezTo>
                  <a:pt x="4986021" y="7796532"/>
                  <a:pt x="4881881" y="7693661"/>
                  <a:pt x="4754881" y="7693661"/>
                </a:cubicBezTo>
                <a:cubicBezTo>
                  <a:pt x="4626610" y="7693661"/>
                  <a:pt x="4523740" y="7797802"/>
                  <a:pt x="4523740" y="7924802"/>
                </a:cubicBezTo>
                <a:lnTo>
                  <a:pt x="4193540" y="7924802"/>
                </a:lnTo>
                <a:cubicBezTo>
                  <a:pt x="4193540" y="7796532"/>
                  <a:pt x="4089400" y="7693661"/>
                  <a:pt x="3962400" y="7693661"/>
                </a:cubicBezTo>
                <a:cubicBezTo>
                  <a:pt x="3834130" y="7693661"/>
                  <a:pt x="3731260" y="7797802"/>
                  <a:pt x="3731260" y="7924802"/>
                </a:cubicBezTo>
                <a:lnTo>
                  <a:pt x="3401060" y="7924802"/>
                </a:lnTo>
                <a:cubicBezTo>
                  <a:pt x="3401060" y="7796532"/>
                  <a:pt x="3296920" y="7693661"/>
                  <a:pt x="3169920" y="7693661"/>
                </a:cubicBezTo>
                <a:cubicBezTo>
                  <a:pt x="3041650" y="7693661"/>
                  <a:pt x="2938780" y="7797802"/>
                  <a:pt x="2938780" y="7924802"/>
                </a:cubicBezTo>
                <a:lnTo>
                  <a:pt x="2608580" y="7924802"/>
                </a:lnTo>
                <a:cubicBezTo>
                  <a:pt x="2608580" y="7796532"/>
                  <a:pt x="2504440" y="7693661"/>
                  <a:pt x="2377440" y="7693661"/>
                </a:cubicBezTo>
                <a:cubicBezTo>
                  <a:pt x="2249170" y="7693661"/>
                  <a:pt x="2146300" y="7797802"/>
                  <a:pt x="2146300" y="7924802"/>
                </a:cubicBezTo>
                <a:lnTo>
                  <a:pt x="1816100" y="7924802"/>
                </a:lnTo>
                <a:cubicBezTo>
                  <a:pt x="1816100" y="7796532"/>
                  <a:pt x="1711960" y="7693661"/>
                  <a:pt x="1584960" y="7693661"/>
                </a:cubicBezTo>
                <a:cubicBezTo>
                  <a:pt x="1456690" y="7693661"/>
                  <a:pt x="1353820" y="7797802"/>
                  <a:pt x="1353820" y="7924802"/>
                </a:cubicBezTo>
                <a:lnTo>
                  <a:pt x="1023620" y="7924802"/>
                </a:lnTo>
                <a:cubicBezTo>
                  <a:pt x="1023620" y="7796532"/>
                  <a:pt x="919480" y="7693661"/>
                  <a:pt x="792480" y="7693661"/>
                </a:cubicBezTo>
                <a:cubicBezTo>
                  <a:pt x="664210" y="7693661"/>
                  <a:pt x="561340" y="7797802"/>
                  <a:pt x="561340" y="7924802"/>
                </a:cubicBezTo>
                <a:lnTo>
                  <a:pt x="231140" y="7924802"/>
                </a:lnTo>
                <a:cubicBezTo>
                  <a:pt x="231140" y="7796532"/>
                  <a:pt x="128270" y="7693661"/>
                  <a:pt x="0" y="7693661"/>
                </a:cubicBezTo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 ĐOÁN</a:t>
            </a:r>
            <a:r>
              <a:rPr lang="en-US" sz="2400" b="1" i="1" u="sng" dirty="0"/>
              <a:t> 4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Freeform 3">
            <a:extLst>
              <a:ext uri="{FF2B5EF4-FFF2-40B4-BE49-F238E27FC236}">
                <a16:creationId xmlns:a16="http://schemas.microsoft.com/office/drawing/2014/main" id="{B5E4A5AC-7480-4B37-AD10-0698BD4FA418}"/>
              </a:ext>
            </a:extLst>
          </p:cNvPr>
          <p:cNvSpPr/>
          <p:nvPr/>
        </p:nvSpPr>
        <p:spPr>
          <a:xfrm>
            <a:off x="6236582" y="3482097"/>
            <a:ext cx="1967345" cy="3001831"/>
          </a:xfrm>
          <a:custGeom>
            <a:avLst/>
            <a:gdLst/>
            <a:ahLst/>
            <a:cxnLst/>
            <a:rect l="l" t="t" r="r" b="b"/>
            <a:pathLst>
              <a:path w="6339841" h="7924802">
                <a:moveTo>
                  <a:pt x="1" y="7693660"/>
                </a:moveTo>
                <a:lnTo>
                  <a:pt x="1" y="7363460"/>
                </a:lnTo>
                <a:cubicBezTo>
                  <a:pt x="128271" y="7363460"/>
                  <a:pt x="231141" y="7259320"/>
                  <a:pt x="231141" y="7132320"/>
                </a:cubicBezTo>
                <a:cubicBezTo>
                  <a:pt x="231141" y="7004050"/>
                  <a:pt x="127001" y="6901180"/>
                  <a:pt x="1" y="6901180"/>
                </a:cubicBezTo>
                <a:lnTo>
                  <a:pt x="1" y="6570980"/>
                </a:lnTo>
                <a:cubicBezTo>
                  <a:pt x="128271" y="6570980"/>
                  <a:pt x="231141" y="6466839"/>
                  <a:pt x="231141" y="6339839"/>
                </a:cubicBezTo>
                <a:cubicBezTo>
                  <a:pt x="231141" y="6211570"/>
                  <a:pt x="127001" y="6108700"/>
                  <a:pt x="1" y="6108700"/>
                </a:cubicBezTo>
                <a:lnTo>
                  <a:pt x="1" y="5778500"/>
                </a:lnTo>
                <a:cubicBezTo>
                  <a:pt x="128271" y="5778500"/>
                  <a:pt x="231141" y="5674360"/>
                  <a:pt x="231141" y="5547360"/>
                </a:cubicBezTo>
                <a:cubicBezTo>
                  <a:pt x="231141" y="5419090"/>
                  <a:pt x="127001" y="5316220"/>
                  <a:pt x="1" y="5316220"/>
                </a:cubicBezTo>
                <a:lnTo>
                  <a:pt x="1" y="4986020"/>
                </a:lnTo>
                <a:cubicBezTo>
                  <a:pt x="128271" y="4986020"/>
                  <a:pt x="231141" y="4881880"/>
                  <a:pt x="231141" y="4754880"/>
                </a:cubicBezTo>
                <a:cubicBezTo>
                  <a:pt x="231141" y="4626609"/>
                  <a:pt x="127001" y="4523739"/>
                  <a:pt x="1" y="4523739"/>
                </a:cubicBezTo>
                <a:lnTo>
                  <a:pt x="1" y="4193539"/>
                </a:lnTo>
                <a:cubicBezTo>
                  <a:pt x="128271" y="4193539"/>
                  <a:pt x="231141" y="4089399"/>
                  <a:pt x="231141" y="3962399"/>
                </a:cubicBezTo>
                <a:cubicBezTo>
                  <a:pt x="231141" y="3834129"/>
                  <a:pt x="127001" y="3731259"/>
                  <a:pt x="1" y="3731259"/>
                </a:cubicBezTo>
                <a:lnTo>
                  <a:pt x="1" y="3401059"/>
                </a:lnTo>
                <a:cubicBezTo>
                  <a:pt x="128271" y="3401059"/>
                  <a:pt x="231141" y="3296919"/>
                  <a:pt x="231141" y="3169919"/>
                </a:cubicBezTo>
                <a:cubicBezTo>
                  <a:pt x="231141" y="3041649"/>
                  <a:pt x="127001" y="2938779"/>
                  <a:pt x="1" y="2938779"/>
                </a:cubicBezTo>
                <a:lnTo>
                  <a:pt x="1" y="2608579"/>
                </a:lnTo>
                <a:cubicBezTo>
                  <a:pt x="128271" y="2608579"/>
                  <a:pt x="231141" y="2504439"/>
                  <a:pt x="231141" y="2377439"/>
                </a:cubicBezTo>
                <a:cubicBezTo>
                  <a:pt x="231141" y="2249170"/>
                  <a:pt x="127001" y="2146300"/>
                  <a:pt x="1" y="2146300"/>
                </a:cubicBezTo>
                <a:lnTo>
                  <a:pt x="1" y="1816100"/>
                </a:lnTo>
                <a:cubicBezTo>
                  <a:pt x="128271" y="1816100"/>
                  <a:pt x="231141" y="1711960"/>
                  <a:pt x="231141" y="1584960"/>
                </a:cubicBezTo>
                <a:cubicBezTo>
                  <a:pt x="231141" y="1456690"/>
                  <a:pt x="127001" y="1353820"/>
                  <a:pt x="1" y="1353820"/>
                </a:cubicBezTo>
                <a:lnTo>
                  <a:pt x="1" y="1023620"/>
                </a:lnTo>
                <a:cubicBezTo>
                  <a:pt x="128271" y="1023620"/>
                  <a:pt x="231141" y="919480"/>
                  <a:pt x="231141" y="792480"/>
                </a:cubicBezTo>
                <a:cubicBezTo>
                  <a:pt x="231141" y="664210"/>
                  <a:pt x="127001" y="561340"/>
                  <a:pt x="1" y="561340"/>
                </a:cubicBezTo>
                <a:lnTo>
                  <a:pt x="1" y="231140"/>
                </a:lnTo>
                <a:cubicBezTo>
                  <a:pt x="128271" y="231140"/>
                  <a:pt x="231141" y="127000"/>
                  <a:pt x="231141" y="0"/>
                </a:cubicBezTo>
                <a:lnTo>
                  <a:pt x="561341" y="0"/>
                </a:lnTo>
                <a:cubicBezTo>
                  <a:pt x="561341" y="128270"/>
                  <a:pt x="665481" y="231140"/>
                  <a:pt x="792481" y="231140"/>
                </a:cubicBezTo>
                <a:cubicBezTo>
                  <a:pt x="920751" y="231140"/>
                  <a:pt x="1023621" y="127000"/>
                  <a:pt x="1023621" y="0"/>
                </a:cubicBezTo>
                <a:lnTo>
                  <a:pt x="1353821" y="0"/>
                </a:lnTo>
                <a:cubicBezTo>
                  <a:pt x="1353821" y="128270"/>
                  <a:pt x="1457961" y="231140"/>
                  <a:pt x="1584961" y="231140"/>
                </a:cubicBezTo>
                <a:cubicBezTo>
                  <a:pt x="1713231" y="231140"/>
                  <a:pt x="1816101" y="127000"/>
                  <a:pt x="1816101" y="0"/>
                </a:cubicBezTo>
                <a:lnTo>
                  <a:pt x="2146301" y="0"/>
                </a:lnTo>
                <a:cubicBezTo>
                  <a:pt x="2146301" y="128270"/>
                  <a:pt x="2250441" y="231140"/>
                  <a:pt x="2377441" y="231140"/>
                </a:cubicBezTo>
                <a:cubicBezTo>
                  <a:pt x="2505711" y="231140"/>
                  <a:pt x="2608581" y="127000"/>
                  <a:pt x="2608581" y="0"/>
                </a:cubicBezTo>
                <a:lnTo>
                  <a:pt x="2938781" y="0"/>
                </a:lnTo>
                <a:cubicBezTo>
                  <a:pt x="2938781" y="128270"/>
                  <a:pt x="3042921" y="231140"/>
                  <a:pt x="3169921" y="231140"/>
                </a:cubicBezTo>
                <a:cubicBezTo>
                  <a:pt x="3298191" y="231140"/>
                  <a:pt x="3401061" y="127000"/>
                  <a:pt x="3401061" y="0"/>
                </a:cubicBezTo>
                <a:lnTo>
                  <a:pt x="3731261" y="0"/>
                </a:lnTo>
                <a:cubicBezTo>
                  <a:pt x="3731261" y="128270"/>
                  <a:pt x="3835401" y="231140"/>
                  <a:pt x="3962401" y="231140"/>
                </a:cubicBezTo>
                <a:cubicBezTo>
                  <a:pt x="4090671" y="231140"/>
                  <a:pt x="4193541" y="127000"/>
                  <a:pt x="4193541" y="0"/>
                </a:cubicBezTo>
                <a:lnTo>
                  <a:pt x="4523741" y="0"/>
                </a:lnTo>
                <a:cubicBezTo>
                  <a:pt x="4523741" y="128270"/>
                  <a:pt x="4627881" y="231140"/>
                  <a:pt x="4754881" y="231140"/>
                </a:cubicBezTo>
                <a:cubicBezTo>
                  <a:pt x="4883151" y="231140"/>
                  <a:pt x="4986021" y="127000"/>
                  <a:pt x="4986021" y="0"/>
                </a:cubicBezTo>
                <a:lnTo>
                  <a:pt x="5316221" y="0"/>
                </a:lnTo>
                <a:cubicBezTo>
                  <a:pt x="5316221" y="128270"/>
                  <a:pt x="5420362" y="231140"/>
                  <a:pt x="5547362" y="231140"/>
                </a:cubicBezTo>
                <a:cubicBezTo>
                  <a:pt x="5675631" y="231140"/>
                  <a:pt x="5778501" y="127000"/>
                  <a:pt x="5778501" y="0"/>
                </a:cubicBezTo>
                <a:lnTo>
                  <a:pt x="6108701" y="0"/>
                </a:lnTo>
                <a:cubicBezTo>
                  <a:pt x="6108701" y="128270"/>
                  <a:pt x="6212841" y="231140"/>
                  <a:pt x="6339841" y="231140"/>
                </a:cubicBezTo>
                <a:lnTo>
                  <a:pt x="6339841" y="561340"/>
                </a:lnTo>
                <a:cubicBezTo>
                  <a:pt x="6211571" y="561340"/>
                  <a:pt x="6108701" y="665480"/>
                  <a:pt x="6108701" y="792480"/>
                </a:cubicBezTo>
                <a:cubicBezTo>
                  <a:pt x="6108701" y="920750"/>
                  <a:pt x="6212841" y="1023620"/>
                  <a:pt x="6339841" y="1023620"/>
                </a:cubicBezTo>
                <a:lnTo>
                  <a:pt x="6339841" y="1353820"/>
                </a:lnTo>
                <a:cubicBezTo>
                  <a:pt x="6211571" y="1353820"/>
                  <a:pt x="6108701" y="1457960"/>
                  <a:pt x="6108701" y="1584960"/>
                </a:cubicBezTo>
                <a:cubicBezTo>
                  <a:pt x="6108701" y="1713230"/>
                  <a:pt x="6212841" y="1816100"/>
                  <a:pt x="6339841" y="1816100"/>
                </a:cubicBezTo>
                <a:lnTo>
                  <a:pt x="6339841" y="2146300"/>
                </a:lnTo>
                <a:cubicBezTo>
                  <a:pt x="6211571" y="2146300"/>
                  <a:pt x="6108701" y="2250440"/>
                  <a:pt x="6108701" y="2377440"/>
                </a:cubicBezTo>
                <a:cubicBezTo>
                  <a:pt x="6108701" y="2505710"/>
                  <a:pt x="6212841" y="2608580"/>
                  <a:pt x="6339841" y="2608580"/>
                </a:cubicBezTo>
                <a:lnTo>
                  <a:pt x="6339841" y="2938780"/>
                </a:lnTo>
                <a:cubicBezTo>
                  <a:pt x="6211571" y="2938780"/>
                  <a:pt x="6108701" y="3042920"/>
                  <a:pt x="6108701" y="3169920"/>
                </a:cubicBezTo>
                <a:cubicBezTo>
                  <a:pt x="6108701" y="3298190"/>
                  <a:pt x="6212841" y="3401060"/>
                  <a:pt x="6339841" y="3401060"/>
                </a:cubicBezTo>
                <a:lnTo>
                  <a:pt x="6339841" y="3731260"/>
                </a:lnTo>
                <a:cubicBezTo>
                  <a:pt x="6211571" y="3731260"/>
                  <a:pt x="6108701" y="3835400"/>
                  <a:pt x="6108701" y="3962400"/>
                </a:cubicBezTo>
                <a:cubicBezTo>
                  <a:pt x="6108701" y="4090670"/>
                  <a:pt x="6212841" y="4193540"/>
                  <a:pt x="6339841" y="4193540"/>
                </a:cubicBezTo>
                <a:lnTo>
                  <a:pt x="6339841" y="4523740"/>
                </a:lnTo>
                <a:cubicBezTo>
                  <a:pt x="6211571" y="4523740"/>
                  <a:pt x="6108701" y="4627880"/>
                  <a:pt x="6108701" y="4754880"/>
                </a:cubicBezTo>
                <a:cubicBezTo>
                  <a:pt x="6108701" y="4881880"/>
                  <a:pt x="6212841" y="4986020"/>
                  <a:pt x="6339841" y="4986020"/>
                </a:cubicBezTo>
                <a:lnTo>
                  <a:pt x="6339841" y="5316220"/>
                </a:lnTo>
                <a:cubicBezTo>
                  <a:pt x="6211571" y="5316220"/>
                  <a:pt x="6108701" y="5420361"/>
                  <a:pt x="6108701" y="5547361"/>
                </a:cubicBezTo>
                <a:cubicBezTo>
                  <a:pt x="6108701" y="5674361"/>
                  <a:pt x="6212841" y="5778501"/>
                  <a:pt x="6339841" y="5778501"/>
                </a:cubicBezTo>
                <a:lnTo>
                  <a:pt x="6339841" y="6108701"/>
                </a:lnTo>
                <a:cubicBezTo>
                  <a:pt x="6211571" y="6108701"/>
                  <a:pt x="6108701" y="6212841"/>
                  <a:pt x="6108701" y="6339841"/>
                </a:cubicBezTo>
                <a:cubicBezTo>
                  <a:pt x="6108701" y="6468111"/>
                  <a:pt x="6212841" y="6570981"/>
                  <a:pt x="6339841" y="6570981"/>
                </a:cubicBezTo>
                <a:lnTo>
                  <a:pt x="6339841" y="6901181"/>
                </a:lnTo>
                <a:cubicBezTo>
                  <a:pt x="6211571" y="6901181"/>
                  <a:pt x="6108701" y="7005321"/>
                  <a:pt x="6108701" y="7132321"/>
                </a:cubicBezTo>
                <a:cubicBezTo>
                  <a:pt x="6108701" y="7260591"/>
                  <a:pt x="6212841" y="7363461"/>
                  <a:pt x="6339841" y="7363461"/>
                </a:cubicBezTo>
                <a:lnTo>
                  <a:pt x="6339841" y="7693661"/>
                </a:lnTo>
                <a:cubicBezTo>
                  <a:pt x="6211571" y="7693661"/>
                  <a:pt x="6108701" y="7797802"/>
                  <a:pt x="6108701" y="7924802"/>
                </a:cubicBezTo>
                <a:lnTo>
                  <a:pt x="5778501" y="7924802"/>
                </a:lnTo>
                <a:cubicBezTo>
                  <a:pt x="5778501" y="7796532"/>
                  <a:pt x="5674361" y="7693661"/>
                  <a:pt x="5547361" y="7693661"/>
                </a:cubicBezTo>
                <a:cubicBezTo>
                  <a:pt x="5419091" y="7693661"/>
                  <a:pt x="5316221" y="7797802"/>
                  <a:pt x="5316221" y="7924802"/>
                </a:cubicBezTo>
                <a:lnTo>
                  <a:pt x="4986021" y="7924802"/>
                </a:lnTo>
                <a:cubicBezTo>
                  <a:pt x="4986021" y="7796532"/>
                  <a:pt x="4881881" y="7693661"/>
                  <a:pt x="4754881" y="7693661"/>
                </a:cubicBezTo>
                <a:cubicBezTo>
                  <a:pt x="4626610" y="7693661"/>
                  <a:pt x="4523740" y="7797802"/>
                  <a:pt x="4523740" y="7924802"/>
                </a:cubicBezTo>
                <a:lnTo>
                  <a:pt x="4193540" y="7924802"/>
                </a:lnTo>
                <a:cubicBezTo>
                  <a:pt x="4193540" y="7796532"/>
                  <a:pt x="4089400" y="7693661"/>
                  <a:pt x="3962400" y="7693661"/>
                </a:cubicBezTo>
                <a:cubicBezTo>
                  <a:pt x="3834130" y="7693661"/>
                  <a:pt x="3731260" y="7797802"/>
                  <a:pt x="3731260" y="7924802"/>
                </a:cubicBezTo>
                <a:lnTo>
                  <a:pt x="3401060" y="7924802"/>
                </a:lnTo>
                <a:cubicBezTo>
                  <a:pt x="3401060" y="7796532"/>
                  <a:pt x="3296920" y="7693661"/>
                  <a:pt x="3169920" y="7693661"/>
                </a:cubicBezTo>
                <a:cubicBezTo>
                  <a:pt x="3041650" y="7693661"/>
                  <a:pt x="2938780" y="7797802"/>
                  <a:pt x="2938780" y="7924802"/>
                </a:cubicBezTo>
                <a:lnTo>
                  <a:pt x="2608580" y="7924802"/>
                </a:lnTo>
                <a:cubicBezTo>
                  <a:pt x="2608580" y="7796532"/>
                  <a:pt x="2504440" y="7693661"/>
                  <a:pt x="2377440" y="7693661"/>
                </a:cubicBezTo>
                <a:cubicBezTo>
                  <a:pt x="2249170" y="7693661"/>
                  <a:pt x="2146300" y="7797802"/>
                  <a:pt x="2146300" y="7924802"/>
                </a:cubicBezTo>
                <a:lnTo>
                  <a:pt x="1816100" y="7924802"/>
                </a:lnTo>
                <a:cubicBezTo>
                  <a:pt x="1816100" y="7796532"/>
                  <a:pt x="1711960" y="7693661"/>
                  <a:pt x="1584960" y="7693661"/>
                </a:cubicBezTo>
                <a:cubicBezTo>
                  <a:pt x="1456690" y="7693661"/>
                  <a:pt x="1353820" y="7797802"/>
                  <a:pt x="1353820" y="7924802"/>
                </a:cubicBezTo>
                <a:lnTo>
                  <a:pt x="1023620" y="7924802"/>
                </a:lnTo>
                <a:cubicBezTo>
                  <a:pt x="1023620" y="7796532"/>
                  <a:pt x="919480" y="7693661"/>
                  <a:pt x="792480" y="7693661"/>
                </a:cubicBezTo>
                <a:cubicBezTo>
                  <a:pt x="664210" y="7693661"/>
                  <a:pt x="561340" y="7797802"/>
                  <a:pt x="561340" y="7924802"/>
                </a:cubicBezTo>
                <a:lnTo>
                  <a:pt x="231140" y="7924802"/>
                </a:lnTo>
                <a:cubicBezTo>
                  <a:pt x="231140" y="7796532"/>
                  <a:pt x="128270" y="7693661"/>
                  <a:pt x="0" y="7693661"/>
                </a:cubicBezTo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 ĐOÁN</a:t>
            </a:r>
            <a:r>
              <a:rPr lang="en-US" sz="2400" b="1" i="1" u="sng" dirty="0"/>
              <a:t> 3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B5E4A5AC-7480-4B37-AD10-0698BD4FA418}"/>
              </a:ext>
            </a:extLst>
          </p:cNvPr>
          <p:cNvSpPr/>
          <p:nvPr/>
        </p:nvSpPr>
        <p:spPr>
          <a:xfrm flipH="1">
            <a:off x="3151009" y="3482097"/>
            <a:ext cx="1932061" cy="2954049"/>
          </a:xfrm>
          <a:custGeom>
            <a:avLst/>
            <a:gdLst/>
            <a:ahLst/>
            <a:cxnLst/>
            <a:rect l="l" t="t" r="r" b="b"/>
            <a:pathLst>
              <a:path w="6339841" h="7924802">
                <a:moveTo>
                  <a:pt x="1" y="7693660"/>
                </a:moveTo>
                <a:lnTo>
                  <a:pt x="1" y="7363460"/>
                </a:lnTo>
                <a:cubicBezTo>
                  <a:pt x="128271" y="7363460"/>
                  <a:pt x="231141" y="7259320"/>
                  <a:pt x="231141" y="7132320"/>
                </a:cubicBezTo>
                <a:cubicBezTo>
                  <a:pt x="231141" y="7004050"/>
                  <a:pt x="127001" y="6901180"/>
                  <a:pt x="1" y="6901180"/>
                </a:cubicBezTo>
                <a:lnTo>
                  <a:pt x="1" y="6570980"/>
                </a:lnTo>
                <a:cubicBezTo>
                  <a:pt x="128271" y="6570980"/>
                  <a:pt x="231141" y="6466839"/>
                  <a:pt x="231141" y="6339839"/>
                </a:cubicBezTo>
                <a:cubicBezTo>
                  <a:pt x="231141" y="6211570"/>
                  <a:pt x="127001" y="6108700"/>
                  <a:pt x="1" y="6108700"/>
                </a:cubicBezTo>
                <a:lnTo>
                  <a:pt x="1" y="5778500"/>
                </a:lnTo>
                <a:cubicBezTo>
                  <a:pt x="128271" y="5778500"/>
                  <a:pt x="231141" y="5674360"/>
                  <a:pt x="231141" y="5547360"/>
                </a:cubicBezTo>
                <a:cubicBezTo>
                  <a:pt x="231141" y="5419090"/>
                  <a:pt x="127001" y="5316220"/>
                  <a:pt x="1" y="5316220"/>
                </a:cubicBezTo>
                <a:lnTo>
                  <a:pt x="1" y="4986020"/>
                </a:lnTo>
                <a:cubicBezTo>
                  <a:pt x="128271" y="4986020"/>
                  <a:pt x="231141" y="4881880"/>
                  <a:pt x="231141" y="4754880"/>
                </a:cubicBezTo>
                <a:cubicBezTo>
                  <a:pt x="231141" y="4626609"/>
                  <a:pt x="127001" y="4523739"/>
                  <a:pt x="1" y="4523739"/>
                </a:cubicBezTo>
                <a:lnTo>
                  <a:pt x="1" y="4193539"/>
                </a:lnTo>
                <a:cubicBezTo>
                  <a:pt x="128271" y="4193539"/>
                  <a:pt x="231141" y="4089399"/>
                  <a:pt x="231141" y="3962399"/>
                </a:cubicBezTo>
                <a:cubicBezTo>
                  <a:pt x="231141" y="3834129"/>
                  <a:pt x="127001" y="3731259"/>
                  <a:pt x="1" y="3731259"/>
                </a:cubicBezTo>
                <a:lnTo>
                  <a:pt x="1" y="3401059"/>
                </a:lnTo>
                <a:cubicBezTo>
                  <a:pt x="128271" y="3401059"/>
                  <a:pt x="231141" y="3296919"/>
                  <a:pt x="231141" y="3169919"/>
                </a:cubicBezTo>
                <a:cubicBezTo>
                  <a:pt x="231141" y="3041649"/>
                  <a:pt x="127001" y="2938779"/>
                  <a:pt x="1" y="2938779"/>
                </a:cubicBezTo>
                <a:lnTo>
                  <a:pt x="1" y="2608579"/>
                </a:lnTo>
                <a:cubicBezTo>
                  <a:pt x="128271" y="2608579"/>
                  <a:pt x="231141" y="2504439"/>
                  <a:pt x="231141" y="2377439"/>
                </a:cubicBezTo>
                <a:cubicBezTo>
                  <a:pt x="231141" y="2249170"/>
                  <a:pt x="127001" y="2146300"/>
                  <a:pt x="1" y="2146300"/>
                </a:cubicBezTo>
                <a:lnTo>
                  <a:pt x="1" y="1816100"/>
                </a:lnTo>
                <a:cubicBezTo>
                  <a:pt x="128271" y="1816100"/>
                  <a:pt x="231141" y="1711960"/>
                  <a:pt x="231141" y="1584960"/>
                </a:cubicBezTo>
                <a:cubicBezTo>
                  <a:pt x="231141" y="1456690"/>
                  <a:pt x="127001" y="1353820"/>
                  <a:pt x="1" y="1353820"/>
                </a:cubicBezTo>
                <a:lnTo>
                  <a:pt x="1" y="1023620"/>
                </a:lnTo>
                <a:cubicBezTo>
                  <a:pt x="128271" y="1023620"/>
                  <a:pt x="231141" y="919480"/>
                  <a:pt x="231141" y="792480"/>
                </a:cubicBezTo>
                <a:cubicBezTo>
                  <a:pt x="231141" y="664210"/>
                  <a:pt x="127001" y="561340"/>
                  <a:pt x="1" y="561340"/>
                </a:cubicBezTo>
                <a:lnTo>
                  <a:pt x="1" y="231140"/>
                </a:lnTo>
                <a:cubicBezTo>
                  <a:pt x="128271" y="231140"/>
                  <a:pt x="231141" y="127000"/>
                  <a:pt x="231141" y="0"/>
                </a:cubicBezTo>
                <a:lnTo>
                  <a:pt x="561341" y="0"/>
                </a:lnTo>
                <a:cubicBezTo>
                  <a:pt x="561341" y="128270"/>
                  <a:pt x="665481" y="231140"/>
                  <a:pt x="792481" y="231140"/>
                </a:cubicBezTo>
                <a:cubicBezTo>
                  <a:pt x="920751" y="231140"/>
                  <a:pt x="1023621" y="127000"/>
                  <a:pt x="1023621" y="0"/>
                </a:cubicBezTo>
                <a:lnTo>
                  <a:pt x="1353821" y="0"/>
                </a:lnTo>
                <a:cubicBezTo>
                  <a:pt x="1353821" y="128270"/>
                  <a:pt x="1457961" y="231140"/>
                  <a:pt x="1584961" y="231140"/>
                </a:cubicBezTo>
                <a:cubicBezTo>
                  <a:pt x="1713231" y="231140"/>
                  <a:pt x="1816101" y="127000"/>
                  <a:pt x="1816101" y="0"/>
                </a:cubicBezTo>
                <a:lnTo>
                  <a:pt x="2146301" y="0"/>
                </a:lnTo>
                <a:cubicBezTo>
                  <a:pt x="2146301" y="128270"/>
                  <a:pt x="2250441" y="231140"/>
                  <a:pt x="2377441" y="231140"/>
                </a:cubicBezTo>
                <a:cubicBezTo>
                  <a:pt x="2505711" y="231140"/>
                  <a:pt x="2608581" y="127000"/>
                  <a:pt x="2608581" y="0"/>
                </a:cubicBezTo>
                <a:lnTo>
                  <a:pt x="2938781" y="0"/>
                </a:lnTo>
                <a:cubicBezTo>
                  <a:pt x="2938781" y="128270"/>
                  <a:pt x="3042921" y="231140"/>
                  <a:pt x="3169921" y="231140"/>
                </a:cubicBezTo>
                <a:cubicBezTo>
                  <a:pt x="3298191" y="231140"/>
                  <a:pt x="3401061" y="127000"/>
                  <a:pt x="3401061" y="0"/>
                </a:cubicBezTo>
                <a:lnTo>
                  <a:pt x="3731261" y="0"/>
                </a:lnTo>
                <a:cubicBezTo>
                  <a:pt x="3731261" y="128270"/>
                  <a:pt x="3835401" y="231140"/>
                  <a:pt x="3962401" y="231140"/>
                </a:cubicBezTo>
                <a:cubicBezTo>
                  <a:pt x="4090671" y="231140"/>
                  <a:pt x="4193541" y="127000"/>
                  <a:pt x="4193541" y="0"/>
                </a:cubicBezTo>
                <a:lnTo>
                  <a:pt x="4523741" y="0"/>
                </a:lnTo>
                <a:cubicBezTo>
                  <a:pt x="4523741" y="128270"/>
                  <a:pt x="4627881" y="231140"/>
                  <a:pt x="4754881" y="231140"/>
                </a:cubicBezTo>
                <a:cubicBezTo>
                  <a:pt x="4883151" y="231140"/>
                  <a:pt x="4986021" y="127000"/>
                  <a:pt x="4986021" y="0"/>
                </a:cubicBezTo>
                <a:lnTo>
                  <a:pt x="5316221" y="0"/>
                </a:lnTo>
                <a:cubicBezTo>
                  <a:pt x="5316221" y="128270"/>
                  <a:pt x="5420362" y="231140"/>
                  <a:pt x="5547362" y="231140"/>
                </a:cubicBezTo>
                <a:cubicBezTo>
                  <a:pt x="5675631" y="231140"/>
                  <a:pt x="5778501" y="127000"/>
                  <a:pt x="5778501" y="0"/>
                </a:cubicBezTo>
                <a:lnTo>
                  <a:pt x="6108701" y="0"/>
                </a:lnTo>
                <a:cubicBezTo>
                  <a:pt x="6108701" y="128270"/>
                  <a:pt x="6212841" y="231140"/>
                  <a:pt x="6339841" y="231140"/>
                </a:cubicBezTo>
                <a:lnTo>
                  <a:pt x="6339841" y="561340"/>
                </a:lnTo>
                <a:cubicBezTo>
                  <a:pt x="6211571" y="561340"/>
                  <a:pt x="6108701" y="665480"/>
                  <a:pt x="6108701" y="792480"/>
                </a:cubicBezTo>
                <a:cubicBezTo>
                  <a:pt x="6108701" y="920750"/>
                  <a:pt x="6212841" y="1023620"/>
                  <a:pt x="6339841" y="1023620"/>
                </a:cubicBezTo>
                <a:lnTo>
                  <a:pt x="6339841" y="1353820"/>
                </a:lnTo>
                <a:cubicBezTo>
                  <a:pt x="6211571" y="1353820"/>
                  <a:pt x="6108701" y="1457960"/>
                  <a:pt x="6108701" y="1584960"/>
                </a:cubicBezTo>
                <a:cubicBezTo>
                  <a:pt x="6108701" y="1713230"/>
                  <a:pt x="6212841" y="1816100"/>
                  <a:pt x="6339841" y="1816100"/>
                </a:cubicBezTo>
                <a:lnTo>
                  <a:pt x="6339841" y="2146300"/>
                </a:lnTo>
                <a:cubicBezTo>
                  <a:pt x="6211571" y="2146300"/>
                  <a:pt x="6108701" y="2250440"/>
                  <a:pt x="6108701" y="2377440"/>
                </a:cubicBezTo>
                <a:cubicBezTo>
                  <a:pt x="6108701" y="2505710"/>
                  <a:pt x="6212841" y="2608580"/>
                  <a:pt x="6339841" y="2608580"/>
                </a:cubicBezTo>
                <a:lnTo>
                  <a:pt x="6339841" y="2938780"/>
                </a:lnTo>
                <a:cubicBezTo>
                  <a:pt x="6211571" y="2938780"/>
                  <a:pt x="6108701" y="3042920"/>
                  <a:pt x="6108701" y="3169920"/>
                </a:cubicBezTo>
                <a:cubicBezTo>
                  <a:pt x="6108701" y="3298190"/>
                  <a:pt x="6212841" y="3401060"/>
                  <a:pt x="6339841" y="3401060"/>
                </a:cubicBezTo>
                <a:lnTo>
                  <a:pt x="6339841" y="3731260"/>
                </a:lnTo>
                <a:cubicBezTo>
                  <a:pt x="6211571" y="3731260"/>
                  <a:pt x="6108701" y="3835400"/>
                  <a:pt x="6108701" y="3962400"/>
                </a:cubicBezTo>
                <a:cubicBezTo>
                  <a:pt x="6108701" y="4090670"/>
                  <a:pt x="6212841" y="4193540"/>
                  <a:pt x="6339841" y="4193540"/>
                </a:cubicBezTo>
                <a:lnTo>
                  <a:pt x="6339841" y="4523740"/>
                </a:lnTo>
                <a:cubicBezTo>
                  <a:pt x="6211571" y="4523740"/>
                  <a:pt x="6108701" y="4627880"/>
                  <a:pt x="6108701" y="4754880"/>
                </a:cubicBezTo>
                <a:cubicBezTo>
                  <a:pt x="6108701" y="4881880"/>
                  <a:pt x="6212841" y="4986020"/>
                  <a:pt x="6339841" y="4986020"/>
                </a:cubicBezTo>
                <a:lnTo>
                  <a:pt x="6339841" y="5316220"/>
                </a:lnTo>
                <a:cubicBezTo>
                  <a:pt x="6211571" y="5316220"/>
                  <a:pt x="6108701" y="5420361"/>
                  <a:pt x="6108701" y="5547361"/>
                </a:cubicBezTo>
                <a:cubicBezTo>
                  <a:pt x="6108701" y="5674361"/>
                  <a:pt x="6212841" y="5778501"/>
                  <a:pt x="6339841" y="5778501"/>
                </a:cubicBezTo>
                <a:lnTo>
                  <a:pt x="6339841" y="6108701"/>
                </a:lnTo>
                <a:cubicBezTo>
                  <a:pt x="6211571" y="6108701"/>
                  <a:pt x="6108701" y="6212841"/>
                  <a:pt x="6108701" y="6339841"/>
                </a:cubicBezTo>
                <a:cubicBezTo>
                  <a:pt x="6108701" y="6468111"/>
                  <a:pt x="6212841" y="6570981"/>
                  <a:pt x="6339841" y="6570981"/>
                </a:cubicBezTo>
                <a:lnTo>
                  <a:pt x="6339841" y="6901181"/>
                </a:lnTo>
                <a:cubicBezTo>
                  <a:pt x="6211571" y="6901181"/>
                  <a:pt x="6108701" y="7005321"/>
                  <a:pt x="6108701" y="7132321"/>
                </a:cubicBezTo>
                <a:cubicBezTo>
                  <a:pt x="6108701" y="7260591"/>
                  <a:pt x="6212841" y="7363461"/>
                  <a:pt x="6339841" y="7363461"/>
                </a:cubicBezTo>
                <a:lnTo>
                  <a:pt x="6339841" y="7693661"/>
                </a:lnTo>
                <a:cubicBezTo>
                  <a:pt x="6211571" y="7693661"/>
                  <a:pt x="6108701" y="7797802"/>
                  <a:pt x="6108701" y="7924802"/>
                </a:cubicBezTo>
                <a:lnTo>
                  <a:pt x="5778501" y="7924802"/>
                </a:lnTo>
                <a:cubicBezTo>
                  <a:pt x="5778501" y="7796532"/>
                  <a:pt x="5674361" y="7693661"/>
                  <a:pt x="5547361" y="7693661"/>
                </a:cubicBezTo>
                <a:cubicBezTo>
                  <a:pt x="5419091" y="7693661"/>
                  <a:pt x="5316221" y="7797802"/>
                  <a:pt x="5316221" y="7924802"/>
                </a:cubicBezTo>
                <a:lnTo>
                  <a:pt x="4986021" y="7924802"/>
                </a:lnTo>
                <a:cubicBezTo>
                  <a:pt x="4986021" y="7796532"/>
                  <a:pt x="4881881" y="7693661"/>
                  <a:pt x="4754881" y="7693661"/>
                </a:cubicBezTo>
                <a:cubicBezTo>
                  <a:pt x="4626610" y="7693661"/>
                  <a:pt x="4523740" y="7797802"/>
                  <a:pt x="4523740" y="7924802"/>
                </a:cubicBezTo>
                <a:lnTo>
                  <a:pt x="4193540" y="7924802"/>
                </a:lnTo>
                <a:cubicBezTo>
                  <a:pt x="4193540" y="7796532"/>
                  <a:pt x="4089400" y="7693661"/>
                  <a:pt x="3962400" y="7693661"/>
                </a:cubicBezTo>
                <a:cubicBezTo>
                  <a:pt x="3834130" y="7693661"/>
                  <a:pt x="3731260" y="7797802"/>
                  <a:pt x="3731260" y="7924802"/>
                </a:cubicBezTo>
                <a:lnTo>
                  <a:pt x="3401060" y="7924802"/>
                </a:lnTo>
                <a:cubicBezTo>
                  <a:pt x="3401060" y="7796532"/>
                  <a:pt x="3296920" y="7693661"/>
                  <a:pt x="3169920" y="7693661"/>
                </a:cubicBezTo>
                <a:cubicBezTo>
                  <a:pt x="3041650" y="7693661"/>
                  <a:pt x="2938780" y="7797802"/>
                  <a:pt x="2938780" y="7924802"/>
                </a:cubicBezTo>
                <a:lnTo>
                  <a:pt x="2608580" y="7924802"/>
                </a:lnTo>
                <a:cubicBezTo>
                  <a:pt x="2608580" y="7796532"/>
                  <a:pt x="2504440" y="7693661"/>
                  <a:pt x="2377440" y="7693661"/>
                </a:cubicBezTo>
                <a:cubicBezTo>
                  <a:pt x="2249170" y="7693661"/>
                  <a:pt x="2146300" y="7797802"/>
                  <a:pt x="2146300" y="7924802"/>
                </a:cubicBezTo>
                <a:lnTo>
                  <a:pt x="1816100" y="7924802"/>
                </a:lnTo>
                <a:cubicBezTo>
                  <a:pt x="1816100" y="7796532"/>
                  <a:pt x="1711960" y="7693661"/>
                  <a:pt x="1584960" y="7693661"/>
                </a:cubicBezTo>
                <a:cubicBezTo>
                  <a:pt x="1456690" y="7693661"/>
                  <a:pt x="1353820" y="7797802"/>
                  <a:pt x="1353820" y="7924802"/>
                </a:cubicBezTo>
                <a:lnTo>
                  <a:pt x="1023620" y="7924802"/>
                </a:lnTo>
                <a:cubicBezTo>
                  <a:pt x="1023620" y="7796532"/>
                  <a:pt x="919480" y="7693661"/>
                  <a:pt x="792480" y="7693661"/>
                </a:cubicBezTo>
                <a:cubicBezTo>
                  <a:pt x="664210" y="7693661"/>
                  <a:pt x="561340" y="7797802"/>
                  <a:pt x="561340" y="7924802"/>
                </a:cubicBezTo>
                <a:lnTo>
                  <a:pt x="231140" y="7924802"/>
                </a:lnTo>
                <a:cubicBezTo>
                  <a:pt x="231140" y="7796532"/>
                  <a:pt x="128270" y="7693661"/>
                  <a:pt x="0" y="7693661"/>
                </a:cubicBezTo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 ĐOÁN</a:t>
            </a:r>
            <a:r>
              <a:rPr lang="en-US" sz="2400" b="1" i="1" u="sng" dirty="0"/>
              <a:t> 2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043E5F-6C11-1E63-521F-E372C876424C}"/>
              </a:ext>
            </a:extLst>
          </p:cNvPr>
          <p:cNvSpPr/>
          <p:nvPr/>
        </p:nvSpPr>
        <p:spPr>
          <a:xfrm>
            <a:off x="1" y="0"/>
            <a:ext cx="12191999" cy="17575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Sáu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19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2024</a:t>
            </a:r>
          </a:p>
          <a:p>
            <a:pPr lvl="0" algn="ctr">
              <a:defRPr/>
            </a:pP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4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22: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7174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 txBox="1"/>
          <p:nvPr/>
        </p:nvSpPr>
        <p:spPr>
          <a:xfrm>
            <a:off x="9063429" y="214969"/>
            <a:ext cx="2782110" cy="7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TNXH 3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775" y="1853538"/>
            <a:ext cx="8624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II.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HOẠT ĐỘNG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 THÀNH KIẾN THỨC MỚI: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36A39F83-4167-48D6-BA1B-9224210D9EB9}"/>
              </a:ext>
            </a:extLst>
          </p:cNvPr>
          <p:cNvSpPr txBox="1"/>
          <p:nvPr/>
        </p:nvSpPr>
        <p:spPr>
          <a:xfrm>
            <a:off x="495300" y="2164684"/>
            <a:ext cx="9082662" cy="568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F180D7C6-0C3B-445F-BACD-0DEF763B8B61}"/>
              </a:ext>
            </a:extLst>
          </p:cNvPr>
          <p:cNvSpPr txBox="1"/>
          <p:nvPr/>
        </p:nvSpPr>
        <p:spPr>
          <a:xfrm>
            <a:off x="495300" y="2661721"/>
            <a:ext cx="100076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HĐ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 và nói tên các châu lục và đại </a:t>
            </a: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dương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93274" y="3614104"/>
            <a:ext cx="10460182" cy="25614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DF6B5F0-5713-4862-BC49-A4BD966440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6" t="34807" r="43749" b="34443"/>
          <a:stretch/>
        </p:blipFill>
        <p:spPr>
          <a:xfrm>
            <a:off x="104776" y="3614104"/>
            <a:ext cx="1280680" cy="23673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371CEE7-A213-0F24-B190-3620328DB2AA}"/>
              </a:ext>
            </a:extLst>
          </p:cNvPr>
          <p:cNvSpPr/>
          <p:nvPr/>
        </p:nvSpPr>
        <p:spPr>
          <a:xfrm>
            <a:off x="1" y="-48283"/>
            <a:ext cx="12191999" cy="1545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Sáu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19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2024</a:t>
            </a:r>
          </a:p>
          <a:p>
            <a:pPr lvl="0" algn="ctr">
              <a:defRPr/>
            </a:pP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4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22: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33487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 txBox="1"/>
          <p:nvPr/>
        </p:nvSpPr>
        <p:spPr>
          <a:xfrm>
            <a:off x="9063429" y="214969"/>
            <a:ext cx="2782110" cy="7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TNXH 3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775" y="1853538"/>
            <a:ext cx="8624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II.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HOẠT ĐỘNG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 THÀNH KIẾN THỨC MỚI: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36A39F83-4167-48D6-BA1B-9224210D9EB9}"/>
              </a:ext>
            </a:extLst>
          </p:cNvPr>
          <p:cNvSpPr txBox="1"/>
          <p:nvPr/>
        </p:nvSpPr>
        <p:spPr>
          <a:xfrm>
            <a:off x="495300" y="2164684"/>
            <a:ext cx="9082662" cy="568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F180D7C6-0C3B-445F-BACD-0DEF763B8B61}"/>
              </a:ext>
            </a:extLst>
          </p:cNvPr>
          <p:cNvSpPr txBox="1"/>
          <p:nvPr/>
        </p:nvSpPr>
        <p:spPr>
          <a:xfrm>
            <a:off x="495300" y="2661721"/>
            <a:ext cx="100076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HĐ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 và nói tên các châu lục và đại </a:t>
            </a: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dương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5300" y="3149355"/>
            <a:ext cx="11696699" cy="32297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+ 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Trái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sáu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châu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lục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: c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hâu Á, 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c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hâu Âu, 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c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hâu Phi, 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c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hâu Mỹ, 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c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hâu Đại Dương và 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c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hâu Nam Cực.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+mj-lt"/>
              </a:rPr>
              <a:t>+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Trên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Trái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Đất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bốn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đại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dương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: </a:t>
            </a:r>
            <a:r>
              <a:rPr lang="vi-VN" sz="2800" b="1" dirty="0">
                <a:solidFill>
                  <a:srgbClr val="0070C0"/>
                </a:solidFill>
                <a:latin typeface="+mj-lt"/>
              </a:rPr>
              <a:t>Thái Bình Dương, Đại Tây Dương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,</a:t>
            </a:r>
            <a:r>
              <a:rPr lang="vi-VN" sz="2800" b="1" dirty="0">
                <a:solidFill>
                  <a:srgbClr val="0070C0"/>
                </a:solidFill>
                <a:latin typeface="+mj-lt"/>
              </a:rPr>
              <a:t> Ấn Độ Dương, Bắc Băng Dương.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0B3E5F-0CDE-E99C-E0D0-C2026EF8A292}"/>
              </a:ext>
            </a:extLst>
          </p:cNvPr>
          <p:cNvSpPr/>
          <p:nvPr/>
        </p:nvSpPr>
        <p:spPr>
          <a:xfrm>
            <a:off x="1" y="-48283"/>
            <a:ext cx="12191999" cy="14860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Sáu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19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2024</a:t>
            </a:r>
          </a:p>
          <a:p>
            <a:pPr lvl="0" algn="ctr">
              <a:defRPr/>
            </a:pP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4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22: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78409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 txBox="1"/>
          <p:nvPr/>
        </p:nvSpPr>
        <p:spPr>
          <a:xfrm>
            <a:off x="9063429" y="214969"/>
            <a:ext cx="2782110" cy="7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TNXH 3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775" y="1853538"/>
            <a:ext cx="84449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II. HOẠT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ĐỘNG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 THÀNH KIẾN THỨC MỚI: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36A39F83-4167-48D6-BA1B-9224210D9EB9}"/>
              </a:ext>
            </a:extLst>
          </p:cNvPr>
          <p:cNvSpPr txBox="1"/>
          <p:nvPr/>
        </p:nvSpPr>
        <p:spPr>
          <a:xfrm>
            <a:off x="495300" y="2164684"/>
            <a:ext cx="9082662" cy="568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F180D7C6-0C3B-445F-BACD-0DEF763B8B61}"/>
              </a:ext>
            </a:extLst>
          </p:cNvPr>
          <p:cNvSpPr txBox="1"/>
          <p:nvPr/>
        </p:nvSpPr>
        <p:spPr>
          <a:xfrm>
            <a:off x="495300" y="2661721"/>
            <a:ext cx="100076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HĐ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 và nói tên các châu lục và đại </a:t>
            </a: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dương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36582" y="3117066"/>
            <a:ext cx="5789163" cy="37409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 THU HOẠCH ĐƯỢC</a:t>
            </a:r>
          </a:p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+ 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Trái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sáu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châu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lục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: </a:t>
            </a:r>
            <a:r>
              <a:rPr lang="en-US" sz="2600" b="1" dirty="0">
                <a:solidFill>
                  <a:srgbClr val="FF0000"/>
                </a:solidFill>
                <a:latin typeface="+mj-lt"/>
              </a:rPr>
              <a:t>c</a:t>
            </a:r>
            <a:r>
              <a:rPr lang="vi-VN" sz="2600" b="1" dirty="0">
                <a:solidFill>
                  <a:srgbClr val="FF0000"/>
                </a:solidFill>
                <a:latin typeface="+mj-lt"/>
              </a:rPr>
              <a:t>hâu Á, </a:t>
            </a:r>
            <a:r>
              <a:rPr lang="en-US" sz="2600" b="1" dirty="0">
                <a:solidFill>
                  <a:srgbClr val="FF0000"/>
                </a:solidFill>
                <a:latin typeface="+mj-lt"/>
              </a:rPr>
              <a:t>c</a:t>
            </a:r>
            <a:r>
              <a:rPr lang="vi-VN" sz="2600" b="1" dirty="0">
                <a:solidFill>
                  <a:srgbClr val="FF0000"/>
                </a:solidFill>
                <a:latin typeface="+mj-lt"/>
              </a:rPr>
              <a:t>hâu Âu, </a:t>
            </a:r>
            <a:r>
              <a:rPr lang="en-US" sz="2600" b="1" dirty="0">
                <a:solidFill>
                  <a:srgbClr val="FF0000"/>
                </a:solidFill>
                <a:latin typeface="+mj-lt"/>
              </a:rPr>
              <a:t>c</a:t>
            </a:r>
            <a:r>
              <a:rPr lang="vi-VN" sz="2600" b="1" dirty="0">
                <a:solidFill>
                  <a:srgbClr val="FF0000"/>
                </a:solidFill>
                <a:latin typeface="+mj-lt"/>
              </a:rPr>
              <a:t>hâu Phi, </a:t>
            </a:r>
            <a:r>
              <a:rPr lang="en-US" sz="2600" b="1" dirty="0">
                <a:solidFill>
                  <a:srgbClr val="FF0000"/>
                </a:solidFill>
                <a:latin typeface="+mj-lt"/>
              </a:rPr>
              <a:t>c</a:t>
            </a:r>
            <a:r>
              <a:rPr lang="vi-VN" sz="2600" b="1" dirty="0">
                <a:solidFill>
                  <a:srgbClr val="FF0000"/>
                </a:solidFill>
                <a:latin typeface="+mj-lt"/>
              </a:rPr>
              <a:t>hâu Mỹ, </a:t>
            </a:r>
            <a:r>
              <a:rPr lang="en-US" sz="2600" b="1" dirty="0">
                <a:solidFill>
                  <a:srgbClr val="FF0000"/>
                </a:solidFill>
                <a:latin typeface="+mj-lt"/>
              </a:rPr>
              <a:t>c</a:t>
            </a:r>
            <a:r>
              <a:rPr lang="vi-VN" sz="2600" b="1" dirty="0">
                <a:solidFill>
                  <a:srgbClr val="FF0000"/>
                </a:solidFill>
                <a:latin typeface="+mj-lt"/>
              </a:rPr>
              <a:t>hâu Đại Dương và </a:t>
            </a:r>
            <a:r>
              <a:rPr lang="en-US" sz="2600" b="1" dirty="0">
                <a:solidFill>
                  <a:srgbClr val="FF0000"/>
                </a:solidFill>
                <a:latin typeface="+mj-lt"/>
              </a:rPr>
              <a:t>c</a:t>
            </a:r>
            <a:r>
              <a:rPr lang="vi-VN" sz="2600" b="1" dirty="0">
                <a:solidFill>
                  <a:srgbClr val="FF0000"/>
                </a:solidFill>
                <a:latin typeface="+mj-lt"/>
              </a:rPr>
              <a:t>hâu Nam Cực.</a:t>
            </a:r>
            <a:endParaRPr lang="en-US" sz="2600" b="1" dirty="0">
              <a:solidFill>
                <a:srgbClr val="FF0000"/>
              </a:solidFill>
              <a:latin typeface="+mj-lt"/>
            </a:endParaRPr>
          </a:p>
          <a:p>
            <a:r>
              <a:rPr lang="vi-VN" sz="2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Trái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bốn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đại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dương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: </a:t>
            </a:r>
            <a:r>
              <a:rPr lang="vi-VN" sz="2600" b="1" dirty="0">
                <a:solidFill>
                  <a:srgbClr val="FF0000"/>
                </a:solidFill>
                <a:latin typeface="+mj-lt"/>
              </a:rPr>
              <a:t>Thái Bình Dương, Đại Tây Dương</a:t>
            </a:r>
            <a:r>
              <a:rPr lang="en-US" sz="2600" b="1" dirty="0">
                <a:solidFill>
                  <a:srgbClr val="FF0000"/>
                </a:solidFill>
                <a:latin typeface="+mj-lt"/>
              </a:rPr>
              <a:t>,</a:t>
            </a:r>
            <a:r>
              <a:rPr lang="vi-VN" sz="2600" b="1" dirty="0">
                <a:solidFill>
                  <a:srgbClr val="FF0000"/>
                </a:solidFill>
                <a:latin typeface="+mj-lt"/>
              </a:rPr>
              <a:t> Ấn Độ Dương, Bắc Băng Dương</a:t>
            </a:r>
            <a:r>
              <a:rPr lang="vi-VN" sz="2600" dirty="0">
                <a:solidFill>
                  <a:srgbClr val="FF0000"/>
                </a:solidFill>
                <a:latin typeface="+mj-lt"/>
              </a:rPr>
              <a:t>.</a:t>
            </a:r>
            <a:endParaRPr lang="en-US" sz="2600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660104"/>
              </p:ext>
            </p:extLst>
          </p:nvPr>
        </p:nvGraphicFramePr>
        <p:xfrm>
          <a:off x="104774" y="3214255"/>
          <a:ext cx="6131808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2952">
                  <a:extLst>
                    <a:ext uri="{9D8B030D-6E8A-4147-A177-3AD203B41FA5}">
                      <a16:colId xmlns:a16="http://schemas.microsoft.com/office/drawing/2014/main" val="487079141"/>
                    </a:ext>
                  </a:extLst>
                </a:gridCol>
                <a:gridCol w="1532952">
                  <a:extLst>
                    <a:ext uri="{9D8B030D-6E8A-4147-A177-3AD203B41FA5}">
                      <a16:colId xmlns:a16="http://schemas.microsoft.com/office/drawing/2014/main" val="4197248425"/>
                    </a:ext>
                  </a:extLst>
                </a:gridCol>
                <a:gridCol w="1532952">
                  <a:extLst>
                    <a:ext uri="{9D8B030D-6E8A-4147-A177-3AD203B41FA5}">
                      <a16:colId xmlns:a16="http://schemas.microsoft.com/office/drawing/2014/main" val="2140684782"/>
                    </a:ext>
                  </a:extLst>
                </a:gridCol>
                <a:gridCol w="1532952">
                  <a:extLst>
                    <a:ext uri="{9D8B030D-6E8A-4147-A177-3AD203B41FA5}">
                      <a16:colId xmlns:a16="http://schemas.microsoft.com/office/drawing/2014/main" val="332805478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 ĐOÁN 1</a:t>
                      </a:r>
                    </a:p>
                    <a:p>
                      <a:pPr algn="ctr"/>
                      <a:r>
                        <a:rPr lang="en-US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 ĐOÁN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 ĐOÁN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 ĐOÁN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  <a:alpha val="9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337134"/>
                  </a:ext>
                </a:extLst>
              </a:tr>
              <a:tr h="302801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endParaRPr lang="en-US" sz="2800" dirty="0">
                        <a:solidFill>
                          <a:srgbClr val="0070C0"/>
                        </a:solidFill>
                      </a:endParaRPr>
                    </a:p>
                    <a:p>
                      <a:endParaRPr lang="en-US" sz="28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158915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19D7E7F7-3800-3FAC-E59D-E7E1558F1AA3}"/>
              </a:ext>
            </a:extLst>
          </p:cNvPr>
          <p:cNvSpPr/>
          <p:nvPr/>
        </p:nvSpPr>
        <p:spPr>
          <a:xfrm>
            <a:off x="1" y="-48283"/>
            <a:ext cx="12191999" cy="1545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Sáu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19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2024</a:t>
            </a:r>
          </a:p>
          <a:p>
            <a:pPr lvl="0" algn="ctr">
              <a:defRPr/>
            </a:pP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4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22: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79509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 txBox="1"/>
          <p:nvPr/>
        </p:nvSpPr>
        <p:spPr>
          <a:xfrm>
            <a:off x="9063429" y="214969"/>
            <a:ext cx="2782110" cy="7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TNXH 3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775" y="1853538"/>
            <a:ext cx="8624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II.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HOẠT ĐỘNG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 THÀNH KIẾN THỨC MỚI: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36A39F83-4167-48D6-BA1B-9224210D9EB9}"/>
              </a:ext>
            </a:extLst>
          </p:cNvPr>
          <p:cNvSpPr txBox="1"/>
          <p:nvPr/>
        </p:nvSpPr>
        <p:spPr>
          <a:xfrm>
            <a:off x="495300" y="2164684"/>
            <a:ext cx="9082662" cy="568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F180D7C6-0C3B-445F-BACD-0DEF763B8B61}"/>
              </a:ext>
            </a:extLst>
          </p:cNvPr>
          <p:cNvSpPr txBox="1"/>
          <p:nvPr/>
        </p:nvSpPr>
        <p:spPr>
          <a:xfrm>
            <a:off x="495300" y="2661721"/>
            <a:ext cx="100076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HĐ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 và nói tên các châu lục và đại </a:t>
            </a: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dương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3455" y="3149355"/>
            <a:ext cx="11568544" cy="32297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i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2800" b="1" dirty="0" smtClean="0">
              <a:solidFill>
                <a:srgbClr val="0070C0"/>
              </a:solidFill>
              <a:latin typeface="+mj-lt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+ 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Trên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Trái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Đất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sáu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châu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lục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hâu Á,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hâu Âu,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hâu Phi,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hâu Mỹ,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hâu Đại Dương và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hâu Nam Cực.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+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Trên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Trái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Đất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bốn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đại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dương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: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Bình Dương, Đại Tây Dương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Ấn Độ Dương, Bắc Băng Dương.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0B3E5F-0CDE-E99C-E0D0-C2026EF8A292}"/>
              </a:ext>
            </a:extLst>
          </p:cNvPr>
          <p:cNvSpPr/>
          <p:nvPr/>
        </p:nvSpPr>
        <p:spPr>
          <a:xfrm>
            <a:off x="1" y="-48283"/>
            <a:ext cx="12191999" cy="14860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Sáu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19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2024</a:t>
            </a:r>
          </a:p>
          <a:p>
            <a:pPr lvl="0" algn="ctr">
              <a:defRPr/>
            </a:pP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4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22: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53964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95745" y="1814489"/>
            <a:ext cx="834043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HOẠT ĐỘNG THỰC HÀNH: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036620" y="3220664"/>
            <a:ext cx="8922325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hỉ trên quả địa cầu vị trí các châu lục và đại dương. </a:t>
            </a:r>
            <a:endParaRPr lang="en-US" sz="2800" b="1" i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CA91D7-3AEB-44C5-A275-54C358A75E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2" t="36665" r="40416" b="37406"/>
          <a:stretch/>
        </p:blipFill>
        <p:spPr>
          <a:xfrm>
            <a:off x="0" y="4567868"/>
            <a:ext cx="2590799" cy="2415272"/>
          </a:xfrm>
          <a:prstGeom prst="rect">
            <a:avLst/>
          </a:prstGeom>
        </p:spPr>
      </p:pic>
      <p:sp>
        <p:nvSpPr>
          <p:cNvPr id="7" name="TextBox 4"/>
          <p:cNvSpPr txBox="1"/>
          <p:nvPr/>
        </p:nvSpPr>
        <p:spPr>
          <a:xfrm>
            <a:off x="2036620" y="3708676"/>
            <a:ext cx="9185564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</a:t>
            </a:r>
            <a:r>
              <a:rPr lang="vi-VN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hỉ trên quả địa cầu vị trí </a:t>
            </a:r>
            <a:r>
              <a:rPr lang="en-US" sz="28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/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i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2361472"/>
            <a:ext cx="118871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B8E5B5-84EE-E551-DF7B-105CBA5D6972}"/>
              </a:ext>
            </a:extLst>
          </p:cNvPr>
          <p:cNvSpPr/>
          <p:nvPr/>
        </p:nvSpPr>
        <p:spPr>
          <a:xfrm>
            <a:off x="1" y="-48283"/>
            <a:ext cx="12191999" cy="1545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Sáu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19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2024</a:t>
            </a:r>
          </a:p>
          <a:p>
            <a:pPr lvl="0" algn="ctr">
              <a:defRPr/>
            </a:pP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4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22: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673008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 txBox="1"/>
          <p:nvPr/>
        </p:nvSpPr>
        <p:spPr>
          <a:xfrm>
            <a:off x="9063429" y="214969"/>
            <a:ext cx="2782110" cy="7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TNXH 3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3595"/>
            <a:ext cx="12191999" cy="17575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Sáu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19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Môn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ã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hội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kumimoji="0" lang="en-US" sz="2400" b="1" i="0" u="sng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sng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kumimoji="0" lang="en-US" sz="2400" b="1" i="0" u="sng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6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Trái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ất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bầu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trời</a:t>
            </a:r>
            <a:endParaRPr kumimoji="0" lang="en-US" sz="2400" b="1" i="0" u="none" strike="noStrike" kern="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2A6422E-1239-424D-A9AC-7C016DFA5003}"/>
              </a:ext>
            </a:extLst>
          </p:cNvPr>
          <p:cNvGrpSpPr/>
          <p:nvPr/>
        </p:nvGrpSpPr>
        <p:grpSpPr>
          <a:xfrm>
            <a:off x="1163782" y="2646218"/>
            <a:ext cx="8257310" cy="3893127"/>
            <a:chOff x="-184263" y="-367828"/>
            <a:chExt cx="6154692" cy="389312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4BD8349-BD85-4613-9513-E9EC2902C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1091" y="-367828"/>
              <a:ext cx="5669338" cy="38931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D433534-521B-4282-B898-22AB8B0BD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4263" y="-90737"/>
              <a:ext cx="2230559" cy="2062026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EF1B6C6-026F-4FB9-8D32-25D1F67CD14F}"/>
              </a:ext>
            </a:extLst>
          </p:cNvPr>
          <p:cNvSpPr/>
          <p:nvPr/>
        </p:nvSpPr>
        <p:spPr>
          <a:xfrm>
            <a:off x="3769264" y="3969672"/>
            <a:ext cx="4140319" cy="1255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6000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lang="vi-VN" sz="6000" b="1" dirty="0">
              <a:solidFill>
                <a:srgbClr val="0998D7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0525" y="2141604"/>
            <a:ext cx="5634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HOẠT ĐỘNG MỞ ĐẦU:</a:t>
            </a:r>
          </a:p>
        </p:txBody>
      </p:sp>
    </p:spTree>
    <p:extLst>
      <p:ext uri="{BB962C8B-B14F-4D97-AF65-F5344CB8AC3E}">
        <p14:creationId xmlns:p14="http://schemas.microsoft.com/office/powerpoint/2010/main" val="287889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2.96296E-6 L 2.91667E-6 -0.07223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95745" y="1814489"/>
            <a:ext cx="757843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HOẠT ĐỘNG THỰC HÀNH: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CA91D7-3AEB-44C5-A275-54C358A75E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2" t="36665" r="40416" b="37406"/>
          <a:stretch/>
        </p:blipFill>
        <p:spPr>
          <a:xfrm>
            <a:off x="1385456" y="3171665"/>
            <a:ext cx="3837707" cy="32152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2361472"/>
            <a:ext cx="118871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23164" y="3338023"/>
            <a:ext cx="624839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 nằm ở 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hâu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Á.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5A1AB9-371D-4D85-7086-AC2776E77622}"/>
              </a:ext>
            </a:extLst>
          </p:cNvPr>
          <p:cNvSpPr/>
          <p:nvPr/>
        </p:nvSpPr>
        <p:spPr>
          <a:xfrm>
            <a:off x="1" y="-48283"/>
            <a:ext cx="12191999" cy="1545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Sáu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19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2024</a:t>
            </a:r>
          </a:p>
          <a:p>
            <a:pPr lvl="0" algn="ctr">
              <a:defRPr/>
            </a:pP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4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22: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6478721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 txBox="1"/>
          <p:nvPr/>
        </p:nvSpPr>
        <p:spPr>
          <a:xfrm>
            <a:off x="9063429" y="214969"/>
            <a:ext cx="2782110" cy="7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TNXH 3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613" y="2111094"/>
            <a:ext cx="11817926" cy="474690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2617" y="1972550"/>
            <a:ext cx="89223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 HOẠT ĐỘNG VẬN DỤNG, TRẢI NGHIỆM: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3D0E77-4FD1-06CD-F4C4-A1B5FEF774DB}"/>
              </a:ext>
            </a:extLst>
          </p:cNvPr>
          <p:cNvSpPr/>
          <p:nvPr/>
        </p:nvSpPr>
        <p:spPr>
          <a:xfrm>
            <a:off x="1" y="-48283"/>
            <a:ext cx="12191999" cy="1545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Sáu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19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2024</a:t>
            </a:r>
          </a:p>
          <a:p>
            <a:pPr lvl="0" algn="ctr">
              <a:defRPr/>
            </a:pP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4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22: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6542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11" y="-1916546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DMIN\Desktop\Tai nguyen thiet ke tro choi\Angry birds epic birds\1505573783630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999" y="489601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1FE5A8B-E690-0352-9AF0-C10C3B51F34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46" b="33931"/>
          <a:stretch/>
        </p:blipFill>
        <p:spPr>
          <a:xfrm>
            <a:off x="3048000" y="3646851"/>
            <a:ext cx="7010400" cy="130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1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indent="-457200"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sz="2400" dirty="0">
                <a:latin typeface="UTM Avo" panose="02040603050506020204" pitchFamily="18" charset="0"/>
              </a:rPr>
              <a:t>6 </a:t>
            </a:r>
            <a:r>
              <a:rPr lang="en-US" altLang="en-US" sz="2400" dirty="0" err="1">
                <a:latin typeface="UTM Avo" panose="02040603050506020204" pitchFamily="18" charset="0"/>
              </a:rPr>
              <a:t>châu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lục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và</a:t>
            </a:r>
            <a:endParaRPr lang="en-US" altLang="en-US" sz="2400" dirty="0">
              <a:latin typeface="UTM Avo" panose="02040603050506020204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     4 </a:t>
            </a:r>
            <a:r>
              <a:rPr lang="en-US" altLang="en-US" sz="2400" dirty="0" err="1">
                <a:latin typeface="UTM Avo" panose="02040603050506020204" pitchFamily="18" charset="0"/>
              </a:rPr>
              <a:t>đại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dương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B. 5 </a:t>
            </a:r>
            <a:r>
              <a:rPr lang="en-US" altLang="en-US" sz="2400" dirty="0" err="1">
                <a:latin typeface="UTM Avo" panose="02040603050506020204" pitchFamily="18" charset="0"/>
              </a:rPr>
              <a:t>châu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lục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và</a:t>
            </a:r>
            <a:endParaRPr lang="en-US" altLang="en-US" sz="2400" dirty="0">
              <a:latin typeface="UTM Avo" panose="020406030505060202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 4 </a:t>
            </a:r>
            <a:r>
              <a:rPr lang="en-US" altLang="en-US" sz="2400" dirty="0" err="1">
                <a:latin typeface="UTM Avo" panose="02040603050506020204" pitchFamily="18" charset="0"/>
              </a:rPr>
              <a:t>đại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dương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7" name="Picture 12" descr="Hình ảnh có liên quan">
            <a:extLst>
              <a:ext uri="{FF2B5EF4-FFF2-40B4-BE49-F238E27FC236}">
                <a16:creationId xmlns:a16="http://schemas.microsoft.com/office/drawing/2014/main" id="{B4FAB624-6ED9-6D9B-8B42-718685ABE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7326" y="2140915"/>
            <a:ext cx="1983789" cy="53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43E4AE-85C5-5EC9-E1FF-A23243DA5F20}"/>
              </a:ext>
            </a:extLst>
          </p:cNvPr>
          <p:cNvSpPr txBox="1"/>
          <p:nvPr/>
        </p:nvSpPr>
        <p:spPr>
          <a:xfrm>
            <a:off x="4486399" y="4218017"/>
            <a:ext cx="4551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/>
            </a:r>
            <a:br>
              <a:rPr lang="en-US" sz="2400" dirty="0">
                <a:solidFill>
                  <a:srgbClr val="FF0000"/>
                </a:solidFill>
                <a:latin typeface="+mn-lt"/>
              </a:rPr>
            </a:br>
            <a:endParaRPr lang="en-US" sz="2400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0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FA267336-C245-D465-0CE1-E26E02541C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11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C5F8BDBF-BC2A-F1D6-4CA3-A70C3D78D0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713567" y="2341033"/>
            <a:ext cx="812800" cy="81280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94EE0A55-72DC-D2CD-6104-5FF9214D231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2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997F9F79-07E2-A9E2-49BE-33D13E47A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24068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times up">
            <a:extLst>
              <a:ext uri="{FF2B5EF4-FFF2-40B4-BE49-F238E27FC236}">
                <a16:creationId xmlns:a16="http://schemas.microsoft.com/office/drawing/2014/main" id="{E8E38D3E-4B32-0987-DD07-55495E653850}"/>
              </a:ext>
            </a:extLst>
          </p:cNvPr>
          <p:cNvGrpSpPr/>
          <p:nvPr/>
        </p:nvGrpSpPr>
        <p:grpSpPr>
          <a:xfrm>
            <a:off x="240762" y="1295400"/>
            <a:ext cx="2096039" cy="911669"/>
            <a:chOff x="2989747" y="438150"/>
            <a:chExt cx="1572029" cy="683752"/>
          </a:xfrm>
        </p:grpSpPr>
        <p:sp>
          <p:nvSpPr>
            <p:cNvPr id="4" name="Rounded Rectangle 18">
              <a:extLst>
                <a:ext uri="{FF2B5EF4-FFF2-40B4-BE49-F238E27FC236}">
                  <a16:creationId xmlns:a16="http://schemas.microsoft.com/office/drawing/2014/main" id="{CCD391EF-7B4E-79A5-A202-ECAF241226CE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19">
              <a:extLst>
                <a:ext uri="{FF2B5EF4-FFF2-40B4-BE49-F238E27FC236}">
                  <a16:creationId xmlns:a16="http://schemas.microsoft.com/office/drawing/2014/main" id="{AFCE5C7A-1D12-A3CE-D9A1-CD61DBD6C68F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3" descr="C:\Users\ADMIN\Desktop\Picture2.png">
            <a:extLst>
              <a:ext uri="{FF2B5EF4-FFF2-40B4-BE49-F238E27FC236}">
                <a16:creationId xmlns:a16="http://schemas.microsoft.com/office/drawing/2014/main" id="{4EF35D96-086C-4B5A-F549-8DC674D77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178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3CB30CAE-0145-F086-F4B6-C432678C8797}"/>
              </a:ext>
            </a:extLst>
          </p:cNvPr>
          <p:cNvGrpSpPr/>
          <p:nvPr/>
        </p:nvGrpSpPr>
        <p:grpSpPr>
          <a:xfrm>
            <a:off x="1177723" y="2717800"/>
            <a:ext cx="186535" cy="203293"/>
            <a:chOff x="2455863" y="2411803"/>
            <a:chExt cx="566738" cy="566738"/>
          </a:xfrm>
        </p:grpSpPr>
        <p:sp>
          <p:nvSpPr>
            <p:cNvPr id="52" name="Oval 32">
              <a:extLst>
                <a:ext uri="{FF2B5EF4-FFF2-40B4-BE49-F238E27FC236}">
                  <a16:creationId xmlns:a16="http://schemas.microsoft.com/office/drawing/2014/main" id="{72860A6E-CBA0-4AB6-7BDA-562B0394DF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53" name="Oval 33">
              <a:extLst>
                <a:ext uri="{FF2B5EF4-FFF2-40B4-BE49-F238E27FC236}">
                  <a16:creationId xmlns:a16="http://schemas.microsoft.com/office/drawing/2014/main" id="{3196E4B3-ADD2-E9D2-97CE-6227AA6B7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3366F476-B365-6721-0200-04D7A32D75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11D0C975-1722-04E4-88B6-7243E7F0E6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56" name="Rectangle 36">
              <a:extLst>
                <a:ext uri="{FF2B5EF4-FFF2-40B4-BE49-F238E27FC236}">
                  <a16:creationId xmlns:a16="http://schemas.microsoft.com/office/drawing/2014/main" id="{54F34C64-AC8F-D7AB-E35A-3622EE742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24B5A94-7C74-4451-699B-02E1F391CA3D}"/>
              </a:ext>
            </a:extLst>
          </p:cNvPr>
          <p:cNvGrpSpPr/>
          <p:nvPr/>
        </p:nvGrpSpPr>
        <p:grpSpPr>
          <a:xfrm>
            <a:off x="1177723" y="3798578"/>
            <a:ext cx="186535" cy="203293"/>
            <a:chOff x="2455863" y="2411803"/>
            <a:chExt cx="566738" cy="566738"/>
          </a:xfrm>
        </p:grpSpPr>
        <p:sp>
          <p:nvSpPr>
            <p:cNvPr id="58" name="Oval 32">
              <a:extLst>
                <a:ext uri="{FF2B5EF4-FFF2-40B4-BE49-F238E27FC236}">
                  <a16:creationId xmlns:a16="http://schemas.microsoft.com/office/drawing/2014/main" id="{AFC6CD45-B4D2-3EE5-1EBC-3F548F108C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59" name="Oval 33">
              <a:extLst>
                <a:ext uri="{FF2B5EF4-FFF2-40B4-BE49-F238E27FC236}">
                  <a16:creationId xmlns:a16="http://schemas.microsoft.com/office/drawing/2014/main" id="{DB797C8F-7F3B-029D-6FD5-4CDB68A6F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60" name="Freeform 34">
              <a:extLst>
                <a:ext uri="{FF2B5EF4-FFF2-40B4-BE49-F238E27FC236}">
                  <a16:creationId xmlns:a16="http://schemas.microsoft.com/office/drawing/2014/main" id="{026837EB-8DA8-F2D4-73E2-533D7EAB51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61" name="Freeform 35">
              <a:extLst>
                <a:ext uri="{FF2B5EF4-FFF2-40B4-BE49-F238E27FC236}">
                  <a16:creationId xmlns:a16="http://schemas.microsoft.com/office/drawing/2014/main" id="{F9BCBAAC-A98E-6295-8942-B1910C7E2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62" name="Rectangle 36">
              <a:extLst>
                <a:ext uri="{FF2B5EF4-FFF2-40B4-BE49-F238E27FC236}">
                  <a16:creationId xmlns:a16="http://schemas.microsoft.com/office/drawing/2014/main" id="{9FB9EC61-C92D-822C-3B68-D060148CBF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DF5A6A7-405D-604B-9A4A-5C26FAFF8EA4}"/>
              </a:ext>
            </a:extLst>
          </p:cNvPr>
          <p:cNvGrpSpPr/>
          <p:nvPr/>
        </p:nvGrpSpPr>
        <p:grpSpPr>
          <a:xfrm>
            <a:off x="1743866" y="3318196"/>
            <a:ext cx="186535" cy="203293"/>
            <a:chOff x="2455863" y="2411803"/>
            <a:chExt cx="566738" cy="566738"/>
          </a:xfrm>
        </p:grpSpPr>
        <p:sp>
          <p:nvSpPr>
            <p:cNvPr id="1024" name="Oval 32">
              <a:extLst>
                <a:ext uri="{FF2B5EF4-FFF2-40B4-BE49-F238E27FC236}">
                  <a16:creationId xmlns:a16="http://schemas.microsoft.com/office/drawing/2014/main" id="{88BBB371-D291-097A-46D5-F31AA2B47D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25" name="Oval 33">
              <a:extLst>
                <a:ext uri="{FF2B5EF4-FFF2-40B4-BE49-F238E27FC236}">
                  <a16:creationId xmlns:a16="http://schemas.microsoft.com/office/drawing/2014/main" id="{48BEBFA2-44F7-B272-214D-9ECC84E33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27" name="Freeform 34">
              <a:extLst>
                <a:ext uri="{FF2B5EF4-FFF2-40B4-BE49-F238E27FC236}">
                  <a16:creationId xmlns:a16="http://schemas.microsoft.com/office/drawing/2014/main" id="{F3EDE9CB-842B-22B0-3D4E-E808F3BBE9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30" name="Freeform 35">
              <a:extLst>
                <a:ext uri="{FF2B5EF4-FFF2-40B4-BE49-F238E27FC236}">
                  <a16:creationId xmlns:a16="http://schemas.microsoft.com/office/drawing/2014/main" id="{2878CFFA-582C-C8B4-E000-E8DBAF1AD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31" name="Rectangle 36">
              <a:extLst>
                <a:ext uri="{FF2B5EF4-FFF2-40B4-BE49-F238E27FC236}">
                  <a16:creationId xmlns:a16="http://schemas.microsoft.com/office/drawing/2014/main" id="{BC021FF2-631F-D5B2-AE40-3C18D9186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</p:grp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27986845-A3BC-DB64-75C8-2188FCD9F34B}"/>
              </a:ext>
            </a:extLst>
          </p:cNvPr>
          <p:cNvGrpSpPr/>
          <p:nvPr/>
        </p:nvGrpSpPr>
        <p:grpSpPr>
          <a:xfrm>
            <a:off x="609601" y="3327307"/>
            <a:ext cx="186535" cy="203293"/>
            <a:chOff x="2455863" y="2411803"/>
            <a:chExt cx="566738" cy="566738"/>
          </a:xfrm>
        </p:grpSpPr>
        <p:sp>
          <p:nvSpPr>
            <p:cNvPr id="1033" name="Oval 32">
              <a:extLst>
                <a:ext uri="{FF2B5EF4-FFF2-40B4-BE49-F238E27FC236}">
                  <a16:creationId xmlns:a16="http://schemas.microsoft.com/office/drawing/2014/main" id="{3260A421-C2B3-2D62-B326-166F179CE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34" name="Oval 33">
              <a:extLst>
                <a:ext uri="{FF2B5EF4-FFF2-40B4-BE49-F238E27FC236}">
                  <a16:creationId xmlns:a16="http://schemas.microsoft.com/office/drawing/2014/main" id="{8729D44C-3B17-DDDB-BCF1-911B8C0257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35" name="Freeform 34">
              <a:extLst>
                <a:ext uri="{FF2B5EF4-FFF2-40B4-BE49-F238E27FC236}">
                  <a16:creationId xmlns:a16="http://schemas.microsoft.com/office/drawing/2014/main" id="{58F292CD-A888-5BF3-1350-D0265D09E3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36" name="Freeform 35">
              <a:extLst>
                <a:ext uri="{FF2B5EF4-FFF2-40B4-BE49-F238E27FC236}">
                  <a16:creationId xmlns:a16="http://schemas.microsoft.com/office/drawing/2014/main" id="{D3CE5177-48AB-36D3-2BB1-97A7D001F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37" name="Rectangle 36">
              <a:extLst>
                <a:ext uri="{FF2B5EF4-FFF2-40B4-BE49-F238E27FC236}">
                  <a16:creationId xmlns:a16="http://schemas.microsoft.com/office/drawing/2014/main" id="{2E92AD74-3013-0746-91A8-DCC1E35CF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</p:grpSp>
      <p:sp>
        <p:nvSpPr>
          <p:cNvPr id="1038" name="Oval 107">
            <a:extLst>
              <a:ext uri="{FF2B5EF4-FFF2-40B4-BE49-F238E27FC236}">
                <a16:creationId xmlns:a16="http://schemas.microsoft.com/office/drawing/2014/main" id="{FE1639EA-C333-6D13-BAF8-AAF219FF9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6" y="32853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1867">
              <a:latin typeface="UTM Avo" panose="02040603050506020204" pitchFamily="18" charset="0"/>
            </a:endParaRPr>
          </a:p>
        </p:txBody>
      </p:sp>
      <p:sp>
        <p:nvSpPr>
          <p:cNvPr id="1039" name="Explosion 2 48">
            <a:extLst>
              <a:ext uri="{FF2B5EF4-FFF2-40B4-BE49-F238E27FC236}">
                <a16:creationId xmlns:a16="http://schemas.microsoft.com/office/drawing/2014/main" id="{4C2F27AE-300E-5869-B6B9-99FAE9F4AEC2}"/>
              </a:ext>
            </a:extLst>
          </p:cNvPr>
          <p:cNvSpPr/>
          <p:nvPr/>
        </p:nvSpPr>
        <p:spPr>
          <a:xfrm>
            <a:off x="-101600" y="32853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08846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43"/>
                            </p:stCondLst>
                            <p:childTnLst>
                              <p:par>
                                <p:cTn id="4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51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198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5" grpId="0" animBg="1"/>
      <p:bldP spid="5" grpId="1" animBg="1"/>
      <p:bldP spid="24" grpId="0" animBg="1"/>
      <p:bldP spid="24" grpId="1" animBg="1"/>
      <p:bldP spid="24" grpId="2" animBg="1"/>
      <p:bldP spid="1039" grpId="0" animBg="1"/>
      <p:bldP spid="103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A. Châu Á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B. Châu </a:t>
            </a:r>
            <a:r>
              <a:rPr lang="en-US" altLang="en-US" sz="2400" dirty="0" err="1">
                <a:latin typeface="UTM Avo" panose="02040603050506020204" pitchFamily="18" charset="0"/>
              </a:rPr>
              <a:t>Âu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7" name="Picture 12" descr="Hình ảnh có liên quan">
            <a:extLst>
              <a:ext uri="{FF2B5EF4-FFF2-40B4-BE49-F238E27FC236}">
                <a16:creationId xmlns:a16="http://schemas.microsoft.com/office/drawing/2014/main" id="{B4FAB624-6ED9-6D9B-8B42-718685ABE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7326" y="2140915"/>
            <a:ext cx="1983789" cy="53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43E4AE-85C5-5EC9-E1FF-A23243DA5F20}"/>
              </a:ext>
            </a:extLst>
          </p:cNvPr>
          <p:cNvSpPr txBox="1"/>
          <p:nvPr/>
        </p:nvSpPr>
        <p:spPr>
          <a:xfrm>
            <a:off x="4486399" y="4218017"/>
            <a:ext cx="4551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Châu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/>
            </a:r>
            <a:br>
              <a:rPr lang="en-US" sz="2400" dirty="0">
                <a:solidFill>
                  <a:srgbClr val="FF0000"/>
                </a:solidFill>
                <a:latin typeface="+mn-lt"/>
              </a:rPr>
            </a:br>
            <a:endParaRPr lang="en-US" sz="2400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0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FA267336-C245-D465-0CE1-E26E02541C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11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C5F8BDBF-BC2A-F1D6-4CA3-A70C3D78D0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713567" y="2341033"/>
            <a:ext cx="812800" cy="81280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94EE0A55-72DC-D2CD-6104-5FF9214D231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2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997F9F79-07E2-A9E2-49BE-33D13E47A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24068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times up">
            <a:extLst>
              <a:ext uri="{FF2B5EF4-FFF2-40B4-BE49-F238E27FC236}">
                <a16:creationId xmlns:a16="http://schemas.microsoft.com/office/drawing/2014/main" id="{E8E38D3E-4B32-0987-DD07-55495E653850}"/>
              </a:ext>
            </a:extLst>
          </p:cNvPr>
          <p:cNvGrpSpPr/>
          <p:nvPr/>
        </p:nvGrpSpPr>
        <p:grpSpPr>
          <a:xfrm>
            <a:off x="240762" y="1295400"/>
            <a:ext cx="2096039" cy="911669"/>
            <a:chOff x="2989747" y="438150"/>
            <a:chExt cx="1572029" cy="683752"/>
          </a:xfrm>
        </p:grpSpPr>
        <p:sp>
          <p:nvSpPr>
            <p:cNvPr id="4" name="Rounded Rectangle 18">
              <a:extLst>
                <a:ext uri="{FF2B5EF4-FFF2-40B4-BE49-F238E27FC236}">
                  <a16:creationId xmlns:a16="http://schemas.microsoft.com/office/drawing/2014/main" id="{CCD391EF-7B4E-79A5-A202-ECAF241226CE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19">
              <a:extLst>
                <a:ext uri="{FF2B5EF4-FFF2-40B4-BE49-F238E27FC236}">
                  <a16:creationId xmlns:a16="http://schemas.microsoft.com/office/drawing/2014/main" id="{AFCE5C7A-1D12-A3CE-D9A1-CD61DBD6C68F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3" descr="C:\Users\ADMIN\Desktop\Picture2.png">
            <a:extLst>
              <a:ext uri="{FF2B5EF4-FFF2-40B4-BE49-F238E27FC236}">
                <a16:creationId xmlns:a16="http://schemas.microsoft.com/office/drawing/2014/main" id="{4EF35D96-086C-4B5A-F549-8DC674D77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178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3CB30CAE-0145-F086-F4B6-C432678C8797}"/>
              </a:ext>
            </a:extLst>
          </p:cNvPr>
          <p:cNvGrpSpPr/>
          <p:nvPr/>
        </p:nvGrpSpPr>
        <p:grpSpPr>
          <a:xfrm>
            <a:off x="1177723" y="2717800"/>
            <a:ext cx="186535" cy="203293"/>
            <a:chOff x="2455863" y="2411803"/>
            <a:chExt cx="566738" cy="566738"/>
          </a:xfrm>
        </p:grpSpPr>
        <p:sp>
          <p:nvSpPr>
            <p:cNvPr id="52" name="Oval 32">
              <a:extLst>
                <a:ext uri="{FF2B5EF4-FFF2-40B4-BE49-F238E27FC236}">
                  <a16:creationId xmlns:a16="http://schemas.microsoft.com/office/drawing/2014/main" id="{72860A6E-CBA0-4AB6-7BDA-562B0394DF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53" name="Oval 33">
              <a:extLst>
                <a:ext uri="{FF2B5EF4-FFF2-40B4-BE49-F238E27FC236}">
                  <a16:creationId xmlns:a16="http://schemas.microsoft.com/office/drawing/2014/main" id="{3196E4B3-ADD2-E9D2-97CE-6227AA6B7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3366F476-B365-6721-0200-04D7A32D75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11D0C975-1722-04E4-88B6-7243E7F0E6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56" name="Rectangle 36">
              <a:extLst>
                <a:ext uri="{FF2B5EF4-FFF2-40B4-BE49-F238E27FC236}">
                  <a16:creationId xmlns:a16="http://schemas.microsoft.com/office/drawing/2014/main" id="{54F34C64-AC8F-D7AB-E35A-3622EE742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24B5A94-7C74-4451-699B-02E1F391CA3D}"/>
              </a:ext>
            </a:extLst>
          </p:cNvPr>
          <p:cNvGrpSpPr/>
          <p:nvPr/>
        </p:nvGrpSpPr>
        <p:grpSpPr>
          <a:xfrm>
            <a:off x="1177723" y="3798578"/>
            <a:ext cx="186535" cy="203293"/>
            <a:chOff x="2455863" y="2411803"/>
            <a:chExt cx="566738" cy="566738"/>
          </a:xfrm>
        </p:grpSpPr>
        <p:sp>
          <p:nvSpPr>
            <p:cNvPr id="58" name="Oval 32">
              <a:extLst>
                <a:ext uri="{FF2B5EF4-FFF2-40B4-BE49-F238E27FC236}">
                  <a16:creationId xmlns:a16="http://schemas.microsoft.com/office/drawing/2014/main" id="{AFC6CD45-B4D2-3EE5-1EBC-3F548F108C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59" name="Oval 33">
              <a:extLst>
                <a:ext uri="{FF2B5EF4-FFF2-40B4-BE49-F238E27FC236}">
                  <a16:creationId xmlns:a16="http://schemas.microsoft.com/office/drawing/2014/main" id="{DB797C8F-7F3B-029D-6FD5-4CDB68A6F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60" name="Freeform 34">
              <a:extLst>
                <a:ext uri="{FF2B5EF4-FFF2-40B4-BE49-F238E27FC236}">
                  <a16:creationId xmlns:a16="http://schemas.microsoft.com/office/drawing/2014/main" id="{026837EB-8DA8-F2D4-73E2-533D7EAB51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61" name="Freeform 35">
              <a:extLst>
                <a:ext uri="{FF2B5EF4-FFF2-40B4-BE49-F238E27FC236}">
                  <a16:creationId xmlns:a16="http://schemas.microsoft.com/office/drawing/2014/main" id="{F9BCBAAC-A98E-6295-8942-B1910C7E2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62" name="Rectangle 36">
              <a:extLst>
                <a:ext uri="{FF2B5EF4-FFF2-40B4-BE49-F238E27FC236}">
                  <a16:creationId xmlns:a16="http://schemas.microsoft.com/office/drawing/2014/main" id="{9FB9EC61-C92D-822C-3B68-D060148CBF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DF5A6A7-405D-604B-9A4A-5C26FAFF8EA4}"/>
              </a:ext>
            </a:extLst>
          </p:cNvPr>
          <p:cNvGrpSpPr/>
          <p:nvPr/>
        </p:nvGrpSpPr>
        <p:grpSpPr>
          <a:xfrm>
            <a:off x="1743866" y="3318196"/>
            <a:ext cx="186535" cy="203293"/>
            <a:chOff x="2455863" y="2411803"/>
            <a:chExt cx="566738" cy="566738"/>
          </a:xfrm>
        </p:grpSpPr>
        <p:sp>
          <p:nvSpPr>
            <p:cNvPr id="1024" name="Oval 32">
              <a:extLst>
                <a:ext uri="{FF2B5EF4-FFF2-40B4-BE49-F238E27FC236}">
                  <a16:creationId xmlns:a16="http://schemas.microsoft.com/office/drawing/2014/main" id="{88BBB371-D291-097A-46D5-F31AA2B47D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25" name="Oval 33">
              <a:extLst>
                <a:ext uri="{FF2B5EF4-FFF2-40B4-BE49-F238E27FC236}">
                  <a16:creationId xmlns:a16="http://schemas.microsoft.com/office/drawing/2014/main" id="{48BEBFA2-44F7-B272-214D-9ECC84E33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27" name="Freeform 34">
              <a:extLst>
                <a:ext uri="{FF2B5EF4-FFF2-40B4-BE49-F238E27FC236}">
                  <a16:creationId xmlns:a16="http://schemas.microsoft.com/office/drawing/2014/main" id="{F3EDE9CB-842B-22B0-3D4E-E808F3BBE9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30" name="Freeform 35">
              <a:extLst>
                <a:ext uri="{FF2B5EF4-FFF2-40B4-BE49-F238E27FC236}">
                  <a16:creationId xmlns:a16="http://schemas.microsoft.com/office/drawing/2014/main" id="{2878CFFA-582C-C8B4-E000-E8DBAF1AD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31" name="Rectangle 36">
              <a:extLst>
                <a:ext uri="{FF2B5EF4-FFF2-40B4-BE49-F238E27FC236}">
                  <a16:creationId xmlns:a16="http://schemas.microsoft.com/office/drawing/2014/main" id="{BC021FF2-631F-D5B2-AE40-3C18D9186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</p:grp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27986845-A3BC-DB64-75C8-2188FCD9F34B}"/>
              </a:ext>
            </a:extLst>
          </p:cNvPr>
          <p:cNvGrpSpPr/>
          <p:nvPr/>
        </p:nvGrpSpPr>
        <p:grpSpPr>
          <a:xfrm>
            <a:off x="609601" y="3327307"/>
            <a:ext cx="186535" cy="203293"/>
            <a:chOff x="2455863" y="2411803"/>
            <a:chExt cx="566738" cy="566738"/>
          </a:xfrm>
        </p:grpSpPr>
        <p:sp>
          <p:nvSpPr>
            <p:cNvPr id="1033" name="Oval 32">
              <a:extLst>
                <a:ext uri="{FF2B5EF4-FFF2-40B4-BE49-F238E27FC236}">
                  <a16:creationId xmlns:a16="http://schemas.microsoft.com/office/drawing/2014/main" id="{3260A421-C2B3-2D62-B326-166F179CE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34" name="Oval 33">
              <a:extLst>
                <a:ext uri="{FF2B5EF4-FFF2-40B4-BE49-F238E27FC236}">
                  <a16:creationId xmlns:a16="http://schemas.microsoft.com/office/drawing/2014/main" id="{8729D44C-3B17-DDDB-BCF1-911B8C0257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35" name="Freeform 34">
              <a:extLst>
                <a:ext uri="{FF2B5EF4-FFF2-40B4-BE49-F238E27FC236}">
                  <a16:creationId xmlns:a16="http://schemas.microsoft.com/office/drawing/2014/main" id="{58F292CD-A888-5BF3-1350-D0265D09E3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36" name="Freeform 35">
              <a:extLst>
                <a:ext uri="{FF2B5EF4-FFF2-40B4-BE49-F238E27FC236}">
                  <a16:creationId xmlns:a16="http://schemas.microsoft.com/office/drawing/2014/main" id="{D3CE5177-48AB-36D3-2BB1-97A7D001F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37" name="Rectangle 36">
              <a:extLst>
                <a:ext uri="{FF2B5EF4-FFF2-40B4-BE49-F238E27FC236}">
                  <a16:creationId xmlns:a16="http://schemas.microsoft.com/office/drawing/2014/main" id="{2E92AD74-3013-0746-91A8-DCC1E35CF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</p:grpSp>
      <p:sp>
        <p:nvSpPr>
          <p:cNvPr id="1038" name="Oval 107">
            <a:extLst>
              <a:ext uri="{FF2B5EF4-FFF2-40B4-BE49-F238E27FC236}">
                <a16:creationId xmlns:a16="http://schemas.microsoft.com/office/drawing/2014/main" id="{FE1639EA-C333-6D13-BAF8-AAF219FF9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6" y="32853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1867">
              <a:latin typeface="UTM Avo" panose="02040603050506020204" pitchFamily="18" charset="0"/>
            </a:endParaRPr>
          </a:p>
        </p:txBody>
      </p:sp>
      <p:sp>
        <p:nvSpPr>
          <p:cNvPr id="1039" name="Explosion 2 48">
            <a:extLst>
              <a:ext uri="{FF2B5EF4-FFF2-40B4-BE49-F238E27FC236}">
                <a16:creationId xmlns:a16="http://schemas.microsoft.com/office/drawing/2014/main" id="{4C2F27AE-300E-5869-B6B9-99FAE9F4AEC2}"/>
              </a:ext>
            </a:extLst>
          </p:cNvPr>
          <p:cNvSpPr/>
          <p:nvPr/>
        </p:nvSpPr>
        <p:spPr>
          <a:xfrm>
            <a:off x="-101600" y="32853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22497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43"/>
                            </p:stCondLst>
                            <p:childTnLst>
                              <p:par>
                                <p:cTn id="4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51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198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5" grpId="0" animBg="1"/>
      <p:bldP spid="5" grpId="1" animBg="1"/>
      <p:bldP spid="24" grpId="0" animBg="1"/>
      <p:bldP spid="24" grpId="1" animBg="1"/>
      <p:bldP spid="24" grpId="2" animBg="1"/>
      <p:bldP spid="1039" grpId="0" animBg="1"/>
      <p:bldP spid="103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B. </a:t>
            </a:r>
            <a:r>
              <a:rPr lang="en-US" sz="2400" dirty="0" err="1">
                <a:latin typeface="+mn-lt"/>
              </a:rPr>
              <a:t>Biển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Đông</a:t>
            </a:r>
            <a:endParaRPr lang="en-US" altLang="en-US" sz="2400" dirty="0">
              <a:latin typeface="+mn-lt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A. </a:t>
            </a:r>
            <a:r>
              <a:rPr lang="en-US" altLang="en-US" sz="2400" dirty="0" err="1">
                <a:latin typeface="UTM Avo" panose="02040603050506020204" pitchFamily="18" charset="0"/>
              </a:rPr>
              <a:t>Biển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Hồng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Hải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2" name="Picture 12" descr="Hình ảnh có liên quan">
            <a:extLst>
              <a:ext uri="{FF2B5EF4-FFF2-40B4-BE49-F238E27FC236}">
                <a16:creationId xmlns:a16="http://schemas.microsoft.com/office/drawing/2014/main" id="{5265656D-0870-D6FF-DE1C-30CA31077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7326" y="2140915"/>
            <a:ext cx="1983789" cy="53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28AD0D-532D-91D5-8AD1-5247FA1D3567}"/>
              </a:ext>
            </a:extLst>
          </p:cNvPr>
          <p:cNvSpPr txBox="1"/>
          <p:nvPr/>
        </p:nvSpPr>
        <p:spPr>
          <a:xfrm>
            <a:off x="4348175" y="4314861"/>
            <a:ext cx="4604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05CA0EEB-3310-DD1D-769F-2A2732EEC4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9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C5326781-761B-BFDA-7ED2-39F1D86CAB0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713567" y="2341033"/>
            <a:ext cx="812800" cy="812800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170ED68F-DD7F-881A-0E41-DA12B1ABF13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4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009333A8-8A69-BEB5-4C9A-D80E73312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24068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times up">
            <a:extLst>
              <a:ext uri="{FF2B5EF4-FFF2-40B4-BE49-F238E27FC236}">
                <a16:creationId xmlns:a16="http://schemas.microsoft.com/office/drawing/2014/main" id="{5A0A34B2-DF10-789D-0BB9-EE00CC06A44F}"/>
              </a:ext>
            </a:extLst>
          </p:cNvPr>
          <p:cNvGrpSpPr/>
          <p:nvPr/>
        </p:nvGrpSpPr>
        <p:grpSpPr>
          <a:xfrm>
            <a:off x="240762" y="1295400"/>
            <a:ext cx="2096039" cy="911669"/>
            <a:chOff x="2989747" y="438150"/>
            <a:chExt cx="1572029" cy="683752"/>
          </a:xfrm>
        </p:grpSpPr>
        <p:sp>
          <p:nvSpPr>
            <p:cNvPr id="11" name="Rounded Rectangle 18">
              <a:extLst>
                <a:ext uri="{FF2B5EF4-FFF2-40B4-BE49-F238E27FC236}">
                  <a16:creationId xmlns:a16="http://schemas.microsoft.com/office/drawing/2014/main" id="{FBFC3D9A-C1D1-119C-28F5-3E405B4BEB1E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19">
              <a:extLst>
                <a:ext uri="{FF2B5EF4-FFF2-40B4-BE49-F238E27FC236}">
                  <a16:creationId xmlns:a16="http://schemas.microsoft.com/office/drawing/2014/main" id="{7E4A6610-0BE0-A524-3832-ED98FAB9A9C5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3" descr="C:\Users\ADMIN\Desktop\Picture2.png">
            <a:extLst>
              <a:ext uri="{FF2B5EF4-FFF2-40B4-BE49-F238E27FC236}">
                <a16:creationId xmlns:a16="http://schemas.microsoft.com/office/drawing/2014/main" id="{7E19D492-E1FA-B338-C3D1-A6BEFED35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178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2501435F-41A1-D019-98AC-26EA6B5B6D92}"/>
              </a:ext>
            </a:extLst>
          </p:cNvPr>
          <p:cNvGrpSpPr/>
          <p:nvPr/>
        </p:nvGrpSpPr>
        <p:grpSpPr>
          <a:xfrm>
            <a:off x="1177723" y="2717800"/>
            <a:ext cx="186535" cy="203293"/>
            <a:chOff x="2455863" y="2411803"/>
            <a:chExt cx="566738" cy="566738"/>
          </a:xfrm>
        </p:grpSpPr>
        <p:sp>
          <p:nvSpPr>
            <p:cNvPr id="52" name="Oval 32">
              <a:extLst>
                <a:ext uri="{FF2B5EF4-FFF2-40B4-BE49-F238E27FC236}">
                  <a16:creationId xmlns:a16="http://schemas.microsoft.com/office/drawing/2014/main" id="{45E8996C-939C-56C6-2113-2BB331506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53" name="Oval 33">
              <a:extLst>
                <a:ext uri="{FF2B5EF4-FFF2-40B4-BE49-F238E27FC236}">
                  <a16:creationId xmlns:a16="http://schemas.microsoft.com/office/drawing/2014/main" id="{D264E3BA-87E7-841C-4788-419A66087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E0CFB552-41D2-6CF3-9DDE-4493B36263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6FDA780F-5DFB-9D00-FCF4-16274DB91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56" name="Rectangle 36">
              <a:extLst>
                <a:ext uri="{FF2B5EF4-FFF2-40B4-BE49-F238E27FC236}">
                  <a16:creationId xmlns:a16="http://schemas.microsoft.com/office/drawing/2014/main" id="{34F4F100-5AE5-6F63-35F3-7C06BE934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7495FB4-C076-8A5A-1D03-16F921848594}"/>
              </a:ext>
            </a:extLst>
          </p:cNvPr>
          <p:cNvGrpSpPr/>
          <p:nvPr/>
        </p:nvGrpSpPr>
        <p:grpSpPr>
          <a:xfrm>
            <a:off x="1177723" y="3798578"/>
            <a:ext cx="186535" cy="203293"/>
            <a:chOff x="2455863" y="2411803"/>
            <a:chExt cx="566738" cy="566738"/>
          </a:xfrm>
        </p:grpSpPr>
        <p:sp>
          <p:nvSpPr>
            <p:cNvPr id="58" name="Oval 32">
              <a:extLst>
                <a:ext uri="{FF2B5EF4-FFF2-40B4-BE49-F238E27FC236}">
                  <a16:creationId xmlns:a16="http://schemas.microsoft.com/office/drawing/2014/main" id="{D62169F6-CB66-CCD8-7E77-51848EFD00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59" name="Oval 33">
              <a:extLst>
                <a:ext uri="{FF2B5EF4-FFF2-40B4-BE49-F238E27FC236}">
                  <a16:creationId xmlns:a16="http://schemas.microsoft.com/office/drawing/2014/main" id="{C654FC2F-5C1B-1A25-46C6-CAAE9B230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60" name="Freeform 34">
              <a:extLst>
                <a:ext uri="{FF2B5EF4-FFF2-40B4-BE49-F238E27FC236}">
                  <a16:creationId xmlns:a16="http://schemas.microsoft.com/office/drawing/2014/main" id="{AC14C696-A16D-E33F-9EDA-D98ED47EF2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61" name="Freeform 35">
              <a:extLst>
                <a:ext uri="{FF2B5EF4-FFF2-40B4-BE49-F238E27FC236}">
                  <a16:creationId xmlns:a16="http://schemas.microsoft.com/office/drawing/2014/main" id="{92BB0B30-F559-F45B-C7E5-BC912ED79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62" name="Rectangle 36">
              <a:extLst>
                <a:ext uri="{FF2B5EF4-FFF2-40B4-BE49-F238E27FC236}">
                  <a16:creationId xmlns:a16="http://schemas.microsoft.com/office/drawing/2014/main" id="{B0D379AA-BE8D-DCD6-637D-53D2687D6D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4CAC348-3B23-55D9-BDA1-E457A46F838D}"/>
              </a:ext>
            </a:extLst>
          </p:cNvPr>
          <p:cNvGrpSpPr/>
          <p:nvPr/>
        </p:nvGrpSpPr>
        <p:grpSpPr>
          <a:xfrm>
            <a:off x="1743866" y="3318196"/>
            <a:ext cx="186535" cy="203293"/>
            <a:chOff x="2455863" y="2411803"/>
            <a:chExt cx="566738" cy="566738"/>
          </a:xfrm>
        </p:grpSpPr>
        <p:sp>
          <p:nvSpPr>
            <p:cNvPr id="4096" name="Oval 32">
              <a:extLst>
                <a:ext uri="{FF2B5EF4-FFF2-40B4-BE49-F238E27FC236}">
                  <a16:creationId xmlns:a16="http://schemas.microsoft.com/office/drawing/2014/main" id="{E89027AA-9CC6-2AF7-2405-C48384B16F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4097" name="Oval 33">
              <a:extLst>
                <a:ext uri="{FF2B5EF4-FFF2-40B4-BE49-F238E27FC236}">
                  <a16:creationId xmlns:a16="http://schemas.microsoft.com/office/drawing/2014/main" id="{44C390FA-BDA4-D60B-A719-35B6B5BD5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4100" name="Freeform 34">
              <a:extLst>
                <a:ext uri="{FF2B5EF4-FFF2-40B4-BE49-F238E27FC236}">
                  <a16:creationId xmlns:a16="http://schemas.microsoft.com/office/drawing/2014/main" id="{28C62A5E-A627-CA33-D864-92FD3F7390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4101" name="Freeform 35">
              <a:extLst>
                <a:ext uri="{FF2B5EF4-FFF2-40B4-BE49-F238E27FC236}">
                  <a16:creationId xmlns:a16="http://schemas.microsoft.com/office/drawing/2014/main" id="{74021E11-7D3A-8967-A1B5-BCC23B543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4102" name="Rectangle 36">
              <a:extLst>
                <a:ext uri="{FF2B5EF4-FFF2-40B4-BE49-F238E27FC236}">
                  <a16:creationId xmlns:a16="http://schemas.microsoft.com/office/drawing/2014/main" id="{ED8E71D7-7553-A847-C897-3FFD3BDFD1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</p:grpSp>
      <p:grpSp>
        <p:nvGrpSpPr>
          <p:cNvPr id="4103" name="Group 4102">
            <a:extLst>
              <a:ext uri="{FF2B5EF4-FFF2-40B4-BE49-F238E27FC236}">
                <a16:creationId xmlns:a16="http://schemas.microsoft.com/office/drawing/2014/main" id="{89847032-E8A9-5404-76EA-03E61617E59E}"/>
              </a:ext>
            </a:extLst>
          </p:cNvPr>
          <p:cNvGrpSpPr/>
          <p:nvPr/>
        </p:nvGrpSpPr>
        <p:grpSpPr>
          <a:xfrm>
            <a:off x="609601" y="3327307"/>
            <a:ext cx="186535" cy="203293"/>
            <a:chOff x="2455863" y="2411803"/>
            <a:chExt cx="566738" cy="566738"/>
          </a:xfrm>
        </p:grpSpPr>
        <p:sp>
          <p:nvSpPr>
            <p:cNvPr id="4104" name="Oval 32">
              <a:extLst>
                <a:ext uri="{FF2B5EF4-FFF2-40B4-BE49-F238E27FC236}">
                  <a16:creationId xmlns:a16="http://schemas.microsoft.com/office/drawing/2014/main" id="{314D1F6C-CAC5-77BB-2A40-1B940C872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4105" name="Oval 33">
              <a:extLst>
                <a:ext uri="{FF2B5EF4-FFF2-40B4-BE49-F238E27FC236}">
                  <a16:creationId xmlns:a16="http://schemas.microsoft.com/office/drawing/2014/main" id="{9E77A208-D241-8C43-27E0-613114E9C8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4106" name="Freeform 34">
              <a:extLst>
                <a:ext uri="{FF2B5EF4-FFF2-40B4-BE49-F238E27FC236}">
                  <a16:creationId xmlns:a16="http://schemas.microsoft.com/office/drawing/2014/main" id="{016FE487-BE68-481E-CD3D-8D054FC5AE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4107" name="Freeform 35">
              <a:extLst>
                <a:ext uri="{FF2B5EF4-FFF2-40B4-BE49-F238E27FC236}">
                  <a16:creationId xmlns:a16="http://schemas.microsoft.com/office/drawing/2014/main" id="{B349A445-0C23-BA6A-A916-B7177185E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4108" name="Rectangle 36">
              <a:extLst>
                <a:ext uri="{FF2B5EF4-FFF2-40B4-BE49-F238E27FC236}">
                  <a16:creationId xmlns:a16="http://schemas.microsoft.com/office/drawing/2014/main" id="{EF5D9A6B-E892-19BF-8353-671EEFE53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</p:grpSp>
      <p:sp>
        <p:nvSpPr>
          <p:cNvPr id="4109" name="Oval 107">
            <a:extLst>
              <a:ext uri="{FF2B5EF4-FFF2-40B4-BE49-F238E27FC236}">
                <a16:creationId xmlns:a16="http://schemas.microsoft.com/office/drawing/2014/main" id="{DB35140B-EF54-2CC6-5C6C-EE9E8E793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6" y="32853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1867">
              <a:latin typeface="UTM Avo" panose="02040603050506020204" pitchFamily="18" charset="0"/>
            </a:endParaRPr>
          </a:p>
        </p:txBody>
      </p:sp>
      <p:sp>
        <p:nvSpPr>
          <p:cNvPr id="4110" name="Explosion 2 48">
            <a:extLst>
              <a:ext uri="{FF2B5EF4-FFF2-40B4-BE49-F238E27FC236}">
                <a16:creationId xmlns:a16="http://schemas.microsoft.com/office/drawing/2014/main" id="{92D18AF0-33DD-6B4C-799B-661A5A0948F9}"/>
              </a:ext>
            </a:extLst>
          </p:cNvPr>
          <p:cNvSpPr/>
          <p:nvPr/>
        </p:nvSpPr>
        <p:spPr>
          <a:xfrm>
            <a:off x="-101600" y="32853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5013AFE-B128-3408-3454-3D4B568B52B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" y="1"/>
            <a:ext cx="1038386" cy="103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4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43"/>
                            </p:stCondLst>
                            <p:childTnLst>
                              <p:par>
                                <p:cTn id="4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51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2" grpId="1" animBg="1"/>
      <p:bldP spid="15" grpId="1" animBg="1"/>
      <p:bldP spid="5" grpId="0" animBg="1"/>
      <p:bldP spid="5" grpId="1" animBg="1"/>
      <p:bldP spid="24" grpId="0" animBg="1"/>
      <p:bldP spid="24" grpId="1" animBg="1"/>
      <p:bldP spid="24" grpId="2" animBg="1"/>
      <p:bldP spid="4110" grpId="0" animBg="1"/>
      <p:bldP spid="411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3049574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A. </a:t>
            </a:r>
            <a:r>
              <a:rPr lang="vi-VN" altLang="en-US" sz="2400" dirty="0">
                <a:latin typeface="UTM Avo" panose="02040603050506020204" pitchFamily="18" charset="0"/>
              </a:rPr>
              <a:t>Thái Bình dương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B. </a:t>
            </a:r>
            <a:r>
              <a:rPr lang="vi-VN" altLang="en-US" sz="2400" dirty="0">
                <a:latin typeface="UTM Avo" panose="02040603050506020204" pitchFamily="18" charset="0"/>
              </a:rPr>
              <a:t>Đại Tây dương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7" name="Picture 12" descr="Hình ảnh có liên quan">
            <a:extLst>
              <a:ext uri="{FF2B5EF4-FFF2-40B4-BE49-F238E27FC236}">
                <a16:creationId xmlns:a16="http://schemas.microsoft.com/office/drawing/2014/main" id="{B4FAB624-6ED9-6D9B-8B42-718685ABE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7326" y="2140915"/>
            <a:ext cx="1983789" cy="53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43E4AE-85C5-5EC9-E1FF-A23243DA5F20}"/>
              </a:ext>
            </a:extLst>
          </p:cNvPr>
          <p:cNvSpPr txBox="1"/>
          <p:nvPr/>
        </p:nvSpPr>
        <p:spPr>
          <a:xfrm>
            <a:off x="4454502" y="4239879"/>
            <a:ext cx="4476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Câu </a:t>
            </a:r>
            <a:r>
              <a:rPr lang="en-US" sz="2400" b="1" dirty="0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4</a:t>
            </a:r>
            <a:r>
              <a:rPr lang="vi-VN" sz="2400" b="1" dirty="0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: Việt Nam gần đại dương nào?</a:t>
            </a:r>
            <a:endParaRPr lang="en-US" sz="2400" b="1" dirty="0">
              <a:solidFill>
                <a:srgbClr val="008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FA267336-C245-D465-0CE1-E26E02541C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4482DE84-86CB-70A1-2F2F-28C977FBDB0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713567" y="2341033"/>
            <a:ext cx="812800" cy="812800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FDE4D7FE-6E0B-E3CB-831A-0C708FF9F51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6CCD2AB2-7CD1-E2D8-8E96-E1003833E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24068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times up">
            <a:extLst>
              <a:ext uri="{FF2B5EF4-FFF2-40B4-BE49-F238E27FC236}">
                <a16:creationId xmlns:a16="http://schemas.microsoft.com/office/drawing/2014/main" id="{9BB7D4A8-5E75-8FA1-7DA8-C1105EB61EF9}"/>
              </a:ext>
            </a:extLst>
          </p:cNvPr>
          <p:cNvGrpSpPr/>
          <p:nvPr/>
        </p:nvGrpSpPr>
        <p:grpSpPr>
          <a:xfrm>
            <a:off x="240762" y="1295400"/>
            <a:ext cx="2096039" cy="911669"/>
            <a:chOff x="2989747" y="438150"/>
            <a:chExt cx="1572029" cy="683752"/>
          </a:xfrm>
        </p:grpSpPr>
        <p:sp>
          <p:nvSpPr>
            <p:cNvPr id="52" name="Rounded Rectangle 18">
              <a:extLst>
                <a:ext uri="{FF2B5EF4-FFF2-40B4-BE49-F238E27FC236}">
                  <a16:creationId xmlns:a16="http://schemas.microsoft.com/office/drawing/2014/main" id="{4B734ACD-AA00-0964-6C85-7245253BFD4F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3" name="Rounded Rectangle 19">
              <a:extLst>
                <a:ext uri="{FF2B5EF4-FFF2-40B4-BE49-F238E27FC236}">
                  <a16:creationId xmlns:a16="http://schemas.microsoft.com/office/drawing/2014/main" id="{483EF2AA-1D28-7C8D-602C-8503C09785A2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4" name="Picture 3" descr="C:\Users\ADMIN\Desktop\Picture2.png">
            <a:extLst>
              <a:ext uri="{FF2B5EF4-FFF2-40B4-BE49-F238E27FC236}">
                <a16:creationId xmlns:a16="http://schemas.microsoft.com/office/drawing/2014/main" id="{01EF007F-658E-E42D-8954-AB5B2E743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178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FF461607-054A-D248-062A-84C22A7241CC}"/>
              </a:ext>
            </a:extLst>
          </p:cNvPr>
          <p:cNvGrpSpPr/>
          <p:nvPr/>
        </p:nvGrpSpPr>
        <p:grpSpPr>
          <a:xfrm>
            <a:off x="1177723" y="2717800"/>
            <a:ext cx="186535" cy="203293"/>
            <a:chOff x="2455863" y="2411803"/>
            <a:chExt cx="566738" cy="566738"/>
          </a:xfrm>
        </p:grpSpPr>
        <p:sp>
          <p:nvSpPr>
            <p:cNvPr id="56" name="Oval 32">
              <a:extLst>
                <a:ext uri="{FF2B5EF4-FFF2-40B4-BE49-F238E27FC236}">
                  <a16:creationId xmlns:a16="http://schemas.microsoft.com/office/drawing/2014/main" id="{B34731B7-15C5-B206-90A6-EF102A903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57" name="Oval 33">
              <a:extLst>
                <a:ext uri="{FF2B5EF4-FFF2-40B4-BE49-F238E27FC236}">
                  <a16:creationId xmlns:a16="http://schemas.microsoft.com/office/drawing/2014/main" id="{DE6A5453-F3CC-6DF8-61B7-70ED33136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B269E468-DA9C-FF49-5210-0CBCC8734C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9A2BE87E-CB6D-ED49-F877-31305F4D7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60" name="Rectangle 36">
              <a:extLst>
                <a:ext uri="{FF2B5EF4-FFF2-40B4-BE49-F238E27FC236}">
                  <a16:creationId xmlns:a16="http://schemas.microsoft.com/office/drawing/2014/main" id="{40C27857-3BBF-48FA-3FCB-170341E66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142DE6B-E8FF-22A2-DF93-772F7D6CE4CB}"/>
              </a:ext>
            </a:extLst>
          </p:cNvPr>
          <p:cNvGrpSpPr/>
          <p:nvPr/>
        </p:nvGrpSpPr>
        <p:grpSpPr>
          <a:xfrm>
            <a:off x="1177723" y="3798578"/>
            <a:ext cx="186535" cy="203293"/>
            <a:chOff x="2455863" y="2411803"/>
            <a:chExt cx="566738" cy="566738"/>
          </a:xfrm>
        </p:grpSpPr>
        <p:sp>
          <p:nvSpPr>
            <p:cNvPr id="62" name="Oval 32">
              <a:extLst>
                <a:ext uri="{FF2B5EF4-FFF2-40B4-BE49-F238E27FC236}">
                  <a16:creationId xmlns:a16="http://schemas.microsoft.com/office/drawing/2014/main" id="{B2497237-A473-3E75-74E2-6056667843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63" name="Oval 33">
              <a:extLst>
                <a:ext uri="{FF2B5EF4-FFF2-40B4-BE49-F238E27FC236}">
                  <a16:creationId xmlns:a16="http://schemas.microsoft.com/office/drawing/2014/main" id="{E39E2F58-17B0-2DE8-1F22-1842694F3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24" name="Freeform 34">
              <a:extLst>
                <a:ext uri="{FF2B5EF4-FFF2-40B4-BE49-F238E27FC236}">
                  <a16:creationId xmlns:a16="http://schemas.microsoft.com/office/drawing/2014/main" id="{97FD9830-8FC9-B7DB-CDA8-533A5350B0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25" name="Freeform 35">
              <a:extLst>
                <a:ext uri="{FF2B5EF4-FFF2-40B4-BE49-F238E27FC236}">
                  <a16:creationId xmlns:a16="http://schemas.microsoft.com/office/drawing/2014/main" id="{A4F2F13D-31E6-08DD-36A2-FE10805BC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27" name="Rectangle 36">
              <a:extLst>
                <a:ext uri="{FF2B5EF4-FFF2-40B4-BE49-F238E27FC236}">
                  <a16:creationId xmlns:a16="http://schemas.microsoft.com/office/drawing/2014/main" id="{7EED4813-2146-4BBF-984D-FE06CB0433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</p:grpSp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10C4B8FF-9E87-EE7A-E850-CE2AAE13A86C}"/>
              </a:ext>
            </a:extLst>
          </p:cNvPr>
          <p:cNvGrpSpPr/>
          <p:nvPr/>
        </p:nvGrpSpPr>
        <p:grpSpPr>
          <a:xfrm>
            <a:off x="1743866" y="3318196"/>
            <a:ext cx="186535" cy="203293"/>
            <a:chOff x="2455863" y="2411803"/>
            <a:chExt cx="566738" cy="566738"/>
          </a:xfrm>
        </p:grpSpPr>
        <p:sp>
          <p:nvSpPr>
            <p:cNvPr id="1031" name="Oval 32">
              <a:extLst>
                <a:ext uri="{FF2B5EF4-FFF2-40B4-BE49-F238E27FC236}">
                  <a16:creationId xmlns:a16="http://schemas.microsoft.com/office/drawing/2014/main" id="{0E33E40F-F687-F874-9F4F-1BCA6559C4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32" name="Oval 33">
              <a:extLst>
                <a:ext uri="{FF2B5EF4-FFF2-40B4-BE49-F238E27FC236}">
                  <a16:creationId xmlns:a16="http://schemas.microsoft.com/office/drawing/2014/main" id="{F259A0D3-0278-B6F5-A4C2-1EAD97A21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33" name="Freeform 34">
              <a:extLst>
                <a:ext uri="{FF2B5EF4-FFF2-40B4-BE49-F238E27FC236}">
                  <a16:creationId xmlns:a16="http://schemas.microsoft.com/office/drawing/2014/main" id="{1A63326E-ADF5-1AB9-3C69-0F03AED27D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34" name="Freeform 35">
              <a:extLst>
                <a:ext uri="{FF2B5EF4-FFF2-40B4-BE49-F238E27FC236}">
                  <a16:creationId xmlns:a16="http://schemas.microsoft.com/office/drawing/2014/main" id="{B248C502-BCA0-91FA-CEBF-10A8CEB36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35" name="Rectangle 36">
              <a:extLst>
                <a:ext uri="{FF2B5EF4-FFF2-40B4-BE49-F238E27FC236}">
                  <a16:creationId xmlns:a16="http://schemas.microsoft.com/office/drawing/2014/main" id="{99ABFAFE-1499-E550-FA6A-F9F03486C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</p:grpSp>
      <p:grpSp>
        <p:nvGrpSpPr>
          <p:cNvPr id="1036" name="Group 1035">
            <a:extLst>
              <a:ext uri="{FF2B5EF4-FFF2-40B4-BE49-F238E27FC236}">
                <a16:creationId xmlns:a16="http://schemas.microsoft.com/office/drawing/2014/main" id="{0B2A792F-464E-57F2-85E8-2932DB539DCC}"/>
              </a:ext>
            </a:extLst>
          </p:cNvPr>
          <p:cNvGrpSpPr/>
          <p:nvPr/>
        </p:nvGrpSpPr>
        <p:grpSpPr>
          <a:xfrm>
            <a:off x="609601" y="3327307"/>
            <a:ext cx="186535" cy="203293"/>
            <a:chOff x="2455863" y="2411803"/>
            <a:chExt cx="566738" cy="566738"/>
          </a:xfrm>
        </p:grpSpPr>
        <p:sp>
          <p:nvSpPr>
            <p:cNvPr id="1037" name="Oval 32">
              <a:extLst>
                <a:ext uri="{FF2B5EF4-FFF2-40B4-BE49-F238E27FC236}">
                  <a16:creationId xmlns:a16="http://schemas.microsoft.com/office/drawing/2014/main" id="{D92E7930-455A-49D6-A73E-1408216C6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38" name="Oval 33">
              <a:extLst>
                <a:ext uri="{FF2B5EF4-FFF2-40B4-BE49-F238E27FC236}">
                  <a16:creationId xmlns:a16="http://schemas.microsoft.com/office/drawing/2014/main" id="{B56E5591-52C6-DBC5-8597-199C7D817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39" name="Freeform 34">
              <a:extLst>
                <a:ext uri="{FF2B5EF4-FFF2-40B4-BE49-F238E27FC236}">
                  <a16:creationId xmlns:a16="http://schemas.microsoft.com/office/drawing/2014/main" id="{F50DDDC5-504E-52A7-C1BE-8B217541FB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40" name="Freeform 35">
              <a:extLst>
                <a:ext uri="{FF2B5EF4-FFF2-40B4-BE49-F238E27FC236}">
                  <a16:creationId xmlns:a16="http://schemas.microsoft.com/office/drawing/2014/main" id="{48097247-3B83-2298-A7DC-3F7A081D1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  <p:sp>
          <p:nvSpPr>
            <p:cNvPr id="1041" name="Rectangle 36">
              <a:extLst>
                <a:ext uri="{FF2B5EF4-FFF2-40B4-BE49-F238E27FC236}">
                  <a16:creationId xmlns:a16="http://schemas.microsoft.com/office/drawing/2014/main" id="{825B0AEA-7AB3-357A-65FB-05A6CCA6BC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1867">
                <a:latin typeface="UTM Avo" panose="02040603050506020204" pitchFamily="18" charset="0"/>
              </a:endParaRPr>
            </a:p>
          </p:txBody>
        </p:sp>
      </p:grpSp>
      <p:sp>
        <p:nvSpPr>
          <p:cNvPr id="1042" name="Oval 107">
            <a:extLst>
              <a:ext uri="{FF2B5EF4-FFF2-40B4-BE49-F238E27FC236}">
                <a16:creationId xmlns:a16="http://schemas.microsoft.com/office/drawing/2014/main" id="{4E357FB1-750E-45B2-C1DB-00AB0BB4C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6" y="32853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1867">
              <a:latin typeface="UTM Avo" panose="02040603050506020204" pitchFamily="18" charset="0"/>
            </a:endParaRPr>
          </a:p>
        </p:txBody>
      </p:sp>
      <p:sp>
        <p:nvSpPr>
          <p:cNvPr id="1043" name="Explosion 2 48">
            <a:extLst>
              <a:ext uri="{FF2B5EF4-FFF2-40B4-BE49-F238E27FC236}">
                <a16:creationId xmlns:a16="http://schemas.microsoft.com/office/drawing/2014/main" id="{42940087-1484-58EC-D837-02A87B76053C}"/>
              </a:ext>
            </a:extLst>
          </p:cNvPr>
          <p:cNvSpPr/>
          <p:nvPr/>
        </p:nvSpPr>
        <p:spPr>
          <a:xfrm>
            <a:off x="-101600" y="32853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47C63F-E699-6538-1E8F-FA15E5BA74A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" y="1"/>
            <a:ext cx="1038386" cy="103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43"/>
                            </p:stCondLst>
                            <p:childTnLst>
                              <p:par>
                                <p:cTn id="4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1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51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198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12" grpId="1" animBg="1"/>
      <p:bldP spid="15" grpId="1" animBg="1"/>
      <p:bldP spid="5" grpId="0" animBg="1"/>
      <p:bldP spid="5" grpId="1" animBg="1"/>
      <p:bldP spid="24" grpId="0" animBg="1"/>
      <p:bldP spid="24" grpId="1" animBg="1"/>
      <p:bldP spid="24" grpId="2" animBg="1"/>
      <p:bldP spid="1043" grpId="0" animBg="1"/>
      <p:bldP spid="104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3202516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UcPeriod"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Lào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Campuchia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None/>
              <a:tabLst/>
              <a:defRPr/>
            </a:pP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96402" y="5855934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Anh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Pháp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Mỹ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7" name="Picture 12" descr="Hình ảnh có liên quan">
            <a:extLst>
              <a:ext uri="{FF2B5EF4-FFF2-40B4-BE49-F238E27FC236}">
                <a16:creationId xmlns:a16="http://schemas.microsoft.com/office/drawing/2014/main" id="{B4FAB624-6ED9-6D9B-8B42-718685ABE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40260" y="2140855"/>
            <a:ext cx="1983789" cy="53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43E4AE-85C5-5EC9-E1FF-A23243DA5F20}"/>
              </a:ext>
            </a:extLst>
          </p:cNvPr>
          <p:cNvSpPr txBox="1"/>
          <p:nvPr/>
        </p:nvSpPr>
        <p:spPr>
          <a:xfrm>
            <a:off x="4454502" y="4239879"/>
            <a:ext cx="4476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Câu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5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: Việt Nam </a:t>
            </a:r>
            <a:r>
              <a:rPr lang="en-US" sz="2400" b="1" dirty="0" err="1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gần</a:t>
            </a:r>
            <a:r>
              <a:rPr lang="en-US" sz="2400" b="1" dirty="0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những</a:t>
            </a:r>
            <a:r>
              <a:rPr lang="en-US" sz="2400" b="1" dirty="0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nước</a:t>
            </a:r>
            <a:r>
              <a:rPr lang="en-US" sz="2400" b="1" dirty="0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j-lt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FA267336-C245-D465-0CE1-E26E02541C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4482DE84-86CB-70A1-2F2F-28C977FBDB0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713567" y="2341033"/>
            <a:ext cx="812800" cy="812800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FDE4D7FE-6E0B-E3CB-831A-0C708FF9F51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6CCD2AB2-7CD1-E2D8-8E96-E1003833E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24068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times up">
            <a:extLst>
              <a:ext uri="{FF2B5EF4-FFF2-40B4-BE49-F238E27FC236}">
                <a16:creationId xmlns:a16="http://schemas.microsoft.com/office/drawing/2014/main" id="{9BB7D4A8-5E75-8FA1-7DA8-C1105EB61EF9}"/>
              </a:ext>
            </a:extLst>
          </p:cNvPr>
          <p:cNvGrpSpPr/>
          <p:nvPr/>
        </p:nvGrpSpPr>
        <p:grpSpPr>
          <a:xfrm>
            <a:off x="240762" y="1295400"/>
            <a:ext cx="2096039" cy="911669"/>
            <a:chOff x="2989747" y="438150"/>
            <a:chExt cx="1572029" cy="683752"/>
          </a:xfrm>
        </p:grpSpPr>
        <p:sp>
          <p:nvSpPr>
            <p:cNvPr id="52" name="Rounded Rectangle 18">
              <a:extLst>
                <a:ext uri="{FF2B5EF4-FFF2-40B4-BE49-F238E27FC236}">
                  <a16:creationId xmlns:a16="http://schemas.microsoft.com/office/drawing/2014/main" id="{4B734ACD-AA00-0964-6C85-7245253BFD4F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37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3" name="Rounded Rectangle 19">
              <a:extLst>
                <a:ext uri="{FF2B5EF4-FFF2-40B4-BE49-F238E27FC236}">
                  <a16:creationId xmlns:a16="http://schemas.microsoft.com/office/drawing/2014/main" id="{483EF2AA-1D28-7C8D-602C-8503C09785A2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667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Bắt</a:t>
              </a:r>
              <a:r>
                <a:rPr kumimoji="0" lang="en-GB" sz="2667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GB" sz="2667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đầu</a:t>
              </a:r>
              <a:r>
                <a:rPr kumimoji="0" lang="en-GB" sz="2667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54" name="Picture 3" descr="C:\Users\ADMIN\Desktop\Picture2.png">
            <a:extLst>
              <a:ext uri="{FF2B5EF4-FFF2-40B4-BE49-F238E27FC236}">
                <a16:creationId xmlns:a16="http://schemas.microsoft.com/office/drawing/2014/main" id="{01EF007F-658E-E42D-8954-AB5B2E743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178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FF461607-054A-D248-062A-84C22A7241CC}"/>
              </a:ext>
            </a:extLst>
          </p:cNvPr>
          <p:cNvGrpSpPr/>
          <p:nvPr/>
        </p:nvGrpSpPr>
        <p:grpSpPr>
          <a:xfrm>
            <a:off x="1177723" y="2717800"/>
            <a:ext cx="186535" cy="203293"/>
            <a:chOff x="2455863" y="2411803"/>
            <a:chExt cx="566738" cy="566738"/>
          </a:xfrm>
        </p:grpSpPr>
        <p:sp>
          <p:nvSpPr>
            <p:cNvPr id="56" name="Oval 32">
              <a:extLst>
                <a:ext uri="{FF2B5EF4-FFF2-40B4-BE49-F238E27FC236}">
                  <a16:creationId xmlns:a16="http://schemas.microsoft.com/office/drawing/2014/main" id="{B34731B7-15C5-B206-90A6-EF102A903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7" name="Oval 33">
              <a:extLst>
                <a:ext uri="{FF2B5EF4-FFF2-40B4-BE49-F238E27FC236}">
                  <a16:creationId xmlns:a16="http://schemas.microsoft.com/office/drawing/2014/main" id="{DE6A5453-F3CC-6DF8-61B7-70ED33136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B269E468-DA9C-FF49-5210-0CBCC8734C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9A2BE87E-CB6D-ED49-F877-31305F4D7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0" name="Rectangle 36">
              <a:extLst>
                <a:ext uri="{FF2B5EF4-FFF2-40B4-BE49-F238E27FC236}">
                  <a16:creationId xmlns:a16="http://schemas.microsoft.com/office/drawing/2014/main" id="{40C27857-3BBF-48FA-3FCB-170341E66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142DE6B-E8FF-22A2-DF93-772F7D6CE4CB}"/>
              </a:ext>
            </a:extLst>
          </p:cNvPr>
          <p:cNvGrpSpPr/>
          <p:nvPr/>
        </p:nvGrpSpPr>
        <p:grpSpPr>
          <a:xfrm>
            <a:off x="1177723" y="3798578"/>
            <a:ext cx="186535" cy="203293"/>
            <a:chOff x="2455863" y="2411803"/>
            <a:chExt cx="566738" cy="566738"/>
          </a:xfrm>
        </p:grpSpPr>
        <p:sp>
          <p:nvSpPr>
            <p:cNvPr id="62" name="Oval 32">
              <a:extLst>
                <a:ext uri="{FF2B5EF4-FFF2-40B4-BE49-F238E27FC236}">
                  <a16:creationId xmlns:a16="http://schemas.microsoft.com/office/drawing/2014/main" id="{B2497237-A473-3E75-74E2-6056667843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63" name="Oval 33">
              <a:extLst>
                <a:ext uri="{FF2B5EF4-FFF2-40B4-BE49-F238E27FC236}">
                  <a16:creationId xmlns:a16="http://schemas.microsoft.com/office/drawing/2014/main" id="{E39E2F58-17B0-2DE8-1F22-1842694F3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24" name="Freeform 34">
              <a:extLst>
                <a:ext uri="{FF2B5EF4-FFF2-40B4-BE49-F238E27FC236}">
                  <a16:creationId xmlns:a16="http://schemas.microsoft.com/office/drawing/2014/main" id="{97FD9830-8FC9-B7DB-CDA8-533A5350B0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25" name="Freeform 35">
              <a:extLst>
                <a:ext uri="{FF2B5EF4-FFF2-40B4-BE49-F238E27FC236}">
                  <a16:creationId xmlns:a16="http://schemas.microsoft.com/office/drawing/2014/main" id="{A4F2F13D-31E6-08DD-36A2-FE10805BC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27" name="Rectangle 36">
              <a:extLst>
                <a:ext uri="{FF2B5EF4-FFF2-40B4-BE49-F238E27FC236}">
                  <a16:creationId xmlns:a16="http://schemas.microsoft.com/office/drawing/2014/main" id="{7EED4813-2146-4BBF-984D-FE06CB0433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10C4B8FF-9E87-EE7A-E850-CE2AAE13A86C}"/>
              </a:ext>
            </a:extLst>
          </p:cNvPr>
          <p:cNvGrpSpPr/>
          <p:nvPr/>
        </p:nvGrpSpPr>
        <p:grpSpPr>
          <a:xfrm>
            <a:off x="1743866" y="3318196"/>
            <a:ext cx="186535" cy="203293"/>
            <a:chOff x="2455863" y="2411803"/>
            <a:chExt cx="566738" cy="566738"/>
          </a:xfrm>
        </p:grpSpPr>
        <p:sp>
          <p:nvSpPr>
            <p:cNvPr id="1031" name="Oval 32">
              <a:extLst>
                <a:ext uri="{FF2B5EF4-FFF2-40B4-BE49-F238E27FC236}">
                  <a16:creationId xmlns:a16="http://schemas.microsoft.com/office/drawing/2014/main" id="{0E33E40F-F687-F874-9F4F-1BCA6559C4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32" name="Oval 33">
              <a:extLst>
                <a:ext uri="{FF2B5EF4-FFF2-40B4-BE49-F238E27FC236}">
                  <a16:creationId xmlns:a16="http://schemas.microsoft.com/office/drawing/2014/main" id="{F259A0D3-0278-B6F5-A4C2-1EAD97A21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33" name="Freeform 34">
              <a:extLst>
                <a:ext uri="{FF2B5EF4-FFF2-40B4-BE49-F238E27FC236}">
                  <a16:creationId xmlns:a16="http://schemas.microsoft.com/office/drawing/2014/main" id="{1A63326E-ADF5-1AB9-3C69-0F03AED27D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34" name="Freeform 35">
              <a:extLst>
                <a:ext uri="{FF2B5EF4-FFF2-40B4-BE49-F238E27FC236}">
                  <a16:creationId xmlns:a16="http://schemas.microsoft.com/office/drawing/2014/main" id="{B248C502-BCA0-91FA-CEBF-10A8CEB36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35" name="Rectangle 36">
              <a:extLst>
                <a:ext uri="{FF2B5EF4-FFF2-40B4-BE49-F238E27FC236}">
                  <a16:creationId xmlns:a16="http://schemas.microsoft.com/office/drawing/2014/main" id="{99ABFAFE-1499-E550-FA6A-F9F03486C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036" name="Group 1035">
            <a:extLst>
              <a:ext uri="{FF2B5EF4-FFF2-40B4-BE49-F238E27FC236}">
                <a16:creationId xmlns:a16="http://schemas.microsoft.com/office/drawing/2014/main" id="{0B2A792F-464E-57F2-85E8-2932DB539DCC}"/>
              </a:ext>
            </a:extLst>
          </p:cNvPr>
          <p:cNvGrpSpPr/>
          <p:nvPr/>
        </p:nvGrpSpPr>
        <p:grpSpPr>
          <a:xfrm>
            <a:off x="609601" y="3327307"/>
            <a:ext cx="186535" cy="203293"/>
            <a:chOff x="2455863" y="2411803"/>
            <a:chExt cx="566738" cy="566738"/>
          </a:xfrm>
        </p:grpSpPr>
        <p:sp>
          <p:nvSpPr>
            <p:cNvPr id="1037" name="Oval 32">
              <a:extLst>
                <a:ext uri="{FF2B5EF4-FFF2-40B4-BE49-F238E27FC236}">
                  <a16:creationId xmlns:a16="http://schemas.microsoft.com/office/drawing/2014/main" id="{D92E7930-455A-49D6-A73E-1408216C6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38" name="Oval 33">
              <a:extLst>
                <a:ext uri="{FF2B5EF4-FFF2-40B4-BE49-F238E27FC236}">
                  <a16:creationId xmlns:a16="http://schemas.microsoft.com/office/drawing/2014/main" id="{B56E5591-52C6-DBC5-8597-199C7D817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39" name="Freeform 34">
              <a:extLst>
                <a:ext uri="{FF2B5EF4-FFF2-40B4-BE49-F238E27FC236}">
                  <a16:creationId xmlns:a16="http://schemas.microsoft.com/office/drawing/2014/main" id="{F50DDDC5-504E-52A7-C1BE-8B217541FB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40" name="Freeform 35">
              <a:extLst>
                <a:ext uri="{FF2B5EF4-FFF2-40B4-BE49-F238E27FC236}">
                  <a16:creationId xmlns:a16="http://schemas.microsoft.com/office/drawing/2014/main" id="{48097247-3B83-2298-A7DC-3F7A081D1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041" name="Rectangle 36">
              <a:extLst>
                <a:ext uri="{FF2B5EF4-FFF2-40B4-BE49-F238E27FC236}">
                  <a16:creationId xmlns:a16="http://schemas.microsoft.com/office/drawing/2014/main" id="{825B0AEA-7AB3-357A-65FB-05A6CCA6BC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042" name="Oval 107">
            <a:extLst>
              <a:ext uri="{FF2B5EF4-FFF2-40B4-BE49-F238E27FC236}">
                <a16:creationId xmlns:a16="http://schemas.microsoft.com/office/drawing/2014/main" id="{4E357FB1-750E-45B2-C1DB-00AB0BB4C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146" y="32853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043" name="Explosion 2 48">
            <a:extLst>
              <a:ext uri="{FF2B5EF4-FFF2-40B4-BE49-F238E27FC236}">
                <a16:creationId xmlns:a16="http://schemas.microsoft.com/office/drawing/2014/main" id="{42940087-1484-58EC-D837-02A87B76053C}"/>
              </a:ext>
            </a:extLst>
          </p:cNvPr>
          <p:cNvSpPr/>
          <p:nvPr/>
        </p:nvSpPr>
        <p:spPr>
          <a:xfrm>
            <a:off x="-101600" y="32853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HẾT GIỜ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47C63F-E699-6538-1E8F-FA15E5BA74A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" y="1"/>
            <a:ext cx="1038386" cy="103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9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43"/>
                            </p:stCondLst>
                            <p:childTnLst>
                              <p:par>
                                <p:cTn id="4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1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51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198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5" grpId="0" animBg="1"/>
      <p:bldP spid="5" grpId="1" animBg="1"/>
      <p:bldP spid="24" grpId="0" animBg="1"/>
      <p:bldP spid="24" grpId="1" animBg="1"/>
      <p:bldP spid="24" grpId="2" animBg="1"/>
      <p:bldP spid="1043" grpId="0" animBg="1"/>
      <p:bldP spid="1043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 txBox="1"/>
          <p:nvPr/>
        </p:nvSpPr>
        <p:spPr>
          <a:xfrm>
            <a:off x="9063429" y="214969"/>
            <a:ext cx="2782110" cy="7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TNXH 3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371601"/>
            <a:ext cx="12191999" cy="51400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just">
              <a:buAutoNum type="arabicPeriod"/>
            </a:pPr>
            <a:r>
              <a:rPr lang="en-US" sz="32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32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32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3200" b="1" dirty="0" smtClean="0">
              <a:solidFill>
                <a:srgbClr val="0070C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hâu Á,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hâu Âu,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hâu Phi,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hâu Mỹ,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hâu Đại Dương và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hâu Nam Cực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Bình Dương, Đại Tây Dương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Ấn Độ Dương, Bắc Băng Dương</a:t>
            </a:r>
            <a:endParaRPr lang="en-US" sz="2800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 nằm ở Châu Á.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1C6D1C-B7C1-D620-CF1D-6B5CBB32BC94}"/>
              </a:ext>
            </a:extLst>
          </p:cNvPr>
          <p:cNvSpPr/>
          <p:nvPr/>
        </p:nvSpPr>
        <p:spPr>
          <a:xfrm>
            <a:off x="1" y="-48283"/>
            <a:ext cx="12191999" cy="1545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Sáu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19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2024</a:t>
            </a:r>
          </a:p>
          <a:p>
            <a:pPr lvl="0" algn="ctr">
              <a:defRPr/>
            </a:pP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4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22: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90565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2632364" y="-36616"/>
            <a:ext cx="734638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buClrTx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VỀ NHÀ</a:t>
            </a:r>
            <a:endParaRPr lang="en-US" sz="4000" b="1" kern="1200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1E189B-5B54-4ADC-A77D-BE8341AC4DB7}"/>
              </a:ext>
            </a:extLst>
          </p:cNvPr>
          <p:cNvGrpSpPr/>
          <p:nvPr/>
        </p:nvGrpSpPr>
        <p:grpSpPr>
          <a:xfrm>
            <a:off x="374073" y="1678470"/>
            <a:ext cx="6400800" cy="1747109"/>
            <a:chOff x="0" y="0"/>
            <a:chExt cx="1377828" cy="1149367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BAF2BD4-FA7D-46F1-AA6D-E04A08FB68DD}"/>
                </a:ext>
              </a:extLst>
            </p:cNvPr>
            <p:cNvSpPr/>
            <p:nvPr/>
          </p:nvSpPr>
          <p:spPr>
            <a:xfrm>
              <a:off x="0" y="0"/>
              <a:ext cx="1377828" cy="1149367"/>
            </a:xfrm>
            <a:custGeom>
              <a:avLst/>
              <a:gdLst/>
              <a:ahLst/>
              <a:cxnLst/>
              <a:rect l="l" t="t" r="r" b="b"/>
              <a:pathLst>
                <a:path w="1377828" h="1149367">
                  <a:moveTo>
                    <a:pt x="76247" y="0"/>
                  </a:moveTo>
                  <a:lnTo>
                    <a:pt x="1301581" y="0"/>
                  </a:lnTo>
                  <a:cubicBezTo>
                    <a:pt x="1343691" y="0"/>
                    <a:pt x="1377828" y="34137"/>
                    <a:pt x="1377828" y="76247"/>
                  </a:cubicBezTo>
                  <a:lnTo>
                    <a:pt x="1377828" y="1073120"/>
                  </a:lnTo>
                  <a:cubicBezTo>
                    <a:pt x="1377828" y="1115230"/>
                    <a:pt x="1343691" y="1149367"/>
                    <a:pt x="1301581" y="1149367"/>
                  </a:cubicBezTo>
                  <a:lnTo>
                    <a:pt x="76247" y="1149367"/>
                  </a:lnTo>
                  <a:cubicBezTo>
                    <a:pt x="56025" y="1149367"/>
                    <a:pt x="36631" y="1141334"/>
                    <a:pt x="22332" y="1127035"/>
                  </a:cubicBezTo>
                  <a:cubicBezTo>
                    <a:pt x="8033" y="1112736"/>
                    <a:pt x="0" y="1093342"/>
                    <a:pt x="0" y="1073120"/>
                  </a:cubicBezTo>
                  <a:lnTo>
                    <a:pt x="0" y="76247"/>
                  </a:lnTo>
                  <a:cubicBezTo>
                    <a:pt x="0" y="34137"/>
                    <a:pt x="34137" y="0"/>
                    <a:pt x="7624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11129E6-CDB7-4FAE-9ACE-8C25458623BD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buClrTx/>
                <a:defRPr/>
              </a:pPr>
              <a:endParaRPr sz="12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415636" y="1551709"/>
            <a:ext cx="6359237" cy="1744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spcBef>
                <a:spcPts val="67"/>
              </a:spcBef>
              <a:spcAft>
                <a:spcPts val="67"/>
              </a:spcAft>
              <a:buClrTx/>
              <a:defRPr/>
            </a:pPr>
            <a:r>
              <a:rPr lang="en-US" sz="2600" dirty="0">
                <a:solidFill>
                  <a:srgbClr val="00B050"/>
                </a:solidFill>
                <a:ea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2600" dirty="0" smtClean="0">
              <a:solidFill>
                <a:srgbClr val="00B05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09630">
              <a:spcBef>
                <a:spcPts val="67"/>
              </a:spcBef>
              <a:spcAft>
                <a:spcPts val="67"/>
              </a:spcAft>
              <a:buClrTx/>
              <a:defRPr/>
            </a:pPr>
            <a:r>
              <a:rPr lang="en-US" sz="2600" dirty="0">
                <a:solidFill>
                  <a:srgbClr val="00B05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smtClean="0">
                <a:solidFill>
                  <a:srgbClr val="00B050"/>
                </a:solidFill>
                <a:ea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600" dirty="0" err="1">
                <a:solidFill>
                  <a:srgbClr val="00B050"/>
                </a:solidFill>
                <a:ea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600" dirty="0">
                <a:solidFill>
                  <a:srgbClr val="00B05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600" dirty="0">
                <a:solidFill>
                  <a:srgbClr val="00B05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ea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600" dirty="0">
                <a:solidFill>
                  <a:srgbClr val="00B050"/>
                </a:solidFill>
                <a:ea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600" dirty="0" err="1">
                <a:solidFill>
                  <a:srgbClr val="00B050"/>
                </a:solidFill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rgbClr val="00B05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ea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srgbClr val="00B05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600" dirty="0">
                <a:solidFill>
                  <a:srgbClr val="00B05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600" dirty="0">
                <a:solidFill>
                  <a:srgbClr val="00B05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600" dirty="0">
                <a:solidFill>
                  <a:srgbClr val="00B050"/>
                </a:solidFill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 defTabSz="609630">
              <a:spcBef>
                <a:spcPts val="67"/>
              </a:spcBef>
              <a:spcAft>
                <a:spcPts val="67"/>
              </a:spcAft>
              <a:buClrTx/>
              <a:defRPr/>
            </a:pPr>
            <a:r>
              <a:rPr lang="en-US" sz="2600" kern="1200" dirty="0">
                <a:solidFill>
                  <a:srgbClr val="00B050"/>
                </a:solidFill>
                <a:ea typeface="Arial" panose="020B0604020202020204" pitchFamily="34" charset="0"/>
                <a:cs typeface="Arial" panose="020B0604020202020204" pitchFamily="34" charset="0"/>
              </a:rPr>
              <a:t>  Chia </a:t>
            </a:r>
            <a:r>
              <a:rPr lang="en-US" sz="2600" kern="1200" dirty="0" err="1">
                <a:solidFill>
                  <a:srgbClr val="00B050"/>
                </a:solidFill>
                <a:ea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600" kern="1200" dirty="0">
                <a:solidFill>
                  <a:srgbClr val="00B05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00B050"/>
                </a:solidFill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kern="1200" dirty="0">
                <a:solidFill>
                  <a:srgbClr val="00B05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00B050"/>
                </a:solidFill>
                <a:ea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600" kern="1200" dirty="0">
                <a:solidFill>
                  <a:srgbClr val="00B05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00B050"/>
                </a:solidFill>
                <a:ea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600" kern="1200" dirty="0">
                <a:solidFill>
                  <a:srgbClr val="00B05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00B050"/>
                </a:solidFill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600" kern="1200" dirty="0">
                <a:solidFill>
                  <a:srgbClr val="00B05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00B050"/>
                </a:solidFill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600" kern="1200" dirty="0">
                <a:solidFill>
                  <a:srgbClr val="00B05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00B050"/>
                </a:solidFill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00" kern="1200" dirty="0">
                <a:solidFill>
                  <a:srgbClr val="00B05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00B050"/>
                </a:solidFill>
                <a:ea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600" kern="1200" dirty="0">
                <a:solidFill>
                  <a:srgbClr val="00B05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rgbClr val="00B050"/>
                </a:solidFill>
                <a:ea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600" kern="1200" dirty="0">
                <a:solidFill>
                  <a:srgbClr val="00B050"/>
                </a:solidFill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7" name="Group 17">
            <a:extLst>
              <a:ext uri="{FF2B5EF4-FFF2-40B4-BE49-F238E27FC236}">
                <a16:creationId xmlns:a16="http://schemas.microsoft.com/office/drawing/2014/main" id="{4C5F2326-38D7-4FA0-99C5-35AB8C746799}"/>
              </a:ext>
            </a:extLst>
          </p:cNvPr>
          <p:cNvGrpSpPr/>
          <p:nvPr/>
        </p:nvGrpSpPr>
        <p:grpSpPr>
          <a:xfrm>
            <a:off x="7067494" y="1631213"/>
            <a:ext cx="4688463" cy="1819502"/>
            <a:chOff x="0" y="-47625"/>
            <a:chExt cx="1377828" cy="1155313"/>
          </a:xfrm>
        </p:grpSpPr>
        <p:sp>
          <p:nvSpPr>
            <p:cNvPr id="8" name="Freeform 18">
              <a:extLst>
                <a:ext uri="{FF2B5EF4-FFF2-40B4-BE49-F238E27FC236}">
                  <a16:creationId xmlns:a16="http://schemas.microsoft.com/office/drawing/2014/main" id="{B6A483D3-555D-4AC7-BE91-87B8630F9677}"/>
                </a:ext>
              </a:extLst>
            </p:cNvPr>
            <p:cNvSpPr/>
            <p:nvPr/>
          </p:nvSpPr>
          <p:spPr>
            <a:xfrm>
              <a:off x="0" y="-41679"/>
              <a:ext cx="1377828" cy="1149367"/>
            </a:xfrm>
            <a:custGeom>
              <a:avLst/>
              <a:gdLst/>
              <a:ahLst/>
              <a:cxnLst/>
              <a:rect l="l" t="t" r="r" b="b"/>
              <a:pathLst>
                <a:path w="1377828" h="1149367">
                  <a:moveTo>
                    <a:pt x="76247" y="0"/>
                  </a:moveTo>
                  <a:lnTo>
                    <a:pt x="1301581" y="0"/>
                  </a:lnTo>
                  <a:cubicBezTo>
                    <a:pt x="1343691" y="0"/>
                    <a:pt x="1377828" y="34137"/>
                    <a:pt x="1377828" y="76247"/>
                  </a:cubicBezTo>
                  <a:lnTo>
                    <a:pt x="1377828" y="1073120"/>
                  </a:lnTo>
                  <a:cubicBezTo>
                    <a:pt x="1377828" y="1115230"/>
                    <a:pt x="1343691" y="1149367"/>
                    <a:pt x="1301581" y="1149367"/>
                  </a:cubicBezTo>
                  <a:lnTo>
                    <a:pt x="76247" y="1149367"/>
                  </a:lnTo>
                  <a:cubicBezTo>
                    <a:pt x="56025" y="1149367"/>
                    <a:pt x="36631" y="1141334"/>
                    <a:pt x="22332" y="1127035"/>
                  </a:cubicBezTo>
                  <a:cubicBezTo>
                    <a:pt x="8033" y="1112736"/>
                    <a:pt x="0" y="1093342"/>
                    <a:pt x="0" y="1073120"/>
                  </a:cubicBezTo>
                  <a:lnTo>
                    <a:pt x="0" y="76247"/>
                  </a:lnTo>
                  <a:cubicBezTo>
                    <a:pt x="0" y="34137"/>
                    <a:pt x="34137" y="0"/>
                    <a:pt x="7624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9" name="TextBox 19">
              <a:extLst>
                <a:ext uri="{FF2B5EF4-FFF2-40B4-BE49-F238E27FC236}">
                  <a16:creationId xmlns:a16="http://schemas.microsoft.com/office/drawing/2014/main" id="{489202F3-EADC-4278-BBFF-BE30758A9F4E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buClrTx/>
                <a:defRPr/>
              </a:pPr>
              <a:endParaRPr sz="120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356764" y="2082188"/>
            <a:ext cx="46308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>
              <a:buClrTx/>
              <a:defRPr/>
            </a:pPr>
            <a:r>
              <a:rPr lang="en-US" sz="2800" dirty="0" err="1">
                <a:solidFill>
                  <a:schemeClr val="accent2"/>
                </a:solidFill>
              </a:rPr>
              <a:t>Đọc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và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chuẩn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bị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bài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tiếp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theo</a:t>
            </a:r>
            <a:r>
              <a:rPr lang="en-US" sz="2800" dirty="0">
                <a:solidFill>
                  <a:schemeClr val="accent2"/>
                </a:solidFill>
              </a:rPr>
              <a:t>: </a:t>
            </a:r>
            <a:r>
              <a:rPr lang="en-US" sz="2800" dirty="0" err="1">
                <a:solidFill>
                  <a:schemeClr val="accent2"/>
                </a:solidFill>
              </a:rPr>
              <a:t>Bài</a:t>
            </a:r>
            <a:r>
              <a:rPr lang="en-US" sz="2800" dirty="0">
                <a:solidFill>
                  <a:schemeClr val="accent2"/>
                </a:solidFill>
              </a:rPr>
              <a:t> 22 (</a:t>
            </a:r>
            <a:r>
              <a:rPr lang="en-US" sz="2800" dirty="0" err="1">
                <a:solidFill>
                  <a:schemeClr val="accent2"/>
                </a:solidFill>
              </a:rPr>
              <a:t>Tiết</a:t>
            </a:r>
            <a:r>
              <a:rPr lang="en-US" sz="2800" dirty="0">
                <a:solidFill>
                  <a:schemeClr val="accent2"/>
                </a:solidFill>
              </a:rPr>
              <a:t> 2)</a:t>
            </a:r>
            <a:endParaRPr lang="en-US" sz="2800" kern="1200" dirty="0">
              <a:solidFill>
                <a:schemeClr val="accent2"/>
              </a:solidFill>
            </a:endParaRP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345572" y="3455474"/>
            <a:ext cx="3990109" cy="3402526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H="1">
            <a:off x="3574473" y="634188"/>
            <a:ext cx="2766154" cy="1044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340627" y="634188"/>
            <a:ext cx="3158837" cy="997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5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creen Recording (4-10-2024 2-55-14 P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1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5236" y="1674674"/>
            <a:ext cx="74260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en-US" sz="5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5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5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5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5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3482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46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 txBox="1"/>
          <p:nvPr/>
        </p:nvSpPr>
        <p:spPr>
          <a:xfrm>
            <a:off x="9063429" y="214969"/>
            <a:ext cx="2782110" cy="7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TNXH 3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3595"/>
            <a:ext cx="12191999" cy="17575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Sáu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19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2024</a:t>
            </a:r>
          </a:p>
          <a:p>
            <a:pPr lvl="0"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22: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775" y="1853538"/>
            <a:ext cx="8624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II.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HOẠT ĐỘNG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THÀNH KIẾN THỨC MỚI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2A22480B-200C-4A0E-9D44-3CCC793A3900}"/>
              </a:ext>
            </a:extLst>
          </p:cNvPr>
          <p:cNvSpPr txBox="1"/>
          <p:nvPr/>
        </p:nvSpPr>
        <p:spPr>
          <a:xfrm>
            <a:off x="621287" y="2843233"/>
            <a:ext cx="100076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1: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36A39F83-4167-48D6-BA1B-9224210D9EB9}"/>
              </a:ext>
            </a:extLst>
          </p:cNvPr>
          <p:cNvSpPr txBox="1"/>
          <p:nvPr/>
        </p:nvSpPr>
        <p:spPr>
          <a:xfrm>
            <a:off x="504825" y="2322124"/>
            <a:ext cx="9082662" cy="568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ct val="150000"/>
              </a:lnSpc>
              <a:buClrTx/>
              <a:defRPr/>
            </a:pPr>
            <a:r>
              <a:rPr lang="en-US" sz="28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sz="28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5DDB21-CA06-4F8F-BE8D-63A1FFDD4C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26" t="17990" r="55363" b="25030"/>
          <a:stretch/>
        </p:blipFill>
        <p:spPr>
          <a:xfrm>
            <a:off x="8824364" y="2988001"/>
            <a:ext cx="3313973" cy="355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4825" y="3438816"/>
            <a:ext cx="820307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indent="-495325" algn="just">
              <a:buFont typeface="+mj-lt"/>
              <a:buAutoNum type="arabicPeriod"/>
            </a:pPr>
            <a:r>
              <a:rPr lang="vi-VN" sz="3200" b="1" i="1" dirty="0">
                <a:solidFill>
                  <a:schemeClr val="tx1"/>
                </a:solidFill>
                <a:latin typeface="+mj-lt"/>
              </a:rPr>
              <a:t>Màu xanh chỉ nước, gồm biển và đại dương. Các màu còn lại chỉ đất, bao gồm: đồng bằng, đồi, cao nguyên, núi.</a:t>
            </a:r>
            <a:endParaRPr lang="en-US" sz="3200" b="1" i="1" dirty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>
                <a:latin typeface="+mj-lt"/>
              </a:rPr>
              <a:t>chiếm phần lớn diện tích bề mặt Trái Đất. </a:t>
            </a:r>
            <a:endParaRPr lang="vi-VN" sz="3200" b="1" i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13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 txBox="1"/>
          <p:nvPr/>
        </p:nvSpPr>
        <p:spPr>
          <a:xfrm>
            <a:off x="9063429" y="214969"/>
            <a:ext cx="2782110" cy="7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TNXH 3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3595"/>
            <a:ext cx="12191999" cy="17575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Sáu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19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2024</a:t>
            </a:r>
          </a:p>
          <a:p>
            <a:pPr lvl="0"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22: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775" y="1853538"/>
            <a:ext cx="8624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II.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THÀNH KIẾN THỨC MỚI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2A22480B-200C-4A0E-9D44-3CCC793A3900}"/>
              </a:ext>
            </a:extLst>
          </p:cNvPr>
          <p:cNvSpPr txBox="1"/>
          <p:nvPr/>
        </p:nvSpPr>
        <p:spPr>
          <a:xfrm>
            <a:off x="621287" y="2843233"/>
            <a:ext cx="100076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1: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36A39F83-4167-48D6-BA1B-9224210D9EB9}"/>
              </a:ext>
            </a:extLst>
          </p:cNvPr>
          <p:cNvSpPr txBox="1"/>
          <p:nvPr/>
        </p:nvSpPr>
        <p:spPr>
          <a:xfrm>
            <a:off x="504825" y="2322124"/>
            <a:ext cx="9082662" cy="568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ct val="150000"/>
              </a:lnSpc>
              <a:buClrTx/>
              <a:defRPr/>
            </a:pPr>
            <a:r>
              <a:rPr lang="en-US" sz="28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sz="28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1D7716-2DF6-4CB8-86F9-9EE857ABE9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64" t="17990" r="13362" b="25030"/>
          <a:stretch/>
        </p:blipFill>
        <p:spPr>
          <a:xfrm>
            <a:off x="207818" y="3740728"/>
            <a:ext cx="4558145" cy="23829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00255" y="4100946"/>
            <a:ext cx="6040581" cy="14685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95325" indent="-495325" algn="just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F6B5F0-5713-4862-BC49-A4BD966440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6" t="34807" r="43749" b="34443"/>
          <a:stretch/>
        </p:blipFill>
        <p:spPr>
          <a:xfrm>
            <a:off x="5046031" y="3450818"/>
            <a:ext cx="908447" cy="130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8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483952-352A-4D85-BCD8-068E08A1513E}"/>
              </a:ext>
            </a:extLst>
          </p:cNvPr>
          <p:cNvSpPr/>
          <p:nvPr/>
        </p:nvSpPr>
        <p:spPr>
          <a:xfrm>
            <a:off x="316111" y="2516327"/>
            <a:ext cx="6648554" cy="26326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b="1" i="1" dirty="0">
                <a:solidFill>
                  <a:schemeClr val="tx1"/>
                </a:solidFill>
              </a:rPr>
              <a:t>        </a:t>
            </a:r>
            <a:r>
              <a:rPr lang="vi-VN" sz="2400" b="1" i="1" dirty="0">
                <a:solidFill>
                  <a:schemeClr val="tx1"/>
                </a:solidFill>
              </a:rPr>
              <a:t>Màu xanh chỉ nước, gồm biển và đại dương. Các màu còn lại chỉ đất, bao gồm: đồng bằng, đồi, cao nguyên, núi. </a:t>
            </a: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86F69DEF-B808-48E2-909D-A93516265294}"/>
              </a:ext>
            </a:extLst>
          </p:cNvPr>
          <p:cNvGrpSpPr>
            <a:grpSpLocks noChangeAspect="1"/>
          </p:cNvGrpSpPr>
          <p:nvPr/>
        </p:nvGrpSpPr>
        <p:grpSpPr>
          <a:xfrm>
            <a:off x="7886047" y="990600"/>
            <a:ext cx="3524951" cy="4406190"/>
            <a:chOff x="-1" y="12700"/>
            <a:chExt cx="6339841" cy="7924802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A22E7183-FA42-4086-A485-6105B4F8900A}"/>
                </a:ext>
              </a:extLst>
            </p:cNvPr>
            <p:cNvSpPr/>
            <p:nvPr/>
          </p:nvSpPr>
          <p:spPr>
            <a:xfrm>
              <a:off x="-1" y="12700"/>
              <a:ext cx="6339841" cy="7924802"/>
            </a:xfrm>
            <a:custGeom>
              <a:avLst/>
              <a:gdLst/>
              <a:ahLst/>
              <a:cxnLst/>
              <a:rect l="l" t="t" r="r" b="b"/>
              <a:pathLst>
                <a:path w="6339841" h="7924802">
                  <a:moveTo>
                    <a:pt x="1" y="7693660"/>
                  </a:moveTo>
                  <a:lnTo>
                    <a:pt x="1" y="7363460"/>
                  </a:lnTo>
                  <a:cubicBezTo>
                    <a:pt x="128271" y="7363460"/>
                    <a:pt x="231141" y="7259320"/>
                    <a:pt x="231141" y="7132320"/>
                  </a:cubicBezTo>
                  <a:cubicBezTo>
                    <a:pt x="231141" y="7004050"/>
                    <a:pt x="127001" y="6901180"/>
                    <a:pt x="1" y="6901180"/>
                  </a:cubicBezTo>
                  <a:lnTo>
                    <a:pt x="1" y="6570980"/>
                  </a:lnTo>
                  <a:cubicBezTo>
                    <a:pt x="128271" y="6570980"/>
                    <a:pt x="231141" y="6466839"/>
                    <a:pt x="231141" y="6339839"/>
                  </a:cubicBezTo>
                  <a:cubicBezTo>
                    <a:pt x="231141" y="6211570"/>
                    <a:pt x="127001" y="6108700"/>
                    <a:pt x="1" y="6108700"/>
                  </a:cubicBezTo>
                  <a:lnTo>
                    <a:pt x="1" y="5778500"/>
                  </a:lnTo>
                  <a:cubicBezTo>
                    <a:pt x="128271" y="5778500"/>
                    <a:pt x="231141" y="5674360"/>
                    <a:pt x="231141" y="5547360"/>
                  </a:cubicBezTo>
                  <a:cubicBezTo>
                    <a:pt x="231141" y="5419090"/>
                    <a:pt x="127001" y="5316220"/>
                    <a:pt x="1" y="5316220"/>
                  </a:cubicBezTo>
                  <a:lnTo>
                    <a:pt x="1" y="4986020"/>
                  </a:lnTo>
                  <a:cubicBezTo>
                    <a:pt x="128271" y="4986020"/>
                    <a:pt x="231141" y="4881880"/>
                    <a:pt x="231141" y="4754880"/>
                  </a:cubicBezTo>
                  <a:cubicBezTo>
                    <a:pt x="231141" y="4626609"/>
                    <a:pt x="127001" y="4523739"/>
                    <a:pt x="1" y="4523739"/>
                  </a:cubicBezTo>
                  <a:lnTo>
                    <a:pt x="1" y="4193539"/>
                  </a:lnTo>
                  <a:cubicBezTo>
                    <a:pt x="128271" y="4193539"/>
                    <a:pt x="231141" y="4089399"/>
                    <a:pt x="231141" y="3962399"/>
                  </a:cubicBezTo>
                  <a:cubicBezTo>
                    <a:pt x="231141" y="3834129"/>
                    <a:pt x="127001" y="3731259"/>
                    <a:pt x="1" y="3731259"/>
                  </a:cubicBezTo>
                  <a:lnTo>
                    <a:pt x="1" y="3401059"/>
                  </a:lnTo>
                  <a:cubicBezTo>
                    <a:pt x="128271" y="3401059"/>
                    <a:pt x="231141" y="3296919"/>
                    <a:pt x="231141" y="3169919"/>
                  </a:cubicBezTo>
                  <a:cubicBezTo>
                    <a:pt x="231141" y="3041649"/>
                    <a:pt x="127001" y="2938779"/>
                    <a:pt x="1" y="2938779"/>
                  </a:cubicBezTo>
                  <a:lnTo>
                    <a:pt x="1" y="2608579"/>
                  </a:lnTo>
                  <a:cubicBezTo>
                    <a:pt x="128271" y="2608579"/>
                    <a:pt x="231141" y="2504439"/>
                    <a:pt x="231141" y="2377439"/>
                  </a:cubicBezTo>
                  <a:cubicBezTo>
                    <a:pt x="231141" y="2249170"/>
                    <a:pt x="127001" y="2146300"/>
                    <a:pt x="1" y="2146300"/>
                  </a:cubicBezTo>
                  <a:lnTo>
                    <a:pt x="1" y="1816100"/>
                  </a:lnTo>
                  <a:cubicBezTo>
                    <a:pt x="128271" y="1816100"/>
                    <a:pt x="231141" y="1711960"/>
                    <a:pt x="231141" y="1584960"/>
                  </a:cubicBezTo>
                  <a:cubicBezTo>
                    <a:pt x="231141" y="1456690"/>
                    <a:pt x="127001" y="1353820"/>
                    <a:pt x="1" y="1353820"/>
                  </a:cubicBezTo>
                  <a:lnTo>
                    <a:pt x="1" y="1023620"/>
                  </a:lnTo>
                  <a:cubicBezTo>
                    <a:pt x="128271" y="1023620"/>
                    <a:pt x="231141" y="919480"/>
                    <a:pt x="231141" y="792480"/>
                  </a:cubicBezTo>
                  <a:cubicBezTo>
                    <a:pt x="231141" y="664210"/>
                    <a:pt x="127001" y="561340"/>
                    <a:pt x="1" y="561340"/>
                  </a:cubicBezTo>
                  <a:lnTo>
                    <a:pt x="1" y="231140"/>
                  </a:lnTo>
                  <a:cubicBezTo>
                    <a:pt x="128271" y="231140"/>
                    <a:pt x="231141" y="127000"/>
                    <a:pt x="231141" y="0"/>
                  </a:cubicBezTo>
                  <a:lnTo>
                    <a:pt x="561341" y="0"/>
                  </a:lnTo>
                  <a:cubicBezTo>
                    <a:pt x="561341" y="128270"/>
                    <a:pt x="665481" y="231140"/>
                    <a:pt x="792481" y="231140"/>
                  </a:cubicBezTo>
                  <a:cubicBezTo>
                    <a:pt x="920751" y="231140"/>
                    <a:pt x="1023621" y="127000"/>
                    <a:pt x="1023621" y="0"/>
                  </a:cubicBezTo>
                  <a:lnTo>
                    <a:pt x="1353821" y="0"/>
                  </a:lnTo>
                  <a:cubicBezTo>
                    <a:pt x="1353821" y="128270"/>
                    <a:pt x="1457961" y="231140"/>
                    <a:pt x="1584961" y="231140"/>
                  </a:cubicBezTo>
                  <a:cubicBezTo>
                    <a:pt x="1713231" y="231140"/>
                    <a:pt x="1816101" y="127000"/>
                    <a:pt x="1816101" y="0"/>
                  </a:cubicBezTo>
                  <a:lnTo>
                    <a:pt x="2146301" y="0"/>
                  </a:lnTo>
                  <a:cubicBezTo>
                    <a:pt x="2146301" y="128270"/>
                    <a:pt x="2250441" y="231140"/>
                    <a:pt x="2377441" y="231140"/>
                  </a:cubicBezTo>
                  <a:cubicBezTo>
                    <a:pt x="2505711" y="231140"/>
                    <a:pt x="2608581" y="127000"/>
                    <a:pt x="2608581" y="0"/>
                  </a:cubicBezTo>
                  <a:lnTo>
                    <a:pt x="2938781" y="0"/>
                  </a:lnTo>
                  <a:cubicBezTo>
                    <a:pt x="2938781" y="128270"/>
                    <a:pt x="3042921" y="231140"/>
                    <a:pt x="3169921" y="231140"/>
                  </a:cubicBezTo>
                  <a:cubicBezTo>
                    <a:pt x="3298191" y="231140"/>
                    <a:pt x="3401061" y="127000"/>
                    <a:pt x="3401061" y="0"/>
                  </a:cubicBezTo>
                  <a:lnTo>
                    <a:pt x="3731261" y="0"/>
                  </a:lnTo>
                  <a:cubicBezTo>
                    <a:pt x="3731261" y="128270"/>
                    <a:pt x="3835401" y="231140"/>
                    <a:pt x="3962401" y="231140"/>
                  </a:cubicBezTo>
                  <a:cubicBezTo>
                    <a:pt x="4090671" y="231140"/>
                    <a:pt x="4193541" y="127000"/>
                    <a:pt x="4193541" y="0"/>
                  </a:cubicBezTo>
                  <a:lnTo>
                    <a:pt x="4523741" y="0"/>
                  </a:lnTo>
                  <a:cubicBezTo>
                    <a:pt x="4523741" y="128270"/>
                    <a:pt x="4627881" y="231140"/>
                    <a:pt x="4754881" y="231140"/>
                  </a:cubicBezTo>
                  <a:cubicBezTo>
                    <a:pt x="4883151" y="231140"/>
                    <a:pt x="4986021" y="127000"/>
                    <a:pt x="4986021" y="0"/>
                  </a:cubicBezTo>
                  <a:lnTo>
                    <a:pt x="5316221" y="0"/>
                  </a:lnTo>
                  <a:cubicBezTo>
                    <a:pt x="5316221" y="128270"/>
                    <a:pt x="5420362" y="231140"/>
                    <a:pt x="5547362" y="231140"/>
                  </a:cubicBezTo>
                  <a:cubicBezTo>
                    <a:pt x="5675631" y="231140"/>
                    <a:pt x="5778501" y="127000"/>
                    <a:pt x="5778501" y="0"/>
                  </a:cubicBezTo>
                  <a:lnTo>
                    <a:pt x="6108701" y="0"/>
                  </a:lnTo>
                  <a:cubicBezTo>
                    <a:pt x="6108701" y="128270"/>
                    <a:pt x="6212841" y="231140"/>
                    <a:pt x="6339841" y="231140"/>
                  </a:cubicBezTo>
                  <a:lnTo>
                    <a:pt x="6339841" y="561340"/>
                  </a:lnTo>
                  <a:cubicBezTo>
                    <a:pt x="6211571" y="561340"/>
                    <a:pt x="6108701" y="665480"/>
                    <a:pt x="6108701" y="792480"/>
                  </a:cubicBezTo>
                  <a:cubicBezTo>
                    <a:pt x="6108701" y="920750"/>
                    <a:pt x="6212841" y="1023620"/>
                    <a:pt x="6339841" y="1023620"/>
                  </a:cubicBezTo>
                  <a:lnTo>
                    <a:pt x="6339841" y="1353820"/>
                  </a:lnTo>
                  <a:cubicBezTo>
                    <a:pt x="6211571" y="1353820"/>
                    <a:pt x="6108701" y="1457960"/>
                    <a:pt x="6108701" y="1584960"/>
                  </a:cubicBezTo>
                  <a:cubicBezTo>
                    <a:pt x="6108701" y="1713230"/>
                    <a:pt x="6212841" y="1816100"/>
                    <a:pt x="6339841" y="1816100"/>
                  </a:cubicBezTo>
                  <a:lnTo>
                    <a:pt x="6339841" y="2146300"/>
                  </a:lnTo>
                  <a:cubicBezTo>
                    <a:pt x="6211571" y="2146300"/>
                    <a:pt x="6108701" y="2250440"/>
                    <a:pt x="6108701" y="2377440"/>
                  </a:cubicBezTo>
                  <a:cubicBezTo>
                    <a:pt x="6108701" y="2505710"/>
                    <a:pt x="6212841" y="2608580"/>
                    <a:pt x="6339841" y="2608580"/>
                  </a:cubicBezTo>
                  <a:lnTo>
                    <a:pt x="6339841" y="2938780"/>
                  </a:lnTo>
                  <a:cubicBezTo>
                    <a:pt x="6211571" y="2938780"/>
                    <a:pt x="6108701" y="3042920"/>
                    <a:pt x="6108701" y="3169920"/>
                  </a:cubicBezTo>
                  <a:cubicBezTo>
                    <a:pt x="6108701" y="3298190"/>
                    <a:pt x="6212841" y="3401060"/>
                    <a:pt x="6339841" y="3401060"/>
                  </a:cubicBezTo>
                  <a:lnTo>
                    <a:pt x="6339841" y="3731260"/>
                  </a:lnTo>
                  <a:cubicBezTo>
                    <a:pt x="6211571" y="3731260"/>
                    <a:pt x="6108701" y="3835400"/>
                    <a:pt x="6108701" y="3962400"/>
                  </a:cubicBezTo>
                  <a:cubicBezTo>
                    <a:pt x="6108701" y="4090670"/>
                    <a:pt x="6212841" y="4193540"/>
                    <a:pt x="6339841" y="4193540"/>
                  </a:cubicBezTo>
                  <a:lnTo>
                    <a:pt x="6339841" y="4523740"/>
                  </a:lnTo>
                  <a:cubicBezTo>
                    <a:pt x="6211571" y="4523740"/>
                    <a:pt x="6108701" y="4627880"/>
                    <a:pt x="6108701" y="4754880"/>
                  </a:cubicBezTo>
                  <a:cubicBezTo>
                    <a:pt x="6108701" y="4881880"/>
                    <a:pt x="6212841" y="4986020"/>
                    <a:pt x="6339841" y="4986020"/>
                  </a:cubicBezTo>
                  <a:lnTo>
                    <a:pt x="6339841" y="5316220"/>
                  </a:lnTo>
                  <a:cubicBezTo>
                    <a:pt x="6211571" y="5316220"/>
                    <a:pt x="6108701" y="5420361"/>
                    <a:pt x="6108701" y="5547361"/>
                  </a:cubicBezTo>
                  <a:cubicBezTo>
                    <a:pt x="6108701" y="5674361"/>
                    <a:pt x="6212841" y="5778501"/>
                    <a:pt x="6339841" y="5778501"/>
                  </a:cubicBezTo>
                  <a:lnTo>
                    <a:pt x="6339841" y="6108701"/>
                  </a:lnTo>
                  <a:cubicBezTo>
                    <a:pt x="6211571" y="6108701"/>
                    <a:pt x="6108701" y="6212841"/>
                    <a:pt x="6108701" y="6339841"/>
                  </a:cubicBezTo>
                  <a:cubicBezTo>
                    <a:pt x="6108701" y="6468111"/>
                    <a:pt x="6212841" y="6570981"/>
                    <a:pt x="6339841" y="6570981"/>
                  </a:cubicBezTo>
                  <a:lnTo>
                    <a:pt x="6339841" y="6901181"/>
                  </a:lnTo>
                  <a:cubicBezTo>
                    <a:pt x="6211571" y="6901181"/>
                    <a:pt x="6108701" y="7005321"/>
                    <a:pt x="6108701" y="7132321"/>
                  </a:cubicBezTo>
                  <a:cubicBezTo>
                    <a:pt x="6108701" y="7260591"/>
                    <a:pt x="6212841" y="7363461"/>
                    <a:pt x="6339841" y="7363461"/>
                  </a:cubicBezTo>
                  <a:lnTo>
                    <a:pt x="6339841" y="7693661"/>
                  </a:lnTo>
                  <a:cubicBezTo>
                    <a:pt x="6211571" y="7693661"/>
                    <a:pt x="6108701" y="7797802"/>
                    <a:pt x="6108701" y="7924802"/>
                  </a:cubicBezTo>
                  <a:lnTo>
                    <a:pt x="5778501" y="7924802"/>
                  </a:lnTo>
                  <a:cubicBezTo>
                    <a:pt x="5778501" y="7796532"/>
                    <a:pt x="5674361" y="7693661"/>
                    <a:pt x="5547361" y="7693661"/>
                  </a:cubicBezTo>
                  <a:cubicBezTo>
                    <a:pt x="5419091" y="7693661"/>
                    <a:pt x="5316221" y="7797802"/>
                    <a:pt x="5316221" y="7924802"/>
                  </a:cubicBezTo>
                  <a:lnTo>
                    <a:pt x="4986021" y="7924802"/>
                  </a:lnTo>
                  <a:cubicBezTo>
                    <a:pt x="4986021" y="7796532"/>
                    <a:pt x="4881881" y="7693661"/>
                    <a:pt x="4754881" y="7693661"/>
                  </a:cubicBezTo>
                  <a:cubicBezTo>
                    <a:pt x="4626610" y="7693661"/>
                    <a:pt x="4523740" y="7797802"/>
                    <a:pt x="4523740" y="7924802"/>
                  </a:cubicBezTo>
                  <a:lnTo>
                    <a:pt x="4193540" y="7924802"/>
                  </a:lnTo>
                  <a:cubicBezTo>
                    <a:pt x="4193540" y="7796532"/>
                    <a:pt x="4089400" y="7693661"/>
                    <a:pt x="3962400" y="7693661"/>
                  </a:cubicBezTo>
                  <a:cubicBezTo>
                    <a:pt x="3834130" y="7693661"/>
                    <a:pt x="3731260" y="7797802"/>
                    <a:pt x="3731260" y="7924802"/>
                  </a:cubicBezTo>
                  <a:lnTo>
                    <a:pt x="3401060" y="7924802"/>
                  </a:lnTo>
                  <a:cubicBezTo>
                    <a:pt x="3401060" y="7796532"/>
                    <a:pt x="3296920" y="7693661"/>
                    <a:pt x="3169920" y="7693661"/>
                  </a:cubicBezTo>
                  <a:cubicBezTo>
                    <a:pt x="3041650" y="7693661"/>
                    <a:pt x="2938780" y="7797802"/>
                    <a:pt x="2938780" y="7924802"/>
                  </a:cubicBezTo>
                  <a:lnTo>
                    <a:pt x="2608580" y="7924802"/>
                  </a:lnTo>
                  <a:cubicBezTo>
                    <a:pt x="2608580" y="7796532"/>
                    <a:pt x="2504440" y="7693661"/>
                    <a:pt x="2377440" y="7693661"/>
                  </a:cubicBezTo>
                  <a:cubicBezTo>
                    <a:pt x="2249170" y="7693661"/>
                    <a:pt x="2146300" y="7797802"/>
                    <a:pt x="2146300" y="7924802"/>
                  </a:cubicBezTo>
                  <a:lnTo>
                    <a:pt x="1816100" y="7924802"/>
                  </a:lnTo>
                  <a:cubicBezTo>
                    <a:pt x="1816100" y="7796532"/>
                    <a:pt x="1711960" y="7693661"/>
                    <a:pt x="1584960" y="7693661"/>
                  </a:cubicBezTo>
                  <a:cubicBezTo>
                    <a:pt x="1456690" y="7693661"/>
                    <a:pt x="1353820" y="7797802"/>
                    <a:pt x="1353820" y="7924802"/>
                  </a:cubicBezTo>
                  <a:lnTo>
                    <a:pt x="1023620" y="7924802"/>
                  </a:lnTo>
                  <a:cubicBezTo>
                    <a:pt x="1023620" y="7796532"/>
                    <a:pt x="919480" y="7693661"/>
                    <a:pt x="792480" y="7693661"/>
                  </a:cubicBezTo>
                  <a:cubicBezTo>
                    <a:pt x="664210" y="7693661"/>
                    <a:pt x="561340" y="7797802"/>
                    <a:pt x="561340" y="7924802"/>
                  </a:cubicBezTo>
                  <a:lnTo>
                    <a:pt x="231140" y="7924802"/>
                  </a:lnTo>
                  <a:cubicBezTo>
                    <a:pt x="231140" y="7796532"/>
                    <a:pt x="128270" y="7693661"/>
                    <a:pt x="0" y="7693661"/>
                  </a:cubicBezTo>
                </a:path>
              </a:pathLst>
            </a:custGeom>
            <a:grpFill/>
          </p:spPr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6C1DCE6-FE13-47EA-935D-D49F8939AF26}"/>
                </a:ext>
              </a:extLst>
            </p:cNvPr>
            <p:cNvSpPr/>
            <p:nvPr/>
          </p:nvSpPr>
          <p:spPr>
            <a:xfrm>
              <a:off x="445770" y="445770"/>
              <a:ext cx="5459730" cy="7045960"/>
            </a:xfrm>
            <a:custGeom>
              <a:avLst/>
              <a:gdLst/>
              <a:ahLst/>
              <a:cxnLst/>
              <a:rect l="l" t="t" r="r" b="b"/>
              <a:pathLst>
                <a:path w="5459730" h="7045960">
                  <a:moveTo>
                    <a:pt x="0" y="0"/>
                  </a:moveTo>
                  <a:lnTo>
                    <a:pt x="0" y="7045960"/>
                  </a:lnTo>
                  <a:lnTo>
                    <a:pt x="5459730" y="7045960"/>
                  </a:lnTo>
                  <a:lnTo>
                    <a:pt x="5459730" y="0"/>
                  </a:lnTo>
                  <a:lnTo>
                    <a:pt x="0" y="0"/>
                  </a:lnTo>
                  <a:close/>
                  <a:moveTo>
                    <a:pt x="5370830" y="6958330"/>
                  </a:moveTo>
                  <a:lnTo>
                    <a:pt x="87630" y="6958330"/>
                  </a:lnTo>
                  <a:lnTo>
                    <a:pt x="87630" y="87630"/>
                  </a:lnTo>
                  <a:lnTo>
                    <a:pt x="5370830" y="87630"/>
                  </a:lnTo>
                  <a:lnTo>
                    <a:pt x="5370830" y="6958330"/>
                  </a:lnTo>
                  <a:close/>
                </a:path>
              </a:pathLst>
            </a:custGeom>
            <a:grpFill/>
          </p:spPr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95DDB21-CA06-4F8F-BE8D-63A1FFDD4C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26" t="17990" r="55363" b="25030"/>
          <a:stretch/>
        </p:blipFill>
        <p:spPr>
          <a:xfrm>
            <a:off x="7105046" y="1992424"/>
            <a:ext cx="4532772" cy="4754740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21C0244A-980B-4D11-BE8F-D925058F08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448095" y="4529221"/>
            <a:ext cx="4302547" cy="4114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3595"/>
            <a:ext cx="12191999" cy="17575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Sáu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19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2024</a:t>
            </a:r>
          </a:p>
          <a:p>
            <a:pPr lvl="0"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22: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8965055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288898" y="2345124"/>
            <a:ext cx="11165641" cy="4967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3953"/>
            <a:ext cx="12191999" cy="17575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19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2024</a:t>
            </a:r>
          </a:p>
          <a:p>
            <a:pPr lvl="0" algn="ctr">
              <a:defRPr/>
            </a:pP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842" y="1879889"/>
            <a:ext cx="4423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I. HOẠT ĐỘNG MỞ ĐẦU: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213" y="4953000"/>
            <a:ext cx="3401786" cy="190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429" y="4743451"/>
            <a:ext cx="2831108" cy="18839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603" y="4344794"/>
            <a:ext cx="2799184" cy="18559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1788"/>
            <a:ext cx="2866533" cy="182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030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 txBox="1"/>
          <p:nvPr/>
        </p:nvSpPr>
        <p:spPr>
          <a:xfrm>
            <a:off x="9063429" y="214969"/>
            <a:ext cx="2782110" cy="7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TNXH 3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3595"/>
            <a:ext cx="12191999" cy="17575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Sáu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19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Môn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nhiên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hội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Chủ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đề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6: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Trái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ất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bầu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trời</a:t>
            </a:r>
            <a:endParaRPr kumimoji="0" lang="en-US" sz="2800" b="1" i="0" u="none" strike="noStrike" kern="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baseline="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22: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195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 txBox="1"/>
          <p:nvPr/>
        </p:nvSpPr>
        <p:spPr>
          <a:xfrm>
            <a:off x="9063429" y="214969"/>
            <a:ext cx="2782110" cy="7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TNXH 3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53030"/>
            <a:ext cx="12191999" cy="14577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Sáu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19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2024</a:t>
            </a:r>
          </a:p>
          <a:p>
            <a:pPr lvl="0" algn="ctr">
              <a:defRPr/>
            </a:pP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4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22: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775" y="1853538"/>
            <a:ext cx="8624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II.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HOẠT ĐỘNG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THÀNH KIẾN THỨC MỚI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2A22480B-200C-4A0E-9D44-3CCC793A3900}"/>
              </a:ext>
            </a:extLst>
          </p:cNvPr>
          <p:cNvSpPr txBox="1"/>
          <p:nvPr/>
        </p:nvSpPr>
        <p:spPr>
          <a:xfrm>
            <a:off x="621287" y="2843233"/>
            <a:ext cx="100076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1: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36A39F83-4167-48D6-BA1B-9224210D9EB9}"/>
              </a:ext>
            </a:extLst>
          </p:cNvPr>
          <p:cNvSpPr txBox="1"/>
          <p:nvPr/>
        </p:nvSpPr>
        <p:spPr>
          <a:xfrm>
            <a:off x="504825" y="2322124"/>
            <a:ext cx="9082662" cy="568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ct val="150000"/>
              </a:lnSpc>
              <a:buClrTx/>
              <a:defRPr/>
            </a:pPr>
            <a:r>
              <a:rPr lang="en-US" sz="28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sz="28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1D7716-2DF6-4CB8-86F9-9EE857ABE9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64" t="17990" r="13362" b="25030"/>
          <a:stretch/>
        </p:blipFill>
        <p:spPr>
          <a:xfrm>
            <a:off x="2144956" y="3397231"/>
            <a:ext cx="7345408" cy="326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77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 txBox="1"/>
          <p:nvPr/>
        </p:nvSpPr>
        <p:spPr>
          <a:xfrm>
            <a:off x="9063429" y="214969"/>
            <a:ext cx="2782110" cy="7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TNXH 3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714" y="1423360"/>
            <a:ext cx="8624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II.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THÀNH KIẾN THỨC MỚI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2A22480B-200C-4A0E-9D44-3CCC793A3900}"/>
              </a:ext>
            </a:extLst>
          </p:cNvPr>
          <p:cNvSpPr txBox="1"/>
          <p:nvPr/>
        </p:nvSpPr>
        <p:spPr>
          <a:xfrm>
            <a:off x="680922" y="2448969"/>
            <a:ext cx="100076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1: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36A39F83-4167-48D6-BA1B-9224210D9EB9}"/>
              </a:ext>
            </a:extLst>
          </p:cNvPr>
          <p:cNvSpPr txBox="1"/>
          <p:nvPr/>
        </p:nvSpPr>
        <p:spPr>
          <a:xfrm>
            <a:off x="504825" y="1930862"/>
            <a:ext cx="9082662" cy="568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ct val="150000"/>
              </a:lnSpc>
              <a:buClrTx/>
              <a:defRPr/>
            </a:pPr>
            <a:r>
              <a:rPr lang="en-US" sz="28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sz="28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1D7716-2DF6-4CB8-86F9-9EE857ABE9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64" t="17990" r="13362" b="25030"/>
          <a:stretch/>
        </p:blipFill>
        <p:spPr>
          <a:xfrm>
            <a:off x="114714" y="3380207"/>
            <a:ext cx="4558145" cy="23829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65963" y="3130826"/>
            <a:ext cx="7309574" cy="28817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95325" indent="-495325" algn="just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800" i="1" dirty="0">
                <a:solidFill>
                  <a:srgbClr val="00B0F0"/>
                </a:solidFill>
              </a:rPr>
              <a:t>        </a:t>
            </a:r>
            <a:r>
              <a:rPr lang="vi-VN" sz="2800" b="1" i="1" dirty="0">
                <a:solidFill>
                  <a:srgbClr val="00B0F0"/>
                </a:solidFill>
                <a:latin typeface="+mj-lt"/>
              </a:rPr>
              <a:t>Màu xanh chỉ nước, gồm biển và đại dương. </a:t>
            </a:r>
            <a:r>
              <a:rPr lang="vi-VN" sz="2800" b="1" i="1" dirty="0">
                <a:solidFill>
                  <a:schemeClr val="accent4"/>
                </a:solidFill>
                <a:latin typeface="+mj-lt"/>
              </a:rPr>
              <a:t>Các màu còn lại chỉ đất, bao gồm: đồng bằng, đồi, cao nguyên, núi.</a:t>
            </a:r>
            <a:endParaRPr lang="en-US" sz="2800" b="1" i="1" dirty="0">
              <a:solidFill>
                <a:schemeClr val="accent4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8E7483-F8F6-12FE-0BD0-CA041FA020B1}"/>
              </a:ext>
            </a:extLst>
          </p:cNvPr>
          <p:cNvSpPr/>
          <p:nvPr/>
        </p:nvSpPr>
        <p:spPr>
          <a:xfrm>
            <a:off x="1" y="-74031"/>
            <a:ext cx="12191999" cy="14133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Sáu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19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2024</a:t>
            </a:r>
          </a:p>
          <a:p>
            <a:pPr lvl="0" algn="ctr">
              <a:defRPr/>
            </a:pP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4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22: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1205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 txBox="1"/>
          <p:nvPr/>
        </p:nvSpPr>
        <p:spPr>
          <a:xfrm>
            <a:off x="9063429" y="214969"/>
            <a:ext cx="2782110" cy="7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TNXH 3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323" y="1624684"/>
            <a:ext cx="8624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II.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HOẠT ĐỘNG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THÀNH KIẾN THỨC MỚI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2A22480B-200C-4A0E-9D44-3CCC793A3900}"/>
              </a:ext>
            </a:extLst>
          </p:cNvPr>
          <p:cNvSpPr txBox="1"/>
          <p:nvPr/>
        </p:nvSpPr>
        <p:spPr>
          <a:xfrm>
            <a:off x="651105" y="2731379"/>
            <a:ext cx="100076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1: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36A39F83-4167-48D6-BA1B-9224210D9EB9}"/>
              </a:ext>
            </a:extLst>
          </p:cNvPr>
          <p:cNvSpPr txBox="1"/>
          <p:nvPr/>
        </p:nvSpPr>
        <p:spPr>
          <a:xfrm>
            <a:off x="504825" y="2119910"/>
            <a:ext cx="9082662" cy="568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ct val="150000"/>
              </a:lnSpc>
              <a:buClrTx/>
              <a:defRPr/>
            </a:pPr>
            <a:r>
              <a:rPr lang="en-US" sz="28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sz="28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1D7716-2DF6-4CB8-86F9-9EE857ABE9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64" t="17990" r="13362" b="25030"/>
          <a:stretch/>
        </p:blipFill>
        <p:spPr>
          <a:xfrm>
            <a:off x="142323" y="3813139"/>
            <a:ext cx="5662732" cy="26707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08072" y="3546764"/>
            <a:ext cx="6284426" cy="29371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95325" indent="-495325" algn="just">
              <a:buFont typeface="+mj-lt"/>
              <a:buAutoNum type="arabicPeriod"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95325" indent="-495325" algn="just">
              <a:buFont typeface="+mj-lt"/>
              <a:buAutoNum type="arabicPeriod"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F6B5F0-5713-4862-BC49-A4BD966440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6" t="34807" r="43749" b="34443"/>
          <a:stretch/>
        </p:blipFill>
        <p:spPr>
          <a:xfrm>
            <a:off x="4883061" y="3327972"/>
            <a:ext cx="825011" cy="11808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31AEDE6-E378-1A7D-753C-1F26A5F6454F}"/>
              </a:ext>
            </a:extLst>
          </p:cNvPr>
          <p:cNvSpPr/>
          <p:nvPr/>
        </p:nvSpPr>
        <p:spPr>
          <a:xfrm>
            <a:off x="1" y="25263"/>
            <a:ext cx="12191999" cy="15817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Sáu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19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2024</a:t>
            </a:r>
          </a:p>
          <a:p>
            <a:pPr lvl="0" algn="ctr">
              <a:defRPr/>
            </a:pP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4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22: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88501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 txBox="1"/>
          <p:nvPr/>
        </p:nvSpPr>
        <p:spPr>
          <a:xfrm>
            <a:off x="9063429" y="214969"/>
            <a:ext cx="2782110" cy="7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TNXH 3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774" y="1781229"/>
            <a:ext cx="8624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II.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HOẠT ĐỘNG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THÀNH KIẾN THỨC MỚI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2A22480B-200C-4A0E-9D44-3CCC793A3900}"/>
              </a:ext>
            </a:extLst>
          </p:cNvPr>
          <p:cNvSpPr txBox="1"/>
          <p:nvPr/>
        </p:nvSpPr>
        <p:spPr>
          <a:xfrm>
            <a:off x="676633" y="2747768"/>
            <a:ext cx="100076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1: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36A39F83-4167-48D6-BA1B-9224210D9EB9}"/>
              </a:ext>
            </a:extLst>
          </p:cNvPr>
          <p:cNvSpPr txBox="1"/>
          <p:nvPr/>
        </p:nvSpPr>
        <p:spPr>
          <a:xfrm>
            <a:off x="504825" y="2155157"/>
            <a:ext cx="9082662" cy="568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ct val="150000"/>
              </a:lnSpc>
              <a:buClrTx/>
              <a:defRPr/>
            </a:pPr>
            <a:r>
              <a:rPr lang="en-US" sz="28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sz="28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hought Bubble: Cloud 8">
            <a:extLst>
              <a:ext uri="{FF2B5EF4-FFF2-40B4-BE49-F238E27FC236}">
                <a16:creationId xmlns:a16="http://schemas.microsoft.com/office/drawing/2014/main" id="{5166D266-9616-4596-86CB-B1ED2353FDA2}"/>
              </a:ext>
            </a:extLst>
          </p:cNvPr>
          <p:cNvSpPr/>
          <p:nvPr/>
        </p:nvSpPr>
        <p:spPr>
          <a:xfrm>
            <a:off x="2345172" y="3397491"/>
            <a:ext cx="6511497" cy="2727828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</a:rPr>
              <a:t>Nước hay đất chiếm phần lớn hơn trên bề mặt Trái Đất?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F6B5F0-5713-4862-BC49-A4BD966440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6" t="34807" r="43749" b="34443"/>
          <a:stretch/>
        </p:blipFill>
        <p:spPr>
          <a:xfrm>
            <a:off x="669078" y="3645261"/>
            <a:ext cx="1473201" cy="21085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5DDB21-CA06-4F8F-BE8D-63A1FFDD4C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26" t="17990" r="55363" b="25030"/>
          <a:stretch/>
        </p:blipFill>
        <p:spPr>
          <a:xfrm>
            <a:off x="9059562" y="3120232"/>
            <a:ext cx="2785977" cy="355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6FE421-E1B4-3F9D-9639-A16A6906ECF0}"/>
              </a:ext>
            </a:extLst>
          </p:cNvPr>
          <p:cNvSpPr/>
          <p:nvPr/>
        </p:nvSpPr>
        <p:spPr>
          <a:xfrm>
            <a:off x="0" y="68364"/>
            <a:ext cx="12191999" cy="17475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Sáu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19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2024</a:t>
            </a:r>
          </a:p>
          <a:p>
            <a:pPr lvl="0" algn="ctr">
              <a:defRPr/>
            </a:pP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4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22: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21875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635</TotalTime>
  <Words>2705</Words>
  <Application>Microsoft Office PowerPoint</Application>
  <PresentationFormat>Widescreen</PresentationFormat>
  <Paragraphs>299</Paragraphs>
  <Slides>34</Slides>
  <Notes>27</Notes>
  <HiddenSlides>0</HiddenSlides>
  <MMClips>16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Calibri Light</vt:lpstr>
      <vt:lpstr>Segoe UI Symbol</vt:lpstr>
      <vt:lpstr>SVN-SAF</vt:lpstr>
      <vt:lpstr>Times New Roman</vt:lpstr>
      <vt:lpstr>UTM Avo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Ziczac</dc:creator>
  <cp:lastModifiedBy>Admin</cp:lastModifiedBy>
  <cp:revision>71</cp:revision>
  <dcterms:created xsi:type="dcterms:W3CDTF">2023-04-10T09:01:57Z</dcterms:created>
  <dcterms:modified xsi:type="dcterms:W3CDTF">2024-04-18T15:29:51Z</dcterms:modified>
</cp:coreProperties>
</file>