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56" r:id="rId2"/>
    <p:sldId id="285" r:id="rId3"/>
    <p:sldId id="283" r:id="rId4"/>
    <p:sldId id="267" r:id="rId5"/>
    <p:sldId id="288" r:id="rId6"/>
    <p:sldId id="275" r:id="rId7"/>
    <p:sldId id="272" r:id="rId8"/>
    <p:sldId id="291" r:id="rId9"/>
    <p:sldId id="293" r:id="rId10"/>
    <p:sldId id="286" r:id="rId11"/>
    <p:sldId id="298" r:id="rId12"/>
    <p:sldId id="274" r:id="rId13"/>
    <p:sldId id="287" r:id="rId14"/>
    <p:sldId id="292" r:id="rId15"/>
    <p:sldId id="289" r:id="rId16"/>
    <p:sldId id="290"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9AC"/>
    <a:srgbClr val="E2EAB4"/>
    <a:srgbClr val="ACE5A3"/>
    <a:srgbClr val="689CDA"/>
    <a:srgbClr val="B5CE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24" autoAdjust="0"/>
  </p:normalViewPr>
  <p:slideViewPr>
    <p:cSldViewPr>
      <p:cViewPr varScale="1">
        <p:scale>
          <a:sx n="69" d="100"/>
          <a:sy n="69" d="100"/>
        </p:scale>
        <p:origin x="14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83F585D4-7827-4F52-86D1-DBC09D6AD196}" type="datetimeFigureOut">
              <a:rPr lang="en-US" smtClean="0"/>
              <a:pPr>
                <a:defRPr/>
              </a:pPr>
              <a:t>1/8/2026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72F04D3-BE27-4BB0-8B78-C74AB23122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3D925E3-BCED-4113-8005-81708B6E0BA0}" type="datetimeFigureOut">
              <a:rPr lang="en-US" smtClean="0"/>
              <a:pPr>
                <a:defRPr/>
              </a:pPr>
              <a:t>1/8/2026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D0B80BB-181C-4F7A-BE38-A03D5F1AD7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908BCBD-503A-40DE-A0EC-FB734F2CE8EB}" type="datetimeFigureOut">
              <a:rPr lang="en-US" smtClean="0"/>
              <a:pPr>
                <a:defRPr/>
              </a:pPr>
              <a:t>1/8/2026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01C7D1E-95B1-407D-9BFE-15FA515875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01C5DA1-EE61-4E6E-A7D8-FC29B805C198}" type="datetimeFigureOut">
              <a:rPr lang="en-US" smtClean="0"/>
              <a:pPr>
                <a:defRPr/>
              </a:pPr>
              <a:t>1/8/2026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E83F487-52C6-4804-9421-AC2907091A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4F563C6-6927-45D2-8BA5-AD6E42ED1295}" type="datetimeFigureOut">
              <a:rPr lang="en-US" smtClean="0"/>
              <a:pPr>
                <a:defRPr/>
              </a:pPr>
              <a:t>1/8/2026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AAE8781-CE13-4178-9F4A-238B192570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88DF4E8-767F-4E9A-96D2-E5BCEF214CA3}" type="datetimeFigureOut">
              <a:rPr lang="en-US" smtClean="0"/>
              <a:pPr>
                <a:defRPr/>
              </a:pPr>
              <a:t>1/8/2026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E5CB36F-CB09-43BB-AD32-F32F73F940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26A6AC6C-AF75-4CB0-8477-9D5DB58A2957}" type="datetimeFigureOut">
              <a:rPr lang="en-US" smtClean="0"/>
              <a:pPr>
                <a:defRPr/>
              </a:pPr>
              <a:t>1/8/2026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A8862CA-48EC-4940-B26B-0BB1664E06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0FF39F2-AAEE-4BA4-94C6-40E530C3337F}" type="datetimeFigureOut">
              <a:rPr lang="en-US" smtClean="0"/>
              <a:pPr>
                <a:defRPr/>
              </a:pPr>
              <a:t>1/8/2026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5AE895-200C-49AE-9B68-A1ACA304FF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71CE6E-1C36-48A3-A18C-34F35FF3C870}" type="datetimeFigureOut">
              <a:rPr lang="en-US" smtClean="0"/>
              <a:pPr>
                <a:defRPr/>
              </a:pPr>
              <a:t>1/8/2026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9336B92-F56B-4134-A119-B3DAEE4EC8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5475D59-7070-41CC-A50E-47907ED2637E}" type="datetimeFigureOut">
              <a:rPr lang="en-US" smtClean="0"/>
              <a:pPr>
                <a:defRPr/>
              </a:pPr>
              <a:t>1/8/2026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0F0DB93-DB5B-4D67-88A1-71039D8743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78834B1-3A3D-41CD-9829-13DAC6B7BAC5}" type="datetimeFigureOut">
              <a:rPr lang="en-US" smtClean="0"/>
              <a:pPr>
                <a:defRPr/>
              </a:pPr>
              <a:t>1/8/2026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F83C6B1-0A26-492D-A820-4DD681607A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B9C8AA2-A715-4381-B87E-E2FC029C24AC}" type="datetimeFigureOut">
              <a:rPr lang="en-US" smtClean="0"/>
              <a:pPr>
                <a:defRPr/>
              </a:pPr>
              <a:t>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875E2-EDE6-4724-ABC9-5032EB1F48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219200"/>
          </a:xfrm>
          <a:prstGeom prst="rect">
            <a:avLst/>
          </a:prstGeom>
          <a:solidFill>
            <a:srgbClr val="E2E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E5A3"/>
              </a:solidFill>
            </a:endParaRPr>
          </a:p>
        </p:txBody>
      </p:sp>
      <p:sp>
        <p:nvSpPr>
          <p:cNvPr id="2" name="Title 1"/>
          <p:cNvSpPr>
            <a:spLocks noGrp="1"/>
          </p:cNvSpPr>
          <p:nvPr>
            <p:ph type="ctrTitle"/>
          </p:nvPr>
        </p:nvSpPr>
        <p:spPr>
          <a:xfrm>
            <a:off x="914400" y="2057400"/>
            <a:ext cx="7772400" cy="23012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b="1" dirty="0" smtClean="0">
                <a:solidFill>
                  <a:srgbClr val="7030A0"/>
                </a:solidFill>
                <a:latin typeface="Times New Roman" pitchFamily="18" charset="0"/>
                <a:cs typeface="Times New Roman" pitchFamily="18" charset="0"/>
              </a:rPr>
              <a:t>TRÁCH NHIỆM </a:t>
            </a:r>
            <a:br>
              <a:rPr lang="en-US" b="1" dirty="0" smtClean="0">
                <a:solidFill>
                  <a:srgbClr val="7030A0"/>
                </a:solidFill>
                <a:latin typeface="Times New Roman" pitchFamily="18" charset="0"/>
                <a:cs typeface="Times New Roman" pitchFamily="18" charset="0"/>
              </a:rPr>
            </a:br>
            <a:r>
              <a:rPr lang="en-US" b="1" dirty="0" smtClean="0">
                <a:solidFill>
                  <a:srgbClr val="7030A0"/>
                </a:solidFill>
                <a:latin typeface="Times New Roman" pitchFamily="18" charset="0"/>
                <a:cs typeface="Times New Roman" pitchFamily="18" charset="0"/>
              </a:rPr>
              <a:t>CỦA HỌC SINH VỚI NHIỆM VỤ BẢO VỆ AN NINH TỔ QUỐC</a:t>
            </a:r>
            <a:br>
              <a:rPr lang="en-US" b="1" dirty="0" smtClean="0">
                <a:solidFill>
                  <a:srgbClr val="7030A0"/>
                </a:solidFill>
                <a:latin typeface="Times New Roman" pitchFamily="18" charset="0"/>
                <a:cs typeface="Times New Roman" pitchFamily="18" charset="0"/>
              </a:rPr>
            </a:br>
            <a:endParaRPr lang="en-US" b="1" dirty="0">
              <a:solidFill>
                <a:srgbClr val="7030A0"/>
              </a:solidFill>
              <a:latin typeface="Times New Roman" pitchFamily="18" charset="0"/>
              <a:cs typeface="Times New Roman" pitchFamily="18" charset="0"/>
            </a:endParaRPr>
          </a:p>
        </p:txBody>
      </p:sp>
      <p:sp>
        <p:nvSpPr>
          <p:cNvPr id="3" name="Subtitle 2"/>
          <p:cNvSpPr>
            <a:spLocks noGrp="1"/>
          </p:cNvSpPr>
          <p:nvPr>
            <p:ph type="subTitle" idx="1"/>
          </p:nvPr>
        </p:nvSpPr>
        <p:spPr>
          <a:xfrm>
            <a:off x="3657600" y="5105400"/>
            <a:ext cx="4976813" cy="588963"/>
          </a:xfrm>
        </p:spPr>
        <p:txBody>
          <a:bodyPr/>
          <a:lstStyle/>
          <a:p>
            <a:pPr eaLnBrk="1" hangingPunct="1"/>
            <a:r>
              <a:rPr lang="en-US" sz="2400" b="1" u="sng" smtClean="0">
                <a:solidFill>
                  <a:srgbClr val="C00000"/>
                </a:solidFill>
                <a:latin typeface="Times New Roman" pitchFamily="18" charset="0"/>
                <a:cs typeface="Times New Roman" pitchFamily="18" charset="0"/>
              </a:rPr>
              <a:t>GV:</a:t>
            </a:r>
            <a:r>
              <a:rPr lang="en-US" sz="2400" b="1" smtClean="0">
                <a:solidFill>
                  <a:srgbClr val="C00000"/>
                </a:solidFill>
                <a:latin typeface="Times New Roman" pitchFamily="18" charset="0"/>
                <a:cs typeface="Times New Roman" pitchFamily="18" charset="0"/>
              </a:rPr>
              <a:t> </a:t>
            </a:r>
            <a:r>
              <a:rPr lang="en-US" sz="2400" b="1" err="1" smtClean="0">
                <a:solidFill>
                  <a:srgbClr val="C00000"/>
                </a:solidFill>
                <a:latin typeface="Times New Roman" pitchFamily="18" charset="0"/>
                <a:cs typeface="Times New Roman" pitchFamily="18" charset="0"/>
              </a:rPr>
              <a:t>Nguyễn</a:t>
            </a:r>
            <a:r>
              <a:rPr lang="en-US" sz="2400" b="1" smtClean="0">
                <a:solidFill>
                  <a:srgbClr val="C00000"/>
                </a:solidFill>
                <a:latin typeface="Times New Roman" pitchFamily="18" charset="0"/>
                <a:cs typeface="Times New Roman" pitchFamily="18" charset="0"/>
              </a:rPr>
              <a:t> </a:t>
            </a:r>
            <a:r>
              <a:rPr lang="en-US" sz="2400" b="1" err="1" smtClean="0">
                <a:solidFill>
                  <a:srgbClr val="C00000"/>
                </a:solidFill>
                <a:latin typeface="Times New Roman" pitchFamily="18" charset="0"/>
                <a:cs typeface="Times New Roman" pitchFamily="18" charset="0"/>
              </a:rPr>
              <a:t>Công</a:t>
            </a:r>
            <a:r>
              <a:rPr lang="en-US" sz="2400" b="1" smtClean="0">
                <a:solidFill>
                  <a:srgbClr val="C00000"/>
                </a:solidFill>
                <a:latin typeface="Times New Roman" pitchFamily="18" charset="0"/>
                <a:cs typeface="Times New Roman" pitchFamily="18" charset="0"/>
              </a:rPr>
              <a:t> </a:t>
            </a:r>
            <a:r>
              <a:rPr lang="en-US" sz="2400" b="1" err="1" smtClean="0">
                <a:solidFill>
                  <a:srgbClr val="C00000"/>
                </a:solidFill>
                <a:latin typeface="Times New Roman" pitchFamily="18" charset="0"/>
                <a:cs typeface="Times New Roman" pitchFamily="18" charset="0"/>
              </a:rPr>
              <a:t>Chất</a:t>
            </a:r>
            <a:endParaRPr lang="en-US" sz="2400" b="1" smtClean="0">
              <a:solidFill>
                <a:srgbClr val="C00000"/>
              </a:solidFill>
              <a:latin typeface="Times New Roman" pitchFamily="18" charset="0"/>
              <a:cs typeface="Times New Roman" pitchFamily="18" charset="0"/>
            </a:endParaRPr>
          </a:p>
        </p:txBody>
      </p:sp>
      <p:pic>
        <p:nvPicPr>
          <p:cNvPr id="11" name="Picture 8" descr="quocky"/>
          <p:cNvPicPr>
            <a:picLocks noChangeAspect="1" noChangeArrowheads="1" noCrop="1"/>
          </p:cNvPicPr>
          <p:nvPr/>
        </p:nvPicPr>
        <p:blipFill>
          <a:blip r:embed="rId2"/>
          <a:srcRect/>
          <a:stretch>
            <a:fillRect/>
          </a:stretch>
        </p:blipFill>
        <p:spPr bwMode="auto">
          <a:xfrm>
            <a:off x="7886700" y="152400"/>
            <a:ext cx="1257300" cy="857250"/>
          </a:xfrm>
          <a:prstGeom prst="rect">
            <a:avLst/>
          </a:prstGeom>
          <a:noFill/>
          <a:ln w="9525">
            <a:noFill/>
            <a:miter lim="800000"/>
            <a:headEnd/>
            <a:tailEnd/>
          </a:ln>
        </p:spPr>
      </p:pic>
      <p:pic>
        <p:nvPicPr>
          <p:cNvPr id="12" name="Picture 4" descr="ringworld2_w"/>
          <p:cNvPicPr>
            <a:picLocks noChangeAspect="1" noChangeArrowheads="1" noCrop="1"/>
          </p:cNvPicPr>
          <p:nvPr/>
        </p:nvPicPr>
        <p:blipFill>
          <a:blip r:embed="rId3"/>
          <a:srcRect/>
          <a:stretch>
            <a:fillRect/>
          </a:stretch>
        </p:blipFill>
        <p:spPr bwMode="auto">
          <a:xfrm>
            <a:off x="304800" y="152400"/>
            <a:ext cx="1066800" cy="762000"/>
          </a:xfrm>
          <a:prstGeom prst="rect">
            <a:avLst/>
          </a:prstGeom>
          <a:noFill/>
          <a:ln w="9525">
            <a:noFill/>
            <a:miter lim="800000"/>
            <a:headEnd/>
            <a:tailEnd/>
          </a:ln>
        </p:spPr>
      </p:pic>
      <p:sp>
        <p:nvSpPr>
          <p:cNvPr id="13" name="TextBox 11"/>
          <p:cNvSpPr txBox="1">
            <a:spLocks noChangeArrowheads="1"/>
          </p:cNvSpPr>
          <p:nvPr/>
        </p:nvSpPr>
        <p:spPr bwMode="auto">
          <a:xfrm>
            <a:off x="1219200" y="304800"/>
            <a:ext cx="6705600" cy="769441"/>
          </a:xfrm>
          <a:prstGeom prst="rect">
            <a:avLst/>
          </a:prstGeom>
          <a:noFill/>
          <a:ln w="9525">
            <a:noFill/>
            <a:miter lim="800000"/>
            <a:headEnd/>
            <a:tailEnd/>
          </a:ln>
        </p:spPr>
        <p:txBody>
          <a:bodyPr wrap="square">
            <a:spAutoFit/>
          </a:bodyPr>
          <a:lstStyle/>
          <a:p>
            <a:pPr algn="ctr" eaLnBrk="1" hangingPunct="1"/>
            <a:r>
              <a:rPr lang="en-US" sz="2400" b="1" dirty="0" err="1" smtClean="0">
                <a:solidFill>
                  <a:srgbClr val="0039AC"/>
                </a:solidFill>
                <a:latin typeface="Tahoma" pitchFamily="34" charset="0"/>
                <a:cs typeface="Tahoma" pitchFamily="34" charset="0"/>
              </a:rPr>
              <a:t>Sở</a:t>
            </a:r>
            <a:r>
              <a:rPr lang="en-US" sz="2400" b="1" dirty="0" smtClean="0">
                <a:solidFill>
                  <a:srgbClr val="0039AC"/>
                </a:solidFill>
                <a:latin typeface="Tahoma" pitchFamily="34" charset="0"/>
                <a:cs typeface="Tahoma" pitchFamily="34" charset="0"/>
              </a:rPr>
              <a:t> </a:t>
            </a:r>
            <a:r>
              <a:rPr lang="en-US" sz="2400" b="1" dirty="0" err="1" smtClean="0">
                <a:solidFill>
                  <a:srgbClr val="0039AC"/>
                </a:solidFill>
                <a:latin typeface="Tahoma" pitchFamily="34" charset="0"/>
                <a:cs typeface="Tahoma" pitchFamily="34" charset="0"/>
              </a:rPr>
              <a:t>Giáo</a:t>
            </a:r>
            <a:r>
              <a:rPr lang="en-US" sz="2400" b="1" dirty="0" smtClean="0">
                <a:solidFill>
                  <a:srgbClr val="0039AC"/>
                </a:solidFill>
                <a:latin typeface="Tahoma" pitchFamily="34" charset="0"/>
                <a:cs typeface="Tahoma" pitchFamily="34" charset="0"/>
              </a:rPr>
              <a:t> </a:t>
            </a:r>
            <a:r>
              <a:rPr lang="en-US" sz="2400" b="1" dirty="0" err="1" smtClean="0">
                <a:solidFill>
                  <a:srgbClr val="0039AC"/>
                </a:solidFill>
                <a:latin typeface="Tahoma" pitchFamily="34" charset="0"/>
                <a:cs typeface="Tahoma" pitchFamily="34" charset="0"/>
              </a:rPr>
              <a:t>dục</a:t>
            </a:r>
            <a:r>
              <a:rPr lang="en-US" sz="2400" b="1" dirty="0" smtClean="0">
                <a:solidFill>
                  <a:srgbClr val="0039AC"/>
                </a:solidFill>
                <a:latin typeface="Tahoma" pitchFamily="34" charset="0"/>
                <a:cs typeface="Tahoma" pitchFamily="34" charset="0"/>
              </a:rPr>
              <a:t> </a:t>
            </a:r>
            <a:r>
              <a:rPr lang="en-US" sz="2400" b="1" dirty="0" err="1" smtClean="0">
                <a:solidFill>
                  <a:srgbClr val="0039AC"/>
                </a:solidFill>
                <a:latin typeface="Tahoma" pitchFamily="34" charset="0"/>
                <a:cs typeface="Tahoma" pitchFamily="34" charset="0"/>
              </a:rPr>
              <a:t>và</a:t>
            </a:r>
            <a:r>
              <a:rPr lang="en-US" sz="2400" b="1" dirty="0" smtClean="0">
                <a:solidFill>
                  <a:srgbClr val="0039AC"/>
                </a:solidFill>
                <a:latin typeface="Tahoma" pitchFamily="34" charset="0"/>
                <a:cs typeface="Tahoma" pitchFamily="34" charset="0"/>
              </a:rPr>
              <a:t> </a:t>
            </a:r>
            <a:r>
              <a:rPr lang="en-US" sz="2400" b="1" dirty="0" err="1" smtClean="0">
                <a:solidFill>
                  <a:srgbClr val="0039AC"/>
                </a:solidFill>
                <a:latin typeface="Tahoma" pitchFamily="34" charset="0"/>
                <a:cs typeface="Tahoma" pitchFamily="34" charset="0"/>
              </a:rPr>
              <a:t>Đào</a:t>
            </a:r>
            <a:r>
              <a:rPr lang="en-US" sz="2400" b="1" dirty="0" smtClean="0">
                <a:solidFill>
                  <a:srgbClr val="0039AC"/>
                </a:solidFill>
                <a:latin typeface="Tahoma" pitchFamily="34" charset="0"/>
                <a:cs typeface="Tahoma" pitchFamily="34" charset="0"/>
              </a:rPr>
              <a:t> </a:t>
            </a:r>
            <a:r>
              <a:rPr lang="en-US" sz="2400" b="1" dirty="0" err="1" smtClean="0">
                <a:solidFill>
                  <a:srgbClr val="0039AC"/>
                </a:solidFill>
                <a:latin typeface="Tahoma" pitchFamily="34" charset="0"/>
                <a:cs typeface="Tahoma" pitchFamily="34" charset="0"/>
              </a:rPr>
              <a:t>tạo</a:t>
            </a:r>
            <a:r>
              <a:rPr lang="en-US" sz="2400" b="1" dirty="0" smtClean="0">
                <a:solidFill>
                  <a:srgbClr val="0039AC"/>
                </a:solidFill>
                <a:latin typeface="Tahoma" pitchFamily="34" charset="0"/>
                <a:cs typeface="Tahoma" pitchFamily="34" charset="0"/>
              </a:rPr>
              <a:t> </a:t>
            </a:r>
            <a:r>
              <a:rPr lang="en-US" sz="2400" b="1" dirty="0" err="1" smtClean="0">
                <a:solidFill>
                  <a:srgbClr val="0039AC"/>
                </a:solidFill>
                <a:latin typeface="Tahoma" pitchFamily="34" charset="0"/>
                <a:cs typeface="Tahoma" pitchFamily="34" charset="0"/>
              </a:rPr>
              <a:t>Gia</a:t>
            </a:r>
            <a:r>
              <a:rPr lang="en-US" sz="2400" b="1" dirty="0" smtClean="0">
                <a:solidFill>
                  <a:srgbClr val="0039AC"/>
                </a:solidFill>
                <a:latin typeface="Tahoma" pitchFamily="34" charset="0"/>
                <a:cs typeface="Tahoma" pitchFamily="34" charset="0"/>
              </a:rPr>
              <a:t> Lai </a:t>
            </a:r>
            <a:endParaRPr lang="en-US" sz="2400" b="1" u="sng" dirty="0" smtClean="0">
              <a:solidFill>
                <a:srgbClr val="0039AC"/>
              </a:solidFill>
              <a:latin typeface="Tahoma" pitchFamily="34" charset="0"/>
              <a:cs typeface="Tahoma" pitchFamily="34" charset="0"/>
            </a:endParaRPr>
          </a:p>
          <a:p>
            <a:pPr algn="ctr" eaLnBrk="1" hangingPunct="1"/>
            <a:r>
              <a:rPr lang="en-US" sz="2000" b="1" u="sng" dirty="0" err="1" smtClean="0">
                <a:solidFill>
                  <a:srgbClr val="0039AC"/>
                </a:solidFill>
                <a:latin typeface="Tahoma" pitchFamily="34" charset="0"/>
                <a:cs typeface="Tahoma" pitchFamily="34" charset="0"/>
              </a:rPr>
              <a:t>Trường</a:t>
            </a:r>
            <a:r>
              <a:rPr lang="en-US" sz="2000" b="1" u="sng" dirty="0" smtClean="0">
                <a:solidFill>
                  <a:srgbClr val="0039AC"/>
                </a:solidFill>
                <a:latin typeface="Tahoma" pitchFamily="34" charset="0"/>
                <a:cs typeface="Tahoma" pitchFamily="34" charset="0"/>
              </a:rPr>
              <a:t> THPT </a:t>
            </a:r>
            <a:r>
              <a:rPr lang="en-US" sz="2000" b="1" u="sng" dirty="0" err="1" smtClean="0">
                <a:solidFill>
                  <a:srgbClr val="0039AC"/>
                </a:solidFill>
                <a:latin typeface="Tahoma" pitchFamily="34" charset="0"/>
                <a:cs typeface="Tahoma" pitchFamily="34" charset="0"/>
              </a:rPr>
              <a:t>Tây</a:t>
            </a:r>
            <a:r>
              <a:rPr lang="en-US" sz="2000" b="1" u="sng" dirty="0" smtClean="0">
                <a:solidFill>
                  <a:srgbClr val="0039AC"/>
                </a:solidFill>
                <a:latin typeface="Tahoma" pitchFamily="34" charset="0"/>
                <a:cs typeface="Tahoma" pitchFamily="34" charset="0"/>
              </a:rPr>
              <a:t> </a:t>
            </a:r>
            <a:r>
              <a:rPr lang="en-US" sz="2000" b="1" u="sng" dirty="0" err="1" smtClean="0">
                <a:solidFill>
                  <a:srgbClr val="0039AC"/>
                </a:solidFill>
                <a:latin typeface="Tahoma" pitchFamily="34" charset="0"/>
                <a:cs typeface="Tahoma" pitchFamily="34" charset="0"/>
              </a:rPr>
              <a:t>Sơn</a:t>
            </a:r>
            <a:endParaRPr lang="en-US" sz="2000" b="1" u="sng" dirty="0">
              <a:solidFill>
                <a:srgbClr val="0039AC"/>
              </a:solidFill>
              <a:latin typeface="Tahoma" pitchFamily="34" charset="0"/>
              <a:cs typeface="Tahoma"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290">
                                          <p:stCondLst>
                                            <p:cond delay="0"/>
                                          </p:stCondLst>
                                        </p:cTn>
                                        <p:tgtEl>
                                          <p:spTgt spid="13"/>
                                        </p:tgtEl>
                                      </p:cBhvr>
                                    </p:animEffect>
                                    <p:anim calcmode="lin" valueType="num">
                                      <p:cBhvr>
                                        <p:cTn id="24"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29" dur="13">
                                          <p:stCondLst>
                                            <p:cond delay="325"/>
                                          </p:stCondLst>
                                        </p:cTn>
                                        <p:tgtEl>
                                          <p:spTgt spid="13"/>
                                        </p:tgtEl>
                                      </p:cBhvr>
                                      <p:to x="100000" y="60000"/>
                                    </p:animScale>
                                    <p:animScale>
                                      <p:cBhvr>
                                        <p:cTn id="30" dur="83" decel="50000">
                                          <p:stCondLst>
                                            <p:cond delay="338"/>
                                          </p:stCondLst>
                                        </p:cTn>
                                        <p:tgtEl>
                                          <p:spTgt spid="13"/>
                                        </p:tgtEl>
                                      </p:cBhvr>
                                      <p:to x="100000" y="100000"/>
                                    </p:animScale>
                                    <p:animScale>
                                      <p:cBhvr>
                                        <p:cTn id="31" dur="13">
                                          <p:stCondLst>
                                            <p:cond delay="656"/>
                                          </p:stCondLst>
                                        </p:cTn>
                                        <p:tgtEl>
                                          <p:spTgt spid="13"/>
                                        </p:tgtEl>
                                      </p:cBhvr>
                                      <p:to x="100000" y="80000"/>
                                    </p:animScale>
                                    <p:animScale>
                                      <p:cBhvr>
                                        <p:cTn id="32" dur="83" decel="50000">
                                          <p:stCondLst>
                                            <p:cond delay="669"/>
                                          </p:stCondLst>
                                        </p:cTn>
                                        <p:tgtEl>
                                          <p:spTgt spid="13"/>
                                        </p:tgtEl>
                                      </p:cBhvr>
                                      <p:to x="100000" y="100000"/>
                                    </p:animScale>
                                    <p:animScale>
                                      <p:cBhvr>
                                        <p:cTn id="33" dur="13">
                                          <p:stCondLst>
                                            <p:cond delay="821"/>
                                          </p:stCondLst>
                                        </p:cTn>
                                        <p:tgtEl>
                                          <p:spTgt spid="13"/>
                                        </p:tgtEl>
                                      </p:cBhvr>
                                      <p:to x="100000" y="90000"/>
                                    </p:animScale>
                                    <p:animScale>
                                      <p:cBhvr>
                                        <p:cTn id="34" dur="83" decel="50000">
                                          <p:stCondLst>
                                            <p:cond delay="834"/>
                                          </p:stCondLst>
                                        </p:cTn>
                                        <p:tgtEl>
                                          <p:spTgt spid="13"/>
                                        </p:tgtEl>
                                      </p:cBhvr>
                                      <p:to x="100000" y="100000"/>
                                    </p:animScale>
                                    <p:animScale>
                                      <p:cBhvr>
                                        <p:cTn id="35" dur="13">
                                          <p:stCondLst>
                                            <p:cond delay="904"/>
                                          </p:stCondLst>
                                        </p:cTn>
                                        <p:tgtEl>
                                          <p:spTgt spid="13"/>
                                        </p:tgtEl>
                                      </p:cBhvr>
                                      <p:to x="100000" y="95000"/>
                                    </p:animScale>
                                    <p:animScale>
                                      <p:cBhvr>
                                        <p:cTn id="36" dur="83" decel="50000">
                                          <p:stCondLst>
                                            <p:cond delay="917"/>
                                          </p:stCondLst>
                                        </p:cTn>
                                        <p:tgtEl>
                                          <p:spTgt spid="1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90">
                                          <p:stCondLst>
                                            <p:cond delay="0"/>
                                          </p:stCondLst>
                                        </p:cTn>
                                        <p:tgtEl>
                                          <p:spTgt spid="11"/>
                                        </p:tgtEl>
                                      </p:cBhvr>
                                    </p:animEffect>
                                    <p:anim calcmode="lin" valueType="num">
                                      <p:cBhvr>
                                        <p:cTn id="40"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45" dur="13">
                                          <p:stCondLst>
                                            <p:cond delay="325"/>
                                          </p:stCondLst>
                                        </p:cTn>
                                        <p:tgtEl>
                                          <p:spTgt spid="11"/>
                                        </p:tgtEl>
                                      </p:cBhvr>
                                      <p:to x="100000" y="60000"/>
                                    </p:animScale>
                                    <p:animScale>
                                      <p:cBhvr>
                                        <p:cTn id="46" dur="83" decel="50000">
                                          <p:stCondLst>
                                            <p:cond delay="338"/>
                                          </p:stCondLst>
                                        </p:cTn>
                                        <p:tgtEl>
                                          <p:spTgt spid="11"/>
                                        </p:tgtEl>
                                      </p:cBhvr>
                                      <p:to x="100000" y="100000"/>
                                    </p:animScale>
                                    <p:animScale>
                                      <p:cBhvr>
                                        <p:cTn id="47" dur="13">
                                          <p:stCondLst>
                                            <p:cond delay="656"/>
                                          </p:stCondLst>
                                        </p:cTn>
                                        <p:tgtEl>
                                          <p:spTgt spid="11"/>
                                        </p:tgtEl>
                                      </p:cBhvr>
                                      <p:to x="100000" y="80000"/>
                                    </p:animScale>
                                    <p:animScale>
                                      <p:cBhvr>
                                        <p:cTn id="48" dur="83" decel="50000">
                                          <p:stCondLst>
                                            <p:cond delay="669"/>
                                          </p:stCondLst>
                                        </p:cTn>
                                        <p:tgtEl>
                                          <p:spTgt spid="11"/>
                                        </p:tgtEl>
                                      </p:cBhvr>
                                      <p:to x="100000" y="100000"/>
                                    </p:animScale>
                                    <p:animScale>
                                      <p:cBhvr>
                                        <p:cTn id="49" dur="13">
                                          <p:stCondLst>
                                            <p:cond delay="821"/>
                                          </p:stCondLst>
                                        </p:cTn>
                                        <p:tgtEl>
                                          <p:spTgt spid="11"/>
                                        </p:tgtEl>
                                      </p:cBhvr>
                                      <p:to x="100000" y="90000"/>
                                    </p:animScale>
                                    <p:animScale>
                                      <p:cBhvr>
                                        <p:cTn id="50" dur="83" decel="50000">
                                          <p:stCondLst>
                                            <p:cond delay="834"/>
                                          </p:stCondLst>
                                        </p:cTn>
                                        <p:tgtEl>
                                          <p:spTgt spid="11"/>
                                        </p:tgtEl>
                                      </p:cBhvr>
                                      <p:to x="100000" y="100000"/>
                                    </p:animScale>
                                    <p:animScale>
                                      <p:cBhvr>
                                        <p:cTn id="51" dur="13">
                                          <p:stCondLst>
                                            <p:cond delay="904"/>
                                          </p:stCondLst>
                                        </p:cTn>
                                        <p:tgtEl>
                                          <p:spTgt spid="11"/>
                                        </p:tgtEl>
                                      </p:cBhvr>
                                      <p:to x="100000" y="95000"/>
                                    </p:animScale>
                                    <p:animScale>
                                      <p:cBhvr>
                                        <p:cTn id="52" dur="83" decel="50000">
                                          <p:stCondLst>
                                            <p:cond delay="917"/>
                                          </p:stCondLst>
                                        </p:cTn>
                                        <p:tgtEl>
                                          <p:spTgt spid="1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checkerboard(across)">
                                      <p:cBhvr>
                                        <p:cTn id="57" dur="500"/>
                                        <p:tgtEl>
                                          <p:spTgt spid="2"/>
                                        </p:tgtEl>
                                      </p:cBhvr>
                                    </p:animEffect>
                                  </p:childTnLst>
                                </p:cTn>
                              </p:par>
                              <p:par>
                                <p:cTn id="58" presetID="56" presetClass="entr" presetSubtype="0" fill="hold" grpId="0" nodeType="withEffect">
                                  <p:stCondLst>
                                    <p:cond delay="0"/>
                                  </p:stCondLst>
                                  <p:iterate type="lt">
                                    <p:tmPct val="10000"/>
                                  </p:iterate>
                                  <p:childTnLst>
                                    <p:set>
                                      <p:cBhvr>
                                        <p:cTn id="59" dur="1" fill="hold">
                                          <p:stCondLst>
                                            <p:cond delay="0"/>
                                          </p:stCondLst>
                                        </p:cTn>
                                        <p:tgtEl>
                                          <p:spTgt spid="3">
                                            <p:txEl>
                                              <p:pRg st="0" end="0"/>
                                            </p:txEl>
                                          </p:spTgt>
                                        </p:tgtEl>
                                        <p:attrNameLst>
                                          <p:attrName>style.visibility</p:attrName>
                                        </p:attrNameLst>
                                      </p:cBhvr>
                                      <p:to>
                                        <p:strVal val="visible"/>
                                      </p:to>
                                    </p:set>
                                    <p:anim by="(-#ppt_w*2)" calcmode="lin" valueType="num">
                                      <p:cBhvr rctx="PPT">
                                        <p:cTn id="60" dur="500" autoRev="1" fill="hold">
                                          <p:stCondLst>
                                            <p:cond delay="0"/>
                                          </p:stCondLst>
                                        </p:cTn>
                                        <p:tgtEl>
                                          <p:spTgt spid="3">
                                            <p:txEl>
                                              <p:pRg st="0" end="0"/>
                                            </p:txEl>
                                          </p:spTgt>
                                        </p:tgtEl>
                                        <p:attrNameLst>
                                          <p:attrName>ppt_w</p:attrName>
                                        </p:attrNameLst>
                                      </p:cBhvr>
                                    </p:anim>
                                    <p:anim by="(#ppt_w*0.50)" calcmode="lin" valueType="num">
                                      <p:cBhvr>
                                        <p:cTn id="61" dur="500" decel="50000" autoRev="1" fill="hold">
                                          <p:stCondLst>
                                            <p:cond delay="0"/>
                                          </p:stCondLst>
                                        </p:cTn>
                                        <p:tgtEl>
                                          <p:spTgt spid="3">
                                            <p:txEl>
                                              <p:pRg st="0" end="0"/>
                                            </p:txEl>
                                          </p:spTgt>
                                        </p:tgtEl>
                                        <p:attrNameLst>
                                          <p:attrName>ppt_x</p:attrName>
                                        </p:attrNameLst>
                                      </p:cBhvr>
                                    </p:anim>
                                    <p:anim from="(-#ppt_h/2)" to="(#ppt_y)" calcmode="lin" valueType="num">
                                      <p:cBhvr>
                                        <p:cTn id="62" dur="1000" fill="hold">
                                          <p:stCondLst>
                                            <p:cond delay="0"/>
                                          </p:stCondLst>
                                        </p:cTn>
                                        <p:tgtEl>
                                          <p:spTgt spid="3">
                                            <p:txEl>
                                              <p:pRg st="0" end="0"/>
                                            </p:txEl>
                                          </p:spTgt>
                                        </p:tgtEl>
                                        <p:attrNameLst>
                                          <p:attrName>ppt_y</p:attrName>
                                        </p:attrNameLst>
                                      </p:cBhvr>
                                    </p:anim>
                                    <p:animRot by="21600000">
                                      <p:cBhvr>
                                        <p:cTn id="63"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914400"/>
            <a:ext cx="8458200" cy="1143000"/>
          </a:xfrm>
        </p:spPr>
        <p:txBody>
          <a:bodyPr/>
          <a:lstStyle/>
          <a:p>
            <a:pPr algn="l" eaLnBrk="1" hangingPunct="1"/>
            <a:r>
              <a:rPr lang="en-US" sz="3200" u="sng" dirty="0" smtClean="0">
                <a:solidFill>
                  <a:srgbClr val="C00000"/>
                </a:solidFill>
                <a:latin typeface="Times New Roman" pitchFamily="18" charset="0"/>
                <a:cs typeface="Times New Roman" pitchFamily="18" charset="0"/>
              </a:rPr>
              <a:t>2. </a:t>
            </a:r>
            <a:r>
              <a:rPr lang="en-US" sz="3200" u="sng" dirty="0" err="1" smtClean="0">
                <a:solidFill>
                  <a:srgbClr val="C00000"/>
                </a:solidFill>
                <a:latin typeface="Times New Roman" pitchFamily="18" charset="0"/>
                <a:cs typeface="Times New Roman" pitchFamily="18" charset="0"/>
              </a:rPr>
              <a:t>Thực</a:t>
            </a:r>
            <a:r>
              <a:rPr lang="en-US" sz="3200" u="sng" dirty="0" smtClean="0">
                <a:solidFill>
                  <a:srgbClr val="C00000"/>
                </a:solidFill>
                <a:latin typeface="Times New Roman" pitchFamily="18" charset="0"/>
                <a:cs typeface="Times New Roman" pitchFamily="18" charset="0"/>
              </a:rPr>
              <a:t> </a:t>
            </a:r>
            <a:r>
              <a:rPr lang="en-US" sz="3200" u="sng" dirty="0" err="1" smtClean="0">
                <a:solidFill>
                  <a:srgbClr val="C00000"/>
                </a:solidFill>
                <a:latin typeface="Times New Roman" pitchFamily="18" charset="0"/>
                <a:cs typeface="Times New Roman" pitchFamily="18" charset="0"/>
              </a:rPr>
              <a:t>hiện</a:t>
            </a:r>
            <a:r>
              <a:rPr lang="en-US" sz="3200" u="sng" dirty="0" smtClean="0">
                <a:solidFill>
                  <a:srgbClr val="C00000"/>
                </a:solidFill>
                <a:latin typeface="Times New Roman" pitchFamily="18" charset="0"/>
                <a:cs typeface="Times New Roman" pitchFamily="18" charset="0"/>
              </a:rPr>
              <a:t> </a:t>
            </a:r>
            <a:r>
              <a:rPr lang="en-US" sz="3200" u="sng" dirty="0" err="1" smtClean="0">
                <a:solidFill>
                  <a:srgbClr val="C00000"/>
                </a:solidFill>
                <a:latin typeface="Times New Roman" pitchFamily="18" charset="0"/>
                <a:cs typeface="Times New Roman" pitchFamily="18" charset="0"/>
              </a:rPr>
              <a:t>tốt</a:t>
            </a:r>
            <a:r>
              <a:rPr lang="en-US" sz="3200" u="sng" dirty="0" smtClean="0">
                <a:solidFill>
                  <a:srgbClr val="C00000"/>
                </a:solidFill>
                <a:latin typeface="Times New Roman" pitchFamily="18" charset="0"/>
                <a:cs typeface="Times New Roman" pitchFamily="18" charset="0"/>
              </a:rPr>
              <a:t> </a:t>
            </a:r>
            <a:r>
              <a:rPr lang="en-US" sz="3200" u="sng" dirty="0" err="1" smtClean="0">
                <a:solidFill>
                  <a:srgbClr val="C00000"/>
                </a:solidFill>
                <a:latin typeface="Times New Roman" pitchFamily="18" charset="0"/>
                <a:cs typeface="Times New Roman" pitchFamily="18" charset="0"/>
              </a:rPr>
              <a:t>những</a:t>
            </a:r>
            <a:r>
              <a:rPr lang="en-US" sz="3200" u="sng" dirty="0" smtClean="0">
                <a:solidFill>
                  <a:srgbClr val="C00000"/>
                </a:solidFill>
                <a:latin typeface="Times New Roman" pitchFamily="18" charset="0"/>
                <a:cs typeface="Times New Roman" pitchFamily="18" charset="0"/>
              </a:rPr>
              <a:t> </a:t>
            </a:r>
            <a:r>
              <a:rPr lang="en-US" sz="3200" u="sng" dirty="0" err="1" smtClean="0">
                <a:solidFill>
                  <a:srgbClr val="C00000"/>
                </a:solidFill>
                <a:latin typeface="Times New Roman" pitchFamily="18" charset="0"/>
                <a:cs typeface="Times New Roman" pitchFamily="18" charset="0"/>
              </a:rPr>
              <a:t>nội</a:t>
            </a:r>
            <a:r>
              <a:rPr lang="en-US" sz="3200" u="sng" dirty="0" smtClean="0">
                <a:solidFill>
                  <a:srgbClr val="C00000"/>
                </a:solidFill>
                <a:latin typeface="Times New Roman" pitchFamily="18" charset="0"/>
                <a:cs typeface="Times New Roman" pitchFamily="18" charset="0"/>
              </a:rPr>
              <a:t> dung </a:t>
            </a:r>
            <a:r>
              <a:rPr lang="en-US" sz="3200" u="sng" dirty="0" err="1" smtClean="0">
                <a:solidFill>
                  <a:srgbClr val="C00000"/>
                </a:solidFill>
                <a:latin typeface="Times New Roman" pitchFamily="18" charset="0"/>
                <a:cs typeface="Times New Roman" pitchFamily="18" charset="0"/>
              </a:rPr>
              <a:t>bảo</a:t>
            </a:r>
            <a:r>
              <a:rPr lang="en-US" sz="3200" u="sng" dirty="0" smtClean="0">
                <a:solidFill>
                  <a:srgbClr val="C00000"/>
                </a:solidFill>
                <a:latin typeface="Times New Roman" pitchFamily="18" charset="0"/>
                <a:cs typeface="Times New Roman" pitchFamily="18" charset="0"/>
              </a:rPr>
              <a:t> </a:t>
            </a:r>
            <a:r>
              <a:rPr lang="en-US" sz="3200" u="sng" dirty="0" err="1" smtClean="0">
                <a:solidFill>
                  <a:srgbClr val="C00000"/>
                </a:solidFill>
                <a:latin typeface="Times New Roman" pitchFamily="18" charset="0"/>
                <a:cs typeface="Times New Roman" pitchFamily="18" charset="0"/>
              </a:rPr>
              <a:t>vệ</a:t>
            </a:r>
            <a:r>
              <a:rPr lang="en-US" sz="3200" u="sng" dirty="0" smtClean="0">
                <a:solidFill>
                  <a:srgbClr val="C00000"/>
                </a:solidFill>
                <a:latin typeface="Times New Roman" pitchFamily="18" charset="0"/>
                <a:cs typeface="Times New Roman" pitchFamily="18" charset="0"/>
              </a:rPr>
              <a:t> an </a:t>
            </a:r>
            <a:r>
              <a:rPr lang="en-US" sz="3200" u="sng" dirty="0" err="1" smtClean="0">
                <a:solidFill>
                  <a:srgbClr val="C00000"/>
                </a:solidFill>
                <a:latin typeface="Times New Roman" pitchFamily="18" charset="0"/>
                <a:cs typeface="Times New Roman" pitchFamily="18" charset="0"/>
              </a:rPr>
              <a:t>ninh</a:t>
            </a:r>
            <a:r>
              <a:rPr lang="en-US" sz="3200" u="sng" dirty="0" smtClean="0">
                <a:solidFill>
                  <a:srgbClr val="C00000"/>
                </a:solidFill>
                <a:latin typeface="Times New Roman" pitchFamily="18" charset="0"/>
                <a:cs typeface="Times New Roman" pitchFamily="18" charset="0"/>
              </a:rPr>
              <a:t> </a:t>
            </a:r>
            <a:r>
              <a:rPr lang="en-US" sz="3200" u="sng" dirty="0" err="1" smtClean="0">
                <a:solidFill>
                  <a:srgbClr val="C00000"/>
                </a:solidFill>
                <a:latin typeface="Times New Roman" pitchFamily="18" charset="0"/>
                <a:cs typeface="Times New Roman" pitchFamily="18" charset="0"/>
              </a:rPr>
              <a:t>quốc</a:t>
            </a:r>
            <a:r>
              <a:rPr lang="en-US" sz="3200" u="sng" dirty="0" smtClean="0">
                <a:solidFill>
                  <a:srgbClr val="C00000"/>
                </a:solidFill>
                <a:latin typeface="Times New Roman" pitchFamily="18" charset="0"/>
                <a:cs typeface="Times New Roman" pitchFamily="18" charset="0"/>
              </a:rPr>
              <a:t> </a:t>
            </a:r>
            <a:r>
              <a:rPr lang="en-US" sz="3200" u="sng" dirty="0" err="1" smtClean="0">
                <a:solidFill>
                  <a:srgbClr val="C00000"/>
                </a:solidFill>
                <a:latin typeface="Times New Roman" pitchFamily="18" charset="0"/>
                <a:cs typeface="Times New Roman" pitchFamily="18" charset="0"/>
              </a:rPr>
              <a:t>gia</a:t>
            </a:r>
            <a:r>
              <a:rPr lang="en-US" sz="3200" u="sng" dirty="0" smtClean="0">
                <a:solidFill>
                  <a:srgbClr val="C00000"/>
                </a:solidFill>
                <a:latin typeface="Times New Roman" pitchFamily="18" charset="0"/>
                <a:cs typeface="Times New Roman" pitchFamily="18" charset="0"/>
              </a:rPr>
              <a:t>:</a:t>
            </a:r>
          </a:p>
        </p:txBody>
      </p:sp>
      <p:sp>
        <p:nvSpPr>
          <p:cNvPr id="23560" name="Content Placeholder 2"/>
          <p:cNvSpPr txBox="1">
            <a:spLocks/>
          </p:cNvSpPr>
          <p:nvPr/>
        </p:nvSpPr>
        <p:spPr bwMode="auto">
          <a:xfrm>
            <a:off x="457200" y="1447800"/>
            <a:ext cx="8001000" cy="4525963"/>
          </a:xfrm>
          <a:prstGeom prst="rect">
            <a:avLst/>
          </a:prstGeom>
          <a:noFill/>
          <a:ln w="9525">
            <a:noFill/>
            <a:miter lim="800000"/>
            <a:headEnd/>
            <a:tailEnd/>
          </a:ln>
        </p:spPr>
        <p:txBody>
          <a:bodyPr/>
          <a:lstStyle/>
          <a:p>
            <a:pPr marL="419100" indent="-382588" algn="just" eaLnBrk="1" hangingPunct="1">
              <a:spcBef>
                <a:spcPct val="20000"/>
              </a:spcBef>
              <a:buClr>
                <a:schemeClr val="accent1"/>
              </a:buClr>
              <a:buSzPct val="80000"/>
            </a:pPr>
            <a:endParaRPr lang="en-US" sz="3000">
              <a:solidFill>
                <a:srgbClr val="0039AC"/>
              </a:solidFill>
            </a:endParaRPr>
          </a:p>
          <a:p>
            <a:pPr marL="419100" indent="-382588" algn="just" eaLnBrk="1" hangingPunct="1">
              <a:spcBef>
                <a:spcPct val="20000"/>
              </a:spcBef>
              <a:buClr>
                <a:schemeClr val="accent1"/>
              </a:buClr>
              <a:buSzPct val="80000"/>
            </a:pPr>
            <a:r>
              <a:rPr lang="en-US" sz="2800" smtClean="0">
                <a:solidFill>
                  <a:srgbClr val="0039AC"/>
                </a:solidFill>
                <a:latin typeface="Times New Roman" pitchFamily="18" charset="0"/>
                <a:cs typeface="Times New Roman" pitchFamily="18" charset="0"/>
              </a:rPr>
              <a:t>		- Đoàn </a:t>
            </a:r>
            <a:r>
              <a:rPr lang="en-US" sz="2800">
                <a:solidFill>
                  <a:srgbClr val="0039AC"/>
                </a:solidFill>
                <a:latin typeface="Times New Roman" pitchFamily="18" charset="0"/>
                <a:cs typeface="Times New Roman" pitchFamily="18" charset="0"/>
              </a:rPr>
              <a:t>kết, tương trợ giúp đỡ lẫn nhau trong học tập, rèn </a:t>
            </a:r>
            <a:r>
              <a:rPr lang="en-US" sz="2800" smtClean="0">
                <a:solidFill>
                  <a:srgbClr val="0039AC"/>
                </a:solidFill>
                <a:latin typeface="Times New Roman" pitchFamily="18" charset="0"/>
                <a:cs typeface="Times New Roman" pitchFamily="18" charset="0"/>
              </a:rPr>
              <a:t>luyện, hoàn thành tốt nhiệm vụ học tập, góp phần xây dựng Đoàn thanh niên vững mạnh.</a:t>
            </a:r>
            <a:endParaRPr lang="en-US" sz="2800">
              <a:solidFill>
                <a:srgbClr val="0039AC"/>
              </a:solidFill>
              <a:latin typeface="Times New Roman" pitchFamily="18" charset="0"/>
              <a:cs typeface="Times New Roman" pitchFamily="18" charset="0"/>
            </a:endParaRPr>
          </a:p>
          <a:p>
            <a:pPr marL="419100" indent="-382588" algn="just" eaLnBrk="1" hangingPunct="1">
              <a:spcBef>
                <a:spcPct val="20000"/>
              </a:spcBef>
              <a:buClr>
                <a:schemeClr val="accent1"/>
              </a:buClr>
              <a:buSzPct val="80000"/>
              <a:buFont typeface="Wingdings 2" pitchFamily="18" charset="2"/>
              <a:buNone/>
            </a:pPr>
            <a:endParaRPr lang="en-US" sz="3000">
              <a:solidFill>
                <a:srgbClr val="0039AC"/>
              </a:solidFill>
              <a:latin typeface="Times New Roman" pitchFamily="18" charset="0"/>
              <a:cs typeface="Times New Roman" pitchFamily="18" charset="0"/>
            </a:endParaRPr>
          </a:p>
          <a:p>
            <a:pPr marL="419100" indent="-382588" algn="just" eaLnBrk="1" hangingPunct="1">
              <a:spcBef>
                <a:spcPct val="20000"/>
              </a:spcBef>
              <a:buClr>
                <a:schemeClr val="accent1"/>
              </a:buClr>
              <a:buSzPct val="80000"/>
              <a:buFont typeface="Wingdings 2" pitchFamily="18" charset="2"/>
              <a:buNone/>
            </a:pPr>
            <a:endParaRPr lang="en-US" sz="3000">
              <a:solidFill>
                <a:srgbClr val="0039AC"/>
              </a:solidFill>
            </a:endParaRPr>
          </a:p>
        </p:txBody>
      </p:sp>
      <p:pic>
        <p:nvPicPr>
          <p:cNvPr id="38914" name="Picture 2" descr="Kết quả hình ảnh cho học sinh với bảo vệ an ninh tổ quốc"/>
          <p:cNvPicPr>
            <a:picLocks noChangeAspect="1" noChangeArrowheads="1"/>
          </p:cNvPicPr>
          <p:nvPr/>
        </p:nvPicPr>
        <p:blipFill>
          <a:blip r:embed="rId2"/>
          <a:srcRect/>
          <a:stretch>
            <a:fillRect/>
          </a:stretch>
        </p:blipFill>
        <p:spPr bwMode="auto">
          <a:xfrm>
            <a:off x="1828800" y="2819400"/>
            <a:ext cx="5164667" cy="3810000"/>
          </a:xfrm>
          <a:prstGeom prst="rect">
            <a:avLst/>
          </a:prstGeom>
          <a:noFill/>
        </p:spPr>
      </p:pic>
      <p:sp>
        <p:nvSpPr>
          <p:cNvPr id="15" name="Content Placeholder 2"/>
          <p:cNvSpPr txBox="1">
            <a:spLocks/>
          </p:cNvSpPr>
          <p:nvPr/>
        </p:nvSpPr>
        <p:spPr bwMode="auto">
          <a:xfrm>
            <a:off x="457200" y="2438400"/>
            <a:ext cx="8077200" cy="2514600"/>
          </a:xfrm>
          <a:prstGeom prst="rect">
            <a:avLst/>
          </a:prstGeom>
          <a:noFill/>
          <a:ln w="9525">
            <a:noFill/>
            <a:miter lim="800000"/>
            <a:headEnd/>
            <a:tailEnd/>
          </a:ln>
        </p:spPr>
        <p:txBody>
          <a:bodyPr/>
          <a:lstStyle/>
          <a:p>
            <a:pPr marL="419100" indent="-382588" algn="just" eaLnBrk="1" hangingPunct="1">
              <a:spcBef>
                <a:spcPct val="20000"/>
              </a:spcBef>
              <a:buClr>
                <a:schemeClr val="accent1"/>
              </a:buClr>
              <a:buSzPct val="80000"/>
            </a:pPr>
            <a:endParaRPr lang="en-US" sz="3000">
              <a:solidFill>
                <a:srgbClr val="0039AC"/>
              </a:solidFill>
            </a:endParaRPr>
          </a:p>
          <a:p>
            <a:pPr marL="419100" indent="-382588" algn="just" eaLnBrk="1" hangingPunct="1">
              <a:spcBef>
                <a:spcPct val="20000"/>
              </a:spcBef>
              <a:buClr>
                <a:schemeClr val="accent1"/>
              </a:buClr>
              <a:buSzPct val="80000"/>
              <a:buFont typeface="Wingdings 2" pitchFamily="18" charset="2"/>
              <a:buNone/>
            </a:pPr>
            <a:endParaRPr lang="en-US" sz="3000">
              <a:solidFill>
                <a:srgbClr val="0039AC"/>
              </a:solidFill>
            </a:endParaRPr>
          </a:p>
        </p:txBody>
      </p:sp>
      <p:sp>
        <p:nvSpPr>
          <p:cNvPr id="10" name="Rectangle 9"/>
          <p:cNvSpPr/>
          <p:nvPr/>
        </p:nvSpPr>
        <p:spPr>
          <a:xfrm>
            <a:off x="0" y="0"/>
            <a:ext cx="9144000" cy="762000"/>
          </a:xfrm>
          <a:prstGeom prst="rect">
            <a:avLst/>
          </a:prstGeom>
          <a:solidFill>
            <a:srgbClr val="E2E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E5A3"/>
              </a:solidFill>
            </a:endParaRPr>
          </a:p>
        </p:txBody>
      </p:sp>
      <p:pic>
        <p:nvPicPr>
          <p:cNvPr id="16" name="Picture 8" descr="quocky"/>
          <p:cNvPicPr>
            <a:picLocks noChangeAspect="1" noChangeArrowheads="1" noCrop="1"/>
          </p:cNvPicPr>
          <p:nvPr/>
        </p:nvPicPr>
        <p:blipFill>
          <a:blip r:embed="rId3"/>
          <a:srcRect/>
          <a:stretch>
            <a:fillRect/>
          </a:stretch>
        </p:blipFill>
        <p:spPr bwMode="auto">
          <a:xfrm>
            <a:off x="7391400" y="76200"/>
            <a:ext cx="1066800" cy="609600"/>
          </a:xfrm>
          <a:prstGeom prst="rect">
            <a:avLst/>
          </a:prstGeom>
          <a:noFill/>
          <a:ln w="9525">
            <a:noFill/>
            <a:miter lim="800000"/>
            <a:headEnd/>
            <a:tailEnd/>
          </a:ln>
        </p:spPr>
      </p:pic>
      <p:pic>
        <p:nvPicPr>
          <p:cNvPr id="17" name="Picture 4" descr="ringworld2_w"/>
          <p:cNvPicPr>
            <a:picLocks noChangeAspect="1" noChangeArrowheads="1" noCrop="1"/>
          </p:cNvPicPr>
          <p:nvPr/>
        </p:nvPicPr>
        <p:blipFill>
          <a:blip r:embed="rId4"/>
          <a:srcRect/>
          <a:stretch>
            <a:fillRect/>
          </a:stretch>
        </p:blipFill>
        <p:spPr bwMode="auto">
          <a:xfrm>
            <a:off x="762000" y="87086"/>
            <a:ext cx="838200" cy="598714"/>
          </a:xfrm>
          <a:prstGeom prst="rect">
            <a:avLst/>
          </a:prstGeom>
          <a:noFill/>
          <a:ln w="9525">
            <a:noFill/>
            <a:miter lim="800000"/>
            <a:headEnd/>
            <a:tailEnd/>
          </a:ln>
        </p:spPr>
      </p:pic>
      <p:sp>
        <p:nvSpPr>
          <p:cNvPr id="19" name="TextBox 11"/>
          <p:cNvSpPr txBox="1">
            <a:spLocks noChangeArrowheads="1"/>
          </p:cNvSpPr>
          <p:nvPr/>
        </p:nvSpPr>
        <p:spPr bwMode="auto">
          <a:xfrm>
            <a:off x="1447800" y="76200"/>
            <a:ext cx="6019800" cy="615553"/>
          </a:xfrm>
          <a:prstGeom prst="rect">
            <a:avLst/>
          </a:prstGeom>
          <a:noFill/>
          <a:ln w="9525">
            <a:noFill/>
            <a:miter lim="800000"/>
            <a:headEnd/>
            <a:tailEnd/>
          </a:ln>
        </p:spPr>
        <p:txBody>
          <a:bodyPr>
            <a:spAutoFit/>
          </a:bodyPr>
          <a:lstStyle/>
          <a:p>
            <a:pPr algn="ctr" eaLnBrk="1" hangingPunct="1"/>
            <a:r>
              <a:rPr lang="en-US" b="1" dirty="0" err="1" smtClean="0">
                <a:solidFill>
                  <a:srgbClr val="0039AC"/>
                </a:solidFill>
                <a:latin typeface="Tahoma" pitchFamily="34" charset="0"/>
                <a:cs typeface="Tahoma" pitchFamily="34" charset="0"/>
              </a:rPr>
              <a:t>Sở</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dục</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và</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Đào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tạo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Gia</a:t>
            </a:r>
            <a:r>
              <a:rPr lang="en-US" b="1" dirty="0" smtClean="0">
                <a:solidFill>
                  <a:srgbClr val="0039AC"/>
                </a:solidFill>
                <a:latin typeface="Tahoma" pitchFamily="34" charset="0"/>
                <a:cs typeface="Tahoma" pitchFamily="34" charset="0"/>
              </a:rPr>
              <a:t> Lai   </a:t>
            </a:r>
            <a:endParaRPr lang="en-US" b="1" u="sng" dirty="0" smtClean="0">
              <a:solidFill>
                <a:srgbClr val="0039AC"/>
              </a:solidFill>
              <a:latin typeface="Tahoma" pitchFamily="34" charset="0"/>
              <a:cs typeface="Tahoma" pitchFamily="34" charset="0"/>
            </a:endParaRPr>
          </a:p>
          <a:p>
            <a:pPr algn="ctr" eaLnBrk="1" hangingPunct="1"/>
            <a:r>
              <a:rPr lang="en-US" sz="1600" b="1" u="sng" dirty="0" err="1" smtClean="0">
                <a:solidFill>
                  <a:srgbClr val="0039AC"/>
                </a:solidFill>
                <a:latin typeface="Tahoma" pitchFamily="34" charset="0"/>
                <a:cs typeface="Tahoma" pitchFamily="34" charset="0"/>
              </a:rPr>
              <a:t>Trường</a:t>
            </a:r>
            <a:r>
              <a:rPr lang="en-US" sz="1600" b="1" u="sng" dirty="0" smtClean="0">
                <a:solidFill>
                  <a:srgbClr val="0039AC"/>
                </a:solidFill>
                <a:latin typeface="Tahoma" pitchFamily="34" charset="0"/>
                <a:cs typeface="Tahoma" pitchFamily="34" charset="0"/>
              </a:rPr>
              <a:t> THPT </a:t>
            </a:r>
            <a:r>
              <a:rPr lang="en-US" sz="1600" b="1" u="sng" dirty="0" err="1" smtClean="0">
                <a:solidFill>
                  <a:srgbClr val="0039AC"/>
                </a:solidFill>
                <a:latin typeface="Tahoma" pitchFamily="34" charset="0"/>
                <a:cs typeface="Tahoma" pitchFamily="34" charset="0"/>
              </a:rPr>
              <a:t>Tây</a:t>
            </a:r>
            <a:r>
              <a:rPr lang="en-US" sz="1600" b="1" u="sng" dirty="0" smtClean="0">
                <a:solidFill>
                  <a:srgbClr val="0039AC"/>
                </a:solidFill>
                <a:latin typeface="Tahoma" pitchFamily="34" charset="0"/>
                <a:cs typeface="Tahoma" pitchFamily="34" charset="0"/>
              </a:rPr>
              <a:t> </a:t>
            </a:r>
            <a:r>
              <a:rPr lang="en-US" sz="1600" b="1" u="sng" dirty="0" err="1" smtClean="0">
                <a:solidFill>
                  <a:srgbClr val="0039AC"/>
                </a:solidFill>
                <a:latin typeface="Tahoma" pitchFamily="34" charset="0"/>
                <a:cs typeface="Tahoma" pitchFamily="34" charset="0"/>
              </a:rPr>
              <a:t>Sơn</a:t>
            </a:r>
            <a:endParaRPr lang="en-US" sz="1600" b="1" u="sng" dirty="0">
              <a:solidFill>
                <a:srgbClr val="0039AC"/>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60">
                                            <p:txEl>
                                              <p:pRg st="1" end="1"/>
                                            </p:txEl>
                                          </p:spTgt>
                                        </p:tgtEl>
                                        <p:attrNameLst>
                                          <p:attrName>style.visibility</p:attrName>
                                        </p:attrNameLst>
                                      </p:cBhvr>
                                      <p:to>
                                        <p:strVal val="visible"/>
                                      </p:to>
                                    </p:set>
                                    <p:animEffect transition="in" filter="checkerboard(across)">
                                      <p:cBhvr>
                                        <p:cTn id="7" dur="500"/>
                                        <p:tgtEl>
                                          <p:spTgt spid="235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914"/>
                                        </p:tgtEl>
                                        <p:attrNameLst>
                                          <p:attrName>style.visibility</p:attrName>
                                        </p:attrNameLst>
                                      </p:cBhvr>
                                      <p:to>
                                        <p:strVal val="visible"/>
                                      </p:to>
                                    </p:set>
                                    <p:anim calcmode="lin" valueType="num">
                                      <p:cBhvr additive="base">
                                        <p:cTn id="12" dur="500" fill="hold"/>
                                        <p:tgtEl>
                                          <p:spTgt spid="38914"/>
                                        </p:tgtEl>
                                        <p:attrNameLst>
                                          <p:attrName>ppt_x</p:attrName>
                                        </p:attrNameLst>
                                      </p:cBhvr>
                                      <p:tavLst>
                                        <p:tav tm="0">
                                          <p:val>
                                            <p:strVal val="#ppt_x"/>
                                          </p:val>
                                        </p:tav>
                                        <p:tav tm="100000">
                                          <p:val>
                                            <p:strVal val="#ppt_x"/>
                                          </p:val>
                                        </p:tav>
                                      </p:tavLst>
                                    </p:anim>
                                    <p:anim calcmode="lin" valueType="num">
                                      <p:cBhvr additive="base">
                                        <p:cTn id="13"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914400"/>
            <a:ext cx="8458200" cy="1143000"/>
          </a:xfrm>
        </p:spPr>
        <p:txBody>
          <a:bodyPr/>
          <a:lstStyle/>
          <a:p>
            <a:pPr algn="l" eaLnBrk="1" hangingPunct="1"/>
            <a:r>
              <a:rPr lang="en-US" sz="3200" u="sng" smtClean="0">
                <a:solidFill>
                  <a:srgbClr val="C00000"/>
                </a:solidFill>
                <a:latin typeface="Times New Roman" pitchFamily="18" charset="0"/>
                <a:cs typeface="Times New Roman" pitchFamily="18" charset="0"/>
              </a:rPr>
              <a:t>2. Thực hiện tốt những nội dung bảo vệ an ninh quốc gia:</a:t>
            </a:r>
          </a:p>
        </p:txBody>
      </p:sp>
      <p:sp>
        <p:nvSpPr>
          <p:cNvPr id="15" name="Content Placeholder 2"/>
          <p:cNvSpPr txBox="1">
            <a:spLocks/>
          </p:cNvSpPr>
          <p:nvPr/>
        </p:nvSpPr>
        <p:spPr bwMode="auto">
          <a:xfrm>
            <a:off x="457200" y="1447800"/>
            <a:ext cx="8077200" cy="2514600"/>
          </a:xfrm>
          <a:prstGeom prst="rect">
            <a:avLst/>
          </a:prstGeom>
          <a:noFill/>
          <a:ln w="9525">
            <a:noFill/>
            <a:miter lim="800000"/>
            <a:headEnd/>
            <a:tailEnd/>
          </a:ln>
        </p:spPr>
        <p:txBody>
          <a:bodyPr/>
          <a:lstStyle/>
          <a:p>
            <a:pPr marL="419100" indent="-382588" algn="just" eaLnBrk="1" hangingPunct="1">
              <a:spcBef>
                <a:spcPct val="20000"/>
              </a:spcBef>
              <a:buClr>
                <a:schemeClr val="accent1"/>
              </a:buClr>
              <a:buSzPct val="80000"/>
            </a:pPr>
            <a:endParaRPr lang="en-US" sz="3000" dirty="0">
              <a:solidFill>
                <a:srgbClr val="0039AC"/>
              </a:solidFill>
            </a:endParaRPr>
          </a:p>
          <a:p>
            <a:pPr marL="419100" indent="-382588" algn="just" eaLnBrk="1" hangingPunct="1">
              <a:spcBef>
                <a:spcPct val="20000"/>
              </a:spcBef>
              <a:buClr>
                <a:schemeClr val="accent1"/>
              </a:buClr>
              <a:buSzPct val="80000"/>
              <a:buFont typeface="Wingdings 2" pitchFamily="18" charset="2"/>
              <a:buNone/>
            </a:pPr>
            <a:r>
              <a:rPr lang="en-US" sz="3000" dirty="0" smtClean="0">
                <a:solidFill>
                  <a:srgbClr val="0039AC"/>
                </a:solidFill>
                <a:latin typeface="Times New Roman" pitchFamily="18" charset="0"/>
                <a:cs typeface="Times New Roman" pitchFamily="18" charset="0"/>
              </a:rPr>
              <a:t>- </a:t>
            </a:r>
            <a:r>
              <a:rPr lang="en-US" sz="3000" dirty="0" err="1">
                <a:solidFill>
                  <a:srgbClr val="0039AC"/>
                </a:solidFill>
                <a:latin typeface="Times New Roman" pitchFamily="18" charset="0"/>
                <a:cs typeface="Times New Roman" pitchFamily="18" charset="0"/>
              </a:rPr>
              <a:t>Tích</a:t>
            </a:r>
            <a:r>
              <a:rPr lang="en-US" sz="3000" dirty="0">
                <a:solidFill>
                  <a:srgbClr val="0039AC"/>
                </a:solidFill>
                <a:latin typeface="Times New Roman" pitchFamily="18" charset="0"/>
                <a:cs typeface="Times New Roman" pitchFamily="18" charset="0"/>
              </a:rPr>
              <a:t> </a:t>
            </a:r>
            <a:r>
              <a:rPr lang="en-US" sz="3000" dirty="0" err="1">
                <a:solidFill>
                  <a:srgbClr val="0039AC"/>
                </a:solidFill>
                <a:latin typeface="Times New Roman" pitchFamily="18" charset="0"/>
                <a:cs typeface="Times New Roman" pitchFamily="18" charset="0"/>
              </a:rPr>
              <a:t>cực</a:t>
            </a:r>
            <a:r>
              <a:rPr lang="en-US" sz="3000" dirty="0">
                <a:solidFill>
                  <a:srgbClr val="0039AC"/>
                </a:solidFill>
                <a:latin typeface="Times New Roman" pitchFamily="18" charset="0"/>
                <a:cs typeface="Times New Roman" pitchFamily="18" charset="0"/>
              </a:rPr>
              <a:t> </a:t>
            </a:r>
            <a:r>
              <a:rPr lang="en-US" sz="3000" dirty="0" err="1">
                <a:solidFill>
                  <a:srgbClr val="0039AC"/>
                </a:solidFill>
                <a:latin typeface="Times New Roman" pitchFamily="18" charset="0"/>
                <a:cs typeface="Times New Roman" pitchFamily="18" charset="0"/>
              </a:rPr>
              <a:t>tham</a:t>
            </a:r>
            <a:r>
              <a:rPr lang="en-US" sz="3000" dirty="0">
                <a:solidFill>
                  <a:srgbClr val="0039AC"/>
                </a:solidFill>
                <a:latin typeface="Times New Roman" pitchFamily="18" charset="0"/>
                <a:cs typeface="Times New Roman" pitchFamily="18" charset="0"/>
              </a:rPr>
              <a:t> </a:t>
            </a:r>
            <a:r>
              <a:rPr lang="en-US" sz="3000" dirty="0" err="1">
                <a:solidFill>
                  <a:srgbClr val="0039AC"/>
                </a:solidFill>
                <a:latin typeface="Times New Roman" pitchFamily="18" charset="0"/>
                <a:cs typeface="Times New Roman" pitchFamily="18" charset="0"/>
              </a:rPr>
              <a:t>gia</a:t>
            </a:r>
            <a:r>
              <a:rPr lang="en-US" sz="3000" dirty="0">
                <a:solidFill>
                  <a:srgbClr val="0039AC"/>
                </a:solidFill>
                <a:latin typeface="Times New Roman" pitchFamily="18" charset="0"/>
                <a:cs typeface="Times New Roman" pitchFamily="18" charset="0"/>
              </a:rPr>
              <a:t> </a:t>
            </a:r>
            <a:r>
              <a:rPr lang="en-US" sz="3000" dirty="0" err="1">
                <a:solidFill>
                  <a:srgbClr val="0039AC"/>
                </a:solidFill>
                <a:latin typeface="Times New Roman" pitchFamily="18" charset="0"/>
                <a:cs typeface="Times New Roman" pitchFamily="18" charset="0"/>
              </a:rPr>
              <a:t>tuyên</a:t>
            </a:r>
            <a:r>
              <a:rPr lang="en-US" sz="3000" dirty="0">
                <a:solidFill>
                  <a:srgbClr val="0039AC"/>
                </a:solidFill>
                <a:latin typeface="Times New Roman" pitchFamily="18" charset="0"/>
                <a:cs typeface="Times New Roman" pitchFamily="18" charset="0"/>
              </a:rPr>
              <a:t> </a:t>
            </a:r>
            <a:r>
              <a:rPr lang="en-US" sz="3000" dirty="0" err="1">
                <a:solidFill>
                  <a:srgbClr val="0039AC"/>
                </a:solidFill>
                <a:latin typeface="Times New Roman" pitchFamily="18" charset="0"/>
                <a:cs typeface="Times New Roman" pitchFamily="18" charset="0"/>
              </a:rPr>
              <a:t>truyền</a:t>
            </a:r>
            <a:r>
              <a:rPr lang="en-US" sz="3000" dirty="0">
                <a:solidFill>
                  <a:srgbClr val="0039AC"/>
                </a:solidFill>
                <a:latin typeface="Times New Roman" pitchFamily="18" charset="0"/>
                <a:cs typeface="Times New Roman" pitchFamily="18" charset="0"/>
              </a:rPr>
              <a:t>, </a:t>
            </a:r>
            <a:r>
              <a:rPr lang="en-US" sz="3000" dirty="0" err="1">
                <a:solidFill>
                  <a:srgbClr val="0039AC"/>
                </a:solidFill>
                <a:latin typeface="Times New Roman" pitchFamily="18" charset="0"/>
                <a:cs typeface="Times New Roman" pitchFamily="18" charset="0"/>
              </a:rPr>
              <a:t>hướng</a:t>
            </a:r>
            <a:r>
              <a:rPr lang="en-US" sz="3000" dirty="0">
                <a:solidFill>
                  <a:srgbClr val="0039AC"/>
                </a:solidFill>
                <a:latin typeface="Times New Roman" pitchFamily="18" charset="0"/>
                <a:cs typeface="Times New Roman" pitchFamily="18" charset="0"/>
              </a:rPr>
              <a:t> </a:t>
            </a:r>
            <a:r>
              <a:rPr lang="en-US" sz="3000" dirty="0" err="1">
                <a:solidFill>
                  <a:srgbClr val="0039AC"/>
                </a:solidFill>
                <a:latin typeface="Times New Roman" pitchFamily="18" charset="0"/>
                <a:cs typeface="Times New Roman" pitchFamily="18" charset="0"/>
              </a:rPr>
              <a:t>dẫn</a:t>
            </a:r>
            <a:r>
              <a:rPr lang="en-US" sz="3000" dirty="0">
                <a:solidFill>
                  <a:srgbClr val="0039AC"/>
                </a:solidFill>
                <a:latin typeface="Times New Roman" pitchFamily="18" charset="0"/>
                <a:cs typeface="Times New Roman" pitchFamily="18" charset="0"/>
              </a:rPr>
              <a:t>, </a:t>
            </a:r>
            <a:r>
              <a:rPr lang="en-US" sz="3000" dirty="0" err="1">
                <a:solidFill>
                  <a:srgbClr val="0039AC"/>
                </a:solidFill>
                <a:latin typeface="Times New Roman" pitchFamily="18" charset="0"/>
                <a:cs typeface="Times New Roman" pitchFamily="18" charset="0"/>
              </a:rPr>
              <a:t>cùng</a:t>
            </a:r>
            <a:r>
              <a:rPr lang="en-US" sz="3000" dirty="0">
                <a:solidFill>
                  <a:srgbClr val="0039AC"/>
                </a:solidFill>
                <a:latin typeface="Times New Roman" pitchFamily="18" charset="0"/>
                <a:cs typeface="Times New Roman" pitchFamily="18" charset="0"/>
              </a:rPr>
              <a:t> </a:t>
            </a:r>
            <a:r>
              <a:rPr lang="en-US" sz="3000" dirty="0" err="1">
                <a:solidFill>
                  <a:srgbClr val="0039AC"/>
                </a:solidFill>
                <a:latin typeface="Times New Roman" pitchFamily="18" charset="0"/>
                <a:cs typeface="Times New Roman" pitchFamily="18" charset="0"/>
              </a:rPr>
              <a:t>mọi</a:t>
            </a:r>
            <a:r>
              <a:rPr lang="en-US" sz="3000" dirty="0">
                <a:solidFill>
                  <a:srgbClr val="0039AC"/>
                </a:solidFill>
                <a:latin typeface="Times New Roman" pitchFamily="18" charset="0"/>
                <a:cs typeface="Times New Roman" pitchFamily="18" charset="0"/>
              </a:rPr>
              <a:t> </a:t>
            </a:r>
            <a:r>
              <a:rPr lang="en-US" sz="3000" dirty="0" err="1">
                <a:solidFill>
                  <a:srgbClr val="0039AC"/>
                </a:solidFill>
                <a:latin typeface="Times New Roman" pitchFamily="18" charset="0"/>
                <a:cs typeface="Times New Roman" pitchFamily="18" charset="0"/>
              </a:rPr>
              <a:t>người</a:t>
            </a:r>
            <a:r>
              <a:rPr lang="en-US" sz="3000" dirty="0">
                <a:solidFill>
                  <a:srgbClr val="0039AC"/>
                </a:solidFill>
                <a:latin typeface="Times New Roman" pitchFamily="18" charset="0"/>
                <a:cs typeface="Times New Roman" pitchFamily="18" charset="0"/>
              </a:rPr>
              <a:t> </a:t>
            </a:r>
            <a:r>
              <a:rPr lang="en-US" sz="3000" dirty="0" err="1">
                <a:solidFill>
                  <a:srgbClr val="0039AC"/>
                </a:solidFill>
                <a:latin typeface="Times New Roman" pitchFamily="18" charset="0"/>
                <a:cs typeface="Times New Roman" pitchFamily="18" charset="0"/>
              </a:rPr>
              <a:t>thực</a:t>
            </a:r>
            <a:r>
              <a:rPr lang="en-US" sz="3000" dirty="0">
                <a:solidFill>
                  <a:srgbClr val="0039AC"/>
                </a:solidFill>
                <a:latin typeface="Times New Roman" pitchFamily="18" charset="0"/>
                <a:cs typeface="Times New Roman" pitchFamily="18" charset="0"/>
              </a:rPr>
              <a:t> </a:t>
            </a:r>
            <a:r>
              <a:rPr lang="en-US" sz="3000" dirty="0" err="1">
                <a:solidFill>
                  <a:srgbClr val="0039AC"/>
                </a:solidFill>
                <a:latin typeface="Times New Roman" pitchFamily="18" charset="0"/>
                <a:cs typeface="Times New Roman" pitchFamily="18" charset="0"/>
              </a:rPr>
              <a:t>hiện</a:t>
            </a:r>
            <a:r>
              <a:rPr lang="en-US" sz="3000" dirty="0">
                <a:solidFill>
                  <a:srgbClr val="0039AC"/>
                </a:solidFill>
                <a:latin typeface="Times New Roman" pitchFamily="18" charset="0"/>
                <a:cs typeface="Times New Roman" pitchFamily="18" charset="0"/>
              </a:rPr>
              <a:t> </a:t>
            </a:r>
            <a:r>
              <a:rPr lang="en-US" sz="3000" dirty="0" err="1">
                <a:solidFill>
                  <a:srgbClr val="0039AC"/>
                </a:solidFill>
                <a:latin typeface="Times New Roman" pitchFamily="18" charset="0"/>
                <a:cs typeface="Times New Roman" pitchFamily="18" charset="0"/>
              </a:rPr>
              <a:t>nhiệm</a:t>
            </a:r>
            <a:r>
              <a:rPr lang="en-US" sz="3000" dirty="0">
                <a:solidFill>
                  <a:srgbClr val="0039AC"/>
                </a:solidFill>
                <a:latin typeface="Times New Roman" pitchFamily="18" charset="0"/>
                <a:cs typeface="Times New Roman" pitchFamily="18" charset="0"/>
              </a:rPr>
              <a:t> </a:t>
            </a:r>
            <a:r>
              <a:rPr lang="en-US" sz="3000" dirty="0" err="1">
                <a:solidFill>
                  <a:srgbClr val="0039AC"/>
                </a:solidFill>
                <a:latin typeface="Times New Roman" pitchFamily="18" charset="0"/>
                <a:cs typeface="Times New Roman" pitchFamily="18" charset="0"/>
              </a:rPr>
              <a:t>vụ</a:t>
            </a:r>
            <a:r>
              <a:rPr lang="en-US" sz="3000" dirty="0">
                <a:solidFill>
                  <a:srgbClr val="0039AC"/>
                </a:solidFill>
                <a:latin typeface="Times New Roman" pitchFamily="18" charset="0"/>
                <a:cs typeface="Times New Roman" pitchFamily="18" charset="0"/>
              </a:rPr>
              <a:t>, </a:t>
            </a:r>
            <a:r>
              <a:rPr lang="en-US" sz="3000" dirty="0" err="1">
                <a:solidFill>
                  <a:srgbClr val="0039AC"/>
                </a:solidFill>
                <a:latin typeface="Times New Roman" pitchFamily="18" charset="0"/>
                <a:cs typeface="Times New Roman" pitchFamily="18" charset="0"/>
              </a:rPr>
              <a:t>nội</a:t>
            </a:r>
            <a:r>
              <a:rPr lang="en-US" sz="3000" dirty="0">
                <a:solidFill>
                  <a:srgbClr val="0039AC"/>
                </a:solidFill>
                <a:latin typeface="Times New Roman" pitchFamily="18" charset="0"/>
                <a:cs typeface="Times New Roman" pitchFamily="18" charset="0"/>
              </a:rPr>
              <a:t> dung </a:t>
            </a:r>
            <a:r>
              <a:rPr lang="en-US" sz="3000" dirty="0" err="1">
                <a:solidFill>
                  <a:srgbClr val="0039AC"/>
                </a:solidFill>
                <a:latin typeface="Times New Roman" pitchFamily="18" charset="0"/>
                <a:cs typeface="Times New Roman" pitchFamily="18" charset="0"/>
              </a:rPr>
              <a:t>bảo</a:t>
            </a:r>
            <a:r>
              <a:rPr lang="en-US" sz="3000" dirty="0">
                <a:solidFill>
                  <a:srgbClr val="0039AC"/>
                </a:solidFill>
                <a:latin typeface="Times New Roman" pitchFamily="18" charset="0"/>
                <a:cs typeface="Times New Roman" pitchFamily="18" charset="0"/>
              </a:rPr>
              <a:t> </a:t>
            </a:r>
            <a:r>
              <a:rPr lang="en-US" sz="3000" dirty="0" err="1">
                <a:solidFill>
                  <a:srgbClr val="0039AC"/>
                </a:solidFill>
                <a:latin typeface="Times New Roman" pitchFamily="18" charset="0"/>
                <a:cs typeface="Times New Roman" pitchFamily="18" charset="0"/>
              </a:rPr>
              <a:t>vệ</a:t>
            </a:r>
            <a:r>
              <a:rPr lang="en-US" sz="3000" dirty="0">
                <a:solidFill>
                  <a:srgbClr val="0039AC"/>
                </a:solidFill>
                <a:latin typeface="Times New Roman" pitchFamily="18" charset="0"/>
                <a:cs typeface="Times New Roman" pitchFamily="18" charset="0"/>
              </a:rPr>
              <a:t> an </a:t>
            </a:r>
            <a:r>
              <a:rPr lang="en-US" sz="3000" dirty="0" err="1">
                <a:solidFill>
                  <a:srgbClr val="0039AC"/>
                </a:solidFill>
                <a:latin typeface="Times New Roman" pitchFamily="18" charset="0"/>
                <a:cs typeface="Times New Roman" pitchFamily="18" charset="0"/>
              </a:rPr>
              <a:t>ninh</a:t>
            </a:r>
            <a:r>
              <a:rPr lang="en-US" sz="3000" dirty="0">
                <a:solidFill>
                  <a:srgbClr val="0039AC"/>
                </a:solidFill>
                <a:latin typeface="Times New Roman" pitchFamily="18" charset="0"/>
                <a:cs typeface="Times New Roman" pitchFamily="18" charset="0"/>
              </a:rPr>
              <a:t> </a:t>
            </a:r>
            <a:r>
              <a:rPr lang="en-US" sz="3000" dirty="0" err="1">
                <a:solidFill>
                  <a:srgbClr val="0039AC"/>
                </a:solidFill>
                <a:latin typeface="Times New Roman" pitchFamily="18" charset="0"/>
                <a:cs typeface="Times New Roman" pitchFamily="18" charset="0"/>
              </a:rPr>
              <a:t>quốc</a:t>
            </a:r>
            <a:r>
              <a:rPr lang="en-US" sz="3000" dirty="0">
                <a:solidFill>
                  <a:srgbClr val="0039AC"/>
                </a:solidFill>
                <a:latin typeface="Times New Roman" pitchFamily="18" charset="0"/>
                <a:cs typeface="Times New Roman" pitchFamily="18" charset="0"/>
              </a:rPr>
              <a:t> </a:t>
            </a:r>
            <a:r>
              <a:rPr lang="en-US" sz="3000" dirty="0" err="1" smtClean="0">
                <a:solidFill>
                  <a:srgbClr val="0039AC"/>
                </a:solidFill>
                <a:latin typeface="Times New Roman" pitchFamily="18" charset="0"/>
                <a:cs typeface="Times New Roman" pitchFamily="18" charset="0"/>
              </a:rPr>
              <a:t>gia</a:t>
            </a:r>
            <a:r>
              <a:rPr lang="en-US" sz="3000" dirty="0" smtClean="0">
                <a:solidFill>
                  <a:srgbClr val="0039AC"/>
                </a:solidFill>
                <a:latin typeface="Times New Roman" pitchFamily="18" charset="0"/>
                <a:cs typeface="Times New Roman" pitchFamily="18" charset="0"/>
              </a:rPr>
              <a:t> </a:t>
            </a:r>
            <a:r>
              <a:rPr lang="en-US" sz="3000" dirty="0" err="1" smtClean="0">
                <a:solidFill>
                  <a:srgbClr val="0039AC"/>
                </a:solidFill>
                <a:latin typeface="Times New Roman" pitchFamily="18" charset="0"/>
                <a:cs typeface="Times New Roman" pitchFamily="18" charset="0"/>
              </a:rPr>
              <a:t>trong</a:t>
            </a:r>
            <a:r>
              <a:rPr lang="en-US" sz="3000" dirty="0" smtClean="0">
                <a:solidFill>
                  <a:srgbClr val="0039AC"/>
                </a:solidFill>
                <a:latin typeface="Times New Roman" pitchFamily="18" charset="0"/>
                <a:cs typeface="Times New Roman" pitchFamily="18" charset="0"/>
              </a:rPr>
              <a:t> </a:t>
            </a:r>
            <a:r>
              <a:rPr lang="en-US" sz="3000" dirty="0" err="1" smtClean="0">
                <a:solidFill>
                  <a:srgbClr val="0039AC"/>
                </a:solidFill>
                <a:latin typeface="Times New Roman" pitchFamily="18" charset="0"/>
                <a:cs typeface="Times New Roman" pitchFamily="18" charset="0"/>
              </a:rPr>
              <a:t>tình</a:t>
            </a:r>
            <a:r>
              <a:rPr lang="en-US" sz="3000" dirty="0" smtClean="0">
                <a:solidFill>
                  <a:srgbClr val="0039AC"/>
                </a:solidFill>
                <a:latin typeface="Times New Roman" pitchFamily="18" charset="0"/>
                <a:cs typeface="Times New Roman" pitchFamily="18" charset="0"/>
              </a:rPr>
              <a:t> </a:t>
            </a:r>
            <a:r>
              <a:rPr lang="en-US" sz="3000" dirty="0" err="1" smtClean="0">
                <a:solidFill>
                  <a:srgbClr val="0039AC"/>
                </a:solidFill>
                <a:latin typeface="Times New Roman" pitchFamily="18" charset="0"/>
                <a:cs typeface="Times New Roman" pitchFamily="18" charset="0"/>
              </a:rPr>
              <a:t>hình</a:t>
            </a:r>
            <a:r>
              <a:rPr lang="en-US" sz="3000" dirty="0" smtClean="0">
                <a:solidFill>
                  <a:srgbClr val="0039AC"/>
                </a:solidFill>
                <a:latin typeface="Times New Roman" pitchFamily="18" charset="0"/>
                <a:cs typeface="Times New Roman" pitchFamily="18" charset="0"/>
              </a:rPr>
              <a:t> </a:t>
            </a:r>
            <a:r>
              <a:rPr lang="en-US" sz="3000" dirty="0" err="1" smtClean="0">
                <a:solidFill>
                  <a:srgbClr val="0039AC"/>
                </a:solidFill>
                <a:latin typeface="Times New Roman" pitchFamily="18" charset="0"/>
                <a:cs typeface="Times New Roman" pitchFamily="18" charset="0"/>
              </a:rPr>
              <a:t>mới</a:t>
            </a:r>
            <a:r>
              <a:rPr lang="en-US" sz="3000" dirty="0" smtClean="0">
                <a:solidFill>
                  <a:srgbClr val="0039AC"/>
                </a:solidFill>
                <a:latin typeface="Times New Roman" pitchFamily="18" charset="0"/>
                <a:cs typeface="Times New Roman" pitchFamily="18" charset="0"/>
              </a:rPr>
              <a:t>.</a:t>
            </a:r>
            <a:endParaRPr lang="en-US" sz="3000" dirty="0">
              <a:solidFill>
                <a:srgbClr val="0039AC"/>
              </a:solidFill>
              <a:latin typeface="Times New Roman" pitchFamily="18" charset="0"/>
              <a:cs typeface="Times New Roman" pitchFamily="18" charset="0"/>
            </a:endParaRPr>
          </a:p>
          <a:p>
            <a:pPr marL="419100" indent="-382588" algn="just" eaLnBrk="1" hangingPunct="1">
              <a:spcBef>
                <a:spcPct val="20000"/>
              </a:spcBef>
              <a:buClr>
                <a:schemeClr val="accent1"/>
              </a:buClr>
              <a:buSzPct val="80000"/>
              <a:buFont typeface="Wingdings 2" pitchFamily="18" charset="2"/>
              <a:buNone/>
            </a:pPr>
            <a:endParaRPr lang="en-US" sz="3000" dirty="0">
              <a:solidFill>
                <a:srgbClr val="0039AC"/>
              </a:solidFill>
            </a:endParaRPr>
          </a:p>
        </p:txBody>
      </p:sp>
      <p:sp>
        <p:nvSpPr>
          <p:cNvPr id="10" name="Rectangle 9"/>
          <p:cNvSpPr/>
          <p:nvPr/>
        </p:nvSpPr>
        <p:spPr>
          <a:xfrm>
            <a:off x="0" y="0"/>
            <a:ext cx="9144000" cy="762000"/>
          </a:xfrm>
          <a:prstGeom prst="rect">
            <a:avLst/>
          </a:prstGeom>
          <a:solidFill>
            <a:srgbClr val="E2E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E5A3"/>
              </a:solidFill>
            </a:endParaRPr>
          </a:p>
        </p:txBody>
      </p:sp>
      <p:pic>
        <p:nvPicPr>
          <p:cNvPr id="16" name="Picture 8" descr="quocky"/>
          <p:cNvPicPr>
            <a:picLocks noChangeAspect="1" noChangeArrowheads="1" noCrop="1"/>
          </p:cNvPicPr>
          <p:nvPr/>
        </p:nvPicPr>
        <p:blipFill>
          <a:blip r:embed="rId2"/>
          <a:srcRect/>
          <a:stretch>
            <a:fillRect/>
          </a:stretch>
        </p:blipFill>
        <p:spPr bwMode="auto">
          <a:xfrm>
            <a:off x="7391400" y="76200"/>
            <a:ext cx="1066800" cy="609600"/>
          </a:xfrm>
          <a:prstGeom prst="rect">
            <a:avLst/>
          </a:prstGeom>
          <a:noFill/>
          <a:ln w="9525">
            <a:noFill/>
            <a:miter lim="800000"/>
            <a:headEnd/>
            <a:tailEnd/>
          </a:ln>
        </p:spPr>
      </p:pic>
      <p:pic>
        <p:nvPicPr>
          <p:cNvPr id="17" name="Picture 4" descr="ringworld2_w"/>
          <p:cNvPicPr>
            <a:picLocks noChangeAspect="1" noChangeArrowheads="1" noCrop="1"/>
          </p:cNvPicPr>
          <p:nvPr/>
        </p:nvPicPr>
        <p:blipFill>
          <a:blip r:embed="rId3"/>
          <a:srcRect/>
          <a:stretch>
            <a:fillRect/>
          </a:stretch>
        </p:blipFill>
        <p:spPr bwMode="auto">
          <a:xfrm>
            <a:off x="762000" y="87086"/>
            <a:ext cx="838200" cy="598714"/>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1524000" y="3581400"/>
            <a:ext cx="5867400" cy="3005623"/>
          </a:xfrm>
          <a:prstGeom prst="rect">
            <a:avLst/>
          </a:prstGeom>
          <a:noFill/>
          <a:ln w="9525">
            <a:noFill/>
            <a:miter lim="800000"/>
            <a:headEnd/>
            <a:tailEnd/>
          </a:ln>
          <a:effectLst/>
        </p:spPr>
      </p:pic>
      <p:sp>
        <p:nvSpPr>
          <p:cNvPr id="12" name="TextBox 11"/>
          <p:cNvSpPr txBox="1">
            <a:spLocks noChangeArrowheads="1"/>
          </p:cNvSpPr>
          <p:nvPr/>
        </p:nvSpPr>
        <p:spPr bwMode="auto">
          <a:xfrm>
            <a:off x="1447800" y="76200"/>
            <a:ext cx="6019800" cy="615553"/>
          </a:xfrm>
          <a:prstGeom prst="rect">
            <a:avLst/>
          </a:prstGeom>
          <a:noFill/>
          <a:ln w="9525">
            <a:noFill/>
            <a:miter lim="800000"/>
            <a:headEnd/>
            <a:tailEnd/>
          </a:ln>
        </p:spPr>
        <p:txBody>
          <a:bodyPr>
            <a:spAutoFit/>
          </a:bodyPr>
          <a:lstStyle/>
          <a:p>
            <a:pPr algn="ctr" eaLnBrk="1" hangingPunct="1"/>
            <a:r>
              <a:rPr lang="en-US" b="1" dirty="0" err="1" smtClean="0">
                <a:solidFill>
                  <a:srgbClr val="0039AC"/>
                </a:solidFill>
                <a:latin typeface="Tahoma" pitchFamily="34" charset="0"/>
                <a:cs typeface="Tahoma" pitchFamily="34" charset="0"/>
              </a:rPr>
              <a:t>Sở</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dục</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và</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Đào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tạo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Gia</a:t>
            </a:r>
            <a:r>
              <a:rPr lang="en-US" b="1" dirty="0" smtClean="0">
                <a:solidFill>
                  <a:srgbClr val="0039AC"/>
                </a:solidFill>
                <a:latin typeface="Tahoma" pitchFamily="34" charset="0"/>
                <a:cs typeface="Tahoma" pitchFamily="34" charset="0"/>
              </a:rPr>
              <a:t> Lai    </a:t>
            </a:r>
            <a:endParaRPr lang="en-US" b="1" u="sng" dirty="0" smtClean="0">
              <a:solidFill>
                <a:srgbClr val="0039AC"/>
              </a:solidFill>
              <a:latin typeface="Tahoma" pitchFamily="34" charset="0"/>
              <a:cs typeface="Tahoma" pitchFamily="34" charset="0"/>
            </a:endParaRPr>
          </a:p>
          <a:p>
            <a:pPr algn="ctr" eaLnBrk="1" hangingPunct="1"/>
            <a:r>
              <a:rPr lang="en-US" sz="1600" b="1" u="sng" dirty="0" err="1" smtClean="0">
                <a:solidFill>
                  <a:srgbClr val="0039AC"/>
                </a:solidFill>
                <a:latin typeface="Tahoma" pitchFamily="34" charset="0"/>
                <a:cs typeface="Tahoma" pitchFamily="34" charset="0"/>
              </a:rPr>
              <a:t>Trường</a:t>
            </a:r>
            <a:r>
              <a:rPr lang="en-US" sz="1600" b="1" u="sng" dirty="0" smtClean="0">
                <a:solidFill>
                  <a:srgbClr val="0039AC"/>
                </a:solidFill>
                <a:latin typeface="Tahoma" pitchFamily="34" charset="0"/>
                <a:cs typeface="Tahoma" pitchFamily="34" charset="0"/>
              </a:rPr>
              <a:t> THPT </a:t>
            </a:r>
            <a:r>
              <a:rPr lang="en-US" sz="1600" b="1" u="sng" dirty="0" err="1" smtClean="0">
                <a:solidFill>
                  <a:srgbClr val="0039AC"/>
                </a:solidFill>
                <a:latin typeface="Tahoma" pitchFamily="34" charset="0"/>
                <a:cs typeface="Tahoma" pitchFamily="34" charset="0"/>
              </a:rPr>
              <a:t>Tây</a:t>
            </a:r>
            <a:r>
              <a:rPr lang="en-US" sz="1600" b="1" u="sng" dirty="0" smtClean="0">
                <a:solidFill>
                  <a:srgbClr val="0039AC"/>
                </a:solidFill>
                <a:latin typeface="Tahoma" pitchFamily="34" charset="0"/>
                <a:cs typeface="Tahoma" pitchFamily="34" charset="0"/>
              </a:rPr>
              <a:t> </a:t>
            </a:r>
            <a:r>
              <a:rPr lang="en-US" sz="1600" b="1" u="sng" dirty="0" err="1" smtClean="0">
                <a:solidFill>
                  <a:srgbClr val="0039AC"/>
                </a:solidFill>
                <a:latin typeface="Tahoma" pitchFamily="34" charset="0"/>
                <a:cs typeface="Tahoma" pitchFamily="34" charset="0"/>
              </a:rPr>
              <a:t>Sơn</a:t>
            </a:r>
            <a:endParaRPr lang="en-US" sz="1600" b="1" u="sng" dirty="0">
              <a:solidFill>
                <a:srgbClr val="0039AC"/>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barn(inHorizontal)">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600" y="990600"/>
            <a:ext cx="8229600" cy="1143000"/>
          </a:xfrm>
        </p:spPr>
        <p:txBody>
          <a:bodyPr>
            <a:noAutofit/>
          </a:bodyPr>
          <a:lstStyle/>
          <a:p>
            <a:pPr algn="just" eaLnBrk="1" hangingPunct="1"/>
            <a:r>
              <a:rPr lang="en-US" sz="2800" u="sng" dirty="0" smtClean="0">
                <a:solidFill>
                  <a:srgbClr val="C00000"/>
                </a:solidFill>
                <a:latin typeface="Times New Roman" pitchFamily="18" charset="0"/>
                <a:cs typeface="Times New Roman" pitchFamily="18" charset="0"/>
              </a:rPr>
              <a:t>3. </a:t>
            </a:r>
            <a:r>
              <a:rPr lang="en-US" sz="2800" u="sng" dirty="0" err="1" smtClean="0">
                <a:solidFill>
                  <a:srgbClr val="C00000"/>
                </a:solidFill>
                <a:latin typeface="Times New Roman" pitchFamily="18" charset="0"/>
                <a:cs typeface="Times New Roman" pitchFamily="18" charset="0"/>
              </a:rPr>
              <a:t>Nêu</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cao</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cảnh</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giác</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chủ</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động</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tích</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cực</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tham</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gia</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đấu</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tranh</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phòng</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chống</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tội</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phạm</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góp</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phần</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bảo</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vệ</a:t>
            </a:r>
            <a:r>
              <a:rPr lang="en-US" sz="2800" u="sng" dirty="0" smtClean="0">
                <a:solidFill>
                  <a:srgbClr val="C00000"/>
                </a:solidFill>
                <a:latin typeface="Times New Roman" pitchFamily="18" charset="0"/>
                <a:cs typeface="Times New Roman" pitchFamily="18" charset="0"/>
              </a:rPr>
              <a:t> an </a:t>
            </a:r>
            <a:r>
              <a:rPr lang="en-US" sz="2800" u="sng" dirty="0" err="1" smtClean="0">
                <a:solidFill>
                  <a:srgbClr val="C00000"/>
                </a:solidFill>
                <a:latin typeface="Times New Roman" pitchFamily="18" charset="0"/>
                <a:cs typeface="Times New Roman" pitchFamily="18" charset="0"/>
              </a:rPr>
              <a:t>ninh</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Tổ</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quốc</a:t>
            </a:r>
            <a:r>
              <a:rPr lang="en-US" sz="2800" u="sng" dirty="0" smtClean="0">
                <a:solidFill>
                  <a:srgbClr val="C00000"/>
                </a:solidFill>
                <a:latin typeface="Times New Roman" pitchFamily="18" charset="0"/>
                <a:cs typeface="Times New Roman" pitchFamily="18" charset="0"/>
              </a:rPr>
              <a:t>:</a:t>
            </a:r>
          </a:p>
        </p:txBody>
      </p:sp>
      <p:sp>
        <p:nvSpPr>
          <p:cNvPr id="3" name="Content Placeholder 2"/>
          <p:cNvSpPr>
            <a:spLocks noGrp="1"/>
          </p:cNvSpPr>
          <p:nvPr>
            <p:ph idx="1"/>
          </p:nvPr>
        </p:nvSpPr>
        <p:spPr>
          <a:xfrm>
            <a:off x="457200" y="2209800"/>
            <a:ext cx="8305800" cy="4648200"/>
          </a:xfrm>
        </p:spPr>
        <p:txBody>
          <a:bodyPr>
            <a:normAutofit/>
          </a:bodyPr>
          <a:lstStyle/>
          <a:p>
            <a:pPr marL="420624" indent="-384048" algn="just" eaLnBrk="1" fontAlgn="auto" hangingPunct="1">
              <a:spcAft>
                <a:spcPts val="0"/>
              </a:spcAft>
              <a:buFontTx/>
              <a:buNone/>
              <a:defRPr/>
            </a:pP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Luôn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nêu</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cao</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cảnh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giác</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phát</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hiện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và</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báo</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cáo</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kịp</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thời</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đầy</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đủ</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chính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xác</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những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thông</a:t>
            </a:r>
            <a:r>
              <a:rPr lang="en-US" sz="2800" dirty="0" smtClean="0">
                <a:solidFill>
                  <a:srgbClr val="0039AC"/>
                </a:solidFill>
                <a:latin typeface="Times New Roman" pitchFamily="18" charset="0"/>
                <a:cs typeface="Times New Roman" pitchFamily="18" charset="0"/>
              </a:rPr>
              <a:t> tin </a:t>
            </a:r>
            <a:r>
              <a:rPr lang="en-US" sz="2800" dirty="0" err="1" smtClean="0">
                <a:solidFill>
                  <a:srgbClr val="0039AC"/>
                </a:solidFill>
                <a:latin typeface="Times New Roman" pitchFamily="18" charset="0"/>
                <a:cs typeface="Times New Roman" pitchFamily="18" charset="0"/>
              </a:rPr>
              <a:t>về</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người</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có</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dấu</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hiệu</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nghi</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vấn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tội</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phạm</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hoạt</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động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tệ</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nạn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xã</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hội</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chống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đối</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xuyên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tạc</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chế</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độ</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và</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chủ</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trương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đường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lối</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chính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sách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pháp</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luật</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của</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Đảng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Nhà</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nước</a:t>
            </a:r>
            <a:r>
              <a:rPr lang="en-US" sz="2800" dirty="0" smtClean="0">
                <a:solidFill>
                  <a:srgbClr val="0039AC"/>
                </a:solidFill>
                <a:latin typeface="Times New Roman" pitchFamily="18" charset="0"/>
                <a:cs typeface="Times New Roman" pitchFamily="18" charset="0"/>
              </a:rPr>
              <a:t>.</a:t>
            </a:r>
          </a:p>
          <a:p>
            <a:pPr marL="420624" indent="-384048" algn="just" eaLnBrk="1" fontAlgn="auto" hangingPunct="1">
              <a:spcAft>
                <a:spcPts val="0"/>
              </a:spcAft>
              <a:buFontTx/>
              <a:buNone/>
              <a:defRPr/>
            </a:pP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Chủ</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động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đề</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phòng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không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để</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bị</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kẻ</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xấu</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kích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động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lôi</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kéo</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vào</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các</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hoạt</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động</a:t>
            </a:r>
            <a:r>
              <a:rPr lang="en-US" sz="2800" dirty="0" smtClean="0">
                <a:solidFill>
                  <a:srgbClr val="0039AC"/>
                </a:solidFill>
                <a:latin typeface="Times New Roman" pitchFamily="18" charset="0"/>
                <a:cs typeface="Times New Roman" pitchFamily="18" charset="0"/>
              </a:rPr>
              <a:t> vi </a:t>
            </a:r>
            <a:r>
              <a:rPr lang="en-US" sz="2800" dirty="0" err="1" smtClean="0">
                <a:solidFill>
                  <a:srgbClr val="0039AC"/>
                </a:solidFill>
                <a:latin typeface="Times New Roman" pitchFamily="18" charset="0"/>
                <a:cs typeface="Times New Roman" pitchFamily="18" charset="0"/>
              </a:rPr>
              <a:t>phạm</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pháp</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luật</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gây</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rối</a:t>
            </a:r>
            <a:r>
              <a:rPr lang="en-US" sz="2800" dirty="0" smtClean="0">
                <a:solidFill>
                  <a:srgbClr val="0039AC"/>
                </a:solidFill>
                <a:latin typeface="Times New Roman" pitchFamily="18" charset="0"/>
                <a:cs typeface="Times New Roman" pitchFamily="18" charset="0"/>
              </a:rPr>
              <a:t> an </a:t>
            </a:r>
            <a:r>
              <a:rPr lang="en-US" sz="2800" dirty="0" err="1" smtClean="0">
                <a:solidFill>
                  <a:srgbClr val="0039AC"/>
                </a:solidFill>
                <a:latin typeface="Times New Roman" pitchFamily="18" charset="0"/>
                <a:cs typeface="Times New Roman" pitchFamily="18" charset="0"/>
              </a:rPr>
              <a:t>ninh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trật</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tự</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Tích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cực</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tự</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giác</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tham</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gia</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giải</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quyết</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các</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nhiệm</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vụ</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theo</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yêu</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cầu</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của</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công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tác</a:t>
            </a:r>
            <a:r>
              <a:rPr lang="en-US" sz="2800" dirty="0" smtClean="0">
                <a:solidFill>
                  <a:srgbClr val="0039AC"/>
                </a:solidFill>
                <a:latin typeface="Times New Roman" pitchFamily="18" charset="0"/>
                <a:cs typeface="Times New Roman" pitchFamily="18" charset="0"/>
              </a:rPr>
              <a:t> an </a:t>
            </a:r>
            <a:r>
              <a:rPr lang="en-US" sz="2800" dirty="0" err="1" smtClean="0">
                <a:solidFill>
                  <a:srgbClr val="0039AC"/>
                </a:solidFill>
                <a:latin typeface="Times New Roman" pitchFamily="18" charset="0"/>
                <a:cs typeface="Times New Roman" pitchFamily="18" charset="0"/>
              </a:rPr>
              <a:t>ninh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và</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giữ</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gìn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trật</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tự</a:t>
            </a:r>
            <a:r>
              <a:rPr lang="en-US" sz="2800" dirty="0" smtClean="0">
                <a:solidFill>
                  <a:srgbClr val="0039AC"/>
                </a:solidFill>
                <a:latin typeface="Times New Roman" pitchFamily="18" charset="0"/>
                <a:cs typeface="Times New Roman" pitchFamily="18" charset="0"/>
              </a:rPr>
              <a:t> an </a:t>
            </a:r>
            <a:r>
              <a:rPr lang="en-US" sz="2800" dirty="0" err="1" smtClean="0">
                <a:solidFill>
                  <a:srgbClr val="0039AC"/>
                </a:solidFill>
                <a:latin typeface="Times New Roman" pitchFamily="18" charset="0"/>
                <a:cs typeface="Times New Roman" pitchFamily="18" charset="0"/>
              </a:rPr>
              <a:t>toàn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xã</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hội</a:t>
            </a:r>
            <a:r>
              <a:rPr lang="en-US" sz="2800" dirty="0" smtClean="0">
                <a:solidFill>
                  <a:srgbClr val="0039AC"/>
                </a:solidFill>
                <a:latin typeface="Times New Roman" pitchFamily="18" charset="0"/>
                <a:cs typeface="Times New Roman" pitchFamily="18" charset="0"/>
              </a:rPr>
              <a:t>.</a:t>
            </a:r>
          </a:p>
          <a:p>
            <a:pPr marL="420624" indent="-384048" eaLnBrk="1" fontAlgn="auto" hangingPunct="1">
              <a:spcAft>
                <a:spcPts val="0"/>
              </a:spcAft>
              <a:buFont typeface="Wingdings 2"/>
              <a:buNone/>
              <a:defRPr/>
            </a:pPr>
            <a:endParaRPr lang="en-US" dirty="0">
              <a:solidFill>
                <a:srgbClr val="0039AC"/>
              </a:solidFill>
            </a:endParaRPr>
          </a:p>
        </p:txBody>
      </p:sp>
      <p:sp>
        <p:nvSpPr>
          <p:cNvPr id="11" name="Rectangle 10"/>
          <p:cNvSpPr/>
          <p:nvPr/>
        </p:nvSpPr>
        <p:spPr>
          <a:xfrm>
            <a:off x="0" y="0"/>
            <a:ext cx="9144000" cy="762000"/>
          </a:xfrm>
          <a:prstGeom prst="rect">
            <a:avLst/>
          </a:prstGeom>
          <a:solidFill>
            <a:srgbClr val="E2E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E5A3"/>
              </a:solidFill>
            </a:endParaRPr>
          </a:p>
        </p:txBody>
      </p:sp>
      <p:pic>
        <p:nvPicPr>
          <p:cNvPr id="12" name="Picture 8" descr="quocky"/>
          <p:cNvPicPr>
            <a:picLocks noChangeAspect="1" noChangeArrowheads="1" noCrop="1"/>
          </p:cNvPicPr>
          <p:nvPr/>
        </p:nvPicPr>
        <p:blipFill>
          <a:blip r:embed="rId2"/>
          <a:srcRect/>
          <a:stretch>
            <a:fillRect/>
          </a:stretch>
        </p:blipFill>
        <p:spPr bwMode="auto">
          <a:xfrm>
            <a:off x="7391400" y="76200"/>
            <a:ext cx="1066800" cy="609600"/>
          </a:xfrm>
          <a:prstGeom prst="rect">
            <a:avLst/>
          </a:prstGeom>
          <a:noFill/>
          <a:ln w="9525">
            <a:noFill/>
            <a:miter lim="800000"/>
            <a:headEnd/>
            <a:tailEnd/>
          </a:ln>
        </p:spPr>
      </p:pic>
      <p:pic>
        <p:nvPicPr>
          <p:cNvPr id="13" name="Picture 4" descr="ringworld2_w"/>
          <p:cNvPicPr>
            <a:picLocks noChangeAspect="1" noChangeArrowheads="1" noCrop="1"/>
          </p:cNvPicPr>
          <p:nvPr/>
        </p:nvPicPr>
        <p:blipFill>
          <a:blip r:embed="rId3"/>
          <a:srcRect/>
          <a:stretch>
            <a:fillRect/>
          </a:stretch>
        </p:blipFill>
        <p:spPr bwMode="auto">
          <a:xfrm>
            <a:off x="762000" y="87086"/>
            <a:ext cx="838200" cy="598714"/>
          </a:xfrm>
          <a:prstGeom prst="rect">
            <a:avLst/>
          </a:prstGeom>
          <a:noFill/>
          <a:ln w="9525">
            <a:noFill/>
            <a:miter lim="800000"/>
            <a:headEnd/>
            <a:tailEnd/>
          </a:ln>
        </p:spPr>
      </p:pic>
      <p:sp>
        <p:nvSpPr>
          <p:cNvPr id="15" name="TextBox 11"/>
          <p:cNvSpPr txBox="1">
            <a:spLocks noChangeArrowheads="1"/>
          </p:cNvSpPr>
          <p:nvPr/>
        </p:nvSpPr>
        <p:spPr bwMode="auto">
          <a:xfrm>
            <a:off x="1447800" y="76200"/>
            <a:ext cx="6019800" cy="615553"/>
          </a:xfrm>
          <a:prstGeom prst="rect">
            <a:avLst/>
          </a:prstGeom>
          <a:noFill/>
          <a:ln w="9525">
            <a:noFill/>
            <a:miter lim="800000"/>
            <a:headEnd/>
            <a:tailEnd/>
          </a:ln>
        </p:spPr>
        <p:txBody>
          <a:bodyPr>
            <a:spAutoFit/>
          </a:bodyPr>
          <a:lstStyle/>
          <a:p>
            <a:pPr algn="ctr" eaLnBrk="1" hangingPunct="1"/>
            <a:r>
              <a:rPr lang="en-US" b="1" dirty="0" err="1" smtClean="0">
                <a:solidFill>
                  <a:srgbClr val="0039AC"/>
                </a:solidFill>
                <a:latin typeface="Tahoma" pitchFamily="34" charset="0"/>
                <a:cs typeface="Tahoma" pitchFamily="34" charset="0"/>
              </a:rPr>
              <a:t>Sở</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dục</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và</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Đào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tạo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Gia</a:t>
            </a:r>
            <a:r>
              <a:rPr lang="en-US" b="1" dirty="0" smtClean="0">
                <a:solidFill>
                  <a:srgbClr val="0039AC"/>
                </a:solidFill>
                <a:latin typeface="Tahoma" pitchFamily="34" charset="0"/>
                <a:cs typeface="Tahoma" pitchFamily="34" charset="0"/>
              </a:rPr>
              <a:t> Lai</a:t>
            </a:r>
            <a:endParaRPr lang="en-US" b="1" u="sng" dirty="0" smtClean="0">
              <a:solidFill>
                <a:srgbClr val="0039AC"/>
              </a:solidFill>
              <a:latin typeface="Tahoma" pitchFamily="34" charset="0"/>
              <a:cs typeface="Tahoma" pitchFamily="34" charset="0"/>
            </a:endParaRPr>
          </a:p>
          <a:p>
            <a:pPr algn="ctr" eaLnBrk="1" hangingPunct="1"/>
            <a:r>
              <a:rPr lang="en-US" sz="1600" b="1" u="sng" dirty="0" err="1" smtClean="0">
                <a:solidFill>
                  <a:srgbClr val="0039AC"/>
                </a:solidFill>
                <a:latin typeface="Tahoma" pitchFamily="34" charset="0"/>
                <a:cs typeface="Tahoma" pitchFamily="34" charset="0"/>
              </a:rPr>
              <a:t>Trường</a:t>
            </a:r>
            <a:r>
              <a:rPr lang="en-US" sz="1600" b="1" u="sng" dirty="0" smtClean="0">
                <a:solidFill>
                  <a:srgbClr val="0039AC"/>
                </a:solidFill>
                <a:latin typeface="Tahoma" pitchFamily="34" charset="0"/>
                <a:cs typeface="Tahoma" pitchFamily="34" charset="0"/>
              </a:rPr>
              <a:t> THPT </a:t>
            </a:r>
            <a:r>
              <a:rPr lang="en-US" sz="1600" b="1" u="sng" dirty="0" err="1" smtClean="0">
                <a:solidFill>
                  <a:srgbClr val="0039AC"/>
                </a:solidFill>
                <a:latin typeface="Tahoma" pitchFamily="34" charset="0"/>
                <a:cs typeface="Tahoma" pitchFamily="34" charset="0"/>
              </a:rPr>
              <a:t>Tây</a:t>
            </a:r>
            <a:r>
              <a:rPr lang="en-US" sz="1600" b="1" u="sng" dirty="0" smtClean="0">
                <a:solidFill>
                  <a:srgbClr val="0039AC"/>
                </a:solidFill>
                <a:latin typeface="Tahoma" pitchFamily="34" charset="0"/>
                <a:cs typeface="Tahoma" pitchFamily="34" charset="0"/>
              </a:rPr>
              <a:t> </a:t>
            </a:r>
            <a:r>
              <a:rPr lang="en-US" sz="1600" b="1" u="sng" dirty="0" err="1" smtClean="0">
                <a:solidFill>
                  <a:srgbClr val="0039AC"/>
                </a:solidFill>
                <a:latin typeface="Tahoma" pitchFamily="34" charset="0"/>
                <a:cs typeface="Tahoma" pitchFamily="34" charset="0"/>
              </a:rPr>
              <a:t>Sơn</a:t>
            </a:r>
            <a:endParaRPr lang="en-US" sz="1600" b="1" u="sng" dirty="0">
              <a:solidFill>
                <a:srgbClr val="0039AC"/>
              </a:solidFill>
              <a:latin typeface="Tahoma" pitchFamily="34" charset="0"/>
              <a:cs typeface="Tahoma" pitchFamily="34" charset="0"/>
            </a:endParaRPr>
          </a:p>
        </p:txBody>
      </p:sp>
      <p:pic>
        <p:nvPicPr>
          <p:cNvPr id="8" name="Picture 2" descr="Kết quả hình ảnh cho tệ nạn xã hội"/>
          <p:cNvPicPr>
            <a:picLocks noChangeAspect="1" noChangeArrowheads="1"/>
          </p:cNvPicPr>
          <p:nvPr/>
        </p:nvPicPr>
        <p:blipFill>
          <a:blip r:embed="rId4"/>
          <a:srcRect/>
          <a:stretch>
            <a:fillRect/>
          </a:stretch>
        </p:blipFill>
        <p:spPr bwMode="auto">
          <a:xfrm>
            <a:off x="1676400" y="2209800"/>
            <a:ext cx="5943600" cy="40614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heckerboard(across)">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heckerboard(across)">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heckerboard(across)">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2400" y="685800"/>
            <a:ext cx="8686800" cy="1143000"/>
          </a:xfrm>
        </p:spPr>
        <p:txBody>
          <a:bodyPr>
            <a:normAutofit fontScale="90000"/>
          </a:bodyPr>
          <a:lstStyle/>
          <a:p>
            <a:pPr algn="l" eaLnBrk="1" hangingPunct="1"/>
            <a:r>
              <a:rPr lang="en-US" sz="2800" u="sng" smtClean="0">
                <a:solidFill>
                  <a:srgbClr val="C00000"/>
                </a:solidFill>
                <a:latin typeface="Times New Roman" pitchFamily="18" charset="0"/>
                <a:cs typeface="Times New Roman" pitchFamily="18" charset="0"/>
              </a:rPr>
              <a:t>3. Nêu cao cảnh giác, chủ động, tích cực tham gia đấu tranh phòng chống tội phạm góp phần bảo vệ an ninh Tổ quốc:</a:t>
            </a:r>
          </a:p>
        </p:txBody>
      </p:sp>
      <p:sp>
        <p:nvSpPr>
          <p:cNvPr id="3" name="Content Placeholder 2"/>
          <p:cNvSpPr>
            <a:spLocks noGrp="1"/>
          </p:cNvSpPr>
          <p:nvPr>
            <p:ph idx="1"/>
          </p:nvPr>
        </p:nvSpPr>
        <p:spPr>
          <a:xfrm>
            <a:off x="152400" y="1752600"/>
            <a:ext cx="8458200" cy="2895600"/>
          </a:xfrm>
        </p:spPr>
        <p:txBody>
          <a:bodyPr>
            <a:normAutofit fontScale="92500" lnSpcReduction="10000"/>
          </a:bodyPr>
          <a:lstStyle/>
          <a:p>
            <a:pPr marL="420624" indent="-384048" algn="just" eaLnBrk="1" fontAlgn="auto" hangingPunct="1">
              <a:spcAft>
                <a:spcPts val="0"/>
              </a:spcAft>
              <a:buFontTx/>
              <a:buNone/>
              <a:defRPr/>
            </a:pPr>
            <a:r>
              <a:rPr lang="en-US" smtClean="0">
                <a:solidFill>
                  <a:srgbClr val="0039AC"/>
                </a:solidFill>
                <a:latin typeface="Times New Roman" pitchFamily="18" charset="0"/>
                <a:cs typeface="Times New Roman" pitchFamily="18" charset="0"/>
              </a:rPr>
              <a:t>	</a:t>
            </a:r>
            <a:r>
              <a:rPr lang="en-US" sz="2800" smtClean="0">
                <a:solidFill>
                  <a:srgbClr val="0039AC"/>
                </a:solidFill>
                <a:latin typeface="Times New Roman" pitchFamily="18" charset="0"/>
                <a:cs typeface="Times New Roman" pitchFamily="18" charset="0"/>
              </a:rPr>
              <a:t>	- Gần gũi, động </a:t>
            </a:r>
            <a:r>
              <a:rPr lang="en-US" sz="2800" err="1" smtClean="0">
                <a:solidFill>
                  <a:srgbClr val="0039AC"/>
                </a:solidFill>
                <a:latin typeface="Times New Roman" pitchFamily="18" charset="0"/>
                <a:cs typeface="Times New Roman" pitchFamily="18" charset="0"/>
              </a:rPr>
              <a:t>viên</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giúp</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đỡ</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những</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người</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đã</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lầm</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lỡ</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sa</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ngã</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để</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giúp</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họ</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mau</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chóng</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tiến</a:t>
            </a:r>
            <a:r>
              <a:rPr lang="en-US" sz="2800" smtClean="0">
                <a:solidFill>
                  <a:srgbClr val="0039AC"/>
                </a:solidFill>
                <a:latin typeface="Times New Roman" pitchFamily="18" charset="0"/>
                <a:cs typeface="Times New Roman" pitchFamily="18" charset="0"/>
              </a:rPr>
              <a:t> bộ, hòa nhập với công đồng. Đồng thời kiên </a:t>
            </a:r>
            <a:r>
              <a:rPr lang="en-US" sz="2800" err="1" smtClean="0">
                <a:solidFill>
                  <a:srgbClr val="0039AC"/>
                </a:solidFill>
                <a:latin typeface="Times New Roman" pitchFamily="18" charset="0"/>
                <a:cs typeface="Times New Roman" pitchFamily="18" charset="0"/>
              </a:rPr>
              <a:t>quyết</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không</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được</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bao</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che</a:t>
            </a:r>
            <a:r>
              <a:rPr lang="en-US" sz="2800" smtClean="0">
                <a:solidFill>
                  <a:srgbClr val="0039AC"/>
                </a:solidFill>
                <a:latin typeface="Times New Roman" pitchFamily="18" charset="0"/>
                <a:cs typeface="Times New Roman" pitchFamily="18" charset="0"/>
              </a:rPr>
              <a:t> </a:t>
            </a:r>
            <a:r>
              <a:rPr lang="en-US" sz="2800" err="1" smtClean="0">
                <a:solidFill>
                  <a:srgbClr val="0039AC"/>
                </a:solidFill>
                <a:latin typeface="Times New Roman" pitchFamily="18" charset="0"/>
                <a:cs typeface="Times New Roman" pitchFamily="18" charset="0"/>
              </a:rPr>
              <a:t>khuyết</a:t>
            </a:r>
            <a:r>
              <a:rPr lang="en-US" sz="2800" smtClean="0">
                <a:solidFill>
                  <a:srgbClr val="0039AC"/>
                </a:solidFill>
                <a:latin typeface="Times New Roman" pitchFamily="18" charset="0"/>
                <a:cs typeface="Times New Roman" pitchFamily="18" charset="0"/>
              </a:rPr>
              <a:t> điểm mà phải cung cấp đầy đủ  những thông tin cần thiết cho nhà trường hoặc gia đình để có biện pháp giải quyết kịp thời, tích cực.</a:t>
            </a:r>
          </a:p>
          <a:p>
            <a:pPr marL="420624" indent="-384048" algn="just" eaLnBrk="1" fontAlgn="auto" hangingPunct="1">
              <a:spcAft>
                <a:spcPts val="0"/>
              </a:spcAft>
              <a:buFontTx/>
              <a:buNone/>
              <a:defRPr/>
            </a:pPr>
            <a:r>
              <a:rPr lang="en-US" sz="2800" smtClean="0">
                <a:solidFill>
                  <a:srgbClr val="0039AC"/>
                </a:solidFill>
                <a:latin typeface="Times New Roman" pitchFamily="18" charset="0"/>
                <a:cs typeface="Times New Roman" pitchFamily="18" charset="0"/>
              </a:rPr>
              <a:t>		</a:t>
            </a:r>
            <a:endParaRPr lang="en-US">
              <a:solidFill>
                <a:srgbClr val="0039AC"/>
              </a:solidFill>
            </a:endParaRPr>
          </a:p>
        </p:txBody>
      </p:sp>
      <p:pic>
        <p:nvPicPr>
          <p:cNvPr id="43010" name="Picture 2" descr="Kết quả hình ảnh cho học sinh với bảo vệ an ninh tổ quốc"/>
          <p:cNvPicPr>
            <a:picLocks noChangeAspect="1" noChangeArrowheads="1"/>
          </p:cNvPicPr>
          <p:nvPr/>
        </p:nvPicPr>
        <p:blipFill>
          <a:blip r:embed="rId2"/>
          <a:srcRect/>
          <a:stretch>
            <a:fillRect/>
          </a:stretch>
        </p:blipFill>
        <p:spPr bwMode="auto">
          <a:xfrm>
            <a:off x="914400" y="1905000"/>
            <a:ext cx="7315200" cy="4343400"/>
          </a:xfrm>
          <a:prstGeom prst="rect">
            <a:avLst/>
          </a:prstGeom>
          <a:noFill/>
        </p:spPr>
      </p:pic>
      <p:sp>
        <p:nvSpPr>
          <p:cNvPr id="11" name="Rectangle 10"/>
          <p:cNvSpPr/>
          <p:nvPr/>
        </p:nvSpPr>
        <p:spPr>
          <a:xfrm>
            <a:off x="0" y="0"/>
            <a:ext cx="9144000" cy="762000"/>
          </a:xfrm>
          <a:prstGeom prst="rect">
            <a:avLst/>
          </a:prstGeom>
          <a:solidFill>
            <a:srgbClr val="E2E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E5A3"/>
              </a:solidFill>
            </a:endParaRPr>
          </a:p>
        </p:txBody>
      </p:sp>
      <p:pic>
        <p:nvPicPr>
          <p:cNvPr id="12" name="Picture 8" descr="quocky"/>
          <p:cNvPicPr>
            <a:picLocks noChangeAspect="1" noChangeArrowheads="1" noCrop="1"/>
          </p:cNvPicPr>
          <p:nvPr/>
        </p:nvPicPr>
        <p:blipFill>
          <a:blip r:embed="rId3"/>
          <a:srcRect/>
          <a:stretch>
            <a:fillRect/>
          </a:stretch>
        </p:blipFill>
        <p:spPr bwMode="auto">
          <a:xfrm>
            <a:off x="7391400" y="76200"/>
            <a:ext cx="1066800" cy="609600"/>
          </a:xfrm>
          <a:prstGeom prst="rect">
            <a:avLst/>
          </a:prstGeom>
          <a:noFill/>
          <a:ln w="9525">
            <a:noFill/>
            <a:miter lim="800000"/>
            <a:headEnd/>
            <a:tailEnd/>
          </a:ln>
        </p:spPr>
      </p:pic>
      <p:pic>
        <p:nvPicPr>
          <p:cNvPr id="13" name="Picture 4" descr="ringworld2_w"/>
          <p:cNvPicPr>
            <a:picLocks noChangeAspect="1" noChangeArrowheads="1" noCrop="1"/>
          </p:cNvPicPr>
          <p:nvPr/>
        </p:nvPicPr>
        <p:blipFill>
          <a:blip r:embed="rId4"/>
          <a:srcRect/>
          <a:stretch>
            <a:fillRect/>
          </a:stretch>
        </p:blipFill>
        <p:spPr bwMode="auto">
          <a:xfrm>
            <a:off x="762000" y="87086"/>
            <a:ext cx="838200" cy="598714"/>
          </a:xfrm>
          <a:prstGeom prst="rect">
            <a:avLst/>
          </a:prstGeom>
          <a:noFill/>
          <a:ln w="9525">
            <a:noFill/>
            <a:miter lim="800000"/>
            <a:headEnd/>
            <a:tailEnd/>
          </a:ln>
        </p:spPr>
      </p:pic>
      <p:sp>
        <p:nvSpPr>
          <p:cNvPr id="15" name="TextBox 11"/>
          <p:cNvSpPr txBox="1">
            <a:spLocks noChangeArrowheads="1"/>
          </p:cNvSpPr>
          <p:nvPr/>
        </p:nvSpPr>
        <p:spPr bwMode="auto">
          <a:xfrm>
            <a:off x="1447800" y="76200"/>
            <a:ext cx="6019800" cy="615553"/>
          </a:xfrm>
          <a:prstGeom prst="rect">
            <a:avLst/>
          </a:prstGeom>
          <a:noFill/>
          <a:ln w="9525">
            <a:noFill/>
            <a:miter lim="800000"/>
            <a:headEnd/>
            <a:tailEnd/>
          </a:ln>
        </p:spPr>
        <p:txBody>
          <a:bodyPr>
            <a:spAutoFit/>
          </a:bodyPr>
          <a:lstStyle/>
          <a:p>
            <a:pPr algn="ctr" eaLnBrk="1" hangingPunct="1"/>
            <a:r>
              <a:rPr lang="en-US" b="1" dirty="0" err="1" smtClean="0">
                <a:solidFill>
                  <a:srgbClr val="0039AC"/>
                </a:solidFill>
                <a:latin typeface="Tahoma" pitchFamily="34" charset="0"/>
                <a:cs typeface="Tahoma" pitchFamily="34" charset="0"/>
              </a:rPr>
              <a:t>Sở</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dục</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và</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Đào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tạo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Gia</a:t>
            </a:r>
            <a:r>
              <a:rPr lang="en-US" b="1" dirty="0" smtClean="0">
                <a:solidFill>
                  <a:srgbClr val="0039AC"/>
                </a:solidFill>
                <a:latin typeface="Tahoma" pitchFamily="34" charset="0"/>
                <a:cs typeface="Tahoma" pitchFamily="34" charset="0"/>
              </a:rPr>
              <a:t> Lai</a:t>
            </a:r>
            <a:endParaRPr lang="en-US" b="1" u="sng" dirty="0" smtClean="0">
              <a:solidFill>
                <a:srgbClr val="0039AC"/>
              </a:solidFill>
              <a:latin typeface="Tahoma" pitchFamily="34" charset="0"/>
              <a:cs typeface="Tahoma" pitchFamily="34" charset="0"/>
            </a:endParaRPr>
          </a:p>
          <a:p>
            <a:pPr algn="ctr" eaLnBrk="1" hangingPunct="1"/>
            <a:r>
              <a:rPr lang="en-US" sz="1600" b="1" u="sng" dirty="0" err="1" smtClean="0">
                <a:solidFill>
                  <a:srgbClr val="0039AC"/>
                </a:solidFill>
                <a:latin typeface="Tahoma" pitchFamily="34" charset="0"/>
                <a:cs typeface="Tahoma" pitchFamily="34" charset="0"/>
              </a:rPr>
              <a:t>Trường</a:t>
            </a:r>
            <a:r>
              <a:rPr lang="en-US" sz="1600" b="1" u="sng" dirty="0" smtClean="0">
                <a:solidFill>
                  <a:srgbClr val="0039AC"/>
                </a:solidFill>
                <a:latin typeface="Tahoma" pitchFamily="34" charset="0"/>
                <a:cs typeface="Tahoma" pitchFamily="34" charset="0"/>
              </a:rPr>
              <a:t> THPT </a:t>
            </a:r>
            <a:r>
              <a:rPr lang="en-US" sz="1600" b="1" u="sng" dirty="0" err="1" smtClean="0">
                <a:solidFill>
                  <a:srgbClr val="0039AC"/>
                </a:solidFill>
                <a:latin typeface="Tahoma" pitchFamily="34" charset="0"/>
                <a:cs typeface="Tahoma" pitchFamily="34" charset="0"/>
              </a:rPr>
              <a:t>Tây</a:t>
            </a:r>
            <a:r>
              <a:rPr lang="en-US" sz="1600" b="1" u="sng" dirty="0" smtClean="0">
                <a:solidFill>
                  <a:srgbClr val="0039AC"/>
                </a:solidFill>
                <a:latin typeface="Tahoma" pitchFamily="34" charset="0"/>
                <a:cs typeface="Tahoma" pitchFamily="34" charset="0"/>
              </a:rPr>
              <a:t> </a:t>
            </a:r>
            <a:r>
              <a:rPr lang="en-US" sz="1600" b="1" u="sng" dirty="0" err="1" smtClean="0">
                <a:solidFill>
                  <a:srgbClr val="0039AC"/>
                </a:solidFill>
                <a:latin typeface="Tahoma" pitchFamily="34" charset="0"/>
                <a:cs typeface="Tahoma" pitchFamily="34" charset="0"/>
              </a:rPr>
              <a:t>Sơn</a:t>
            </a:r>
            <a:endParaRPr lang="en-US" sz="1600" b="1" u="sng" dirty="0">
              <a:solidFill>
                <a:srgbClr val="0039AC"/>
              </a:solidFill>
              <a:latin typeface="Tahoma" pitchFamily="34" charset="0"/>
              <a:cs typeface="Tahoma" pitchFamily="34" charset="0"/>
            </a:endParaRPr>
          </a:p>
        </p:txBody>
      </p:sp>
      <p:sp>
        <p:nvSpPr>
          <p:cNvPr id="9" name="Content Placeholder 2"/>
          <p:cNvSpPr txBox="1">
            <a:spLocks/>
          </p:cNvSpPr>
          <p:nvPr/>
        </p:nvSpPr>
        <p:spPr>
          <a:xfrm>
            <a:off x="152400" y="1752600"/>
            <a:ext cx="8458200" cy="4648200"/>
          </a:xfrm>
          <a:prstGeom prst="rect">
            <a:avLst/>
          </a:prstGeom>
        </p:spPr>
        <p:txBody>
          <a:bodyPr vert="horz" lIns="91440" tIns="45720" rIns="91440" bIns="45720" rtlCol="0">
            <a:normAutofit/>
          </a:bodyPr>
          <a:lstStyle/>
          <a:p>
            <a:pPr marL="420624" marR="0" lvl="0" indent="-384048" algn="just"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Phát</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huy</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tốt</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vai</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trò</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của</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các</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tổ</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chức</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đoàn</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thể</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trong</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nhà</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trường</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tổ</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chức</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cho</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học</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sinh</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tham</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gia</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công</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tác</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phòng</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chống</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tội</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phạm</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tệ</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nạn</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xã</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hội</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góp</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phần</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đảm</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bảo</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trật</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tự</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xã</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hội</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bảo</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vệ</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an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ninh</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Tổ</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quốc</a:t>
            </a:r>
            <a:r>
              <a:rPr kumimoji="0" lang="en-US" sz="28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a:t>
            </a:r>
          </a:p>
          <a:p>
            <a:pPr marL="420624" marR="0" lvl="0" indent="-384048" algn="l" defTabSz="914400" rtl="0" eaLnBrk="1" fontAlgn="auto" latinLnBrk="0" hangingPunct="1">
              <a:lnSpc>
                <a:spcPct val="100000"/>
              </a:lnSpc>
              <a:spcBef>
                <a:spcPct val="20000"/>
              </a:spcBef>
              <a:spcAft>
                <a:spcPts val="0"/>
              </a:spcAft>
              <a:buClrTx/>
              <a:buSzTx/>
              <a:buFont typeface="Wingdings 2"/>
              <a:buNone/>
              <a:tabLst/>
              <a:defRPr/>
            </a:pPr>
            <a:endParaRPr kumimoji="0" lang="en-US" sz="3200" b="0" i="0" u="none" strike="noStrike" kern="1200" cap="none" spc="0" normalizeH="0" baseline="0" noProof="0" dirty="0">
              <a:ln>
                <a:noFill/>
              </a:ln>
              <a:solidFill>
                <a:srgbClr val="0039AC"/>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hidden"/>
                                      </p:to>
                                    </p:set>
                                  </p:childTnLst>
                                </p:cTn>
                              </p:par>
                              <p:par>
                                <p:cTn id="12" presetID="2" presetClass="entr" presetSubtype="4" fill="hold" nodeType="withEffect">
                                  <p:stCondLst>
                                    <p:cond delay="0"/>
                                  </p:stCondLst>
                                  <p:childTnLst>
                                    <p:set>
                                      <p:cBhvr>
                                        <p:cTn id="13" dur="1" fill="hold">
                                          <p:stCondLst>
                                            <p:cond delay="0"/>
                                          </p:stCondLst>
                                        </p:cTn>
                                        <p:tgtEl>
                                          <p:spTgt spid="43010"/>
                                        </p:tgtEl>
                                        <p:attrNameLst>
                                          <p:attrName>style.visibility</p:attrName>
                                        </p:attrNameLst>
                                      </p:cBhvr>
                                      <p:to>
                                        <p:strVal val="visible"/>
                                      </p:to>
                                    </p:set>
                                    <p:anim calcmode="lin" valueType="num">
                                      <p:cBhvr additive="base">
                                        <p:cTn id="14" dur="500" fill="hold"/>
                                        <p:tgtEl>
                                          <p:spTgt spid="43010"/>
                                        </p:tgtEl>
                                        <p:attrNameLst>
                                          <p:attrName>ppt_x</p:attrName>
                                        </p:attrNameLst>
                                      </p:cBhvr>
                                      <p:tavLst>
                                        <p:tav tm="0">
                                          <p:val>
                                            <p:strVal val="#ppt_x"/>
                                          </p:val>
                                        </p:tav>
                                        <p:tav tm="100000">
                                          <p:val>
                                            <p:strVal val="#ppt_x"/>
                                          </p:val>
                                        </p:tav>
                                      </p:tavLst>
                                    </p:anim>
                                    <p:anim calcmode="lin" valueType="num">
                                      <p:cBhvr additive="base">
                                        <p:cTn id="15"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nodeType="clickEffect">
                                  <p:stCondLst>
                                    <p:cond delay="0"/>
                                  </p:stCondLst>
                                  <p:childTnLst>
                                    <p:animEffect transition="out" filter="checkerboard(across)">
                                      <p:cBhvr>
                                        <p:cTn id="19" dur="500"/>
                                        <p:tgtEl>
                                          <p:spTgt spid="43010"/>
                                        </p:tgtEl>
                                      </p:cBhvr>
                                    </p:animEffect>
                                    <p:set>
                                      <p:cBhvr>
                                        <p:cTn id="20" dur="1" fill="hold">
                                          <p:stCondLst>
                                            <p:cond delay="499"/>
                                          </p:stCondLst>
                                        </p:cTn>
                                        <p:tgtEl>
                                          <p:spTgt spid="430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0"/>
            <a:ext cx="3810000" cy="1143000"/>
          </a:xfrm>
        </p:spPr>
        <p:txBody>
          <a:bodyPr/>
          <a:lstStyle/>
          <a:p>
            <a:r>
              <a:rPr lang="en-US" b="1" smtClean="0">
                <a:solidFill>
                  <a:srgbClr val="C00000"/>
                </a:solidFill>
                <a:latin typeface="Times New Roman" pitchFamily="18" charset="0"/>
                <a:cs typeface="Times New Roman" pitchFamily="18" charset="0"/>
              </a:rPr>
              <a:t>CỦNG CỐ</a:t>
            </a:r>
            <a:r>
              <a:rPr lang="en-US" b="1" smtClean="0">
                <a:solidFill>
                  <a:srgbClr val="C00000"/>
                </a:solidFill>
              </a:rPr>
              <a:t>:</a:t>
            </a:r>
            <a:endParaRPr lang="en-US" b="1">
              <a:solidFill>
                <a:srgbClr val="C00000"/>
              </a:solidFill>
            </a:endParaRPr>
          </a:p>
        </p:txBody>
      </p:sp>
      <p:sp>
        <p:nvSpPr>
          <p:cNvPr id="4" name="Rectangle 3"/>
          <p:cNvSpPr/>
          <p:nvPr/>
        </p:nvSpPr>
        <p:spPr>
          <a:xfrm>
            <a:off x="762000" y="1600200"/>
            <a:ext cx="8077200" cy="1200329"/>
          </a:xfrm>
          <a:prstGeom prst="rect">
            <a:avLst/>
          </a:prstGeom>
        </p:spPr>
        <p:txBody>
          <a:bodyPr wrap="square">
            <a:spAutoFit/>
          </a:bodyPr>
          <a:lstStyle/>
          <a:p>
            <a:pPr algn="just"/>
            <a:r>
              <a:rPr lang="en-US" sz="3600" b="1" smtClean="0">
                <a:solidFill>
                  <a:srgbClr val="C00000"/>
                </a:solidFill>
                <a:latin typeface="Times New Roman" pitchFamily="18" charset="0"/>
                <a:cs typeface="Times New Roman" pitchFamily="18" charset="0"/>
              </a:rPr>
              <a:t>Câu 1: </a:t>
            </a:r>
            <a:r>
              <a:rPr lang="en-US" sz="3600" smtClean="0">
                <a:solidFill>
                  <a:srgbClr val="0039AC"/>
                </a:solidFill>
                <a:latin typeface="Times New Roman" pitchFamily="18" charset="0"/>
                <a:cs typeface="Times New Roman" pitchFamily="18" charset="0"/>
              </a:rPr>
              <a:t>Trách nhiệm của học sinh với nhiệm vụ bảo vệ an ninh Tổ quốc?</a:t>
            </a:r>
          </a:p>
        </p:txBody>
      </p:sp>
      <p:sp>
        <p:nvSpPr>
          <p:cNvPr id="5" name="Rectangle 4"/>
          <p:cNvSpPr/>
          <p:nvPr/>
        </p:nvSpPr>
        <p:spPr>
          <a:xfrm>
            <a:off x="685800" y="3124200"/>
            <a:ext cx="8077200" cy="1754326"/>
          </a:xfrm>
          <a:prstGeom prst="rect">
            <a:avLst/>
          </a:prstGeom>
        </p:spPr>
        <p:txBody>
          <a:bodyPr wrap="square">
            <a:spAutoFit/>
          </a:bodyPr>
          <a:lstStyle/>
          <a:p>
            <a:pPr algn="just"/>
            <a:r>
              <a:rPr lang="en-US" sz="3600" b="1" smtClean="0">
                <a:solidFill>
                  <a:srgbClr val="C00000"/>
                </a:solidFill>
                <a:latin typeface="Times New Roman" pitchFamily="18" charset="0"/>
                <a:cs typeface="Times New Roman" pitchFamily="18" charset="0"/>
              </a:rPr>
              <a:t>Câu 2: </a:t>
            </a:r>
            <a:r>
              <a:rPr lang="en-US" sz="3600" smtClean="0">
                <a:solidFill>
                  <a:srgbClr val="0039AC"/>
                </a:solidFill>
                <a:latin typeface="Times New Roman" pitchFamily="18" charset="0"/>
                <a:cs typeface="Times New Roman" pitchFamily="18" charset="0"/>
              </a:rPr>
              <a:t>Em hãy nêu một trường hợp học sinh tham gia bảo vệ an ninh Tổ quốc mà em biết?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763000" cy="4525963"/>
          </a:xfrm>
        </p:spPr>
        <p:txBody>
          <a:bodyPr>
            <a:normAutofit lnSpcReduction="10000"/>
          </a:bodyPr>
          <a:lstStyle/>
          <a:p>
            <a:pPr algn="ctr">
              <a:buNone/>
            </a:pPr>
            <a:r>
              <a:rPr lang="en-US" b="1" smtClean="0">
                <a:solidFill>
                  <a:srgbClr val="C00000"/>
                </a:solidFill>
                <a:latin typeface="Times New Roman" pitchFamily="18" charset="0"/>
                <a:cs typeface="Times New Roman" pitchFamily="18" charset="0"/>
              </a:rPr>
              <a:t>PHẦN KẾT LUẬN</a:t>
            </a:r>
          </a:p>
          <a:p>
            <a:pPr algn="ctr">
              <a:buNone/>
            </a:pPr>
            <a:endParaRPr lang="en-US" b="1" smtClean="0">
              <a:solidFill>
                <a:srgbClr val="FFFF00"/>
              </a:solidFill>
              <a:latin typeface="Times New Roman" pitchFamily="18" charset="0"/>
              <a:cs typeface="Times New Roman" pitchFamily="18" charset="0"/>
            </a:endParaRPr>
          </a:p>
          <a:p>
            <a:pPr lvl="1" algn="just">
              <a:buNone/>
            </a:pPr>
            <a:r>
              <a:rPr lang="en-US" smtClean="0">
                <a:latin typeface="Times New Roman" pitchFamily="18" charset="0"/>
                <a:cs typeface="Times New Roman" pitchFamily="18" charset="0"/>
              </a:rPr>
              <a:t>			</a:t>
            </a:r>
            <a:r>
              <a:rPr lang="en-US" sz="2800" smtClean="0">
                <a:solidFill>
                  <a:srgbClr val="0039AC"/>
                </a:solidFill>
                <a:latin typeface="Times New Roman" pitchFamily="18" charset="0"/>
                <a:cs typeface="Times New Roman" pitchFamily="18" charset="0"/>
              </a:rPr>
              <a:t>Bảo vệ an ninh quốc gia là phòng ngừa, phát hiện, ngăn chặn, đấu tranh làm thất bại các hoạt động xâm phạm an ninh quốc gia. Trên cơ sở những kiến thức đã học và thông qua các phương tiện thông tin đại chúng, là học sinh yêu cầu các em phải nêu cao nhận thức, vai trò và tinh thần trách nhiệm của mình để cùng với mọi người giữ gìn đảm bảo an ninh quốc gia trong tình hình hiện nay.</a:t>
            </a:r>
            <a:endParaRPr lang="en-US" smtClean="0">
              <a:solidFill>
                <a:srgbClr val="0039AC"/>
              </a:solidFill>
              <a:latin typeface="Times New Roman" pitchFamily="18" charset="0"/>
              <a:cs typeface="Times New Roman" pitchFamily="18" charset="0"/>
            </a:endParaRP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610600" cy="2438400"/>
          </a:xfrm>
        </p:spPr>
        <p:txBody>
          <a:bodyPr/>
          <a:lstStyle/>
          <a:p>
            <a:pPr algn="just">
              <a:buNone/>
            </a:pPr>
            <a:r>
              <a:rPr lang="en-US" b="1" smtClean="0">
                <a:solidFill>
                  <a:srgbClr val="FFFF00"/>
                </a:solidFill>
                <a:latin typeface="Times New Roman" pitchFamily="18" charset="0"/>
                <a:cs typeface="Times New Roman" pitchFamily="18" charset="0"/>
              </a:rPr>
              <a:t>		</a:t>
            </a:r>
            <a:r>
              <a:rPr lang="en-US" b="1" smtClean="0">
                <a:solidFill>
                  <a:srgbClr val="0039AC"/>
                </a:solidFill>
                <a:latin typeface="Times New Roman" pitchFamily="18" charset="0"/>
                <a:cs typeface="Times New Roman" pitchFamily="18" charset="0"/>
              </a:rPr>
              <a:t>Nội dung bài giảng đến đây là kết thúc. </a:t>
            </a:r>
          </a:p>
          <a:p>
            <a:pPr algn="just">
              <a:buNone/>
            </a:pPr>
            <a:r>
              <a:rPr lang="en-US" b="1" smtClean="0">
                <a:solidFill>
                  <a:srgbClr val="0039AC"/>
                </a:solidFill>
                <a:latin typeface="Times New Roman" pitchFamily="18" charset="0"/>
                <a:cs typeface="Times New Roman" pitchFamily="18" charset="0"/>
              </a:rPr>
              <a:t>	Xin cảm ơn sự lắng nghe của quý thầy cô và học sinh. Chúc quý thầy cô và các em học sinh sức khỏe.</a:t>
            </a:r>
            <a:endParaRPr lang="en-US" b="1">
              <a:solidFill>
                <a:srgbClr val="0039A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81000" y="1524000"/>
            <a:ext cx="9144000" cy="4832092"/>
          </a:xfrm>
          <a:prstGeom prst="rect">
            <a:avLst/>
          </a:prstGeom>
          <a:noFill/>
          <a:ln>
            <a:noFill/>
          </a:ln>
        </p:spPr>
        <p:txBody>
          <a:bodyPr wrap="square">
            <a:spAutoFit/>
          </a:bodyPr>
          <a:lstStyle/>
          <a:p>
            <a:pPr marL="1028700" indent="-1028700" algn="just" eaLnBrk="1" fontAlgn="auto" hangingPunct="1">
              <a:spcBef>
                <a:spcPts val="0"/>
              </a:spcBef>
              <a:spcAft>
                <a:spcPts val="0"/>
              </a:spcAft>
              <a:defRPr/>
            </a:pPr>
            <a:r>
              <a:rPr lang="en-US" sz="1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39A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Bảo</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vệ</a:t>
            </a:r>
            <a:r>
              <a:rPr lang="en-US" sz="2800" dirty="0" smtClean="0">
                <a:solidFill>
                  <a:srgbClr val="0039AC"/>
                </a:solidFill>
                <a:latin typeface="Times New Roman" pitchFamily="18" charset="0"/>
                <a:cs typeface="Times New Roman" pitchFamily="18" charset="0"/>
              </a:rPr>
              <a:t> an </a:t>
            </a:r>
            <a:r>
              <a:rPr lang="en-US" sz="2800" dirty="0" err="1" smtClean="0">
                <a:solidFill>
                  <a:srgbClr val="0039AC"/>
                </a:solidFill>
                <a:latin typeface="Times New Roman" pitchFamily="18" charset="0"/>
                <a:cs typeface="Times New Roman" pitchFamily="18" charset="0"/>
              </a:rPr>
              <a:t>ninh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Tổ</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quốc</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là</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trách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nhiệm</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của</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toàn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xã</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hội</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là</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nhiệm</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vụ</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của</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mọi</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công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dân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Trong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đó</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học</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sinh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sinh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viên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là</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nguồn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nhân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lực</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có</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vị</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trí</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vai</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trò</a:t>
            </a:r>
            <a:r>
              <a:rPr lang="en-US" sz="2800" dirty="0" smtClean="0">
                <a:solidFill>
                  <a:srgbClr val="0039AC"/>
                </a:solidFill>
                <a:latin typeface="Times New Roman" pitchFamily="18" charset="0"/>
                <a:cs typeface="Times New Roman" pitchFamily="18" charset="0"/>
              </a:rPr>
              <a:t> to </a:t>
            </a:r>
            <a:r>
              <a:rPr lang="en-US" sz="2800" dirty="0" err="1" smtClean="0">
                <a:solidFill>
                  <a:srgbClr val="0039AC"/>
                </a:solidFill>
                <a:latin typeface="Times New Roman" pitchFamily="18" charset="0"/>
                <a:cs typeface="Times New Roman" pitchFamily="18" charset="0"/>
              </a:rPr>
              <a:t>lớn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là</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người</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chủ</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tương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lai</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của</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đất</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nước</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là</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nhân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tố</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quan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trọng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quyết</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định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tương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lai</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vận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mệnh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của</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dân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tộc</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Trong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suốt</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quá</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trình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lãnh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đạo</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sự</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nghiệp</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cách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mạng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Việt</a:t>
            </a:r>
            <a:r>
              <a:rPr lang="en-US" sz="2800" dirty="0" smtClean="0">
                <a:solidFill>
                  <a:srgbClr val="0039AC"/>
                </a:solidFill>
                <a:latin typeface="Times New Roman" pitchFamily="18" charset="0"/>
                <a:cs typeface="Times New Roman" pitchFamily="18" charset="0"/>
              </a:rPr>
              <a:t> Nam, </a:t>
            </a:r>
            <a:r>
              <a:rPr lang="en-US" sz="2800" dirty="0" err="1" smtClean="0">
                <a:solidFill>
                  <a:srgbClr val="0039AC"/>
                </a:solidFill>
                <a:latin typeface="Times New Roman" pitchFamily="18" charset="0"/>
                <a:cs typeface="Times New Roman" pitchFamily="18" charset="0"/>
              </a:rPr>
              <a:t>Đảng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ta</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và</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Chủ</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tịch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Hồ</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Chí</a:t>
            </a:r>
            <a:r>
              <a:rPr lang="en-US" sz="2800" dirty="0" smtClean="0">
                <a:solidFill>
                  <a:srgbClr val="0039AC"/>
                </a:solidFill>
                <a:latin typeface="Times New Roman" pitchFamily="18" charset="0"/>
                <a:cs typeface="Times New Roman" pitchFamily="18" charset="0"/>
              </a:rPr>
              <a:t> Minh </a:t>
            </a:r>
            <a:r>
              <a:rPr lang="en-US" sz="2800" dirty="0" err="1" smtClean="0">
                <a:solidFill>
                  <a:srgbClr val="0039AC"/>
                </a:solidFill>
                <a:latin typeface="Times New Roman" pitchFamily="18" charset="0"/>
                <a:cs typeface="Times New Roman" pitchFamily="18" charset="0"/>
              </a:rPr>
              <a:t>luôn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dành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sự</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quan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tâm</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đặc</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biệt</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đến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việc</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giáo</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dục</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cho</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thế</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hệ</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trẻ</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động</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viên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tổ</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chức</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phát</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huy</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sức</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mạnh</a:t>
            </a:r>
            <a:r>
              <a:rPr lang="en-US" sz="2800" dirty="0" smtClean="0">
                <a:solidFill>
                  <a:srgbClr val="0039AC"/>
                </a:solidFill>
                <a:latin typeface="Times New Roman" pitchFamily="18" charset="0"/>
                <a:cs typeface="Times New Roman" pitchFamily="18" charset="0"/>
              </a:rPr>
              <a:t> to </a:t>
            </a:r>
            <a:r>
              <a:rPr lang="en-US" sz="2800" dirty="0" err="1" smtClean="0">
                <a:solidFill>
                  <a:srgbClr val="0039AC"/>
                </a:solidFill>
                <a:latin typeface="Times New Roman" pitchFamily="18" charset="0"/>
                <a:cs typeface="Times New Roman" pitchFamily="18" charset="0"/>
              </a:rPr>
              <a:t>lớn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của</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học</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sinh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sinh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viên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là</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nguồn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nhân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lực</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cho</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phát</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triển</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kinh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tế</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xã</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hội</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đảm</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bảo</a:t>
            </a:r>
            <a:r>
              <a:rPr lang="en-US" sz="2800" dirty="0" smtClean="0">
                <a:solidFill>
                  <a:srgbClr val="0039AC"/>
                </a:solidFill>
                <a:latin typeface="Times New Roman" pitchFamily="18" charset="0"/>
                <a:cs typeface="Times New Roman" pitchFamily="18" charset="0"/>
              </a:rPr>
              <a:t> an </a:t>
            </a:r>
            <a:r>
              <a:rPr lang="en-US" sz="2800" dirty="0" err="1" smtClean="0">
                <a:solidFill>
                  <a:srgbClr val="0039AC"/>
                </a:solidFill>
                <a:latin typeface="Times New Roman" pitchFamily="18" charset="0"/>
                <a:cs typeface="Times New Roman" pitchFamily="18" charset="0"/>
              </a:rPr>
              <a:t>ninh</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Tổ</a:t>
            </a:r>
            <a:r>
              <a:rPr lang="en-US" sz="2800" dirty="0" smtClean="0">
                <a:solidFill>
                  <a:srgbClr val="0039AC"/>
                </a:solidFill>
                <a:latin typeface="Times New Roman" pitchFamily="18" charset="0"/>
                <a:cs typeface="Times New Roman" pitchFamily="18" charset="0"/>
              </a:rPr>
              <a:t> </a:t>
            </a:r>
            <a:r>
              <a:rPr lang="en-US" sz="2800" dirty="0" err="1" smtClean="0">
                <a:solidFill>
                  <a:srgbClr val="0039AC"/>
                </a:solidFill>
                <a:latin typeface="Times New Roman" pitchFamily="18" charset="0"/>
                <a:cs typeface="Times New Roman" pitchFamily="18" charset="0"/>
              </a:rPr>
              <a:t>quốc</a:t>
            </a:r>
            <a:r>
              <a:rPr lang="en-US" sz="2800" dirty="0" smtClean="0">
                <a:solidFill>
                  <a:srgbClr val="0039AC"/>
                </a:solidFill>
                <a:latin typeface="Times New Roman" pitchFamily="18" charset="0"/>
                <a:cs typeface="Times New Roman" pitchFamily="18" charset="0"/>
              </a:rPr>
              <a:t>.</a:t>
            </a:r>
            <a:endParaRPr lang="en-US" sz="1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39AC"/>
              </a:solidFill>
              <a:latin typeface="Times New Roman" pitchFamily="18" charset="0"/>
              <a:cs typeface="Times New Roman" pitchFamily="18" charset="0"/>
            </a:endParaRPr>
          </a:p>
        </p:txBody>
      </p:sp>
      <p:sp>
        <p:nvSpPr>
          <p:cNvPr id="7" name="Rectangle 6"/>
          <p:cNvSpPr/>
          <p:nvPr/>
        </p:nvSpPr>
        <p:spPr>
          <a:xfrm>
            <a:off x="0" y="0"/>
            <a:ext cx="9144000" cy="762000"/>
          </a:xfrm>
          <a:prstGeom prst="rect">
            <a:avLst/>
          </a:prstGeom>
          <a:solidFill>
            <a:srgbClr val="E2E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E5A3"/>
              </a:solidFill>
            </a:endParaRPr>
          </a:p>
        </p:txBody>
      </p:sp>
      <p:pic>
        <p:nvPicPr>
          <p:cNvPr id="8" name="Picture 8" descr="quocky"/>
          <p:cNvPicPr>
            <a:picLocks noChangeAspect="1" noChangeArrowheads="1" noCrop="1"/>
          </p:cNvPicPr>
          <p:nvPr/>
        </p:nvPicPr>
        <p:blipFill>
          <a:blip r:embed="rId2"/>
          <a:srcRect/>
          <a:stretch>
            <a:fillRect/>
          </a:stretch>
        </p:blipFill>
        <p:spPr bwMode="auto">
          <a:xfrm>
            <a:off x="7391400" y="76200"/>
            <a:ext cx="1066800" cy="609600"/>
          </a:xfrm>
          <a:prstGeom prst="rect">
            <a:avLst/>
          </a:prstGeom>
          <a:noFill/>
          <a:ln w="9525">
            <a:noFill/>
            <a:miter lim="800000"/>
            <a:headEnd/>
            <a:tailEnd/>
          </a:ln>
        </p:spPr>
      </p:pic>
      <p:pic>
        <p:nvPicPr>
          <p:cNvPr id="10" name="Picture 4" descr="ringworld2_w"/>
          <p:cNvPicPr>
            <a:picLocks noChangeAspect="1" noChangeArrowheads="1" noCrop="1"/>
          </p:cNvPicPr>
          <p:nvPr/>
        </p:nvPicPr>
        <p:blipFill>
          <a:blip r:embed="rId3"/>
          <a:srcRect/>
          <a:stretch>
            <a:fillRect/>
          </a:stretch>
        </p:blipFill>
        <p:spPr bwMode="auto">
          <a:xfrm>
            <a:off x="762000" y="87086"/>
            <a:ext cx="838200" cy="598714"/>
          </a:xfrm>
          <a:prstGeom prst="rect">
            <a:avLst/>
          </a:prstGeom>
          <a:noFill/>
          <a:ln w="9525">
            <a:noFill/>
            <a:miter lim="800000"/>
            <a:headEnd/>
            <a:tailEnd/>
          </a:ln>
        </p:spPr>
      </p:pic>
      <p:sp>
        <p:nvSpPr>
          <p:cNvPr id="12" name="TextBox 11"/>
          <p:cNvSpPr txBox="1">
            <a:spLocks noChangeArrowheads="1"/>
          </p:cNvSpPr>
          <p:nvPr/>
        </p:nvSpPr>
        <p:spPr bwMode="auto">
          <a:xfrm>
            <a:off x="1447800" y="76200"/>
            <a:ext cx="6019800" cy="615553"/>
          </a:xfrm>
          <a:prstGeom prst="rect">
            <a:avLst/>
          </a:prstGeom>
          <a:noFill/>
          <a:ln w="9525">
            <a:noFill/>
            <a:miter lim="800000"/>
            <a:headEnd/>
            <a:tailEnd/>
          </a:ln>
        </p:spPr>
        <p:txBody>
          <a:bodyPr>
            <a:spAutoFit/>
          </a:bodyPr>
          <a:lstStyle/>
          <a:p>
            <a:pPr algn="ctr" eaLnBrk="1" hangingPunct="1"/>
            <a:r>
              <a:rPr lang="en-US" b="1" dirty="0" err="1" smtClean="0">
                <a:solidFill>
                  <a:srgbClr val="0039AC"/>
                </a:solidFill>
                <a:latin typeface="Tahoma" pitchFamily="34" charset="0"/>
                <a:cs typeface="Tahoma" pitchFamily="34" charset="0"/>
              </a:rPr>
              <a:t>Sở</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dục</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và</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Đào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tạo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Gia</a:t>
            </a:r>
            <a:r>
              <a:rPr lang="en-US" b="1" dirty="0" smtClean="0">
                <a:solidFill>
                  <a:srgbClr val="0039AC"/>
                </a:solidFill>
                <a:latin typeface="Tahoma" pitchFamily="34" charset="0"/>
                <a:cs typeface="Tahoma" pitchFamily="34" charset="0"/>
              </a:rPr>
              <a:t> Lai   </a:t>
            </a:r>
            <a:endParaRPr lang="en-US" b="1" u="sng" dirty="0" smtClean="0">
              <a:solidFill>
                <a:srgbClr val="0039AC"/>
              </a:solidFill>
              <a:latin typeface="Tahoma" pitchFamily="34" charset="0"/>
              <a:cs typeface="Tahoma" pitchFamily="34" charset="0"/>
            </a:endParaRPr>
          </a:p>
          <a:p>
            <a:pPr algn="ctr" eaLnBrk="1" hangingPunct="1"/>
            <a:r>
              <a:rPr lang="en-US" sz="1600" b="1" u="sng" dirty="0" err="1" smtClean="0">
                <a:solidFill>
                  <a:srgbClr val="0039AC"/>
                </a:solidFill>
                <a:latin typeface="Tahoma" pitchFamily="34" charset="0"/>
                <a:cs typeface="Tahoma" pitchFamily="34" charset="0"/>
              </a:rPr>
              <a:t>Trường</a:t>
            </a:r>
            <a:r>
              <a:rPr lang="en-US" sz="1600" b="1" u="sng" dirty="0" smtClean="0">
                <a:solidFill>
                  <a:srgbClr val="0039AC"/>
                </a:solidFill>
                <a:latin typeface="Tahoma" pitchFamily="34" charset="0"/>
                <a:cs typeface="Tahoma" pitchFamily="34" charset="0"/>
              </a:rPr>
              <a:t> THPT </a:t>
            </a:r>
            <a:r>
              <a:rPr lang="en-US" sz="1600" b="1" u="sng" dirty="0" err="1" smtClean="0">
                <a:solidFill>
                  <a:srgbClr val="0039AC"/>
                </a:solidFill>
                <a:latin typeface="Tahoma" pitchFamily="34" charset="0"/>
                <a:cs typeface="Tahoma" pitchFamily="34" charset="0"/>
              </a:rPr>
              <a:t>Tây</a:t>
            </a:r>
            <a:r>
              <a:rPr lang="en-US" sz="1600" b="1" u="sng" dirty="0" smtClean="0">
                <a:solidFill>
                  <a:srgbClr val="0039AC"/>
                </a:solidFill>
                <a:latin typeface="Tahoma" pitchFamily="34" charset="0"/>
                <a:cs typeface="Tahoma" pitchFamily="34" charset="0"/>
              </a:rPr>
              <a:t> </a:t>
            </a:r>
            <a:r>
              <a:rPr lang="en-US" sz="1600" b="1" u="sng" dirty="0" err="1" smtClean="0">
                <a:solidFill>
                  <a:srgbClr val="0039AC"/>
                </a:solidFill>
                <a:latin typeface="Tahoma" pitchFamily="34" charset="0"/>
                <a:cs typeface="Tahoma" pitchFamily="34" charset="0"/>
              </a:rPr>
              <a:t>Sơn</a:t>
            </a:r>
            <a:endParaRPr lang="en-US" sz="1600" b="1" u="sng" dirty="0">
              <a:solidFill>
                <a:srgbClr val="0039AC"/>
              </a:solidFill>
              <a:latin typeface="Tahoma" pitchFamily="34" charset="0"/>
              <a:cs typeface="Tahoma"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029831"/>
            <a:ext cx="8915400" cy="2246769"/>
          </a:xfrm>
          <a:prstGeom prst="rect">
            <a:avLst/>
          </a:prstGeom>
          <a:noFill/>
        </p:spPr>
        <p:txBody>
          <a:bodyPr wrap="square">
            <a:spAutoFit/>
          </a:bodyPr>
          <a:lstStyle/>
          <a:p>
            <a:pPr marL="1028700" indent="-1028700" algn="just" eaLnBrk="1" fontAlgn="auto" hangingPunct="1">
              <a:spcBef>
                <a:spcPts val="0"/>
              </a:spcBef>
              <a:spcAft>
                <a:spcPts val="0"/>
              </a:spcAft>
              <a:defRPr/>
            </a:pPr>
            <a:r>
              <a:rPr lang="en-US" sz="28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39AC"/>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2800" smtClean="0">
                <a:solidFill>
                  <a:srgbClr val="0039AC"/>
                </a:solidFill>
                <a:latin typeface="Times New Roman" pitchFamily="18" charset="0"/>
                <a:cs typeface="Times New Roman" pitchFamily="18" charset="0"/>
              </a:rPr>
              <a:t>Ở tiết trước chúng ta đã tìm hiểu về bảo vệ an ninh quốc gia, nhiệm vụ bảo vệ an ninh quốc gia, nội dung bảo vệ an ninh quốc gia. Trên cơ sở đó, hôm nay chúng ta tìm hiểu về trách nhiệm của học sinh với nhiệm vụ bảo vệ an ninh Tổ quốc.</a:t>
            </a:r>
            <a:endParaRPr lang="en-US" sz="2800" b="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39AC"/>
              </a:solidFill>
              <a:latin typeface="Times New Roman" pitchFamily="18" charset="0"/>
              <a:cs typeface="Times New Roman" pitchFamily="18" charset="0"/>
            </a:endParaRPr>
          </a:p>
        </p:txBody>
      </p:sp>
      <p:sp>
        <p:nvSpPr>
          <p:cNvPr id="9" name="Rectangle 8"/>
          <p:cNvSpPr/>
          <p:nvPr/>
        </p:nvSpPr>
        <p:spPr>
          <a:xfrm>
            <a:off x="0" y="0"/>
            <a:ext cx="9144000" cy="762000"/>
          </a:xfrm>
          <a:prstGeom prst="rect">
            <a:avLst/>
          </a:prstGeom>
          <a:solidFill>
            <a:srgbClr val="E2E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E5A3"/>
              </a:solidFill>
            </a:endParaRPr>
          </a:p>
        </p:txBody>
      </p:sp>
      <p:pic>
        <p:nvPicPr>
          <p:cNvPr id="10" name="Picture 8" descr="quocky"/>
          <p:cNvPicPr>
            <a:picLocks noChangeAspect="1" noChangeArrowheads="1" noCrop="1"/>
          </p:cNvPicPr>
          <p:nvPr/>
        </p:nvPicPr>
        <p:blipFill>
          <a:blip r:embed="rId2"/>
          <a:srcRect/>
          <a:stretch>
            <a:fillRect/>
          </a:stretch>
        </p:blipFill>
        <p:spPr bwMode="auto">
          <a:xfrm>
            <a:off x="7391400" y="76200"/>
            <a:ext cx="1066800" cy="609600"/>
          </a:xfrm>
          <a:prstGeom prst="rect">
            <a:avLst/>
          </a:prstGeom>
          <a:noFill/>
          <a:ln w="9525">
            <a:noFill/>
            <a:miter lim="800000"/>
            <a:headEnd/>
            <a:tailEnd/>
          </a:ln>
        </p:spPr>
      </p:pic>
      <p:pic>
        <p:nvPicPr>
          <p:cNvPr id="11" name="Picture 4" descr="ringworld2_w"/>
          <p:cNvPicPr>
            <a:picLocks noChangeAspect="1" noChangeArrowheads="1" noCrop="1"/>
          </p:cNvPicPr>
          <p:nvPr/>
        </p:nvPicPr>
        <p:blipFill>
          <a:blip r:embed="rId3"/>
          <a:srcRect/>
          <a:stretch>
            <a:fillRect/>
          </a:stretch>
        </p:blipFill>
        <p:spPr bwMode="auto">
          <a:xfrm>
            <a:off x="762000" y="87086"/>
            <a:ext cx="838200" cy="598714"/>
          </a:xfrm>
          <a:prstGeom prst="rect">
            <a:avLst/>
          </a:prstGeom>
          <a:noFill/>
          <a:ln w="9525">
            <a:noFill/>
            <a:miter lim="800000"/>
            <a:headEnd/>
            <a:tailEnd/>
          </a:ln>
        </p:spPr>
      </p:pic>
      <p:sp>
        <p:nvSpPr>
          <p:cNvPr id="14" name="TextBox 11"/>
          <p:cNvSpPr txBox="1">
            <a:spLocks noChangeArrowheads="1"/>
          </p:cNvSpPr>
          <p:nvPr/>
        </p:nvSpPr>
        <p:spPr bwMode="auto">
          <a:xfrm>
            <a:off x="1447800" y="76200"/>
            <a:ext cx="6019800" cy="615553"/>
          </a:xfrm>
          <a:prstGeom prst="rect">
            <a:avLst/>
          </a:prstGeom>
          <a:noFill/>
          <a:ln w="9525">
            <a:noFill/>
            <a:miter lim="800000"/>
            <a:headEnd/>
            <a:tailEnd/>
          </a:ln>
        </p:spPr>
        <p:txBody>
          <a:bodyPr>
            <a:spAutoFit/>
          </a:bodyPr>
          <a:lstStyle/>
          <a:p>
            <a:pPr algn="ctr" eaLnBrk="1" hangingPunct="1"/>
            <a:r>
              <a:rPr lang="en-US" b="1" dirty="0" err="1" smtClean="0">
                <a:solidFill>
                  <a:srgbClr val="0039AC"/>
                </a:solidFill>
                <a:latin typeface="Tahoma" pitchFamily="34" charset="0"/>
                <a:cs typeface="Tahoma" pitchFamily="34" charset="0"/>
              </a:rPr>
              <a:t>Sở</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dục</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và</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Đào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tạo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Gia</a:t>
            </a:r>
            <a:r>
              <a:rPr lang="en-US" b="1" dirty="0" smtClean="0">
                <a:solidFill>
                  <a:srgbClr val="0039AC"/>
                </a:solidFill>
                <a:latin typeface="Tahoma" pitchFamily="34" charset="0"/>
                <a:cs typeface="Tahoma" pitchFamily="34" charset="0"/>
              </a:rPr>
              <a:t> Lai    </a:t>
            </a:r>
            <a:endParaRPr lang="en-US" b="1" u="sng" dirty="0" smtClean="0">
              <a:solidFill>
                <a:srgbClr val="0039AC"/>
              </a:solidFill>
              <a:latin typeface="Tahoma" pitchFamily="34" charset="0"/>
              <a:cs typeface="Tahoma" pitchFamily="34" charset="0"/>
            </a:endParaRPr>
          </a:p>
          <a:p>
            <a:pPr algn="ctr" eaLnBrk="1" hangingPunct="1"/>
            <a:r>
              <a:rPr lang="en-US" sz="1600" b="1" u="sng" dirty="0" err="1" smtClean="0">
                <a:solidFill>
                  <a:srgbClr val="0039AC"/>
                </a:solidFill>
                <a:latin typeface="Tahoma" pitchFamily="34" charset="0"/>
                <a:cs typeface="Tahoma" pitchFamily="34" charset="0"/>
              </a:rPr>
              <a:t>Trường</a:t>
            </a:r>
            <a:r>
              <a:rPr lang="en-US" sz="1600" b="1" u="sng" dirty="0" smtClean="0">
                <a:solidFill>
                  <a:srgbClr val="0039AC"/>
                </a:solidFill>
                <a:latin typeface="Tahoma" pitchFamily="34" charset="0"/>
                <a:cs typeface="Tahoma" pitchFamily="34" charset="0"/>
              </a:rPr>
              <a:t> THPT </a:t>
            </a:r>
            <a:r>
              <a:rPr lang="en-US" sz="1600" b="1" u="sng" dirty="0" err="1" smtClean="0">
                <a:solidFill>
                  <a:srgbClr val="0039AC"/>
                </a:solidFill>
                <a:latin typeface="Tahoma" pitchFamily="34" charset="0"/>
                <a:cs typeface="Tahoma" pitchFamily="34" charset="0"/>
              </a:rPr>
              <a:t>Tây</a:t>
            </a:r>
            <a:r>
              <a:rPr lang="en-US" sz="1600" b="1" u="sng" dirty="0" smtClean="0">
                <a:solidFill>
                  <a:srgbClr val="0039AC"/>
                </a:solidFill>
                <a:latin typeface="Tahoma" pitchFamily="34" charset="0"/>
                <a:cs typeface="Tahoma" pitchFamily="34" charset="0"/>
              </a:rPr>
              <a:t> </a:t>
            </a:r>
            <a:r>
              <a:rPr lang="en-US" sz="1600" b="1" u="sng" dirty="0" err="1" smtClean="0">
                <a:solidFill>
                  <a:srgbClr val="0039AC"/>
                </a:solidFill>
                <a:latin typeface="Tahoma" pitchFamily="34" charset="0"/>
                <a:cs typeface="Tahoma" pitchFamily="34" charset="0"/>
              </a:rPr>
              <a:t>Sơn</a:t>
            </a:r>
            <a:endParaRPr lang="en-US" sz="1600" b="1" u="sng" dirty="0">
              <a:solidFill>
                <a:srgbClr val="0039AC"/>
              </a:solidFill>
              <a:latin typeface="Tahoma" pitchFamily="34" charset="0"/>
              <a:cs typeface="Tahoma" pitchFamily="34" charset="0"/>
            </a:endParaRPr>
          </a:p>
        </p:txBody>
      </p:sp>
      <p:sp>
        <p:nvSpPr>
          <p:cNvPr id="8" name="Rectangle 7"/>
          <p:cNvSpPr/>
          <p:nvPr/>
        </p:nvSpPr>
        <p:spPr>
          <a:xfrm>
            <a:off x="609600" y="3429000"/>
            <a:ext cx="7924800" cy="3108543"/>
          </a:xfrm>
          <a:prstGeom prst="rect">
            <a:avLst/>
          </a:prstGeom>
        </p:spPr>
        <p:txBody>
          <a:bodyPr wrap="square">
            <a:spAutoFit/>
          </a:bodyPr>
          <a:lstStyle/>
          <a:p>
            <a:pPr algn="just"/>
            <a:r>
              <a:rPr lang="en-US" sz="2800" smtClean="0">
                <a:solidFill>
                  <a:srgbClr val="0039AC"/>
                </a:solidFill>
                <a:latin typeface="Times New Roman" pitchFamily="18" charset="0"/>
              </a:rPr>
              <a:t>1. Nâng cao nhận thức, trách nhiệm của học sinh về nhiệm vụ bảo vệ an ninh Tổ quốc trong thời kỳ mới; </a:t>
            </a:r>
          </a:p>
          <a:p>
            <a:pPr algn="just"/>
            <a:r>
              <a:rPr lang="en-US" sz="2800" smtClean="0">
                <a:solidFill>
                  <a:srgbClr val="0039AC"/>
                </a:solidFill>
                <a:latin typeface="Times New Roman" pitchFamily="18" charset="0"/>
              </a:rPr>
              <a:t>2. Nắm được những nội dung về bảo vệ an ninh quốc gia;</a:t>
            </a:r>
          </a:p>
          <a:p>
            <a:pPr algn="just"/>
            <a:r>
              <a:rPr lang="en-US" sz="2800" smtClean="0">
                <a:solidFill>
                  <a:srgbClr val="0039AC"/>
                </a:solidFill>
                <a:latin typeface="Times New Roman" pitchFamily="18" charset="0"/>
              </a:rPr>
              <a:t>3. Nâng cao cảnh giác, chủ động, tích cực tham gia phòng, chống tội phạm góp phần bảo vệ an ninh Tổ quốc.</a:t>
            </a:r>
            <a:endParaRPr lang="en-US" sz="2800">
              <a:solidFill>
                <a:srgbClr val="0039A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 y="2362200"/>
            <a:ext cx="8991600" cy="1143000"/>
          </a:xfrm>
        </p:spPr>
        <p:txBody>
          <a:bodyPr>
            <a:normAutofit/>
          </a:bodyPr>
          <a:lstStyle/>
          <a:p>
            <a:pPr eaLnBrk="1" hangingPunct="1"/>
            <a:r>
              <a:rPr lang="en-US" sz="3200" u="sng" smtClean="0">
                <a:solidFill>
                  <a:srgbClr val="C00000"/>
                </a:solidFill>
                <a:latin typeface="Times New Roman" pitchFamily="18" charset="0"/>
                <a:cs typeface="Times New Roman" pitchFamily="18" charset="0"/>
              </a:rPr>
              <a:t>1. </a:t>
            </a:r>
            <a:r>
              <a:rPr lang="en-US" sz="3200" u="sng" err="1" smtClean="0">
                <a:solidFill>
                  <a:srgbClr val="C00000"/>
                </a:solidFill>
                <a:latin typeface="Times New Roman" pitchFamily="18" charset="0"/>
                <a:cs typeface="Times New Roman" pitchFamily="18" charset="0"/>
              </a:rPr>
              <a:t>Nâng</a:t>
            </a:r>
            <a:r>
              <a:rPr lang="en-US" sz="3200" u="sng" smtClean="0">
                <a:solidFill>
                  <a:srgbClr val="C00000"/>
                </a:solidFill>
                <a:latin typeface="Times New Roman" pitchFamily="18" charset="0"/>
                <a:cs typeface="Times New Roman" pitchFamily="18" charset="0"/>
              </a:rPr>
              <a:t> </a:t>
            </a:r>
            <a:r>
              <a:rPr lang="en-US" sz="3200" u="sng" err="1" smtClean="0">
                <a:solidFill>
                  <a:srgbClr val="C00000"/>
                </a:solidFill>
                <a:latin typeface="Times New Roman" pitchFamily="18" charset="0"/>
                <a:cs typeface="Times New Roman" pitchFamily="18" charset="0"/>
              </a:rPr>
              <a:t>cao</a:t>
            </a:r>
            <a:r>
              <a:rPr lang="en-US" sz="3200" u="sng" smtClean="0">
                <a:solidFill>
                  <a:srgbClr val="C00000"/>
                </a:solidFill>
                <a:latin typeface="Times New Roman" pitchFamily="18" charset="0"/>
                <a:cs typeface="Times New Roman" pitchFamily="18" charset="0"/>
              </a:rPr>
              <a:t> </a:t>
            </a:r>
            <a:r>
              <a:rPr lang="en-US" sz="3200" u="sng" err="1" smtClean="0">
                <a:solidFill>
                  <a:srgbClr val="C00000"/>
                </a:solidFill>
                <a:latin typeface="Times New Roman" pitchFamily="18" charset="0"/>
                <a:cs typeface="Times New Roman" pitchFamily="18" charset="0"/>
              </a:rPr>
              <a:t>nhận</a:t>
            </a:r>
            <a:r>
              <a:rPr lang="en-US" sz="3200" u="sng" smtClean="0">
                <a:solidFill>
                  <a:srgbClr val="C00000"/>
                </a:solidFill>
                <a:latin typeface="Times New Roman" pitchFamily="18" charset="0"/>
                <a:cs typeface="Times New Roman" pitchFamily="18" charset="0"/>
              </a:rPr>
              <a:t> </a:t>
            </a:r>
            <a:r>
              <a:rPr lang="en-US" sz="3200" u="sng" err="1" smtClean="0">
                <a:solidFill>
                  <a:srgbClr val="C00000"/>
                </a:solidFill>
                <a:latin typeface="Times New Roman" pitchFamily="18" charset="0"/>
                <a:cs typeface="Times New Roman" pitchFamily="18" charset="0"/>
              </a:rPr>
              <a:t>thức</a:t>
            </a:r>
            <a:r>
              <a:rPr lang="en-US" sz="3200" u="sng" smtClean="0">
                <a:solidFill>
                  <a:srgbClr val="C00000"/>
                </a:solidFill>
                <a:latin typeface="Times New Roman" pitchFamily="18" charset="0"/>
                <a:cs typeface="Times New Roman" pitchFamily="18" charset="0"/>
              </a:rPr>
              <a:t>, </a:t>
            </a:r>
            <a:r>
              <a:rPr lang="en-US" sz="3200" u="sng" err="1" smtClean="0">
                <a:solidFill>
                  <a:srgbClr val="C00000"/>
                </a:solidFill>
                <a:latin typeface="Times New Roman" pitchFamily="18" charset="0"/>
                <a:cs typeface="Times New Roman" pitchFamily="18" charset="0"/>
              </a:rPr>
              <a:t>trách</a:t>
            </a:r>
            <a:r>
              <a:rPr lang="en-US" sz="3200" u="sng" smtClean="0">
                <a:solidFill>
                  <a:srgbClr val="C00000"/>
                </a:solidFill>
                <a:latin typeface="Times New Roman" pitchFamily="18" charset="0"/>
                <a:cs typeface="Times New Roman" pitchFamily="18" charset="0"/>
              </a:rPr>
              <a:t> </a:t>
            </a:r>
            <a:r>
              <a:rPr lang="en-US" sz="3200" u="sng" err="1" smtClean="0">
                <a:solidFill>
                  <a:srgbClr val="C00000"/>
                </a:solidFill>
                <a:latin typeface="Times New Roman" pitchFamily="18" charset="0"/>
                <a:cs typeface="Times New Roman" pitchFamily="18" charset="0"/>
              </a:rPr>
              <a:t>nhiệm</a:t>
            </a:r>
            <a:r>
              <a:rPr lang="en-US" sz="3200" u="sng" smtClean="0">
                <a:solidFill>
                  <a:srgbClr val="C00000"/>
                </a:solidFill>
                <a:latin typeface="Times New Roman" pitchFamily="18" charset="0"/>
                <a:cs typeface="Times New Roman" pitchFamily="18" charset="0"/>
              </a:rPr>
              <a:t> </a:t>
            </a:r>
            <a:r>
              <a:rPr lang="en-US" sz="3200" u="sng" err="1" smtClean="0">
                <a:solidFill>
                  <a:srgbClr val="C00000"/>
                </a:solidFill>
                <a:latin typeface="Times New Roman" pitchFamily="18" charset="0"/>
                <a:cs typeface="Times New Roman" pitchFamily="18" charset="0"/>
              </a:rPr>
              <a:t>của</a:t>
            </a:r>
            <a:r>
              <a:rPr lang="en-US" sz="3200" u="sng" smtClean="0">
                <a:solidFill>
                  <a:srgbClr val="C00000"/>
                </a:solidFill>
                <a:latin typeface="Times New Roman" pitchFamily="18" charset="0"/>
                <a:cs typeface="Times New Roman" pitchFamily="18" charset="0"/>
              </a:rPr>
              <a:t> </a:t>
            </a:r>
            <a:r>
              <a:rPr lang="en-US" sz="3200" u="sng" err="1" smtClean="0">
                <a:solidFill>
                  <a:srgbClr val="C00000"/>
                </a:solidFill>
                <a:latin typeface="Times New Roman" pitchFamily="18" charset="0"/>
                <a:cs typeface="Times New Roman" pitchFamily="18" charset="0"/>
              </a:rPr>
              <a:t>học</a:t>
            </a:r>
            <a:r>
              <a:rPr lang="en-US" sz="3200" u="sng" smtClean="0">
                <a:solidFill>
                  <a:srgbClr val="C00000"/>
                </a:solidFill>
                <a:latin typeface="Times New Roman" pitchFamily="18" charset="0"/>
                <a:cs typeface="Times New Roman" pitchFamily="18" charset="0"/>
              </a:rPr>
              <a:t> </a:t>
            </a:r>
            <a:r>
              <a:rPr lang="en-US" sz="3200" u="sng" err="1" smtClean="0">
                <a:solidFill>
                  <a:srgbClr val="C00000"/>
                </a:solidFill>
                <a:latin typeface="Times New Roman" pitchFamily="18" charset="0"/>
                <a:cs typeface="Times New Roman" pitchFamily="18" charset="0"/>
              </a:rPr>
              <a:t>sinh</a:t>
            </a:r>
            <a:r>
              <a:rPr lang="en-US" sz="3200" u="sng" smtClean="0">
                <a:solidFill>
                  <a:srgbClr val="C00000"/>
                </a:solidFill>
                <a:latin typeface="Times New Roman" pitchFamily="18" charset="0"/>
                <a:cs typeface="Times New Roman" pitchFamily="18" charset="0"/>
              </a:rPr>
              <a:t> </a:t>
            </a:r>
            <a:r>
              <a:rPr lang="en-US" sz="3200" u="sng" err="1" smtClean="0">
                <a:solidFill>
                  <a:srgbClr val="C00000"/>
                </a:solidFill>
                <a:latin typeface="Times New Roman" pitchFamily="18" charset="0"/>
                <a:cs typeface="Times New Roman" pitchFamily="18" charset="0"/>
              </a:rPr>
              <a:t>về</a:t>
            </a:r>
            <a:r>
              <a:rPr lang="en-US" sz="3200" u="sng" smtClean="0">
                <a:solidFill>
                  <a:srgbClr val="C00000"/>
                </a:solidFill>
                <a:latin typeface="Times New Roman" pitchFamily="18" charset="0"/>
                <a:cs typeface="Times New Roman" pitchFamily="18" charset="0"/>
              </a:rPr>
              <a:t> </a:t>
            </a:r>
            <a:r>
              <a:rPr lang="en-US" sz="3200" u="sng" err="1" smtClean="0">
                <a:solidFill>
                  <a:srgbClr val="C00000"/>
                </a:solidFill>
                <a:latin typeface="Times New Roman" pitchFamily="18" charset="0"/>
                <a:cs typeface="Times New Roman" pitchFamily="18" charset="0"/>
              </a:rPr>
              <a:t>nhiệm</a:t>
            </a:r>
            <a:r>
              <a:rPr lang="en-US" sz="3200" u="sng" smtClean="0">
                <a:solidFill>
                  <a:srgbClr val="C00000"/>
                </a:solidFill>
                <a:latin typeface="Times New Roman" pitchFamily="18" charset="0"/>
                <a:cs typeface="Times New Roman" pitchFamily="18" charset="0"/>
              </a:rPr>
              <a:t> </a:t>
            </a:r>
            <a:r>
              <a:rPr lang="en-US" sz="3200" u="sng" err="1" smtClean="0">
                <a:solidFill>
                  <a:srgbClr val="C00000"/>
                </a:solidFill>
                <a:latin typeface="Times New Roman" pitchFamily="18" charset="0"/>
                <a:cs typeface="Times New Roman" pitchFamily="18" charset="0"/>
              </a:rPr>
              <a:t>vụ</a:t>
            </a:r>
            <a:r>
              <a:rPr lang="en-US" sz="3200" u="sng" smtClean="0">
                <a:solidFill>
                  <a:srgbClr val="C00000"/>
                </a:solidFill>
                <a:latin typeface="Times New Roman" pitchFamily="18" charset="0"/>
                <a:cs typeface="Times New Roman" pitchFamily="18" charset="0"/>
              </a:rPr>
              <a:t> </a:t>
            </a:r>
            <a:r>
              <a:rPr lang="en-US" sz="3200" u="sng" err="1" smtClean="0">
                <a:solidFill>
                  <a:srgbClr val="C00000"/>
                </a:solidFill>
                <a:latin typeface="Times New Roman" pitchFamily="18" charset="0"/>
                <a:cs typeface="Times New Roman" pitchFamily="18" charset="0"/>
              </a:rPr>
              <a:t>bảo</a:t>
            </a:r>
            <a:r>
              <a:rPr lang="en-US" sz="3200" u="sng" smtClean="0">
                <a:solidFill>
                  <a:srgbClr val="C00000"/>
                </a:solidFill>
                <a:latin typeface="Times New Roman" pitchFamily="18" charset="0"/>
                <a:cs typeface="Times New Roman" pitchFamily="18" charset="0"/>
              </a:rPr>
              <a:t> </a:t>
            </a:r>
            <a:r>
              <a:rPr lang="en-US" sz="3200" u="sng" err="1" smtClean="0">
                <a:solidFill>
                  <a:srgbClr val="C00000"/>
                </a:solidFill>
                <a:latin typeface="Times New Roman" pitchFamily="18" charset="0"/>
                <a:cs typeface="Times New Roman" pitchFamily="18" charset="0"/>
              </a:rPr>
              <a:t>vệ</a:t>
            </a:r>
            <a:r>
              <a:rPr lang="en-US" sz="3200" u="sng" smtClean="0">
                <a:solidFill>
                  <a:srgbClr val="C00000"/>
                </a:solidFill>
                <a:latin typeface="Times New Roman" pitchFamily="18" charset="0"/>
                <a:cs typeface="Times New Roman" pitchFamily="18" charset="0"/>
              </a:rPr>
              <a:t> an </a:t>
            </a:r>
            <a:r>
              <a:rPr lang="en-US" sz="3200" u="sng" err="1" smtClean="0">
                <a:solidFill>
                  <a:srgbClr val="C00000"/>
                </a:solidFill>
                <a:latin typeface="Times New Roman" pitchFamily="18" charset="0"/>
                <a:cs typeface="Times New Roman" pitchFamily="18" charset="0"/>
              </a:rPr>
              <a:t>ninh</a:t>
            </a:r>
            <a:r>
              <a:rPr lang="en-US" sz="3200" u="sng" smtClean="0">
                <a:solidFill>
                  <a:srgbClr val="C00000"/>
                </a:solidFill>
                <a:latin typeface="Times New Roman" pitchFamily="18" charset="0"/>
                <a:cs typeface="Times New Roman" pitchFamily="18" charset="0"/>
              </a:rPr>
              <a:t> </a:t>
            </a:r>
            <a:r>
              <a:rPr lang="en-US" sz="3200" u="sng" err="1" smtClean="0">
                <a:solidFill>
                  <a:srgbClr val="C00000"/>
                </a:solidFill>
                <a:latin typeface="Times New Roman" pitchFamily="18" charset="0"/>
                <a:cs typeface="Times New Roman" pitchFamily="18" charset="0"/>
              </a:rPr>
              <a:t>Tổ</a:t>
            </a:r>
            <a:r>
              <a:rPr lang="en-US" sz="3200" u="sng" smtClean="0">
                <a:solidFill>
                  <a:srgbClr val="C00000"/>
                </a:solidFill>
                <a:latin typeface="Times New Roman" pitchFamily="18" charset="0"/>
                <a:cs typeface="Times New Roman" pitchFamily="18" charset="0"/>
              </a:rPr>
              <a:t> </a:t>
            </a:r>
            <a:r>
              <a:rPr lang="en-US" sz="3200" u="sng" err="1" smtClean="0">
                <a:solidFill>
                  <a:srgbClr val="C00000"/>
                </a:solidFill>
                <a:latin typeface="Times New Roman" pitchFamily="18" charset="0"/>
                <a:cs typeface="Times New Roman" pitchFamily="18" charset="0"/>
              </a:rPr>
              <a:t>quốc</a:t>
            </a:r>
            <a:r>
              <a:rPr lang="en-US" sz="3200" u="sng" smtClean="0">
                <a:solidFill>
                  <a:srgbClr val="C00000"/>
                </a:solidFill>
                <a:latin typeface="Times New Roman" pitchFamily="18" charset="0"/>
                <a:cs typeface="Times New Roman" pitchFamily="18" charset="0"/>
              </a:rPr>
              <a:t> </a:t>
            </a:r>
            <a:r>
              <a:rPr lang="en-US" sz="3200" u="sng" err="1" smtClean="0">
                <a:solidFill>
                  <a:srgbClr val="C00000"/>
                </a:solidFill>
                <a:latin typeface="Times New Roman" pitchFamily="18" charset="0"/>
                <a:cs typeface="Times New Roman" pitchFamily="18" charset="0"/>
              </a:rPr>
              <a:t>trong</a:t>
            </a:r>
            <a:r>
              <a:rPr lang="en-US" sz="3200" u="sng" smtClean="0">
                <a:solidFill>
                  <a:srgbClr val="C00000"/>
                </a:solidFill>
                <a:latin typeface="Times New Roman" pitchFamily="18" charset="0"/>
                <a:cs typeface="Times New Roman" pitchFamily="18" charset="0"/>
              </a:rPr>
              <a:t> </a:t>
            </a:r>
            <a:r>
              <a:rPr lang="en-US" sz="3200" u="sng" err="1" smtClean="0">
                <a:solidFill>
                  <a:srgbClr val="C00000"/>
                </a:solidFill>
                <a:latin typeface="Times New Roman" pitchFamily="18" charset="0"/>
                <a:cs typeface="Times New Roman" pitchFamily="18" charset="0"/>
              </a:rPr>
              <a:t>thời</a:t>
            </a:r>
            <a:r>
              <a:rPr lang="en-US" sz="3200" u="sng" smtClean="0">
                <a:solidFill>
                  <a:srgbClr val="C00000"/>
                </a:solidFill>
                <a:latin typeface="Times New Roman" pitchFamily="18" charset="0"/>
                <a:cs typeface="Times New Roman" pitchFamily="18" charset="0"/>
              </a:rPr>
              <a:t> </a:t>
            </a:r>
            <a:r>
              <a:rPr lang="en-US" sz="3200" u="sng" err="1" smtClean="0">
                <a:solidFill>
                  <a:srgbClr val="C00000"/>
                </a:solidFill>
                <a:latin typeface="Times New Roman" pitchFamily="18" charset="0"/>
                <a:cs typeface="Times New Roman" pitchFamily="18" charset="0"/>
              </a:rPr>
              <a:t>kì</a:t>
            </a:r>
            <a:r>
              <a:rPr lang="en-US" sz="3200" u="sng" smtClean="0">
                <a:solidFill>
                  <a:srgbClr val="C00000"/>
                </a:solidFill>
                <a:latin typeface="Times New Roman" pitchFamily="18" charset="0"/>
                <a:cs typeface="Times New Roman" pitchFamily="18" charset="0"/>
              </a:rPr>
              <a:t> </a:t>
            </a:r>
            <a:r>
              <a:rPr lang="en-US" sz="3200" u="sng" err="1" smtClean="0">
                <a:solidFill>
                  <a:srgbClr val="C00000"/>
                </a:solidFill>
                <a:latin typeface="Times New Roman" pitchFamily="18" charset="0"/>
                <a:cs typeface="Times New Roman" pitchFamily="18" charset="0"/>
              </a:rPr>
              <a:t>mới</a:t>
            </a:r>
            <a:r>
              <a:rPr lang="en-US" sz="3200" u="sng" smtClean="0">
                <a:solidFill>
                  <a:srgbClr val="C00000"/>
                </a:solidFill>
                <a:latin typeface="Times New Roman" pitchFamily="18" charset="0"/>
                <a:cs typeface="Times New Roman" pitchFamily="18" charset="0"/>
              </a:rPr>
              <a:t>:</a:t>
            </a:r>
          </a:p>
        </p:txBody>
      </p:sp>
      <p:sp>
        <p:nvSpPr>
          <p:cNvPr id="21507" name="Content Placeholder 2"/>
          <p:cNvSpPr>
            <a:spLocks noGrp="1"/>
          </p:cNvSpPr>
          <p:nvPr>
            <p:ph idx="1"/>
          </p:nvPr>
        </p:nvSpPr>
        <p:spPr>
          <a:xfrm>
            <a:off x="152400" y="3657600"/>
            <a:ext cx="8686800" cy="4525962"/>
          </a:xfrm>
        </p:spPr>
        <p:txBody>
          <a:bodyPr/>
          <a:lstStyle/>
          <a:p>
            <a:pPr algn="just" eaLnBrk="1" hangingPunct="1">
              <a:lnSpc>
                <a:spcPct val="90000"/>
              </a:lnSpc>
              <a:buFontTx/>
              <a:buNone/>
            </a:pPr>
            <a:r>
              <a:rPr lang="en-US" sz="2800" smtClean="0">
                <a:solidFill>
                  <a:srgbClr val="0039AC"/>
                </a:solidFill>
                <a:latin typeface="Times New Roman" pitchFamily="18" charset="0"/>
                <a:cs typeface="Times New Roman" pitchFamily="18" charset="0"/>
              </a:rPr>
              <a:t>- Nhận thức được tính chất, nhiệm vụ, nội dung bảo vệ an ninh quốc gia là thường xuyên, phức tạp, quyết liệt và lâu dài. Từ đó, xác định trách nhiệm là một lực lượng tuyên truyền tích cực cho nhiệm vụ này.</a:t>
            </a:r>
          </a:p>
          <a:p>
            <a:pPr algn="just" eaLnBrk="1" hangingPunct="1">
              <a:lnSpc>
                <a:spcPct val="90000"/>
              </a:lnSpc>
              <a:buFont typeface="Wingdings 2" pitchFamily="18" charset="2"/>
              <a:buNone/>
            </a:pPr>
            <a:r>
              <a:rPr lang="en-US" sz="2800" smtClean="0">
                <a:solidFill>
                  <a:srgbClr val="0039AC"/>
                </a:solidFill>
                <a:latin typeface="Times New Roman" pitchFamily="18" charset="0"/>
                <a:cs typeface="Times New Roman" pitchFamily="18" charset="0"/>
              </a:rPr>
              <a:t>- Tích cực học tập nâng cao kiến thức về Hiến pháp, pháp luật, hiểu được những nội dung cơ bản về bảo vệ an ninh quốc gia.</a:t>
            </a:r>
          </a:p>
          <a:p>
            <a:pPr eaLnBrk="1" hangingPunct="1"/>
            <a:endParaRPr lang="en-US" smtClean="0">
              <a:solidFill>
                <a:srgbClr val="0039AC"/>
              </a:solidFill>
            </a:endParaRPr>
          </a:p>
        </p:txBody>
      </p:sp>
      <p:sp>
        <p:nvSpPr>
          <p:cNvPr id="11" name="Rectangle 10"/>
          <p:cNvSpPr/>
          <p:nvPr/>
        </p:nvSpPr>
        <p:spPr>
          <a:xfrm>
            <a:off x="381000" y="914400"/>
            <a:ext cx="8077200" cy="1815882"/>
          </a:xfrm>
          <a:prstGeom prst="rect">
            <a:avLst/>
          </a:prstGeom>
          <a:noFill/>
        </p:spPr>
        <p:txBody>
          <a:bodyPr wrap="square">
            <a:spAutoFit/>
          </a:bodyPr>
          <a:lstStyle/>
          <a:p>
            <a:pPr marL="1028700" indent="-1028700" eaLnBrk="1" fontAlgn="auto" hangingPunct="1">
              <a:spcBef>
                <a:spcPts val="0"/>
              </a:spcBef>
              <a:spcAft>
                <a:spcPts val="0"/>
              </a:spcAft>
              <a:defRPr/>
            </a:pP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4400" b="1" dirty="0" smtClean="0">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II</a:t>
            </a:r>
            <a:r>
              <a:rPr lang="en-US" sz="4400" b="1" dirty="0">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4400" b="1" dirty="0" err="1">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Học</a:t>
            </a:r>
            <a:r>
              <a:rPr lang="en-US" sz="4400" b="1" dirty="0">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4400" b="1" dirty="0" err="1">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sinh</a:t>
            </a:r>
            <a:r>
              <a:rPr lang="en-US" sz="4400" b="1" dirty="0">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4400" b="1" dirty="0" err="1">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với</a:t>
            </a:r>
            <a:r>
              <a:rPr lang="en-US" sz="4400" b="1" dirty="0">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4400" b="1" dirty="0" err="1">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nhiệm</a:t>
            </a:r>
            <a:r>
              <a:rPr lang="en-US" sz="4400" b="1" dirty="0">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4400" b="1" dirty="0" err="1" smtClean="0">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vụ</a:t>
            </a:r>
            <a:r>
              <a:rPr lang="en-US" sz="4400" b="1" dirty="0" smtClean="0">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4400" b="1" dirty="0" err="1">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bảo</a:t>
            </a:r>
            <a:r>
              <a:rPr lang="en-US" sz="4400" b="1" dirty="0">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4400" b="1" dirty="0" err="1">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vệ</a:t>
            </a:r>
            <a:r>
              <a:rPr lang="en-US" sz="4400" b="1">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an </a:t>
            </a:r>
            <a:r>
              <a:rPr lang="en-US" sz="4400" b="1" err="1">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ninh</a:t>
            </a:r>
            <a:r>
              <a:rPr lang="en-US" sz="4400" b="1" dirty="0">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4400" b="1" dirty="0" err="1">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Tổ</a:t>
            </a:r>
            <a:r>
              <a:rPr lang="en-US" sz="4400" b="1" dirty="0">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4400" b="1" dirty="0" err="1" smtClean="0">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quốc</a:t>
            </a:r>
            <a:r>
              <a:rPr lang="en-US" sz="4400" b="1" dirty="0" smtClean="0">
                <a:ln w="31550" cmpd="sng">
                  <a:solidFill>
                    <a:srgbClr val="C00000"/>
                  </a:solidFill>
                  <a:prstDash val="solid"/>
                </a:ln>
                <a:solidFill>
                  <a:srgbClr val="C0000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p>
          <a:p>
            <a:pPr marL="1028700" indent="-1028700" algn="just" eaLnBrk="1" fontAlgn="auto" hangingPunct="1">
              <a:spcBef>
                <a:spcPts val="0"/>
              </a:spcBef>
              <a:spcAft>
                <a:spcPts val="0"/>
              </a:spcAft>
              <a:defRPr/>
            </a:pPr>
            <a:r>
              <a:rPr lang="en-US"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endParaRPr lang="en-US"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latin typeface="Times New Roman" pitchFamily="18" charset="0"/>
              <a:cs typeface="Times New Roman" pitchFamily="18" charset="0"/>
            </a:endParaRPr>
          </a:p>
        </p:txBody>
      </p:sp>
      <p:sp>
        <p:nvSpPr>
          <p:cNvPr id="12" name="Rectangle 11"/>
          <p:cNvSpPr/>
          <p:nvPr/>
        </p:nvSpPr>
        <p:spPr>
          <a:xfrm>
            <a:off x="0" y="0"/>
            <a:ext cx="9144000" cy="762000"/>
          </a:xfrm>
          <a:prstGeom prst="rect">
            <a:avLst/>
          </a:prstGeom>
          <a:solidFill>
            <a:srgbClr val="E2E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E5A3"/>
              </a:solidFill>
            </a:endParaRPr>
          </a:p>
        </p:txBody>
      </p:sp>
      <p:pic>
        <p:nvPicPr>
          <p:cNvPr id="13" name="Picture 8" descr="quocky"/>
          <p:cNvPicPr>
            <a:picLocks noChangeAspect="1" noChangeArrowheads="1" noCrop="1"/>
          </p:cNvPicPr>
          <p:nvPr/>
        </p:nvPicPr>
        <p:blipFill>
          <a:blip r:embed="rId2"/>
          <a:srcRect/>
          <a:stretch>
            <a:fillRect/>
          </a:stretch>
        </p:blipFill>
        <p:spPr bwMode="auto">
          <a:xfrm>
            <a:off x="7391400" y="76200"/>
            <a:ext cx="1066800" cy="609600"/>
          </a:xfrm>
          <a:prstGeom prst="rect">
            <a:avLst/>
          </a:prstGeom>
          <a:noFill/>
          <a:ln w="9525">
            <a:noFill/>
            <a:miter lim="800000"/>
            <a:headEnd/>
            <a:tailEnd/>
          </a:ln>
        </p:spPr>
      </p:pic>
      <p:pic>
        <p:nvPicPr>
          <p:cNvPr id="14" name="Picture 4" descr="ringworld2_w"/>
          <p:cNvPicPr>
            <a:picLocks noChangeAspect="1" noChangeArrowheads="1" noCrop="1"/>
          </p:cNvPicPr>
          <p:nvPr/>
        </p:nvPicPr>
        <p:blipFill>
          <a:blip r:embed="rId3"/>
          <a:srcRect/>
          <a:stretch>
            <a:fillRect/>
          </a:stretch>
        </p:blipFill>
        <p:spPr bwMode="auto">
          <a:xfrm>
            <a:off x="762000" y="87086"/>
            <a:ext cx="838200" cy="598714"/>
          </a:xfrm>
          <a:prstGeom prst="rect">
            <a:avLst/>
          </a:prstGeom>
          <a:noFill/>
          <a:ln w="9525">
            <a:noFill/>
            <a:miter lim="800000"/>
            <a:headEnd/>
            <a:tailEnd/>
          </a:ln>
        </p:spPr>
      </p:pic>
      <p:sp>
        <p:nvSpPr>
          <p:cNvPr id="16" name="TextBox 11"/>
          <p:cNvSpPr txBox="1">
            <a:spLocks noChangeArrowheads="1"/>
          </p:cNvSpPr>
          <p:nvPr/>
        </p:nvSpPr>
        <p:spPr bwMode="auto">
          <a:xfrm>
            <a:off x="1447800" y="76200"/>
            <a:ext cx="6019800" cy="615553"/>
          </a:xfrm>
          <a:prstGeom prst="rect">
            <a:avLst/>
          </a:prstGeom>
          <a:noFill/>
          <a:ln w="9525">
            <a:noFill/>
            <a:miter lim="800000"/>
            <a:headEnd/>
            <a:tailEnd/>
          </a:ln>
        </p:spPr>
        <p:txBody>
          <a:bodyPr>
            <a:spAutoFit/>
          </a:bodyPr>
          <a:lstStyle/>
          <a:p>
            <a:pPr algn="ctr" eaLnBrk="1" hangingPunct="1"/>
            <a:r>
              <a:rPr lang="en-US" b="1" dirty="0" err="1" smtClean="0">
                <a:solidFill>
                  <a:srgbClr val="0039AC"/>
                </a:solidFill>
                <a:latin typeface="Tahoma" pitchFamily="34" charset="0"/>
                <a:cs typeface="Tahoma" pitchFamily="34" charset="0"/>
              </a:rPr>
              <a:t>Sở</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dục</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và</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Đào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tạo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Gia</a:t>
            </a:r>
            <a:r>
              <a:rPr lang="en-US" b="1" dirty="0" smtClean="0">
                <a:solidFill>
                  <a:srgbClr val="0039AC"/>
                </a:solidFill>
                <a:latin typeface="Tahoma" pitchFamily="34" charset="0"/>
                <a:cs typeface="Tahoma" pitchFamily="34" charset="0"/>
              </a:rPr>
              <a:t> Lai</a:t>
            </a:r>
            <a:endParaRPr lang="en-US" b="1" u="sng" dirty="0" smtClean="0">
              <a:solidFill>
                <a:srgbClr val="0039AC"/>
              </a:solidFill>
              <a:latin typeface="Tahoma" pitchFamily="34" charset="0"/>
              <a:cs typeface="Tahoma" pitchFamily="34" charset="0"/>
            </a:endParaRPr>
          </a:p>
          <a:p>
            <a:pPr algn="ctr" eaLnBrk="1" hangingPunct="1"/>
            <a:r>
              <a:rPr lang="en-US" sz="1600" b="1" u="sng" dirty="0" err="1" smtClean="0">
                <a:solidFill>
                  <a:srgbClr val="0039AC"/>
                </a:solidFill>
                <a:latin typeface="Tahoma" pitchFamily="34" charset="0"/>
                <a:cs typeface="Tahoma" pitchFamily="34" charset="0"/>
              </a:rPr>
              <a:t>Trường</a:t>
            </a:r>
            <a:r>
              <a:rPr lang="en-US" sz="1600" b="1" u="sng" dirty="0" smtClean="0">
                <a:solidFill>
                  <a:srgbClr val="0039AC"/>
                </a:solidFill>
                <a:latin typeface="Tahoma" pitchFamily="34" charset="0"/>
                <a:cs typeface="Tahoma" pitchFamily="34" charset="0"/>
              </a:rPr>
              <a:t> THPT </a:t>
            </a:r>
            <a:r>
              <a:rPr lang="en-US" sz="1600" b="1" u="sng" dirty="0" err="1" smtClean="0">
                <a:solidFill>
                  <a:srgbClr val="0039AC"/>
                </a:solidFill>
                <a:latin typeface="Tahoma" pitchFamily="34" charset="0"/>
                <a:cs typeface="Tahoma" pitchFamily="34" charset="0"/>
              </a:rPr>
              <a:t>Tây</a:t>
            </a:r>
            <a:r>
              <a:rPr lang="en-US" sz="1600" b="1" u="sng" dirty="0" smtClean="0">
                <a:solidFill>
                  <a:srgbClr val="0039AC"/>
                </a:solidFill>
                <a:latin typeface="Tahoma" pitchFamily="34" charset="0"/>
                <a:cs typeface="Tahoma" pitchFamily="34" charset="0"/>
              </a:rPr>
              <a:t> </a:t>
            </a:r>
            <a:r>
              <a:rPr lang="en-US" sz="1600" b="1" u="sng" dirty="0" err="1" smtClean="0">
                <a:solidFill>
                  <a:srgbClr val="0039AC"/>
                </a:solidFill>
                <a:latin typeface="Tahoma" pitchFamily="34" charset="0"/>
                <a:cs typeface="Tahoma" pitchFamily="34" charset="0"/>
              </a:rPr>
              <a:t>Sơn</a:t>
            </a:r>
            <a:endParaRPr lang="en-US" sz="1600" b="1" u="sng" dirty="0">
              <a:solidFill>
                <a:srgbClr val="0039AC"/>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checkerboard(across)">
                                      <p:cBhvr>
                                        <p:cTn id="12" dur="500"/>
                                        <p:tgtEl>
                                          <p:spTgt spid="2150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17" dur="500"/>
                                        <p:tgtEl>
                                          <p:spTgt spid="2150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2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1066800"/>
            <a:ext cx="8991600" cy="1143000"/>
          </a:xfrm>
        </p:spPr>
        <p:txBody>
          <a:bodyPr>
            <a:normAutofit/>
          </a:bodyPr>
          <a:lstStyle/>
          <a:p>
            <a:pPr algn="l" eaLnBrk="1" hangingPunct="1"/>
            <a:r>
              <a:rPr lang="en-US" sz="2800" u="sng" dirty="0" smtClean="0">
                <a:solidFill>
                  <a:srgbClr val="C00000"/>
                </a:solidFill>
                <a:latin typeface="Times New Roman" pitchFamily="18" charset="0"/>
                <a:cs typeface="Times New Roman" pitchFamily="18" charset="0"/>
              </a:rPr>
              <a:t>1. </a:t>
            </a:r>
            <a:r>
              <a:rPr lang="en-US" sz="2800" u="sng" dirty="0" err="1" smtClean="0">
                <a:solidFill>
                  <a:srgbClr val="C00000"/>
                </a:solidFill>
                <a:latin typeface="Times New Roman" pitchFamily="18" charset="0"/>
                <a:cs typeface="Times New Roman" pitchFamily="18" charset="0"/>
              </a:rPr>
              <a:t>Nâng</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cao</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nhận</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thức</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trách</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nhiệm</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của</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học</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sinh</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về</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nhiệm</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vụ</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bảo</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vệ</a:t>
            </a:r>
            <a:r>
              <a:rPr lang="en-US" sz="2800" u="sng" dirty="0" smtClean="0">
                <a:solidFill>
                  <a:srgbClr val="C00000"/>
                </a:solidFill>
                <a:latin typeface="Times New Roman" pitchFamily="18" charset="0"/>
                <a:cs typeface="Times New Roman" pitchFamily="18" charset="0"/>
              </a:rPr>
              <a:t> an </a:t>
            </a:r>
            <a:r>
              <a:rPr lang="en-US" sz="2800" u="sng" dirty="0" err="1" smtClean="0">
                <a:solidFill>
                  <a:srgbClr val="C00000"/>
                </a:solidFill>
                <a:latin typeface="Times New Roman" pitchFamily="18" charset="0"/>
                <a:cs typeface="Times New Roman" pitchFamily="18" charset="0"/>
              </a:rPr>
              <a:t>ninh</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Tổ</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quốc</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trong</a:t>
            </a:r>
            <a:r>
              <a:rPr lang="en-US" sz="2800" u="sng" dirty="0" smtClean="0">
                <a:solidFill>
                  <a:srgbClr val="C00000"/>
                </a:solidFill>
                <a:latin typeface="Times New Roman" pitchFamily="18" charset="0"/>
                <a:cs typeface="Times New Roman" pitchFamily="18" charset="0"/>
              </a:rPr>
              <a:t> </a:t>
            </a:r>
            <a:r>
              <a:rPr lang="en-US" sz="2800" u="sng" err="1" smtClean="0">
                <a:solidFill>
                  <a:srgbClr val="C00000"/>
                </a:solidFill>
                <a:latin typeface="Times New Roman" pitchFamily="18" charset="0"/>
                <a:cs typeface="Times New Roman" pitchFamily="18" charset="0"/>
              </a:rPr>
              <a:t>thời</a:t>
            </a:r>
            <a:r>
              <a:rPr lang="en-US" sz="2800" u="sng"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kì</a:t>
            </a:r>
            <a:r>
              <a:rPr lang="en-US" sz="2800" u="sng" dirty="0" smtClean="0">
                <a:solidFill>
                  <a:srgbClr val="C00000"/>
                </a:solidFill>
                <a:latin typeface="Times New Roman" pitchFamily="18" charset="0"/>
                <a:cs typeface="Times New Roman" pitchFamily="18" charset="0"/>
              </a:rPr>
              <a:t> </a:t>
            </a:r>
            <a:r>
              <a:rPr lang="en-US" sz="2800" u="sng" dirty="0" err="1" smtClean="0">
                <a:solidFill>
                  <a:srgbClr val="C00000"/>
                </a:solidFill>
                <a:latin typeface="Times New Roman" pitchFamily="18" charset="0"/>
                <a:cs typeface="Times New Roman" pitchFamily="18" charset="0"/>
              </a:rPr>
              <a:t>mới</a:t>
            </a:r>
            <a:r>
              <a:rPr lang="en-US" sz="2800" u="sng" dirty="0" smtClean="0">
                <a:solidFill>
                  <a:srgbClr val="C00000"/>
                </a:solidFill>
                <a:latin typeface="Times New Roman" pitchFamily="18" charset="0"/>
                <a:cs typeface="Times New Roman" pitchFamily="18" charset="0"/>
              </a:rPr>
              <a:t>:</a:t>
            </a:r>
          </a:p>
        </p:txBody>
      </p:sp>
      <p:sp>
        <p:nvSpPr>
          <p:cNvPr id="21507" name="Content Placeholder 2"/>
          <p:cNvSpPr>
            <a:spLocks noGrp="1"/>
          </p:cNvSpPr>
          <p:nvPr>
            <p:ph idx="1"/>
          </p:nvPr>
        </p:nvSpPr>
        <p:spPr>
          <a:xfrm>
            <a:off x="152400" y="2332038"/>
            <a:ext cx="8686800" cy="1935162"/>
          </a:xfrm>
        </p:spPr>
        <p:txBody>
          <a:bodyPr/>
          <a:lstStyle/>
          <a:p>
            <a:pPr algn="just" eaLnBrk="1" hangingPunct="1">
              <a:lnSpc>
                <a:spcPct val="90000"/>
              </a:lnSpc>
              <a:buFontTx/>
              <a:buNone/>
            </a:pPr>
            <a:r>
              <a:rPr lang="en-US" sz="2800" smtClean="0">
                <a:solidFill>
                  <a:srgbClr val="0039AC"/>
                </a:solidFill>
                <a:latin typeface="Times New Roman" pitchFamily="18" charset="0"/>
                <a:cs typeface="Times New Roman" pitchFamily="18" charset="0"/>
              </a:rPr>
              <a:t>- Luôn nâng cao cảnh giác, chủ động phòng ngừa, tích cực tham gia phong trào toàn dân bảo vệ an ninh Tổ quốc.</a:t>
            </a:r>
          </a:p>
          <a:p>
            <a:pPr eaLnBrk="1" hangingPunct="1">
              <a:lnSpc>
                <a:spcPct val="90000"/>
              </a:lnSpc>
              <a:buFontTx/>
              <a:buNone/>
            </a:pPr>
            <a:r>
              <a:rPr lang="en-US" sz="2800" smtClean="0">
                <a:solidFill>
                  <a:srgbClr val="0039AC"/>
                </a:solidFill>
                <a:latin typeface="Times New Roman" pitchFamily="18" charset="0"/>
                <a:cs typeface="Times New Roman" pitchFamily="18" charset="0"/>
              </a:rPr>
              <a:t>- Thực hiện quyền và nghĩa vụ của công dân trong bảo vệ an ninh Tổ quốc.</a:t>
            </a:r>
          </a:p>
          <a:p>
            <a:pPr eaLnBrk="1" hangingPunct="1"/>
            <a:endParaRPr lang="en-US" smtClean="0">
              <a:solidFill>
                <a:srgbClr val="0039AC"/>
              </a:solidFill>
            </a:endParaRPr>
          </a:p>
        </p:txBody>
      </p:sp>
      <p:pic>
        <p:nvPicPr>
          <p:cNvPr id="44034" name="Picture 2" descr="Kết quả hình ảnh cho học sinh với bảo vệ an ninh tổ quốc"/>
          <p:cNvPicPr>
            <a:picLocks noChangeAspect="1" noChangeArrowheads="1"/>
          </p:cNvPicPr>
          <p:nvPr/>
        </p:nvPicPr>
        <p:blipFill>
          <a:blip r:embed="rId2"/>
          <a:srcRect/>
          <a:stretch>
            <a:fillRect/>
          </a:stretch>
        </p:blipFill>
        <p:spPr bwMode="auto">
          <a:xfrm>
            <a:off x="2286000" y="3257756"/>
            <a:ext cx="5410200" cy="3600244"/>
          </a:xfrm>
          <a:prstGeom prst="rect">
            <a:avLst/>
          </a:prstGeom>
          <a:noFill/>
        </p:spPr>
      </p:pic>
      <p:sp>
        <p:nvSpPr>
          <p:cNvPr id="11" name="Rectangle 10"/>
          <p:cNvSpPr/>
          <p:nvPr/>
        </p:nvSpPr>
        <p:spPr>
          <a:xfrm>
            <a:off x="0" y="0"/>
            <a:ext cx="9144000" cy="762000"/>
          </a:xfrm>
          <a:prstGeom prst="rect">
            <a:avLst/>
          </a:prstGeom>
          <a:solidFill>
            <a:srgbClr val="E2E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E5A3"/>
              </a:solidFill>
            </a:endParaRPr>
          </a:p>
        </p:txBody>
      </p:sp>
      <p:pic>
        <p:nvPicPr>
          <p:cNvPr id="12" name="Picture 8" descr="quocky"/>
          <p:cNvPicPr>
            <a:picLocks noChangeAspect="1" noChangeArrowheads="1" noCrop="1"/>
          </p:cNvPicPr>
          <p:nvPr/>
        </p:nvPicPr>
        <p:blipFill>
          <a:blip r:embed="rId3"/>
          <a:srcRect/>
          <a:stretch>
            <a:fillRect/>
          </a:stretch>
        </p:blipFill>
        <p:spPr bwMode="auto">
          <a:xfrm>
            <a:off x="7391400" y="76200"/>
            <a:ext cx="1066800" cy="609600"/>
          </a:xfrm>
          <a:prstGeom prst="rect">
            <a:avLst/>
          </a:prstGeom>
          <a:noFill/>
          <a:ln w="9525">
            <a:noFill/>
            <a:miter lim="800000"/>
            <a:headEnd/>
            <a:tailEnd/>
          </a:ln>
        </p:spPr>
      </p:pic>
      <p:pic>
        <p:nvPicPr>
          <p:cNvPr id="13" name="Picture 4" descr="ringworld2_w"/>
          <p:cNvPicPr>
            <a:picLocks noChangeAspect="1" noChangeArrowheads="1" noCrop="1"/>
          </p:cNvPicPr>
          <p:nvPr/>
        </p:nvPicPr>
        <p:blipFill>
          <a:blip r:embed="rId4"/>
          <a:srcRect/>
          <a:stretch>
            <a:fillRect/>
          </a:stretch>
        </p:blipFill>
        <p:spPr bwMode="auto">
          <a:xfrm>
            <a:off x="762000" y="87086"/>
            <a:ext cx="838200" cy="598714"/>
          </a:xfrm>
          <a:prstGeom prst="rect">
            <a:avLst/>
          </a:prstGeom>
          <a:noFill/>
          <a:ln w="9525">
            <a:noFill/>
            <a:miter lim="800000"/>
            <a:headEnd/>
            <a:tailEnd/>
          </a:ln>
        </p:spPr>
      </p:pic>
      <p:sp>
        <p:nvSpPr>
          <p:cNvPr id="15" name="TextBox 11"/>
          <p:cNvSpPr txBox="1">
            <a:spLocks noChangeArrowheads="1"/>
          </p:cNvSpPr>
          <p:nvPr/>
        </p:nvSpPr>
        <p:spPr bwMode="auto">
          <a:xfrm>
            <a:off x="1447800" y="76200"/>
            <a:ext cx="6019800" cy="615553"/>
          </a:xfrm>
          <a:prstGeom prst="rect">
            <a:avLst/>
          </a:prstGeom>
          <a:noFill/>
          <a:ln w="9525">
            <a:noFill/>
            <a:miter lim="800000"/>
            <a:headEnd/>
            <a:tailEnd/>
          </a:ln>
        </p:spPr>
        <p:txBody>
          <a:bodyPr>
            <a:spAutoFit/>
          </a:bodyPr>
          <a:lstStyle/>
          <a:p>
            <a:pPr algn="ctr" eaLnBrk="1" hangingPunct="1"/>
            <a:r>
              <a:rPr lang="en-US" b="1" dirty="0" err="1" smtClean="0">
                <a:solidFill>
                  <a:srgbClr val="0039AC"/>
                </a:solidFill>
                <a:latin typeface="Tahoma" pitchFamily="34" charset="0"/>
                <a:cs typeface="Tahoma" pitchFamily="34" charset="0"/>
              </a:rPr>
              <a:t>Sở</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dục</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và</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Đào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tạo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Gia</a:t>
            </a:r>
            <a:r>
              <a:rPr lang="en-US" b="1" dirty="0" smtClean="0">
                <a:solidFill>
                  <a:srgbClr val="0039AC"/>
                </a:solidFill>
                <a:latin typeface="Tahoma" pitchFamily="34" charset="0"/>
                <a:cs typeface="Tahoma" pitchFamily="34" charset="0"/>
              </a:rPr>
              <a:t> Lai  </a:t>
            </a:r>
            <a:endParaRPr lang="en-US" b="1" u="sng" dirty="0" smtClean="0">
              <a:solidFill>
                <a:srgbClr val="0039AC"/>
              </a:solidFill>
              <a:latin typeface="Tahoma" pitchFamily="34" charset="0"/>
              <a:cs typeface="Tahoma" pitchFamily="34" charset="0"/>
            </a:endParaRPr>
          </a:p>
          <a:p>
            <a:pPr algn="ctr" eaLnBrk="1" hangingPunct="1"/>
            <a:r>
              <a:rPr lang="en-US" sz="1600" b="1" u="sng" dirty="0" err="1" smtClean="0">
                <a:solidFill>
                  <a:srgbClr val="0039AC"/>
                </a:solidFill>
                <a:latin typeface="Tahoma" pitchFamily="34" charset="0"/>
                <a:cs typeface="Tahoma" pitchFamily="34" charset="0"/>
              </a:rPr>
              <a:t>Trường</a:t>
            </a:r>
            <a:r>
              <a:rPr lang="en-US" sz="1600" b="1" u="sng" dirty="0" smtClean="0">
                <a:solidFill>
                  <a:srgbClr val="0039AC"/>
                </a:solidFill>
                <a:latin typeface="Tahoma" pitchFamily="34" charset="0"/>
                <a:cs typeface="Tahoma" pitchFamily="34" charset="0"/>
              </a:rPr>
              <a:t> THPT </a:t>
            </a:r>
            <a:r>
              <a:rPr lang="en-US" sz="1600" b="1" u="sng" dirty="0" err="1" smtClean="0">
                <a:solidFill>
                  <a:srgbClr val="0039AC"/>
                </a:solidFill>
                <a:latin typeface="Tahoma" pitchFamily="34" charset="0"/>
                <a:cs typeface="Tahoma" pitchFamily="34" charset="0"/>
              </a:rPr>
              <a:t>Tây</a:t>
            </a:r>
            <a:r>
              <a:rPr lang="en-US" sz="1600" b="1" u="sng" dirty="0" smtClean="0">
                <a:solidFill>
                  <a:srgbClr val="0039AC"/>
                </a:solidFill>
                <a:latin typeface="Tahoma" pitchFamily="34" charset="0"/>
                <a:cs typeface="Tahoma" pitchFamily="34" charset="0"/>
              </a:rPr>
              <a:t> </a:t>
            </a:r>
            <a:r>
              <a:rPr lang="en-US" sz="1600" b="1" u="sng" dirty="0" err="1" smtClean="0">
                <a:solidFill>
                  <a:srgbClr val="0039AC"/>
                </a:solidFill>
                <a:latin typeface="Tahoma" pitchFamily="34" charset="0"/>
                <a:cs typeface="Tahoma" pitchFamily="34" charset="0"/>
              </a:rPr>
              <a:t>Sơn</a:t>
            </a:r>
            <a:endParaRPr lang="en-US" sz="1600" b="1" u="sng" dirty="0">
              <a:solidFill>
                <a:srgbClr val="0039AC"/>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4034"/>
                                        </p:tgtEl>
                                        <p:attrNameLst>
                                          <p:attrName>style.visibility</p:attrName>
                                        </p:attrNameLst>
                                      </p:cBhvr>
                                      <p:to>
                                        <p:strVal val="visible"/>
                                      </p:to>
                                    </p:set>
                                    <p:animEffect transition="in" filter="diamond(in)">
                                      <p:cBhvr>
                                        <p:cTn id="12" dur="500"/>
                                        <p:tgtEl>
                                          <p:spTgt spid="4403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4034"/>
                                        </p:tgtEl>
                                        <p:attrNameLst>
                                          <p:attrName>ppt_x</p:attrName>
                                        </p:attrNameLst>
                                      </p:cBhvr>
                                      <p:tavLst>
                                        <p:tav tm="0">
                                          <p:val>
                                            <p:strVal val="ppt_x"/>
                                          </p:val>
                                        </p:tav>
                                        <p:tav tm="100000">
                                          <p:val>
                                            <p:strVal val="ppt_x"/>
                                          </p:val>
                                        </p:tav>
                                      </p:tavLst>
                                    </p:anim>
                                    <p:anim calcmode="lin" valueType="num">
                                      <p:cBhvr additive="base">
                                        <p:cTn id="17" dur="500"/>
                                        <p:tgtEl>
                                          <p:spTgt spid="44034"/>
                                        </p:tgtEl>
                                        <p:attrNameLst>
                                          <p:attrName>ppt_y</p:attrName>
                                        </p:attrNameLst>
                                      </p:cBhvr>
                                      <p:tavLst>
                                        <p:tav tm="0">
                                          <p:val>
                                            <p:strVal val="ppt_y"/>
                                          </p:val>
                                        </p:tav>
                                        <p:tav tm="100000">
                                          <p:val>
                                            <p:strVal val="1+ppt_h/2"/>
                                          </p:val>
                                        </p:tav>
                                      </p:tavLst>
                                    </p:anim>
                                    <p:set>
                                      <p:cBhvr>
                                        <p:cTn id="18" dur="1" fill="hold">
                                          <p:stCondLst>
                                            <p:cond delay="499"/>
                                          </p:stCondLst>
                                        </p:cTn>
                                        <p:tgtEl>
                                          <p:spTgt spid="440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23"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lstStyle/>
          <a:p>
            <a:pPr eaLnBrk="1" hangingPunct="1"/>
            <a:endParaRPr lang="en-US" smtClean="0"/>
          </a:p>
        </p:txBody>
      </p:sp>
      <p:pic>
        <p:nvPicPr>
          <p:cNvPr id="11271" name="Picture 2"/>
          <p:cNvPicPr>
            <a:picLocks noChangeAspect="1" noChangeArrowheads="1"/>
          </p:cNvPicPr>
          <p:nvPr/>
        </p:nvPicPr>
        <p:blipFill>
          <a:blip r:embed="rId2"/>
          <a:srcRect/>
          <a:stretch>
            <a:fillRect/>
          </a:stretch>
        </p:blipFill>
        <p:spPr bwMode="auto">
          <a:xfrm>
            <a:off x="0" y="685800"/>
            <a:ext cx="9144000" cy="6172200"/>
          </a:xfrm>
          <a:prstGeom prst="rect">
            <a:avLst/>
          </a:prstGeom>
          <a:noFill/>
          <a:ln w="9525">
            <a:noFill/>
            <a:miter lim="800000"/>
            <a:headEnd/>
            <a:tailEnd/>
          </a:ln>
        </p:spPr>
      </p:pic>
      <p:sp>
        <p:nvSpPr>
          <p:cNvPr id="12" name="Rectangle 11"/>
          <p:cNvSpPr/>
          <p:nvPr/>
        </p:nvSpPr>
        <p:spPr>
          <a:xfrm>
            <a:off x="0" y="0"/>
            <a:ext cx="9144000" cy="762000"/>
          </a:xfrm>
          <a:prstGeom prst="rect">
            <a:avLst/>
          </a:prstGeom>
          <a:solidFill>
            <a:srgbClr val="E2E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E5A3"/>
              </a:solidFill>
            </a:endParaRPr>
          </a:p>
        </p:txBody>
      </p:sp>
      <p:pic>
        <p:nvPicPr>
          <p:cNvPr id="13" name="Picture 8" descr="quocky"/>
          <p:cNvPicPr>
            <a:picLocks noChangeAspect="1" noChangeArrowheads="1" noCrop="1"/>
          </p:cNvPicPr>
          <p:nvPr/>
        </p:nvPicPr>
        <p:blipFill>
          <a:blip r:embed="rId3"/>
          <a:srcRect/>
          <a:stretch>
            <a:fillRect/>
          </a:stretch>
        </p:blipFill>
        <p:spPr bwMode="auto">
          <a:xfrm>
            <a:off x="7391400" y="76200"/>
            <a:ext cx="1066800" cy="609600"/>
          </a:xfrm>
          <a:prstGeom prst="rect">
            <a:avLst/>
          </a:prstGeom>
          <a:noFill/>
          <a:ln w="9525">
            <a:noFill/>
            <a:miter lim="800000"/>
            <a:headEnd/>
            <a:tailEnd/>
          </a:ln>
        </p:spPr>
      </p:pic>
      <p:pic>
        <p:nvPicPr>
          <p:cNvPr id="14" name="Picture 4" descr="ringworld2_w"/>
          <p:cNvPicPr>
            <a:picLocks noChangeAspect="1" noChangeArrowheads="1" noCrop="1"/>
          </p:cNvPicPr>
          <p:nvPr/>
        </p:nvPicPr>
        <p:blipFill>
          <a:blip r:embed="rId4"/>
          <a:srcRect/>
          <a:stretch>
            <a:fillRect/>
          </a:stretch>
        </p:blipFill>
        <p:spPr bwMode="auto">
          <a:xfrm>
            <a:off x="762000" y="87086"/>
            <a:ext cx="838200" cy="598714"/>
          </a:xfrm>
          <a:prstGeom prst="rect">
            <a:avLst/>
          </a:prstGeom>
          <a:noFill/>
          <a:ln w="9525">
            <a:noFill/>
            <a:miter lim="800000"/>
            <a:headEnd/>
            <a:tailEnd/>
          </a:ln>
        </p:spPr>
      </p:pic>
      <p:sp>
        <p:nvSpPr>
          <p:cNvPr id="16" name="TextBox 11"/>
          <p:cNvSpPr txBox="1">
            <a:spLocks noChangeArrowheads="1"/>
          </p:cNvSpPr>
          <p:nvPr/>
        </p:nvSpPr>
        <p:spPr bwMode="auto">
          <a:xfrm>
            <a:off x="1447800" y="76200"/>
            <a:ext cx="6019800" cy="615553"/>
          </a:xfrm>
          <a:prstGeom prst="rect">
            <a:avLst/>
          </a:prstGeom>
          <a:noFill/>
          <a:ln w="9525">
            <a:noFill/>
            <a:miter lim="800000"/>
            <a:headEnd/>
            <a:tailEnd/>
          </a:ln>
        </p:spPr>
        <p:txBody>
          <a:bodyPr>
            <a:spAutoFit/>
          </a:bodyPr>
          <a:lstStyle/>
          <a:p>
            <a:pPr algn="ctr" eaLnBrk="1" hangingPunct="1"/>
            <a:r>
              <a:rPr lang="en-US" b="1" dirty="0" err="1" smtClean="0">
                <a:solidFill>
                  <a:srgbClr val="0039AC"/>
                </a:solidFill>
                <a:latin typeface="Tahoma" pitchFamily="34" charset="0"/>
                <a:cs typeface="Tahoma" pitchFamily="34" charset="0"/>
              </a:rPr>
              <a:t>Sở</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dục</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và</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Đào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tạo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Gia</a:t>
            </a:r>
            <a:r>
              <a:rPr lang="en-US" b="1" dirty="0" smtClean="0">
                <a:solidFill>
                  <a:srgbClr val="0039AC"/>
                </a:solidFill>
                <a:latin typeface="Tahoma" pitchFamily="34" charset="0"/>
                <a:cs typeface="Tahoma" pitchFamily="34" charset="0"/>
              </a:rPr>
              <a:t> Lai    </a:t>
            </a:r>
            <a:endParaRPr lang="en-US" b="1" u="sng" dirty="0" smtClean="0">
              <a:solidFill>
                <a:srgbClr val="0039AC"/>
              </a:solidFill>
              <a:latin typeface="Tahoma" pitchFamily="34" charset="0"/>
              <a:cs typeface="Tahoma" pitchFamily="34" charset="0"/>
            </a:endParaRPr>
          </a:p>
          <a:p>
            <a:pPr algn="ctr" eaLnBrk="1" hangingPunct="1"/>
            <a:r>
              <a:rPr lang="en-US" sz="1600" b="1" u="sng" dirty="0" err="1" smtClean="0">
                <a:solidFill>
                  <a:srgbClr val="0039AC"/>
                </a:solidFill>
                <a:latin typeface="Tahoma" pitchFamily="34" charset="0"/>
                <a:cs typeface="Tahoma" pitchFamily="34" charset="0"/>
              </a:rPr>
              <a:t>Trường</a:t>
            </a:r>
            <a:r>
              <a:rPr lang="en-US" sz="1600" b="1" u="sng" dirty="0" smtClean="0">
                <a:solidFill>
                  <a:srgbClr val="0039AC"/>
                </a:solidFill>
                <a:latin typeface="Tahoma" pitchFamily="34" charset="0"/>
                <a:cs typeface="Tahoma" pitchFamily="34" charset="0"/>
              </a:rPr>
              <a:t> THPT </a:t>
            </a:r>
            <a:r>
              <a:rPr lang="en-US" sz="1600" b="1" u="sng" dirty="0" err="1" smtClean="0">
                <a:solidFill>
                  <a:srgbClr val="0039AC"/>
                </a:solidFill>
                <a:latin typeface="Tahoma" pitchFamily="34" charset="0"/>
                <a:cs typeface="Tahoma" pitchFamily="34" charset="0"/>
              </a:rPr>
              <a:t>Tây</a:t>
            </a:r>
            <a:r>
              <a:rPr lang="en-US" sz="1600" b="1" u="sng" dirty="0" smtClean="0">
                <a:solidFill>
                  <a:srgbClr val="0039AC"/>
                </a:solidFill>
                <a:latin typeface="Tahoma" pitchFamily="34" charset="0"/>
                <a:cs typeface="Tahoma" pitchFamily="34" charset="0"/>
              </a:rPr>
              <a:t> </a:t>
            </a:r>
            <a:r>
              <a:rPr lang="en-US" sz="1600" b="1" u="sng" dirty="0" err="1" smtClean="0">
                <a:solidFill>
                  <a:srgbClr val="0039AC"/>
                </a:solidFill>
                <a:latin typeface="Tahoma" pitchFamily="34" charset="0"/>
                <a:cs typeface="Tahoma" pitchFamily="34" charset="0"/>
              </a:rPr>
              <a:t>Sơn</a:t>
            </a:r>
            <a:endParaRPr lang="en-US" sz="1600" b="1" u="sng" dirty="0">
              <a:solidFill>
                <a:srgbClr val="0039AC"/>
              </a:solidFill>
              <a:latin typeface="Tahoma" pitchFamily="34" charset="0"/>
              <a:cs typeface="Tahoma" pitchFamily="34" charset="0"/>
            </a:endParaRPr>
          </a:p>
        </p:txBody>
      </p:sp>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914400"/>
            <a:ext cx="8458200" cy="1143000"/>
          </a:xfrm>
        </p:spPr>
        <p:txBody>
          <a:bodyPr/>
          <a:lstStyle/>
          <a:p>
            <a:pPr algn="l" eaLnBrk="1" hangingPunct="1"/>
            <a:r>
              <a:rPr lang="en-US" sz="3200" u="sng" smtClean="0">
                <a:solidFill>
                  <a:srgbClr val="C00000"/>
                </a:solidFill>
                <a:latin typeface="Times New Roman" pitchFamily="18" charset="0"/>
                <a:cs typeface="Times New Roman" pitchFamily="18" charset="0"/>
              </a:rPr>
              <a:t>2. Thực hiện tốt những nội dung bảo vệ an ninh quốc gia:</a:t>
            </a:r>
          </a:p>
        </p:txBody>
      </p:sp>
      <p:sp>
        <p:nvSpPr>
          <p:cNvPr id="23555" name="Content Placeholder 2"/>
          <p:cNvSpPr>
            <a:spLocks noGrp="1"/>
          </p:cNvSpPr>
          <p:nvPr>
            <p:ph idx="1"/>
          </p:nvPr>
        </p:nvSpPr>
        <p:spPr>
          <a:xfrm>
            <a:off x="228600" y="1981200"/>
            <a:ext cx="8458200" cy="4525962"/>
          </a:xfrm>
        </p:spPr>
        <p:txBody>
          <a:bodyPr/>
          <a:lstStyle/>
          <a:p>
            <a:pPr algn="just" eaLnBrk="1" hangingPunct="1">
              <a:lnSpc>
                <a:spcPct val="90000"/>
              </a:lnSpc>
              <a:buFontTx/>
              <a:buNone/>
            </a:pPr>
            <a:r>
              <a:rPr lang="en-US" dirty="0" smtClean="0">
                <a:solidFill>
                  <a:srgbClr val="0039AC"/>
                </a:solidFill>
                <a:latin typeface="Times New Roman" pitchFamily="18" charset="0"/>
                <a:cs typeface="Times New Roman" pitchFamily="18" charset="0"/>
              </a:rPr>
              <a:t>		- </a:t>
            </a:r>
            <a:r>
              <a:rPr lang="en-US" dirty="0" err="1" smtClean="0">
                <a:solidFill>
                  <a:srgbClr val="0039AC"/>
                </a:solidFill>
                <a:latin typeface="Times New Roman" pitchFamily="18" charset="0"/>
                <a:cs typeface="Times New Roman" pitchFamily="18" charset="0"/>
              </a:rPr>
              <a:t>Luôn</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tu</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dưỡng</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rèn</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luyện</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phẩm</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chất</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đạo</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đức</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lối</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sống</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trong</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sạch</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lành</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mạnh</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tự</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giác</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chấp</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hành</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pháp</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luật</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và</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quy</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chế</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của</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nhà</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trường</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chính</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quyền</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đoàn</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thể</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góp</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phần</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xây</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dựng</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phong</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trào</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sống</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và</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làm</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việc</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theo</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hiến</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pháp</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pháp</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luật</a:t>
            </a:r>
            <a:r>
              <a:rPr lang="en-US" dirty="0" smtClean="0">
                <a:solidFill>
                  <a:srgbClr val="0039AC"/>
                </a:solidFill>
                <a:latin typeface="Times New Roman" pitchFamily="18" charset="0"/>
                <a:cs typeface="Times New Roman" pitchFamily="18" charset="0"/>
              </a:rPr>
              <a:t>.</a:t>
            </a:r>
          </a:p>
        </p:txBody>
      </p:sp>
      <p:pic>
        <p:nvPicPr>
          <p:cNvPr id="12299" name="Picture 11" descr="Hình ảnh có liên quan"/>
          <p:cNvPicPr>
            <a:picLocks noChangeAspect="1" noChangeArrowheads="1"/>
          </p:cNvPicPr>
          <p:nvPr/>
        </p:nvPicPr>
        <p:blipFill>
          <a:blip r:embed="rId2"/>
          <a:srcRect/>
          <a:stretch>
            <a:fillRect/>
          </a:stretch>
        </p:blipFill>
        <p:spPr bwMode="auto">
          <a:xfrm>
            <a:off x="2895600" y="4495800"/>
            <a:ext cx="3429000" cy="2194561"/>
          </a:xfrm>
          <a:prstGeom prst="rect">
            <a:avLst/>
          </a:prstGeom>
          <a:noFill/>
        </p:spPr>
      </p:pic>
      <p:sp>
        <p:nvSpPr>
          <p:cNvPr id="13" name="Rectangle 12"/>
          <p:cNvSpPr/>
          <p:nvPr/>
        </p:nvSpPr>
        <p:spPr>
          <a:xfrm>
            <a:off x="0" y="0"/>
            <a:ext cx="9144000" cy="762000"/>
          </a:xfrm>
          <a:prstGeom prst="rect">
            <a:avLst/>
          </a:prstGeom>
          <a:solidFill>
            <a:srgbClr val="E2E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E5A3"/>
              </a:solidFill>
            </a:endParaRPr>
          </a:p>
        </p:txBody>
      </p:sp>
      <p:pic>
        <p:nvPicPr>
          <p:cNvPr id="14" name="Picture 8" descr="quocky"/>
          <p:cNvPicPr>
            <a:picLocks noChangeAspect="1" noChangeArrowheads="1" noCrop="1"/>
          </p:cNvPicPr>
          <p:nvPr/>
        </p:nvPicPr>
        <p:blipFill>
          <a:blip r:embed="rId3"/>
          <a:srcRect/>
          <a:stretch>
            <a:fillRect/>
          </a:stretch>
        </p:blipFill>
        <p:spPr bwMode="auto">
          <a:xfrm>
            <a:off x="7391400" y="76200"/>
            <a:ext cx="1066800" cy="609600"/>
          </a:xfrm>
          <a:prstGeom prst="rect">
            <a:avLst/>
          </a:prstGeom>
          <a:noFill/>
          <a:ln w="9525">
            <a:noFill/>
            <a:miter lim="800000"/>
            <a:headEnd/>
            <a:tailEnd/>
          </a:ln>
        </p:spPr>
      </p:pic>
      <p:pic>
        <p:nvPicPr>
          <p:cNvPr id="15" name="Picture 4" descr="ringworld2_w"/>
          <p:cNvPicPr>
            <a:picLocks noChangeAspect="1" noChangeArrowheads="1" noCrop="1"/>
          </p:cNvPicPr>
          <p:nvPr/>
        </p:nvPicPr>
        <p:blipFill>
          <a:blip r:embed="rId4"/>
          <a:srcRect/>
          <a:stretch>
            <a:fillRect/>
          </a:stretch>
        </p:blipFill>
        <p:spPr bwMode="auto">
          <a:xfrm>
            <a:off x="762000" y="87086"/>
            <a:ext cx="838200" cy="598714"/>
          </a:xfrm>
          <a:prstGeom prst="rect">
            <a:avLst/>
          </a:prstGeom>
          <a:noFill/>
          <a:ln w="9525">
            <a:noFill/>
            <a:miter lim="800000"/>
            <a:headEnd/>
            <a:tailEnd/>
          </a:ln>
        </p:spPr>
      </p:pic>
      <p:sp>
        <p:nvSpPr>
          <p:cNvPr id="17" name="TextBox 11"/>
          <p:cNvSpPr txBox="1">
            <a:spLocks noChangeArrowheads="1"/>
          </p:cNvSpPr>
          <p:nvPr/>
        </p:nvSpPr>
        <p:spPr bwMode="auto">
          <a:xfrm>
            <a:off x="1447800" y="76200"/>
            <a:ext cx="6019800" cy="615553"/>
          </a:xfrm>
          <a:prstGeom prst="rect">
            <a:avLst/>
          </a:prstGeom>
          <a:noFill/>
          <a:ln w="9525">
            <a:noFill/>
            <a:miter lim="800000"/>
            <a:headEnd/>
            <a:tailEnd/>
          </a:ln>
        </p:spPr>
        <p:txBody>
          <a:bodyPr>
            <a:spAutoFit/>
          </a:bodyPr>
          <a:lstStyle/>
          <a:p>
            <a:pPr algn="ctr" eaLnBrk="1" hangingPunct="1"/>
            <a:r>
              <a:rPr lang="en-US" b="1" dirty="0" err="1" smtClean="0">
                <a:solidFill>
                  <a:srgbClr val="0039AC"/>
                </a:solidFill>
                <a:latin typeface="Tahoma" pitchFamily="34" charset="0"/>
                <a:cs typeface="Tahoma" pitchFamily="34" charset="0"/>
              </a:rPr>
              <a:t>Sở</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dục</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và</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Đào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tạo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Gia</a:t>
            </a:r>
            <a:r>
              <a:rPr lang="en-US" b="1" dirty="0" smtClean="0">
                <a:solidFill>
                  <a:srgbClr val="0039AC"/>
                </a:solidFill>
                <a:latin typeface="Tahoma" pitchFamily="34" charset="0"/>
                <a:cs typeface="Tahoma" pitchFamily="34" charset="0"/>
              </a:rPr>
              <a:t> Lai    </a:t>
            </a:r>
            <a:endParaRPr lang="en-US" b="1" u="sng" dirty="0" smtClean="0">
              <a:solidFill>
                <a:srgbClr val="0039AC"/>
              </a:solidFill>
              <a:latin typeface="Tahoma" pitchFamily="34" charset="0"/>
              <a:cs typeface="Tahoma" pitchFamily="34" charset="0"/>
            </a:endParaRPr>
          </a:p>
          <a:p>
            <a:pPr algn="ctr" eaLnBrk="1" hangingPunct="1"/>
            <a:r>
              <a:rPr lang="en-US" sz="1600" b="1" u="sng" dirty="0" err="1" smtClean="0">
                <a:solidFill>
                  <a:srgbClr val="0039AC"/>
                </a:solidFill>
                <a:latin typeface="Tahoma" pitchFamily="34" charset="0"/>
                <a:cs typeface="Tahoma" pitchFamily="34" charset="0"/>
              </a:rPr>
              <a:t>Trường</a:t>
            </a:r>
            <a:r>
              <a:rPr lang="en-US" sz="1600" b="1" u="sng" dirty="0" smtClean="0">
                <a:solidFill>
                  <a:srgbClr val="0039AC"/>
                </a:solidFill>
                <a:latin typeface="Tahoma" pitchFamily="34" charset="0"/>
                <a:cs typeface="Tahoma" pitchFamily="34" charset="0"/>
              </a:rPr>
              <a:t> THPT </a:t>
            </a:r>
            <a:r>
              <a:rPr lang="en-US" sz="1600" b="1" u="sng" dirty="0" err="1" smtClean="0">
                <a:solidFill>
                  <a:srgbClr val="0039AC"/>
                </a:solidFill>
                <a:latin typeface="Tahoma" pitchFamily="34" charset="0"/>
                <a:cs typeface="Tahoma" pitchFamily="34" charset="0"/>
              </a:rPr>
              <a:t>Tây</a:t>
            </a:r>
            <a:r>
              <a:rPr lang="en-US" sz="1600" b="1" u="sng" dirty="0" smtClean="0">
                <a:solidFill>
                  <a:srgbClr val="0039AC"/>
                </a:solidFill>
                <a:latin typeface="Tahoma" pitchFamily="34" charset="0"/>
                <a:cs typeface="Tahoma" pitchFamily="34" charset="0"/>
              </a:rPr>
              <a:t> </a:t>
            </a:r>
            <a:r>
              <a:rPr lang="en-US" sz="1600" b="1" u="sng" dirty="0" err="1" smtClean="0">
                <a:solidFill>
                  <a:srgbClr val="0039AC"/>
                </a:solidFill>
                <a:latin typeface="Tahoma" pitchFamily="34" charset="0"/>
                <a:cs typeface="Tahoma" pitchFamily="34" charset="0"/>
              </a:rPr>
              <a:t>Sơn</a:t>
            </a:r>
            <a:endParaRPr lang="en-US" sz="1600" b="1" u="sng" dirty="0">
              <a:solidFill>
                <a:srgbClr val="0039AC"/>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checkerboard(across)">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barn(inHorizontal)">
                                      <p:cBhvr>
                                        <p:cTn id="12" dur="500"/>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299"/>
                                        </p:tgtEl>
                                        <p:attrNameLst>
                                          <p:attrName>style.visibility</p:attrName>
                                        </p:attrNameLst>
                                      </p:cBhvr>
                                      <p:to>
                                        <p:strVal val="visible"/>
                                      </p:to>
                                    </p:set>
                                    <p:animEffect transition="in" filter="box(in)">
                                      <p:cBhvr>
                                        <p:cTn id="17" dur="500"/>
                                        <p:tgtEl>
                                          <p:spTgt spid="1229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nodeType="clickEffect">
                                  <p:stCondLst>
                                    <p:cond delay="0"/>
                                  </p:stCondLst>
                                  <p:childTnLst>
                                    <p:animEffect transition="out" filter="diamond(in)">
                                      <p:cBhvr>
                                        <p:cTn id="21" dur="500"/>
                                        <p:tgtEl>
                                          <p:spTgt spid="12299"/>
                                        </p:tgtEl>
                                      </p:cBhvr>
                                    </p:animEffect>
                                    <p:set>
                                      <p:cBhvr>
                                        <p:cTn id="22" dur="1" fill="hold">
                                          <p:stCondLst>
                                            <p:cond delay="499"/>
                                          </p:stCondLst>
                                        </p:cTn>
                                        <p:tgtEl>
                                          <p:spTgt spid="122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914400"/>
            <a:ext cx="8458200" cy="1143000"/>
          </a:xfrm>
        </p:spPr>
        <p:txBody>
          <a:bodyPr/>
          <a:lstStyle/>
          <a:p>
            <a:pPr algn="l" eaLnBrk="1" hangingPunct="1"/>
            <a:r>
              <a:rPr lang="en-US" sz="3200" u="sng" smtClean="0">
                <a:solidFill>
                  <a:srgbClr val="C00000"/>
                </a:solidFill>
                <a:latin typeface="Times New Roman" pitchFamily="18" charset="0"/>
                <a:cs typeface="Times New Roman" pitchFamily="18" charset="0"/>
              </a:rPr>
              <a:t>2. Thực hiện tốt những nội dung bảo vệ an ninh quốc gia:</a:t>
            </a:r>
          </a:p>
        </p:txBody>
      </p:sp>
      <p:sp>
        <p:nvSpPr>
          <p:cNvPr id="23555" name="Content Placeholder 2"/>
          <p:cNvSpPr>
            <a:spLocks noGrp="1"/>
          </p:cNvSpPr>
          <p:nvPr>
            <p:ph idx="1"/>
          </p:nvPr>
        </p:nvSpPr>
        <p:spPr>
          <a:xfrm>
            <a:off x="228600" y="2057400"/>
            <a:ext cx="8458200" cy="4525962"/>
          </a:xfrm>
        </p:spPr>
        <p:txBody>
          <a:bodyPr/>
          <a:lstStyle/>
          <a:p>
            <a:pPr algn="just" eaLnBrk="1" hangingPunct="1">
              <a:lnSpc>
                <a:spcPct val="90000"/>
              </a:lnSpc>
              <a:buFontTx/>
              <a:buNone/>
            </a:pP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Thực</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hiện</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tốt</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phương</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châm</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Học</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sinh</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với</a:t>
            </a:r>
            <a:r>
              <a:rPr lang="en-US" dirty="0" smtClean="0">
                <a:solidFill>
                  <a:srgbClr val="0039AC"/>
                </a:solidFill>
                <a:latin typeface="Times New Roman" pitchFamily="18" charset="0"/>
                <a:cs typeface="Times New Roman" pitchFamily="18" charset="0"/>
              </a:rPr>
              <a:t> 3 </a:t>
            </a:r>
            <a:r>
              <a:rPr lang="en-US" dirty="0" err="1" smtClean="0">
                <a:solidFill>
                  <a:srgbClr val="0039AC"/>
                </a:solidFill>
                <a:latin typeface="Times New Roman" pitchFamily="18" charset="0"/>
                <a:cs typeface="Times New Roman" pitchFamily="18" charset="0"/>
              </a:rPr>
              <a:t>không</a:t>
            </a:r>
            <a:r>
              <a:rPr lang="en-US" dirty="0" smtClean="0">
                <a:solidFill>
                  <a:srgbClr val="0039AC"/>
                </a:solidFill>
                <a:latin typeface="Times New Roman" pitchFamily="18" charset="0"/>
                <a:cs typeface="Times New Roman" pitchFamily="18" charset="0"/>
              </a:rPr>
              <a:t>:</a:t>
            </a:r>
          </a:p>
          <a:p>
            <a:pPr algn="just" eaLnBrk="1" hangingPunct="1">
              <a:lnSpc>
                <a:spcPct val="90000"/>
              </a:lnSpc>
              <a:buNone/>
            </a:pPr>
            <a:r>
              <a:rPr lang="en-US" dirty="0" smtClean="0">
                <a:solidFill>
                  <a:srgbClr val="0039AC"/>
                </a:solidFill>
                <a:latin typeface="Times New Roman" pitchFamily="18" charset="0"/>
                <a:cs typeface="Times New Roman" pitchFamily="18" charset="0"/>
              </a:rPr>
              <a:t>	+ </a:t>
            </a:r>
            <a:r>
              <a:rPr lang="en-US" dirty="0" err="1" smtClean="0">
                <a:solidFill>
                  <a:srgbClr val="0039AC"/>
                </a:solidFill>
                <a:latin typeface="Times New Roman" pitchFamily="18" charset="0"/>
                <a:cs typeface="Times New Roman" pitchFamily="18" charset="0"/>
              </a:rPr>
              <a:t>Không</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xem</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đọc</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lưu</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truyền</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các</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văn</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hóa</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phẩm</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phản</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động</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đồi</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trụy</a:t>
            </a:r>
            <a:r>
              <a:rPr lang="en-US" dirty="0" smtClean="0">
                <a:solidFill>
                  <a:srgbClr val="0039AC"/>
                </a:solidFill>
                <a:latin typeface="Times New Roman" pitchFamily="18" charset="0"/>
                <a:cs typeface="Times New Roman" pitchFamily="18" charset="0"/>
              </a:rPr>
              <a:t>;</a:t>
            </a:r>
          </a:p>
          <a:p>
            <a:pPr algn="just" eaLnBrk="1" hangingPunct="1">
              <a:lnSpc>
                <a:spcPct val="90000"/>
              </a:lnSpc>
              <a:buNone/>
            </a:pPr>
            <a:r>
              <a:rPr lang="en-US" dirty="0" smtClean="0">
                <a:solidFill>
                  <a:srgbClr val="0039AC"/>
                </a:solidFill>
                <a:latin typeface="Times New Roman" pitchFamily="18" charset="0"/>
                <a:cs typeface="Times New Roman" pitchFamily="18" charset="0"/>
              </a:rPr>
              <a:t>	+ </a:t>
            </a:r>
            <a:r>
              <a:rPr lang="en-US" dirty="0" err="1" smtClean="0">
                <a:solidFill>
                  <a:srgbClr val="0039AC"/>
                </a:solidFill>
                <a:latin typeface="Times New Roman" pitchFamily="18" charset="0"/>
                <a:cs typeface="Times New Roman" pitchFamily="18" charset="0"/>
              </a:rPr>
              <a:t>Không</a:t>
            </a:r>
            <a:r>
              <a:rPr lang="en-US" dirty="0" smtClean="0">
                <a:solidFill>
                  <a:srgbClr val="0039AC"/>
                </a:solidFill>
                <a:latin typeface="Times New Roman" pitchFamily="18" charset="0"/>
                <a:cs typeface="Times New Roman" pitchFamily="18" charset="0"/>
              </a:rPr>
              <a:t> a </a:t>
            </a:r>
            <a:r>
              <a:rPr lang="en-US" dirty="0" err="1" smtClean="0">
                <a:solidFill>
                  <a:srgbClr val="0039AC"/>
                </a:solidFill>
                <a:latin typeface="Times New Roman" pitchFamily="18" charset="0"/>
                <a:cs typeface="Times New Roman" pitchFamily="18" charset="0"/>
              </a:rPr>
              <a:t>dua</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bôi</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nhọ</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xuyên</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tạc</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đường</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lối</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chính</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sách</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của</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Đảng</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Nhà</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nước</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chế</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độ</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và</a:t>
            </a:r>
            <a:r>
              <a:rPr lang="en-US" dirty="0" smtClean="0">
                <a:solidFill>
                  <a:srgbClr val="0039AC"/>
                </a:solidFill>
                <a:latin typeface="Times New Roman" pitchFamily="18" charset="0"/>
                <a:cs typeface="Times New Roman" pitchFamily="18" charset="0"/>
              </a:rPr>
              <a:t> chia </a:t>
            </a:r>
            <a:r>
              <a:rPr lang="en-US" dirty="0" err="1" smtClean="0">
                <a:solidFill>
                  <a:srgbClr val="0039AC"/>
                </a:solidFill>
                <a:latin typeface="Times New Roman" pitchFamily="18" charset="0"/>
                <a:cs typeface="Times New Roman" pitchFamily="18" charset="0"/>
              </a:rPr>
              <a:t>rẽ</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khối</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đại</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đoàn</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kết</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toàn</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dân</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tộc</a:t>
            </a:r>
            <a:r>
              <a:rPr lang="en-US" dirty="0" smtClean="0">
                <a:solidFill>
                  <a:srgbClr val="0039AC"/>
                </a:solidFill>
                <a:latin typeface="Times New Roman" pitchFamily="18" charset="0"/>
                <a:cs typeface="Times New Roman" pitchFamily="18" charset="0"/>
              </a:rPr>
              <a:t>;</a:t>
            </a:r>
          </a:p>
          <a:p>
            <a:pPr algn="just" eaLnBrk="1" hangingPunct="1">
              <a:lnSpc>
                <a:spcPct val="90000"/>
              </a:lnSpc>
              <a:buNone/>
            </a:pPr>
            <a:r>
              <a:rPr lang="en-US" dirty="0" smtClean="0">
                <a:solidFill>
                  <a:srgbClr val="0039AC"/>
                </a:solidFill>
                <a:latin typeface="Times New Roman" pitchFamily="18" charset="0"/>
                <a:cs typeface="Times New Roman" pitchFamily="18" charset="0"/>
              </a:rPr>
              <a:t>	+ </a:t>
            </a:r>
            <a:r>
              <a:rPr lang="en-US" dirty="0" err="1" smtClean="0">
                <a:solidFill>
                  <a:srgbClr val="0039AC"/>
                </a:solidFill>
                <a:latin typeface="Times New Roman" pitchFamily="18" charset="0"/>
                <a:cs typeface="Times New Roman" pitchFamily="18" charset="0"/>
              </a:rPr>
              <a:t>Không</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truy</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cập</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các</a:t>
            </a:r>
            <a:r>
              <a:rPr lang="en-US" dirty="0" smtClean="0">
                <a:solidFill>
                  <a:srgbClr val="0039AC"/>
                </a:solidFill>
                <a:latin typeface="Times New Roman" pitchFamily="18" charset="0"/>
                <a:cs typeface="Times New Roman" pitchFamily="18" charset="0"/>
              </a:rPr>
              <a:t> website </a:t>
            </a:r>
            <a:r>
              <a:rPr lang="en-US" dirty="0" err="1" smtClean="0">
                <a:solidFill>
                  <a:srgbClr val="0039AC"/>
                </a:solidFill>
                <a:latin typeface="Times New Roman" pitchFamily="18" charset="0"/>
                <a:cs typeface="Times New Roman" pitchFamily="18" charset="0"/>
              </a:rPr>
              <a:t>chứa</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những</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nội</a:t>
            </a:r>
            <a:r>
              <a:rPr lang="en-US" dirty="0" smtClean="0">
                <a:solidFill>
                  <a:srgbClr val="0039AC"/>
                </a:solidFill>
                <a:latin typeface="Times New Roman" pitchFamily="18" charset="0"/>
                <a:cs typeface="Times New Roman" pitchFamily="18" charset="0"/>
              </a:rPr>
              <a:t> dung </a:t>
            </a:r>
            <a:r>
              <a:rPr lang="en-US" dirty="0" err="1" smtClean="0">
                <a:solidFill>
                  <a:srgbClr val="0039AC"/>
                </a:solidFill>
                <a:latin typeface="Times New Roman" pitchFamily="18" charset="0"/>
                <a:cs typeface="Times New Roman" pitchFamily="18" charset="0"/>
              </a:rPr>
              <a:t>không</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lành</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mạnh</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phản</a:t>
            </a:r>
            <a:r>
              <a:rPr lang="en-US" dirty="0" smtClean="0">
                <a:solidFill>
                  <a:srgbClr val="0039AC"/>
                </a:solidFill>
                <a:latin typeface="Times New Roman" pitchFamily="18" charset="0"/>
                <a:cs typeface="Times New Roman" pitchFamily="18" charset="0"/>
              </a:rPr>
              <a:t> </a:t>
            </a:r>
            <a:r>
              <a:rPr lang="en-US" dirty="0" err="1" smtClean="0">
                <a:solidFill>
                  <a:srgbClr val="0039AC"/>
                </a:solidFill>
                <a:latin typeface="Times New Roman" pitchFamily="18" charset="0"/>
                <a:cs typeface="Times New Roman" pitchFamily="18" charset="0"/>
              </a:rPr>
              <a:t>động</a:t>
            </a:r>
            <a:r>
              <a:rPr lang="en-US" dirty="0" smtClean="0">
                <a:solidFill>
                  <a:srgbClr val="0039AC"/>
                </a:solidFill>
                <a:latin typeface="Times New Roman" pitchFamily="18" charset="0"/>
                <a:cs typeface="Times New Roman" pitchFamily="18" charset="0"/>
              </a:rPr>
              <a:t>.</a:t>
            </a:r>
          </a:p>
          <a:p>
            <a:pPr eaLnBrk="1" hangingPunct="1">
              <a:buFont typeface="Wingdings 2" pitchFamily="18" charset="2"/>
              <a:buNone/>
            </a:pPr>
            <a:endParaRPr lang="en-US" dirty="0" smtClean="0">
              <a:solidFill>
                <a:srgbClr val="0039AC"/>
              </a:solidFill>
            </a:endParaRPr>
          </a:p>
        </p:txBody>
      </p:sp>
      <p:sp>
        <p:nvSpPr>
          <p:cNvPr id="8" name="Rectangle 7"/>
          <p:cNvSpPr/>
          <p:nvPr/>
        </p:nvSpPr>
        <p:spPr>
          <a:xfrm>
            <a:off x="0" y="0"/>
            <a:ext cx="9144000" cy="762000"/>
          </a:xfrm>
          <a:prstGeom prst="rect">
            <a:avLst/>
          </a:prstGeom>
          <a:solidFill>
            <a:srgbClr val="E2E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E5A3"/>
              </a:solidFill>
            </a:endParaRPr>
          </a:p>
        </p:txBody>
      </p:sp>
      <p:pic>
        <p:nvPicPr>
          <p:cNvPr id="13" name="Picture 8" descr="quocky"/>
          <p:cNvPicPr>
            <a:picLocks noChangeAspect="1" noChangeArrowheads="1" noCrop="1"/>
          </p:cNvPicPr>
          <p:nvPr/>
        </p:nvPicPr>
        <p:blipFill>
          <a:blip r:embed="rId2"/>
          <a:srcRect/>
          <a:stretch>
            <a:fillRect/>
          </a:stretch>
        </p:blipFill>
        <p:spPr bwMode="auto">
          <a:xfrm>
            <a:off x="7391400" y="76200"/>
            <a:ext cx="1066800" cy="609600"/>
          </a:xfrm>
          <a:prstGeom prst="rect">
            <a:avLst/>
          </a:prstGeom>
          <a:noFill/>
          <a:ln w="9525">
            <a:noFill/>
            <a:miter lim="800000"/>
            <a:headEnd/>
            <a:tailEnd/>
          </a:ln>
        </p:spPr>
      </p:pic>
      <p:pic>
        <p:nvPicPr>
          <p:cNvPr id="14" name="Picture 4" descr="ringworld2_w"/>
          <p:cNvPicPr>
            <a:picLocks noChangeAspect="1" noChangeArrowheads="1" noCrop="1"/>
          </p:cNvPicPr>
          <p:nvPr/>
        </p:nvPicPr>
        <p:blipFill>
          <a:blip r:embed="rId3"/>
          <a:srcRect/>
          <a:stretch>
            <a:fillRect/>
          </a:stretch>
        </p:blipFill>
        <p:spPr bwMode="auto">
          <a:xfrm>
            <a:off x="762000" y="87086"/>
            <a:ext cx="838200" cy="598714"/>
          </a:xfrm>
          <a:prstGeom prst="rect">
            <a:avLst/>
          </a:prstGeom>
          <a:noFill/>
          <a:ln w="9525">
            <a:noFill/>
            <a:miter lim="800000"/>
            <a:headEnd/>
            <a:tailEnd/>
          </a:ln>
        </p:spPr>
      </p:pic>
      <p:sp>
        <p:nvSpPr>
          <p:cNvPr id="16" name="TextBox 11"/>
          <p:cNvSpPr txBox="1">
            <a:spLocks noChangeArrowheads="1"/>
          </p:cNvSpPr>
          <p:nvPr/>
        </p:nvSpPr>
        <p:spPr bwMode="auto">
          <a:xfrm>
            <a:off x="1447800" y="76200"/>
            <a:ext cx="6019800" cy="615553"/>
          </a:xfrm>
          <a:prstGeom prst="rect">
            <a:avLst/>
          </a:prstGeom>
          <a:noFill/>
          <a:ln w="9525">
            <a:noFill/>
            <a:miter lim="800000"/>
            <a:headEnd/>
            <a:tailEnd/>
          </a:ln>
        </p:spPr>
        <p:txBody>
          <a:bodyPr>
            <a:spAutoFit/>
          </a:bodyPr>
          <a:lstStyle/>
          <a:p>
            <a:pPr algn="ctr" eaLnBrk="1" hangingPunct="1"/>
            <a:r>
              <a:rPr lang="en-US" b="1" dirty="0" err="1" smtClean="0">
                <a:solidFill>
                  <a:srgbClr val="0039AC"/>
                </a:solidFill>
                <a:latin typeface="Tahoma" pitchFamily="34" charset="0"/>
                <a:cs typeface="Tahoma" pitchFamily="34" charset="0"/>
              </a:rPr>
              <a:t>Sở</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dục</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và</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Đào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tạo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Gia</a:t>
            </a:r>
            <a:r>
              <a:rPr lang="en-US" b="1" dirty="0" smtClean="0">
                <a:solidFill>
                  <a:srgbClr val="0039AC"/>
                </a:solidFill>
                <a:latin typeface="Tahoma" pitchFamily="34" charset="0"/>
                <a:cs typeface="Tahoma" pitchFamily="34" charset="0"/>
              </a:rPr>
              <a:t> Lai  </a:t>
            </a:r>
            <a:endParaRPr lang="en-US" b="1" u="sng" dirty="0" smtClean="0">
              <a:solidFill>
                <a:srgbClr val="0039AC"/>
              </a:solidFill>
              <a:latin typeface="Tahoma" pitchFamily="34" charset="0"/>
              <a:cs typeface="Tahoma" pitchFamily="34" charset="0"/>
            </a:endParaRPr>
          </a:p>
          <a:p>
            <a:pPr algn="ctr" eaLnBrk="1" hangingPunct="1"/>
            <a:r>
              <a:rPr lang="en-US" sz="1600" b="1" u="sng" dirty="0" err="1" smtClean="0">
                <a:solidFill>
                  <a:srgbClr val="0039AC"/>
                </a:solidFill>
                <a:latin typeface="Tahoma" pitchFamily="34" charset="0"/>
                <a:cs typeface="Tahoma" pitchFamily="34" charset="0"/>
              </a:rPr>
              <a:t>Trường</a:t>
            </a:r>
            <a:r>
              <a:rPr lang="en-US" sz="1600" b="1" u="sng" dirty="0" smtClean="0">
                <a:solidFill>
                  <a:srgbClr val="0039AC"/>
                </a:solidFill>
                <a:latin typeface="Tahoma" pitchFamily="34" charset="0"/>
                <a:cs typeface="Tahoma" pitchFamily="34" charset="0"/>
              </a:rPr>
              <a:t> THPT </a:t>
            </a:r>
            <a:r>
              <a:rPr lang="en-US" sz="1600" b="1" u="sng" dirty="0" err="1" smtClean="0">
                <a:solidFill>
                  <a:srgbClr val="0039AC"/>
                </a:solidFill>
                <a:latin typeface="Tahoma" pitchFamily="34" charset="0"/>
                <a:cs typeface="Tahoma" pitchFamily="34" charset="0"/>
              </a:rPr>
              <a:t>Tây</a:t>
            </a:r>
            <a:r>
              <a:rPr lang="en-US" sz="1600" b="1" u="sng" dirty="0" smtClean="0">
                <a:solidFill>
                  <a:srgbClr val="0039AC"/>
                </a:solidFill>
                <a:latin typeface="Tahoma" pitchFamily="34" charset="0"/>
                <a:cs typeface="Tahoma" pitchFamily="34" charset="0"/>
              </a:rPr>
              <a:t> </a:t>
            </a:r>
            <a:r>
              <a:rPr lang="en-US" sz="1600" b="1" u="sng" dirty="0" err="1" smtClean="0">
                <a:solidFill>
                  <a:srgbClr val="0039AC"/>
                </a:solidFill>
                <a:latin typeface="Tahoma" pitchFamily="34" charset="0"/>
                <a:cs typeface="Tahoma" pitchFamily="34" charset="0"/>
              </a:rPr>
              <a:t>Sơn</a:t>
            </a:r>
            <a:endParaRPr lang="en-US" sz="1600" b="1" u="sng" dirty="0">
              <a:solidFill>
                <a:srgbClr val="0039AC"/>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arn(inHorizontal)">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arn(inHorizontal)">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arn(inHorizontal)">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barn(inHorizontal)">
                                      <p:cBhvr>
                                        <p:cTn id="22" dur="5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3555">
                                            <p:txEl>
                                              <p:pRg st="0" end="0"/>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3555">
                                            <p:txEl>
                                              <p:pRg st="1" end="1"/>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3555">
                                            <p:txEl>
                                              <p:pRg st="2" end="2"/>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55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914400"/>
            <a:ext cx="8458200" cy="1143000"/>
          </a:xfrm>
        </p:spPr>
        <p:txBody>
          <a:bodyPr/>
          <a:lstStyle/>
          <a:p>
            <a:pPr algn="l" eaLnBrk="1" hangingPunct="1"/>
            <a:r>
              <a:rPr lang="en-US" sz="3200" u="sng" smtClean="0">
                <a:solidFill>
                  <a:srgbClr val="C00000"/>
                </a:solidFill>
                <a:latin typeface="Times New Roman" pitchFamily="18" charset="0"/>
                <a:cs typeface="Times New Roman" pitchFamily="18" charset="0"/>
              </a:rPr>
              <a:t>2. Thực hiện tốt những nội dung bảo vệ an ninh quốc gia:</a:t>
            </a:r>
          </a:p>
        </p:txBody>
      </p:sp>
      <p:sp>
        <p:nvSpPr>
          <p:cNvPr id="13" name="Content Placeholder 2"/>
          <p:cNvSpPr txBox="1">
            <a:spLocks/>
          </p:cNvSpPr>
          <p:nvPr/>
        </p:nvSpPr>
        <p:spPr bwMode="auto">
          <a:xfrm>
            <a:off x="381000" y="2209800"/>
            <a:ext cx="84582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9100" marR="0" lvl="0" indent="-382588" algn="just" defTabSz="914400" rtl="0" eaLnBrk="1" fontAlgn="base" latinLnBrk="0" hangingPunct="1">
              <a:lnSpc>
                <a:spcPct val="90000"/>
              </a:lnSpc>
              <a:spcBef>
                <a:spcPct val="20000"/>
              </a:spcBef>
              <a:spcAft>
                <a:spcPct val="0"/>
              </a:spcAft>
              <a:buClr>
                <a:schemeClr val="accent1"/>
              </a:buClr>
              <a:buSzPct val="80000"/>
              <a:buFontTx/>
              <a:buNone/>
              <a:tabLst/>
              <a:defRPr/>
            </a:pP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Không</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tự</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phát</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lập</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hội</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câu</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lạc</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bộ</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ra</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báo</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bản</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tin,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tạp</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chí</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và</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các</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hình</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thức</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khác</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trái</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quy</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định</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của</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pháp</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luật</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Cảnh</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giác</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phòng</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ngừa</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những</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âm</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mưu</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thủ</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đoạn</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phá</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hoại</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baseline="0" noProof="0" dirty="0" err="1" smtClean="0">
                <a:ln>
                  <a:noFill/>
                </a:ln>
                <a:solidFill>
                  <a:srgbClr val="0039AC"/>
                </a:solidFill>
                <a:effectLst/>
                <a:uLnTx/>
                <a:uFillTx/>
                <a:latin typeface="Times New Roman" pitchFamily="18" charset="0"/>
                <a:ea typeface="+mn-ea"/>
                <a:cs typeface="Times New Roman" pitchFamily="18" charset="0"/>
              </a:rPr>
              <a:t>cách</a:t>
            </a:r>
            <a:r>
              <a:rPr kumimoji="0" lang="en-US" sz="3000" b="0" i="0" u="none" strike="noStrike" kern="1200" cap="none" spc="0" normalizeH="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smtClean="0">
                <a:ln>
                  <a:noFill/>
                </a:ln>
                <a:solidFill>
                  <a:srgbClr val="0039AC"/>
                </a:solidFill>
                <a:effectLst/>
                <a:uLnTx/>
                <a:uFillTx/>
                <a:latin typeface="Times New Roman" pitchFamily="18" charset="0"/>
                <a:ea typeface="+mn-ea"/>
                <a:cs typeface="Times New Roman" pitchFamily="18" charset="0"/>
              </a:rPr>
              <a:t>mạng</a:t>
            </a:r>
            <a:r>
              <a:rPr kumimoji="0" lang="en-US" sz="3000" b="0" i="0" u="none" strike="noStrike" kern="1200" cap="none" spc="0" normalizeH="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smtClean="0">
                <a:ln>
                  <a:noFill/>
                </a:ln>
                <a:solidFill>
                  <a:srgbClr val="0039AC"/>
                </a:solidFill>
                <a:effectLst/>
                <a:uLnTx/>
                <a:uFillTx/>
                <a:latin typeface="Times New Roman" pitchFamily="18" charset="0"/>
                <a:ea typeface="+mn-ea"/>
                <a:cs typeface="Times New Roman" pitchFamily="18" charset="0"/>
              </a:rPr>
              <a:t>của</a:t>
            </a:r>
            <a:r>
              <a:rPr kumimoji="0" lang="en-US" sz="3000" b="0" i="0" u="none" strike="noStrike" kern="1200" cap="none" spc="0" normalizeH="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smtClean="0">
                <a:ln>
                  <a:noFill/>
                </a:ln>
                <a:solidFill>
                  <a:srgbClr val="0039AC"/>
                </a:solidFill>
                <a:effectLst/>
                <a:uLnTx/>
                <a:uFillTx/>
                <a:latin typeface="Times New Roman" pitchFamily="18" charset="0"/>
                <a:ea typeface="+mn-ea"/>
                <a:cs typeface="Times New Roman" pitchFamily="18" charset="0"/>
              </a:rPr>
              <a:t>các</a:t>
            </a:r>
            <a:r>
              <a:rPr kumimoji="0" lang="en-US" sz="3000" b="0" i="0" u="none" strike="noStrike" kern="1200" cap="none" spc="0" normalizeH="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smtClean="0">
                <a:ln>
                  <a:noFill/>
                </a:ln>
                <a:solidFill>
                  <a:srgbClr val="0039AC"/>
                </a:solidFill>
                <a:effectLst/>
                <a:uLnTx/>
                <a:uFillTx/>
                <a:latin typeface="Times New Roman" pitchFamily="18" charset="0"/>
                <a:ea typeface="+mn-ea"/>
                <a:cs typeface="Times New Roman" pitchFamily="18" charset="0"/>
              </a:rPr>
              <a:t>thế</a:t>
            </a:r>
            <a:r>
              <a:rPr kumimoji="0" lang="en-US" sz="3000" b="0" i="0" u="none" strike="noStrike" kern="1200" cap="none" spc="0" normalizeH="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smtClean="0">
                <a:ln>
                  <a:noFill/>
                </a:ln>
                <a:solidFill>
                  <a:srgbClr val="0039AC"/>
                </a:solidFill>
                <a:effectLst/>
                <a:uLnTx/>
                <a:uFillTx/>
                <a:latin typeface="Times New Roman" pitchFamily="18" charset="0"/>
                <a:ea typeface="+mn-ea"/>
                <a:cs typeface="Times New Roman" pitchFamily="18" charset="0"/>
              </a:rPr>
              <a:t>lực</a:t>
            </a:r>
            <a:r>
              <a:rPr kumimoji="0" lang="en-US" sz="3000" b="0" i="0" u="none" strike="noStrike" kern="1200" cap="none" spc="0" normalizeH="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smtClean="0">
                <a:ln>
                  <a:noFill/>
                </a:ln>
                <a:solidFill>
                  <a:srgbClr val="0039AC"/>
                </a:solidFill>
                <a:effectLst/>
                <a:uLnTx/>
                <a:uFillTx/>
                <a:latin typeface="Times New Roman" pitchFamily="18" charset="0"/>
                <a:ea typeface="+mn-ea"/>
                <a:cs typeface="Times New Roman" pitchFamily="18" charset="0"/>
              </a:rPr>
              <a:t>thù</a:t>
            </a:r>
            <a:r>
              <a:rPr kumimoji="0" lang="en-US" sz="3000" b="0" i="0" u="none" strike="noStrike" kern="1200" cap="none" spc="0" normalizeH="0" noProof="0" dirty="0" smtClean="0">
                <a:ln>
                  <a:noFill/>
                </a:ln>
                <a:solidFill>
                  <a:srgbClr val="0039AC"/>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smtClean="0">
                <a:ln>
                  <a:noFill/>
                </a:ln>
                <a:solidFill>
                  <a:srgbClr val="0039AC"/>
                </a:solidFill>
                <a:effectLst/>
                <a:uLnTx/>
                <a:uFillTx/>
                <a:latin typeface="Times New Roman" pitchFamily="18" charset="0"/>
                <a:ea typeface="+mn-ea"/>
                <a:cs typeface="Times New Roman" pitchFamily="18" charset="0"/>
              </a:rPr>
              <a:t>địch</a:t>
            </a:r>
            <a:r>
              <a:rPr kumimoji="0" lang="en-US" sz="3000" b="0" i="0" u="none" strike="noStrike" kern="1200" cap="none" spc="0" normalizeH="0" baseline="0" noProof="0" dirty="0" smtClean="0">
                <a:ln>
                  <a:noFill/>
                </a:ln>
                <a:solidFill>
                  <a:srgbClr val="0039AC"/>
                </a:solidFill>
                <a:effectLst/>
                <a:uLnTx/>
                <a:uFillTx/>
                <a:latin typeface="Times New Roman" pitchFamily="18" charset="0"/>
                <a:ea typeface="+mn-ea"/>
                <a:cs typeface="Times New Roman" pitchFamily="18" charset="0"/>
              </a:rPr>
              <a:t>.</a:t>
            </a:r>
          </a:p>
          <a:p>
            <a:pPr marL="419100" marR="0" lvl="0" indent="-382588"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defRPr/>
            </a:pPr>
            <a:endParaRPr kumimoji="0" lang="en-US" sz="3000" b="0" i="0" u="none" strike="noStrike" kern="1200" cap="none" spc="0" normalizeH="0" baseline="0" noProof="0" dirty="0" smtClean="0">
              <a:ln>
                <a:noFill/>
              </a:ln>
              <a:solidFill>
                <a:srgbClr val="0039AC"/>
              </a:solidFill>
              <a:effectLst/>
              <a:uLnTx/>
              <a:uFillTx/>
              <a:latin typeface="+mn-lt"/>
              <a:ea typeface="+mn-ea"/>
              <a:cs typeface="+mn-cs"/>
            </a:endParaRPr>
          </a:p>
        </p:txBody>
      </p:sp>
      <p:sp>
        <p:nvSpPr>
          <p:cNvPr id="15" name="Rectangle 14"/>
          <p:cNvSpPr/>
          <p:nvPr/>
        </p:nvSpPr>
        <p:spPr>
          <a:xfrm>
            <a:off x="0" y="0"/>
            <a:ext cx="9144000" cy="762000"/>
          </a:xfrm>
          <a:prstGeom prst="rect">
            <a:avLst/>
          </a:prstGeom>
          <a:solidFill>
            <a:srgbClr val="E2E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E5A3"/>
              </a:solidFill>
            </a:endParaRPr>
          </a:p>
        </p:txBody>
      </p:sp>
      <p:pic>
        <p:nvPicPr>
          <p:cNvPr id="16" name="Picture 8" descr="quocky"/>
          <p:cNvPicPr>
            <a:picLocks noChangeAspect="1" noChangeArrowheads="1" noCrop="1"/>
          </p:cNvPicPr>
          <p:nvPr/>
        </p:nvPicPr>
        <p:blipFill>
          <a:blip r:embed="rId2"/>
          <a:srcRect/>
          <a:stretch>
            <a:fillRect/>
          </a:stretch>
        </p:blipFill>
        <p:spPr bwMode="auto">
          <a:xfrm>
            <a:off x="7391400" y="76200"/>
            <a:ext cx="1066800" cy="609600"/>
          </a:xfrm>
          <a:prstGeom prst="rect">
            <a:avLst/>
          </a:prstGeom>
          <a:noFill/>
          <a:ln w="9525">
            <a:noFill/>
            <a:miter lim="800000"/>
            <a:headEnd/>
            <a:tailEnd/>
          </a:ln>
        </p:spPr>
      </p:pic>
      <p:pic>
        <p:nvPicPr>
          <p:cNvPr id="17" name="Picture 4" descr="ringworld2_w"/>
          <p:cNvPicPr>
            <a:picLocks noChangeAspect="1" noChangeArrowheads="1" noCrop="1"/>
          </p:cNvPicPr>
          <p:nvPr/>
        </p:nvPicPr>
        <p:blipFill>
          <a:blip r:embed="rId3"/>
          <a:srcRect/>
          <a:stretch>
            <a:fillRect/>
          </a:stretch>
        </p:blipFill>
        <p:spPr bwMode="auto">
          <a:xfrm>
            <a:off x="762000" y="87086"/>
            <a:ext cx="838200" cy="598714"/>
          </a:xfrm>
          <a:prstGeom prst="rect">
            <a:avLst/>
          </a:prstGeom>
          <a:noFill/>
          <a:ln w="9525">
            <a:noFill/>
            <a:miter lim="800000"/>
            <a:headEnd/>
            <a:tailEnd/>
          </a:ln>
        </p:spPr>
      </p:pic>
      <p:sp>
        <p:nvSpPr>
          <p:cNvPr id="19" name="TextBox 11"/>
          <p:cNvSpPr txBox="1">
            <a:spLocks noChangeArrowheads="1"/>
          </p:cNvSpPr>
          <p:nvPr/>
        </p:nvSpPr>
        <p:spPr bwMode="auto">
          <a:xfrm>
            <a:off x="1447800" y="76200"/>
            <a:ext cx="6019800" cy="615553"/>
          </a:xfrm>
          <a:prstGeom prst="rect">
            <a:avLst/>
          </a:prstGeom>
          <a:noFill/>
          <a:ln w="9525">
            <a:noFill/>
            <a:miter lim="800000"/>
            <a:headEnd/>
            <a:tailEnd/>
          </a:ln>
        </p:spPr>
        <p:txBody>
          <a:bodyPr>
            <a:spAutoFit/>
          </a:bodyPr>
          <a:lstStyle/>
          <a:p>
            <a:pPr algn="ctr" eaLnBrk="1" hangingPunct="1"/>
            <a:r>
              <a:rPr lang="en-US" b="1" dirty="0" err="1" smtClean="0">
                <a:solidFill>
                  <a:srgbClr val="0039AC"/>
                </a:solidFill>
                <a:latin typeface="Tahoma" pitchFamily="34" charset="0"/>
                <a:cs typeface="Tahoma" pitchFamily="34" charset="0"/>
              </a:rPr>
              <a:t>Sở</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dục</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và</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Đào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tạo</a:t>
            </a:r>
            <a:r>
              <a:rPr lang="en-US" b="1" dirty="0" smtClean="0">
                <a:solidFill>
                  <a:srgbClr val="0039AC"/>
                </a:solidFill>
                <a:latin typeface="Tahoma" pitchFamily="34" charset="0"/>
                <a:cs typeface="Tahoma" pitchFamily="34" charset="0"/>
              </a:rPr>
              <a:t> </a:t>
            </a:r>
            <a:r>
              <a:rPr lang="en-US" b="1" dirty="0" err="1" smtClean="0">
                <a:solidFill>
                  <a:srgbClr val="0039AC"/>
                </a:solidFill>
                <a:latin typeface="Tahoma" pitchFamily="34" charset="0"/>
                <a:cs typeface="Tahoma" pitchFamily="34" charset="0"/>
              </a:rPr>
              <a:t>Gia</a:t>
            </a:r>
            <a:r>
              <a:rPr lang="en-US" b="1" dirty="0" smtClean="0">
                <a:solidFill>
                  <a:srgbClr val="0039AC"/>
                </a:solidFill>
                <a:latin typeface="Tahoma" pitchFamily="34" charset="0"/>
                <a:cs typeface="Tahoma" pitchFamily="34" charset="0"/>
              </a:rPr>
              <a:t> Lai  </a:t>
            </a:r>
            <a:endParaRPr lang="en-US" b="1" u="sng" dirty="0" smtClean="0">
              <a:solidFill>
                <a:srgbClr val="0039AC"/>
              </a:solidFill>
              <a:latin typeface="Tahoma" pitchFamily="34" charset="0"/>
              <a:cs typeface="Tahoma" pitchFamily="34" charset="0"/>
            </a:endParaRPr>
          </a:p>
          <a:p>
            <a:pPr algn="ctr" eaLnBrk="1" hangingPunct="1"/>
            <a:r>
              <a:rPr lang="en-US" sz="1600" b="1" u="sng" dirty="0" err="1" smtClean="0">
                <a:solidFill>
                  <a:srgbClr val="0039AC"/>
                </a:solidFill>
                <a:latin typeface="Tahoma" pitchFamily="34" charset="0"/>
                <a:cs typeface="Tahoma" pitchFamily="34" charset="0"/>
              </a:rPr>
              <a:t>Trường</a:t>
            </a:r>
            <a:r>
              <a:rPr lang="en-US" sz="1600" b="1" u="sng" dirty="0" smtClean="0">
                <a:solidFill>
                  <a:srgbClr val="0039AC"/>
                </a:solidFill>
                <a:latin typeface="Tahoma" pitchFamily="34" charset="0"/>
                <a:cs typeface="Tahoma" pitchFamily="34" charset="0"/>
              </a:rPr>
              <a:t> THPT </a:t>
            </a:r>
            <a:r>
              <a:rPr lang="en-US" sz="1600" b="1" u="sng" dirty="0" err="1" smtClean="0">
                <a:solidFill>
                  <a:srgbClr val="0039AC"/>
                </a:solidFill>
                <a:latin typeface="Tahoma" pitchFamily="34" charset="0"/>
                <a:cs typeface="Tahoma" pitchFamily="34" charset="0"/>
              </a:rPr>
              <a:t>Tây</a:t>
            </a:r>
            <a:r>
              <a:rPr lang="en-US" sz="1600" b="1" u="sng" dirty="0" smtClean="0">
                <a:solidFill>
                  <a:srgbClr val="0039AC"/>
                </a:solidFill>
                <a:latin typeface="Tahoma" pitchFamily="34" charset="0"/>
                <a:cs typeface="Tahoma" pitchFamily="34" charset="0"/>
              </a:rPr>
              <a:t> </a:t>
            </a:r>
            <a:r>
              <a:rPr lang="en-US" sz="1600" b="1" u="sng" dirty="0" err="1" smtClean="0">
                <a:solidFill>
                  <a:srgbClr val="0039AC"/>
                </a:solidFill>
                <a:latin typeface="Tahoma" pitchFamily="34" charset="0"/>
                <a:cs typeface="Tahoma" pitchFamily="34" charset="0"/>
              </a:rPr>
              <a:t>Sơn</a:t>
            </a:r>
            <a:endParaRPr lang="en-US" sz="1600" b="1" u="sng" dirty="0">
              <a:solidFill>
                <a:srgbClr val="0039AC"/>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Horizontal)">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TotalTime>
  <Words>817</Words>
  <Application>Microsoft Office PowerPoint</Application>
  <PresentationFormat>On-screen Show (4:3)</PresentationFormat>
  <Paragraphs>71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Tahoma</vt:lpstr>
      <vt:lpstr>Times New Roman</vt:lpstr>
      <vt:lpstr>Wingdings 2</vt:lpstr>
      <vt:lpstr>Office Theme</vt:lpstr>
      <vt:lpstr>TRÁCH NHIỆM  CỦA HỌC SINH VỚI NHIỆM VỤ BẢO VỆ AN NINH TỔ QUỐC </vt:lpstr>
      <vt:lpstr>PowerPoint Presentation</vt:lpstr>
      <vt:lpstr>PowerPoint Presentation</vt:lpstr>
      <vt:lpstr>1. Nâng cao nhận thức, trách nhiệm của học sinh về nhiệm vụ bảo vệ an ninh Tổ quốc trong thời kì mới:</vt:lpstr>
      <vt:lpstr>1. Nâng cao nhận thức, trách nhiệm của học sinh về nhiệm vụ bảo vệ an ninh Tổ quốc trong thời kì mới:</vt:lpstr>
      <vt:lpstr>PowerPoint Presentation</vt:lpstr>
      <vt:lpstr>2. Thực hiện tốt những nội dung bảo vệ an ninh quốc gia:</vt:lpstr>
      <vt:lpstr>2. Thực hiện tốt những nội dung bảo vệ an ninh quốc gia:</vt:lpstr>
      <vt:lpstr>2. Thực hiện tốt những nội dung bảo vệ an ninh quốc gia:</vt:lpstr>
      <vt:lpstr>2. Thực hiện tốt những nội dung bảo vệ an ninh quốc gia:</vt:lpstr>
      <vt:lpstr>2. Thực hiện tốt những nội dung bảo vệ an ninh quốc gia:</vt:lpstr>
      <vt:lpstr>3. Nêu cao cảnh giác, chủ động, tích cực tham gia đấu tranh phòng chống tội phạm góp phần bảo vệ an ninh Tổ quốc:</vt:lpstr>
      <vt:lpstr>3. Nêu cao cảnh giác, chủ động, tích cực tham gia đấu tranh phòng chống tội phạm góp phần bảo vệ an ninh Tổ quốc:</vt:lpstr>
      <vt:lpstr>CỦNG CỐ:</vt:lpstr>
      <vt:lpstr>PowerPoint Presentation</vt:lpstr>
      <vt:lpstr>PowerPoint Presentation</vt:lpstr>
    </vt:vector>
  </TitlesOfParts>
  <Company>ismart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Trách  nhiệm của học sinh với nhiệm vụ bảo vệ an ninh Tổ quốc</dc:title>
  <dc:creator>User</dc:creator>
  <cp:lastModifiedBy>Admin</cp:lastModifiedBy>
  <cp:revision>98</cp:revision>
  <dcterms:created xsi:type="dcterms:W3CDTF">2012-07-26T05:16:24Z</dcterms:created>
  <dcterms:modified xsi:type="dcterms:W3CDTF">2026-01-08T04:48:18Z</dcterms:modified>
</cp:coreProperties>
</file>