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3" r:id="rId2"/>
  </p:sldMasterIdLst>
  <p:notesMasterIdLst>
    <p:notesMasterId r:id="rId19"/>
  </p:notesMasterIdLst>
  <p:sldIdLst>
    <p:sldId id="434" r:id="rId3"/>
    <p:sldId id="470" r:id="rId4"/>
    <p:sldId id="270" r:id="rId5"/>
    <p:sldId id="435" r:id="rId6"/>
    <p:sldId id="445" r:id="rId7"/>
    <p:sldId id="471" r:id="rId8"/>
    <p:sldId id="485" r:id="rId9"/>
    <p:sldId id="505" r:id="rId10"/>
    <p:sldId id="488" r:id="rId11"/>
    <p:sldId id="486" r:id="rId12"/>
    <p:sldId id="303" r:id="rId13"/>
    <p:sldId id="491" r:id="rId14"/>
    <p:sldId id="328" r:id="rId15"/>
    <p:sldId id="261" r:id="rId16"/>
    <p:sldId id="302" r:id="rId17"/>
    <p:sldId id="371" r:id="rId18"/>
  </p:sldIdLst>
  <p:sldSz cx="18288000" cy="10287000"/>
  <p:notesSz cx="6858000" cy="9144000"/>
  <p:embeddedFontLst>
    <p:embeddedFont>
      <p:font typeface="Cambria Math" pitchFamily="18" charset="0"/>
      <p:regular r:id="rId20"/>
    </p:embeddedFont>
    <p:embeddedFont>
      <p:font typeface="Calibri"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7A2"/>
    <a:srgbClr val="0000FF"/>
    <a:srgbClr val="D7EAA8"/>
    <a:srgbClr val="FBFBFB"/>
    <a:srgbClr val="00BCB8"/>
    <a:srgbClr val="FADA72"/>
    <a:srgbClr val="FFB3B3"/>
    <a:srgbClr val="FF9B9B"/>
    <a:srgbClr val="FFAE5D"/>
    <a:srgbClr val="BFDD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91713" autoAdjust="0"/>
  </p:normalViewPr>
  <p:slideViewPr>
    <p:cSldViewPr>
      <p:cViewPr>
        <p:scale>
          <a:sx n="33" d="100"/>
          <a:sy n="33" d="100"/>
        </p:scale>
        <p:origin x="-1200" y="-14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ECB705-3786-4DFC-9D04-C6F840F56022}" type="datetimeFigureOut">
              <a:rPr lang="en-US" smtClean="0"/>
              <a:t>2/1/2004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A05D1-F1D4-49B3-BAB8-317FD77B6E53}" type="slidenum">
              <a:rPr lang="en-US" smtClean="0"/>
              <a:t>‹#›</a:t>
            </a:fld>
            <a:endParaRPr lang="en-US"/>
          </a:p>
        </p:txBody>
      </p:sp>
    </p:spTree>
    <p:extLst>
      <p:ext uri="{BB962C8B-B14F-4D97-AF65-F5344CB8AC3E}">
        <p14:creationId xmlns:p14="http://schemas.microsoft.com/office/powerpoint/2010/main" val="3812150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4A05D1-F1D4-49B3-BAB8-317FD77B6E53}" type="slidenum">
              <a:rPr lang="en-US" smtClean="0"/>
              <a:t>4</a:t>
            </a:fld>
            <a:endParaRPr lang="en-US"/>
          </a:p>
        </p:txBody>
      </p:sp>
    </p:spTree>
    <p:extLst>
      <p:ext uri="{BB962C8B-B14F-4D97-AF65-F5344CB8AC3E}">
        <p14:creationId xmlns:p14="http://schemas.microsoft.com/office/powerpoint/2010/main" val="145980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7103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7779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2697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2/1/2004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7680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2/1/2004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1601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2/1/2004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3821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2/1/2004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4460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2/1/2004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098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2/1/2004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8388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1502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8214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2/1/2004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2/1/2004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2/1/2004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2/1/2004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2/1/2004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2/1/2004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2/1/2004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EDD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2/1/2004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EDD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2/1/2004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7410736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19.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78.svg"/></Relationships>
</file>

<file path=ppt/slides/_rels/slide12.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84.sv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96.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24.svg"/><Relationship Id="rId5" Type="http://schemas.openxmlformats.org/officeDocument/2006/relationships/image" Target="../media/image21.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23.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9.svg"/><Relationship Id="rId7"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1.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FF0DC9B6-60F8-50EA-FB6D-A6B218C7099C}"/>
              </a:ext>
            </a:extLst>
          </p:cNvPr>
          <p:cNvGrpSpPr/>
          <p:nvPr/>
        </p:nvGrpSpPr>
        <p:grpSpPr>
          <a:xfrm>
            <a:off x="740556" y="2532473"/>
            <a:ext cx="11146644" cy="5049427"/>
            <a:chOff x="1348409" y="513846"/>
            <a:chExt cx="11146644" cy="5049427"/>
          </a:xfrm>
        </p:grpSpPr>
        <p:sp>
          <p:nvSpPr>
            <p:cNvPr id="13" name="Rectangle: Rounded Corners 12">
              <a:extLst>
                <a:ext uri="{FF2B5EF4-FFF2-40B4-BE49-F238E27FC236}">
                  <a16:creationId xmlns:a16="http://schemas.microsoft.com/office/drawing/2014/main" xmlns="" id="{99C1C546-9BD5-F6EF-3880-EC107889E04C}"/>
                </a:ext>
              </a:extLst>
            </p:cNvPr>
            <p:cNvSpPr/>
            <p:nvPr/>
          </p:nvSpPr>
          <p:spPr>
            <a:xfrm>
              <a:off x="1371601" y="1333502"/>
              <a:ext cx="11123452" cy="4229771"/>
            </a:xfrm>
            <a:prstGeom prst="roundRect">
              <a:avLst>
                <a:gd name="adj" fmla="val 10680"/>
              </a:avLst>
            </a:prstGeom>
            <a:solidFill>
              <a:schemeClr val="bg1"/>
            </a:solidFill>
            <a:ln w="38100">
              <a:solidFill>
                <a:srgbClr val="593EA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TextBox 10">
              <a:extLst>
                <a:ext uri="{FF2B5EF4-FFF2-40B4-BE49-F238E27FC236}">
                  <a16:creationId xmlns:a16="http://schemas.microsoft.com/office/drawing/2014/main" xmlns="" id="{D4D64D46-677E-8B2E-6BAD-A27426857994}"/>
                </a:ext>
              </a:extLst>
            </p:cNvPr>
            <p:cNvSpPr txBox="1"/>
            <p:nvPr/>
          </p:nvSpPr>
          <p:spPr>
            <a:xfrm>
              <a:off x="1616971" y="2285999"/>
              <a:ext cx="10632711" cy="2495876"/>
            </a:xfrm>
            <a:prstGeom prst="rect">
              <a:avLst/>
            </a:prstGeom>
            <a:noFill/>
          </p:spPr>
          <p:txBody>
            <a:bodyPr wrap="square">
              <a:spAutoFit/>
            </a:bodyPr>
            <a:lstStyle/>
            <a:p>
              <a:pPr algn="just">
                <a:lnSpc>
                  <a:spcPct val="150000"/>
                </a:lnSpc>
              </a:pPr>
              <a:r>
                <a:rPr lang="vi-VN" sz="3600"/>
                <a:t>Em hãy trả lời các câu hỏi sau để tìm được từ thích hợp điền vào các hàng ngang tương ứng, từ đó xác định được từ khóa.</a:t>
              </a:r>
              <a:endParaRPr lang="en-US" sz="3600"/>
            </a:p>
          </p:txBody>
        </p:sp>
        <p:sp>
          <p:nvSpPr>
            <p:cNvPr id="12" name="Rectangle: Rounded Corners 11">
              <a:extLst>
                <a:ext uri="{FF2B5EF4-FFF2-40B4-BE49-F238E27FC236}">
                  <a16:creationId xmlns:a16="http://schemas.microsoft.com/office/drawing/2014/main" xmlns="" id="{93BBC8A5-4EBA-5F07-1136-4342A245E97C}"/>
                </a:ext>
              </a:extLst>
            </p:cNvPr>
            <p:cNvSpPr/>
            <p:nvPr/>
          </p:nvSpPr>
          <p:spPr>
            <a:xfrm>
              <a:off x="1348409" y="513846"/>
              <a:ext cx="3771900" cy="1276854"/>
            </a:xfrm>
            <a:prstGeom prst="roundRect">
              <a:avLst/>
            </a:prstGeom>
            <a:solidFill>
              <a:srgbClr val="593EA1"/>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Yêu cầu</a:t>
              </a:r>
              <a:endParaRPr lang="en-US" sz="4000" b="1" dirty="0">
                <a:solidFill>
                  <a:schemeClr val="bg1"/>
                </a:solidFill>
                <a:latin typeface="Arial" panose="020B0604020202020204" pitchFamily="34" charset="0"/>
                <a:cs typeface="Arial" panose="020B0604020202020204" pitchFamily="34" charset="0"/>
              </a:endParaRPr>
            </a:p>
          </p:txBody>
        </p:sp>
      </p:grpSp>
      <p:sp>
        <p:nvSpPr>
          <p:cNvPr id="23" name="Rectangle 22">
            <a:extLst>
              <a:ext uri="{FF2B5EF4-FFF2-40B4-BE49-F238E27FC236}">
                <a16:creationId xmlns:a16="http://schemas.microsoft.com/office/drawing/2014/main" xmlns="" id="{4DED84D4-F906-4C35-8917-8AAC1FF3148A}"/>
              </a:ext>
            </a:extLst>
          </p:cNvPr>
          <p:cNvSpPr/>
          <p:nvPr/>
        </p:nvSpPr>
        <p:spPr>
          <a:xfrm>
            <a:off x="0" y="9182100"/>
            <a:ext cx="18288000" cy="1104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24" name="Picture 23">
            <a:extLst>
              <a:ext uri="{FF2B5EF4-FFF2-40B4-BE49-F238E27FC236}">
                <a16:creationId xmlns:a16="http://schemas.microsoft.com/office/drawing/2014/main" xmlns="" id="{820EC809-A4CC-4BAD-8443-192436BD2E30}"/>
              </a:ext>
            </a:extLst>
          </p:cNvPr>
          <p:cNvPicPr>
            <a:picLocks noChangeAspect="1"/>
          </p:cNvPicPr>
          <p:nvPr/>
        </p:nvPicPr>
        <p:blipFill rotWithShape="1">
          <a:blip r:embed="rId2"/>
          <a:srcRect l="1" t="1" r="18110" b="40370"/>
          <a:stretch/>
        </p:blipFill>
        <p:spPr>
          <a:xfrm>
            <a:off x="10058400" y="5052800"/>
            <a:ext cx="8229600" cy="5234200"/>
          </a:xfrm>
          <a:prstGeom prst="rect">
            <a:avLst/>
          </a:prstGeom>
        </p:spPr>
      </p:pic>
      <p:grpSp>
        <p:nvGrpSpPr>
          <p:cNvPr id="9" name="Group 8">
            <a:extLst>
              <a:ext uri="{FF2B5EF4-FFF2-40B4-BE49-F238E27FC236}">
                <a16:creationId xmlns:a16="http://schemas.microsoft.com/office/drawing/2014/main" xmlns="" id="{D4CAD9DF-0A44-D752-E8F1-1F89096FC97D}"/>
              </a:ext>
            </a:extLst>
          </p:cNvPr>
          <p:cNvGrpSpPr/>
          <p:nvPr/>
        </p:nvGrpSpPr>
        <p:grpSpPr>
          <a:xfrm>
            <a:off x="4800600" y="366597"/>
            <a:ext cx="8458200" cy="1424103"/>
            <a:chOff x="-349102" y="768733"/>
            <a:chExt cx="8458200" cy="1424103"/>
          </a:xfrm>
        </p:grpSpPr>
        <p:sp>
          <p:nvSpPr>
            <p:cNvPr id="10" name="TextBox 6"/>
            <p:cNvSpPr txBox="1"/>
            <p:nvPr/>
          </p:nvSpPr>
          <p:spPr>
            <a:xfrm>
              <a:off x="1098698" y="952498"/>
              <a:ext cx="7010400" cy="1128514"/>
            </a:xfrm>
            <a:prstGeom prst="rect">
              <a:avLst/>
            </a:prstGeom>
          </p:spPr>
          <p:txBody>
            <a:bodyPr wrap="square" lIns="0" tIns="0" rIns="0" bIns="0" rtlCol="0" anchor="t">
              <a:spAutoFit/>
            </a:bodyPr>
            <a:lstStyle/>
            <a:p>
              <a:pPr algn="l">
                <a:lnSpc>
                  <a:spcPts val="8835"/>
                </a:lnSpc>
              </a:pPr>
              <a:r>
                <a:rPr lang="en-US" sz="6000" b="1">
                  <a:solidFill>
                    <a:schemeClr val="tx2"/>
                  </a:solidFill>
                  <a:latin typeface="Arial" panose="020B0604020202020204" pitchFamily="34" charset="0"/>
                  <a:ea typeface="Roboto Condensed Bold"/>
                  <a:cs typeface="Arial" panose="020B0604020202020204" pitchFamily="34" charset="0"/>
                  <a:sym typeface="Roboto Condensed Bold"/>
                </a:rPr>
                <a:t>TRÒ CHƠI Ô CHỮ</a:t>
              </a:r>
              <a:endParaRPr lang="en-US" sz="6000" b="1" dirty="0">
                <a:solidFill>
                  <a:schemeClr val="tx2"/>
                </a:solidFill>
                <a:latin typeface="Arial" panose="020B0604020202020204" pitchFamily="34" charset="0"/>
                <a:ea typeface="Roboto Condensed Bold"/>
                <a:cs typeface="Arial" panose="020B0604020202020204" pitchFamily="34" charset="0"/>
                <a:sym typeface="Roboto Condensed Bold"/>
              </a:endParaRPr>
            </a:p>
          </p:txBody>
        </p:sp>
        <p:pic>
          <p:nvPicPr>
            <p:cNvPr id="15" name="Picture 14">
              <a:extLst>
                <a:ext uri="{FF2B5EF4-FFF2-40B4-BE49-F238E27FC236}">
                  <a16:creationId xmlns:a16="http://schemas.microsoft.com/office/drawing/2014/main" xmlns="" id="{FE491BCC-BFAB-AE7C-45A4-FF42969F5E58}"/>
                </a:ext>
              </a:extLst>
            </p:cNvPr>
            <p:cNvPicPr>
              <a:picLocks noChangeAspect="1"/>
            </p:cNvPicPr>
            <p:nvPr/>
          </p:nvPicPr>
          <p:blipFill>
            <a:blip r:embed="rId3"/>
            <a:stretch>
              <a:fillRect/>
            </a:stretch>
          </p:blipFill>
          <p:spPr>
            <a:xfrm>
              <a:off x="-349102" y="768733"/>
              <a:ext cx="1250655" cy="1424103"/>
            </a:xfrm>
            <a:prstGeom prst="rect">
              <a:avLst/>
            </a:prstGeom>
          </p:spPr>
        </p:pic>
      </p:grpSp>
    </p:spTree>
    <p:extLst>
      <p:ext uri="{BB962C8B-B14F-4D97-AF65-F5344CB8AC3E}">
        <p14:creationId xmlns:p14="http://schemas.microsoft.com/office/powerpoint/2010/main" val="84040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0" y="523983"/>
            <a:ext cx="2609636" cy="1376738"/>
            <a:chOff x="0" y="169523"/>
            <a:chExt cx="1304818" cy="688369"/>
          </a:xfrm>
        </p:grpSpPr>
        <p:cxnSp>
          <p:nvCxnSpPr>
            <p:cNvPr id="57" name="Straight Connector 56"/>
            <p:cNvCxnSpPr/>
            <p:nvPr/>
          </p:nvCxnSpPr>
          <p:spPr>
            <a:xfrm>
              <a:off x="0" y="513708"/>
              <a:ext cx="616449"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616449" y="169523"/>
              <a:ext cx="688369" cy="688369"/>
            </a:xfrm>
            <a:prstGeom prst="ellipse">
              <a:avLst/>
            </a:prstGeom>
            <a:solidFill>
              <a:srgbClr val="FADA72"/>
            </a:solidFill>
            <a:ln w="381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latin typeface="Arial" panose="020B0604020202020204" pitchFamily="34" charset="0"/>
                  <a:cs typeface="Arial" panose="020B0604020202020204" pitchFamily="34" charset="0"/>
                </a:rPr>
                <a:t>2</a:t>
              </a:r>
              <a:r>
                <a:rPr lang="vi-VN" sz="4800" b="1">
                  <a:solidFill>
                    <a:schemeClr val="tx1"/>
                  </a:solidFill>
                  <a:latin typeface="Arial" panose="020B0604020202020204" pitchFamily="34" charset="0"/>
                  <a:cs typeface="Arial" panose="020B0604020202020204" pitchFamily="34" charset="0"/>
                </a:rPr>
                <a:t>.</a:t>
              </a:r>
              <a:endParaRPr lang="en-US" sz="4800" b="1">
                <a:solidFill>
                  <a:schemeClr val="tx1"/>
                </a:solidFill>
                <a:latin typeface="Arial" panose="020B0604020202020204" pitchFamily="34" charset="0"/>
                <a:cs typeface="Arial" panose="020B0604020202020204" pitchFamily="34" charset="0"/>
              </a:endParaRPr>
            </a:p>
          </p:txBody>
        </p:sp>
      </p:grpSp>
      <p:sp>
        <p:nvSpPr>
          <p:cNvPr id="59" name="Rectangle 58"/>
          <p:cNvSpPr/>
          <p:nvPr/>
        </p:nvSpPr>
        <p:spPr>
          <a:xfrm>
            <a:off x="2885686" y="750684"/>
            <a:ext cx="5572514" cy="830997"/>
          </a:xfrm>
          <a:prstGeom prst="rect">
            <a:avLst/>
          </a:prstGeom>
        </p:spPr>
        <p:txBody>
          <a:bodyPr wrap="square">
            <a:spAutoFit/>
          </a:bodyPr>
          <a:lstStyle/>
          <a:p>
            <a:r>
              <a:rPr lang="en-US" sz="4800" b="1">
                <a:latin typeface="Arial" panose="020B0604020202020204" pitchFamily="34" charset="0"/>
                <a:cs typeface="Arial" panose="020B0604020202020204" pitchFamily="34" charset="0"/>
              </a:rPr>
              <a:t>Xử lí n</a:t>
            </a:r>
            <a:r>
              <a:rPr lang="vi-VN" sz="4800" b="1">
                <a:latin typeface="Arial" panose="020B0604020202020204" pitchFamily="34" charset="0"/>
                <a:cs typeface="Arial" panose="020B0604020202020204" pitchFamily="34" charset="0"/>
              </a:rPr>
              <a:t>ư</a:t>
            </a:r>
            <a:r>
              <a:rPr lang="en-US" sz="4800" b="1">
                <a:latin typeface="Arial" panose="020B0604020202020204" pitchFamily="34" charset="0"/>
                <a:cs typeface="Arial" panose="020B0604020202020204" pitchFamily="34" charset="0"/>
              </a:rPr>
              <a:t>ớc thải</a:t>
            </a:r>
          </a:p>
        </p:txBody>
      </p:sp>
      <p:sp>
        <p:nvSpPr>
          <p:cNvPr id="23" name="TextBox 22">
            <a:extLst>
              <a:ext uri="{FF2B5EF4-FFF2-40B4-BE49-F238E27FC236}">
                <a16:creationId xmlns:a16="http://schemas.microsoft.com/office/drawing/2014/main" xmlns="" id="{35796958-4C74-EDA2-4EE4-6110365C18B9}"/>
              </a:ext>
            </a:extLst>
          </p:cNvPr>
          <p:cNvSpPr txBox="1"/>
          <p:nvPr/>
        </p:nvSpPr>
        <p:spPr>
          <a:xfrm>
            <a:off x="5220925" y="2282095"/>
            <a:ext cx="12115800" cy="1651671"/>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Điện phân được sử dụng trong xử lí nước thải để phân lập các chất hữu cơ và vô cơ độc hại khỏi nước. </a:t>
            </a:r>
          </a:p>
        </p:txBody>
      </p:sp>
      <p:sp>
        <p:nvSpPr>
          <p:cNvPr id="41" name="TextBox 40">
            <a:extLst>
              <a:ext uri="{FF2B5EF4-FFF2-40B4-BE49-F238E27FC236}">
                <a16:creationId xmlns:a16="http://schemas.microsoft.com/office/drawing/2014/main" xmlns="" id="{3001BC3F-56B7-E025-9A29-28E6A8837594}"/>
              </a:ext>
            </a:extLst>
          </p:cNvPr>
          <p:cNvSpPr txBox="1"/>
          <p:nvPr/>
        </p:nvSpPr>
        <p:spPr>
          <a:xfrm>
            <a:off x="1235356" y="4892243"/>
            <a:ext cx="13190094" cy="5078313"/>
          </a:xfrm>
          <a:prstGeom prst="rect">
            <a:avLst/>
          </a:prstGeom>
          <a:noFill/>
        </p:spPr>
        <p:txBody>
          <a:bodyPr wrap="square">
            <a:spAutoFit/>
          </a:bodyPr>
          <a:lstStyle/>
          <a:p>
            <a:pPr algn="just">
              <a:lnSpc>
                <a:spcPct val="150000"/>
              </a:lnSpc>
            </a:pPr>
            <a:r>
              <a:rPr lang="en-US" sz="3600" b="1">
                <a:solidFill>
                  <a:srgbClr val="C00000"/>
                </a:solidFill>
                <a:latin typeface="Arial" panose="020B0604020202020204" pitchFamily="34" charset="0"/>
                <a:cs typeface="Arial" panose="020B0604020202020204" pitchFamily="34" charset="0"/>
              </a:rPr>
              <a:t>Ví dụ:</a:t>
            </a:r>
          </a:p>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Ống đồng được làm sạch quy mô bằng dung dịch sulfuric acid và nước thải công nghiệp → Phải được làm sạch bằng điện phân với cực dương không hoà tan. </a:t>
            </a:r>
          </a:p>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Đồng được giải phóng ở cực âm, một lần nữa có thể được sử dụng trong cùng một doanh nghiệp</a:t>
            </a:r>
            <a:r>
              <a:rPr lang="en-US" sz="3600" smtClean="0">
                <a:latin typeface="Arial" panose="020B0604020202020204" pitchFamily="34" charset="0"/>
                <a:cs typeface="Arial" panose="020B0604020202020204" pitchFamily="34" charset="0"/>
              </a:rPr>
              <a:t>. </a:t>
            </a:r>
            <a:endParaRPr lang="en-US" sz="3600">
              <a:latin typeface="Arial" panose="020B0604020202020204" pitchFamily="34" charset="0"/>
              <a:cs typeface="Arial" panose="020B0604020202020204" pitchFamily="34" charset="0"/>
            </a:endParaRPr>
          </a:p>
        </p:txBody>
      </p:sp>
      <p:pic>
        <p:nvPicPr>
          <p:cNvPr id="43" name="Picture 42">
            <a:extLst>
              <a:ext uri="{FF2B5EF4-FFF2-40B4-BE49-F238E27FC236}">
                <a16:creationId xmlns:a16="http://schemas.microsoft.com/office/drawing/2014/main" xmlns="" id="{9BD8DE47-2DF8-E96A-62E7-4F272C4B8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951826" flipV="1">
            <a:off x="14612805" y="4201587"/>
            <a:ext cx="2965495" cy="1883827"/>
          </a:xfrm>
          <a:prstGeom prst="rect">
            <a:avLst/>
          </a:prstGeom>
        </p:spPr>
      </p:pic>
      <p:grpSp>
        <p:nvGrpSpPr>
          <p:cNvPr id="5" name="Group 4"/>
          <p:cNvGrpSpPr/>
          <p:nvPr/>
        </p:nvGrpSpPr>
        <p:grpSpPr>
          <a:xfrm>
            <a:off x="951275" y="2265657"/>
            <a:ext cx="3868821" cy="2168295"/>
            <a:chOff x="495720" y="2194853"/>
            <a:chExt cx="3868821" cy="2168295"/>
          </a:xfrm>
        </p:grpSpPr>
        <p:grpSp>
          <p:nvGrpSpPr>
            <p:cNvPr id="34" name="Group 33">
              <a:extLst>
                <a:ext uri="{FF2B5EF4-FFF2-40B4-BE49-F238E27FC236}">
                  <a16:creationId xmlns:a16="http://schemas.microsoft.com/office/drawing/2014/main" xmlns="" id="{1B699595-62BC-2BE3-2841-1A6C2BE108EE}"/>
                </a:ext>
              </a:extLst>
            </p:cNvPr>
            <p:cNvGrpSpPr/>
            <p:nvPr/>
          </p:nvGrpSpPr>
          <p:grpSpPr>
            <a:xfrm>
              <a:off x="495720" y="2305748"/>
              <a:ext cx="2498269" cy="2057400"/>
              <a:chOff x="595790" y="2858113"/>
              <a:chExt cx="2498269" cy="2057400"/>
            </a:xfrm>
          </p:grpSpPr>
          <p:sp>
            <p:nvSpPr>
              <p:cNvPr id="39" name="Isosceles Triangle 38">
                <a:extLst>
                  <a:ext uri="{FF2B5EF4-FFF2-40B4-BE49-F238E27FC236}">
                    <a16:creationId xmlns:a16="http://schemas.microsoft.com/office/drawing/2014/main" xmlns="" id="{C09D04AD-313A-0420-83A3-FE70642CAB54}"/>
                  </a:ext>
                </a:extLst>
              </p:cNvPr>
              <p:cNvSpPr/>
              <p:nvPr/>
            </p:nvSpPr>
            <p:spPr>
              <a:xfrm rot="15279199">
                <a:off x="2038330" y="3315694"/>
                <a:ext cx="1054554" cy="1056905"/>
              </a:xfrm>
              <a:prstGeom prst="triangle">
                <a:avLst>
                  <a:gd name="adj" fmla="val 54658"/>
                </a:avLst>
              </a:prstGeom>
              <a:solidFill>
                <a:srgbClr val="CDBBFF"/>
              </a:solidFill>
              <a:ln>
                <a:solidFill>
                  <a:srgbClr val="CDBB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xmlns="" id="{803EDE26-3C07-86F5-5F71-DBC83F94CB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403" t="-157" r="14403" b="15716"/>
              <a:stretch/>
            </p:blipFill>
            <p:spPr>
              <a:xfrm flipH="1">
                <a:off x="595790" y="2858113"/>
                <a:ext cx="1820676" cy="2057400"/>
              </a:xfrm>
              <a:prstGeom prst="rect">
                <a:avLst/>
              </a:prstGeom>
            </p:spPr>
          </p:pic>
        </p:grpSp>
        <p:grpSp>
          <p:nvGrpSpPr>
            <p:cNvPr id="4" name="Group 3"/>
            <p:cNvGrpSpPr/>
            <p:nvPr/>
          </p:nvGrpSpPr>
          <p:grpSpPr>
            <a:xfrm>
              <a:off x="2611941" y="2194853"/>
              <a:ext cx="1752600" cy="1684549"/>
              <a:chOff x="10210800" y="-3220784"/>
              <a:chExt cx="1752600" cy="1684549"/>
            </a:xfrm>
          </p:grpSpPr>
          <p:sp>
            <p:nvSpPr>
              <p:cNvPr id="2" name="Oval 1"/>
              <p:cNvSpPr/>
              <p:nvPr/>
            </p:nvSpPr>
            <p:spPr>
              <a:xfrm>
                <a:off x="10210800" y="-3220784"/>
                <a:ext cx="1752600" cy="16845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3"/>
              <p:cNvPicPr>
                <a:picLocks noChangeAspect="1"/>
              </p:cNvPicPr>
              <p:nvPr/>
            </p:nvPicPr>
            <p:blipFill>
              <a:blip r:embed="rId4"/>
              <a:srcRect/>
              <a:stretch>
                <a:fillRect/>
              </a:stretch>
            </p:blipFill>
            <p:spPr>
              <a:xfrm>
                <a:off x="10439400" y="-3075928"/>
                <a:ext cx="1257677" cy="1394836"/>
              </a:xfrm>
              <a:prstGeom prst="rect">
                <a:avLst/>
              </a:prstGeom>
            </p:spPr>
          </p:pic>
        </p:grpSp>
      </p:grpSp>
      <p:sp>
        <p:nvSpPr>
          <p:cNvPr id="21" name="Freeform 6">
            <a:extLst>
              <a:ext uri="{FF2B5EF4-FFF2-40B4-BE49-F238E27FC236}">
                <a16:creationId xmlns:a16="http://schemas.microsoft.com/office/drawing/2014/main" xmlns="" id="{6326A159-C028-4DAB-9EE1-834E10A8BA39}"/>
              </a:ext>
            </a:extLst>
          </p:cNvPr>
          <p:cNvSpPr/>
          <p:nvPr/>
        </p:nvSpPr>
        <p:spPr>
          <a:xfrm>
            <a:off x="15468600" y="8420100"/>
            <a:ext cx="2610708" cy="1651672"/>
          </a:xfrm>
          <a:custGeom>
            <a:avLst/>
            <a:gdLst/>
            <a:ahLst/>
            <a:cxnLst/>
            <a:rect l="l" t="t" r="r" b="b"/>
            <a:pathLst>
              <a:path w="3637306" h="2235123">
                <a:moveTo>
                  <a:pt x="0" y="0"/>
                </a:moveTo>
                <a:lnTo>
                  <a:pt x="3637306" y="0"/>
                </a:lnTo>
                <a:lnTo>
                  <a:pt x="3637306" y="2235123"/>
                </a:lnTo>
                <a:lnTo>
                  <a:pt x="0" y="223512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88239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ppt_x</p:attrName>
                                        </p:attrNameLst>
                                      </p:cBhvr>
                                      <p:tavLst>
                                        <p:tav tm="0">
                                          <p:val>
                                            <p:strVal val="#ppt_x-#ppt_w/2"/>
                                          </p:val>
                                        </p:tav>
                                        <p:tav tm="100000">
                                          <p:val>
                                            <p:strVal val="#ppt_x"/>
                                          </p:val>
                                        </p:tav>
                                      </p:tavLst>
                                    </p:anim>
                                    <p:anim calcmode="lin" valueType="num">
                                      <p:cBhvr>
                                        <p:cTn id="8" dur="500" fill="hold"/>
                                        <p:tgtEl>
                                          <p:spTgt spid="56"/>
                                        </p:tgtEl>
                                        <p:attrNameLst>
                                          <p:attrName>ppt_y</p:attrName>
                                        </p:attrNameLst>
                                      </p:cBhvr>
                                      <p:tavLst>
                                        <p:tav tm="0">
                                          <p:val>
                                            <p:strVal val="#ppt_y"/>
                                          </p:val>
                                        </p:tav>
                                        <p:tav tm="100000">
                                          <p:val>
                                            <p:strVal val="#ppt_y"/>
                                          </p:val>
                                        </p:tav>
                                      </p:tavLst>
                                    </p:anim>
                                    <p:anim calcmode="lin" valueType="num">
                                      <p:cBhvr>
                                        <p:cTn id="9" dur="500" fill="hold"/>
                                        <p:tgtEl>
                                          <p:spTgt spid="56"/>
                                        </p:tgtEl>
                                        <p:attrNameLst>
                                          <p:attrName>ppt_w</p:attrName>
                                        </p:attrNameLst>
                                      </p:cBhvr>
                                      <p:tavLst>
                                        <p:tav tm="0">
                                          <p:val>
                                            <p:fltVal val="0"/>
                                          </p:val>
                                        </p:tav>
                                        <p:tav tm="100000">
                                          <p:val>
                                            <p:strVal val="#ppt_w"/>
                                          </p:val>
                                        </p:tav>
                                      </p:tavLst>
                                    </p:anim>
                                    <p:anim calcmode="lin" valueType="num">
                                      <p:cBhvr>
                                        <p:cTn id="10" dur="500" fill="hold"/>
                                        <p:tgtEl>
                                          <p:spTgt spid="56"/>
                                        </p:tgtEl>
                                        <p:attrNameLst>
                                          <p:attrName>ppt_h</p:attrName>
                                        </p:attrNameLst>
                                      </p:cBhvr>
                                      <p:tavLst>
                                        <p:tav tm="0">
                                          <p:val>
                                            <p:strVal val="#ppt_h"/>
                                          </p:val>
                                        </p:tav>
                                        <p:tav tm="100000">
                                          <p:val>
                                            <p:strVal val="#ppt_h"/>
                                          </p:val>
                                        </p:tav>
                                      </p:tavLst>
                                    </p:anim>
                                  </p:childTnLst>
                                </p:cTn>
                              </p:par>
                              <p:par>
                                <p:cTn id="11" presetID="22" presetClass="entr" presetSubtype="8"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left)">
                                      <p:cBhvr>
                                        <p:cTn id="13" dur="500"/>
                                        <p:tgtEl>
                                          <p:spTgt spid="5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right)">
                                      <p:cBhvr>
                                        <p:cTn id="27" dur="500"/>
                                        <p:tgtEl>
                                          <p:spTgt spid="43"/>
                                        </p:tgtEl>
                                      </p:cBhvr>
                                    </p:animEffect>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23"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
            <a:extLst>
              <a:ext uri="{FF2B5EF4-FFF2-40B4-BE49-F238E27FC236}">
                <a16:creationId xmlns:a16="http://schemas.microsoft.com/office/drawing/2014/main" xmlns="" id="{BAFB9DA7-133D-E46A-CECF-7D0C3A09D84C}"/>
              </a:ext>
            </a:extLst>
          </p:cNvPr>
          <p:cNvGrpSpPr/>
          <p:nvPr/>
        </p:nvGrpSpPr>
        <p:grpSpPr>
          <a:xfrm>
            <a:off x="8458200" y="0"/>
            <a:ext cx="9829799" cy="10287000"/>
            <a:chOff x="0" y="0"/>
            <a:chExt cx="3189145" cy="2838715"/>
          </a:xfrm>
        </p:grpSpPr>
        <p:sp>
          <p:nvSpPr>
            <p:cNvPr id="16" name="Freeform 3">
              <a:extLst>
                <a:ext uri="{FF2B5EF4-FFF2-40B4-BE49-F238E27FC236}">
                  <a16:creationId xmlns:a16="http://schemas.microsoft.com/office/drawing/2014/main" xmlns="" id="{D828120F-544F-D64F-EA92-DF2DD4C19D4A}"/>
                </a:ext>
              </a:extLst>
            </p:cNvPr>
            <p:cNvSpPr/>
            <p:nvPr/>
          </p:nvSpPr>
          <p:spPr>
            <a:xfrm>
              <a:off x="0" y="0"/>
              <a:ext cx="3189145" cy="2838715"/>
            </a:xfrm>
            <a:custGeom>
              <a:avLst/>
              <a:gdLst/>
              <a:ahLst/>
              <a:cxnLst/>
              <a:rect l="l" t="t" r="r" b="b"/>
              <a:pathLst>
                <a:path w="3189145" h="2838715">
                  <a:moveTo>
                    <a:pt x="18675" y="0"/>
                  </a:moveTo>
                  <a:lnTo>
                    <a:pt x="3170470" y="0"/>
                  </a:lnTo>
                  <a:cubicBezTo>
                    <a:pt x="3175423" y="0"/>
                    <a:pt x="3180173" y="1968"/>
                    <a:pt x="3183675" y="5470"/>
                  </a:cubicBezTo>
                  <a:cubicBezTo>
                    <a:pt x="3187177" y="8972"/>
                    <a:pt x="3189145" y="13722"/>
                    <a:pt x="3189145" y="18675"/>
                  </a:cubicBezTo>
                  <a:lnTo>
                    <a:pt x="3189145" y="2820039"/>
                  </a:lnTo>
                  <a:cubicBezTo>
                    <a:pt x="3189145" y="2824992"/>
                    <a:pt x="3187177" y="2829743"/>
                    <a:pt x="3183675" y="2833245"/>
                  </a:cubicBezTo>
                  <a:cubicBezTo>
                    <a:pt x="3180173" y="2836747"/>
                    <a:pt x="3175423" y="2838715"/>
                    <a:pt x="3170470" y="2838715"/>
                  </a:cubicBezTo>
                  <a:lnTo>
                    <a:pt x="18675" y="2838715"/>
                  </a:lnTo>
                  <a:cubicBezTo>
                    <a:pt x="13722" y="2838715"/>
                    <a:pt x="8972" y="2836747"/>
                    <a:pt x="5470" y="2833245"/>
                  </a:cubicBezTo>
                  <a:cubicBezTo>
                    <a:pt x="1968" y="2829743"/>
                    <a:pt x="0" y="2824992"/>
                    <a:pt x="0" y="2820039"/>
                  </a:cubicBezTo>
                  <a:lnTo>
                    <a:pt x="0" y="18675"/>
                  </a:lnTo>
                  <a:cubicBezTo>
                    <a:pt x="0" y="13722"/>
                    <a:pt x="1968" y="8972"/>
                    <a:pt x="5470" y="5470"/>
                  </a:cubicBezTo>
                  <a:cubicBezTo>
                    <a:pt x="8972" y="1968"/>
                    <a:pt x="13722" y="0"/>
                    <a:pt x="18675" y="0"/>
                  </a:cubicBezTo>
                  <a:close/>
                </a:path>
              </a:pathLst>
            </a:custGeom>
            <a:solidFill>
              <a:schemeClr val="bg1"/>
            </a:solidFill>
            <a:ln cap="rnd">
              <a:noFill/>
              <a:prstDash val="solid"/>
              <a:round/>
            </a:ln>
          </p:spPr>
        </p:sp>
        <p:sp>
          <p:nvSpPr>
            <p:cNvPr id="17" name="TextBox 4">
              <a:extLst>
                <a:ext uri="{FF2B5EF4-FFF2-40B4-BE49-F238E27FC236}">
                  <a16:creationId xmlns:a16="http://schemas.microsoft.com/office/drawing/2014/main" xmlns="" id="{68B36096-BD24-22B6-15F9-4CCAC1F7E585}"/>
                </a:ext>
              </a:extLst>
            </p:cNvPr>
            <p:cNvSpPr txBox="1"/>
            <p:nvPr/>
          </p:nvSpPr>
          <p:spPr>
            <a:xfrm>
              <a:off x="0" y="-9525"/>
              <a:ext cx="3189145" cy="2848240"/>
            </a:xfrm>
            <a:prstGeom prst="rect">
              <a:avLst/>
            </a:prstGeom>
          </p:spPr>
          <p:txBody>
            <a:bodyPr lIns="50800" tIns="50800" rIns="50800" bIns="50800" rtlCol="0" anchor="ctr"/>
            <a:lstStyle/>
            <a:p>
              <a:pPr algn="ctr">
                <a:lnSpc>
                  <a:spcPts val="1936"/>
                </a:lnSpc>
              </a:pPr>
              <a:endParaRPr/>
            </a:p>
          </p:txBody>
        </p:sp>
      </p:grpSp>
      <p:sp>
        <p:nvSpPr>
          <p:cNvPr id="21" name="AutoShape 42">
            <a:extLst>
              <a:ext uri="{FF2B5EF4-FFF2-40B4-BE49-F238E27FC236}">
                <a16:creationId xmlns:a16="http://schemas.microsoft.com/office/drawing/2014/main" xmlns="" id="{D8E1C37C-F756-CBA7-BC33-251879297B00}"/>
              </a:ext>
            </a:extLst>
          </p:cNvPr>
          <p:cNvSpPr/>
          <p:nvPr/>
        </p:nvSpPr>
        <p:spPr>
          <a:xfrm flipV="1">
            <a:off x="8458200" y="0"/>
            <a:ext cx="0" cy="10321517"/>
          </a:xfrm>
          <a:prstGeom prst="line">
            <a:avLst/>
          </a:prstGeom>
          <a:ln w="57150" cap="flat">
            <a:solidFill>
              <a:srgbClr val="323030">
                <a:alpha val="69804"/>
              </a:srgbClr>
            </a:solidFill>
            <a:prstDash val="sysDot"/>
            <a:headEnd type="none" w="sm" len="sm"/>
            <a:tailEnd type="none" w="sm" len="sm"/>
          </a:ln>
        </p:spPr>
      </p:sp>
      <p:sp>
        <p:nvSpPr>
          <p:cNvPr id="13" name="TextBox 12">
            <a:extLst>
              <a:ext uri="{FF2B5EF4-FFF2-40B4-BE49-F238E27FC236}">
                <a16:creationId xmlns:a16="http://schemas.microsoft.com/office/drawing/2014/main" xmlns="" id="{60C7DED6-3696-47E5-9982-197E78631C54}"/>
              </a:ext>
            </a:extLst>
          </p:cNvPr>
          <p:cNvSpPr txBox="1"/>
          <p:nvPr/>
        </p:nvSpPr>
        <p:spPr>
          <a:xfrm>
            <a:off x="8799363" y="1841932"/>
            <a:ext cx="9147474" cy="6740307"/>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en-US" sz="3600">
                <a:latin typeface="Arial" panose="020B0604020202020204" pitchFamily="34" charset="0"/>
                <a:cs typeface="Arial" panose="020B0604020202020204" pitchFamily="34" charset="0"/>
              </a:rPr>
              <a:t>Nước thải </a:t>
            </a:r>
            <a:r>
              <a:rPr lang="en-US" sz="3600" smtClean="0">
                <a:latin typeface="Arial" panose="020B0604020202020204" pitchFamily="34" charset="0"/>
                <a:cs typeface="Arial" panose="020B0604020202020204" pitchFamily="34" charset="0"/>
              </a:rPr>
              <a:t>kiềm </a:t>
            </a:r>
            <a:r>
              <a:rPr lang="en-US" sz="3600">
                <a:latin typeface="Arial" panose="020B0604020202020204" pitchFamily="34" charset="0"/>
                <a:cs typeface="Arial" panose="020B0604020202020204" pitchFamily="34" charset="0"/>
              </a:rPr>
              <a:t>được tinh chế bằng cách điện phân từ các hợp chất cyanide. Để tăng tốc quá trình oxi hoá cyanide, tăng độ dẫn điện và tiết kiệm năng lượng, người ta sử dụng sodium chloride.</a:t>
            </a:r>
          </a:p>
          <a:p>
            <a:pPr marL="571500" indent="-571500" algn="just">
              <a:lnSpc>
                <a:spcPct val="150000"/>
              </a:lnSpc>
              <a:buFont typeface="Wingdings" panose="05000000000000000000" pitchFamily="2" charset="2"/>
              <a:buChar char="Ø"/>
            </a:pPr>
            <a:r>
              <a:rPr lang="en-US" sz="3600">
                <a:latin typeface="Arial" panose="020B0604020202020204" pitchFamily="34" charset="0"/>
                <a:cs typeface="Arial" panose="020B0604020202020204" pitchFamily="34" charset="0"/>
              </a:rPr>
              <a:t>Ngoài việc làm sạch điện hoá trực tiếp, nó có thể được bao gồm trong quá trình điện phân đông máu.</a:t>
            </a:r>
          </a:p>
        </p:txBody>
      </p:sp>
      <p:pic>
        <p:nvPicPr>
          <p:cNvPr id="24" name="Picture 23">
            <a:extLst>
              <a:ext uri="{FF2B5EF4-FFF2-40B4-BE49-F238E27FC236}">
                <a16:creationId xmlns:a16="http://schemas.microsoft.com/office/drawing/2014/main" xmlns="" id="{4952D6D1-F9ED-F60C-1917-977C3A236E26}"/>
              </a:ext>
            </a:extLst>
          </p:cNvPr>
          <p:cNvPicPr>
            <a:picLocks noChangeAspect="1"/>
          </p:cNvPicPr>
          <p:nvPr/>
        </p:nvPicPr>
        <p:blipFill>
          <a:blip r:embed="rId2"/>
          <a:stretch>
            <a:fillRect/>
          </a:stretch>
        </p:blipFill>
        <p:spPr>
          <a:xfrm>
            <a:off x="16301124" y="8115300"/>
            <a:ext cx="1529674" cy="2209148"/>
          </a:xfrm>
          <a:prstGeom prst="rect">
            <a:avLst/>
          </a:prstGeom>
        </p:spPr>
      </p:pic>
      <p:sp>
        <p:nvSpPr>
          <p:cNvPr id="19" name="Freeform 14">
            <a:extLst>
              <a:ext uri="{FF2B5EF4-FFF2-40B4-BE49-F238E27FC236}">
                <a16:creationId xmlns:a16="http://schemas.microsoft.com/office/drawing/2014/main" xmlns="" id="{F6CAB3DE-EA88-A5AC-932C-B7B9940AFE34}"/>
              </a:ext>
            </a:extLst>
          </p:cNvPr>
          <p:cNvSpPr/>
          <p:nvPr/>
        </p:nvSpPr>
        <p:spPr>
          <a:xfrm rot="3518615" flipH="1" flipV="1">
            <a:off x="-318388" y="259699"/>
            <a:ext cx="1865933" cy="2265482"/>
          </a:xfrm>
          <a:custGeom>
            <a:avLst/>
            <a:gdLst/>
            <a:ahLst/>
            <a:cxnLst/>
            <a:rect l="l" t="t" r="r" b="b"/>
            <a:pathLst>
              <a:path w="1404651" h="1705426">
                <a:moveTo>
                  <a:pt x="0" y="0"/>
                </a:moveTo>
                <a:lnTo>
                  <a:pt x="1404651" y="0"/>
                </a:lnTo>
                <a:lnTo>
                  <a:pt x="1404651" y="1705426"/>
                </a:lnTo>
                <a:lnTo>
                  <a:pt x="0" y="1705426"/>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sp>
      <p:pic>
        <p:nvPicPr>
          <p:cNvPr id="2050" name="Picture 2" descr="Phương pháp trung hòa nước thải chứa kiềm">
            <a:extLst>
              <a:ext uri="{FF2B5EF4-FFF2-40B4-BE49-F238E27FC236}">
                <a16:creationId xmlns:a16="http://schemas.microsoft.com/office/drawing/2014/main" xmlns="" id="{AF623B81-91EA-4CCF-83CC-23E6C02690F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25" t="17364" r="3674" b="12782"/>
          <a:stretch/>
        </p:blipFill>
        <p:spPr bwMode="auto">
          <a:xfrm>
            <a:off x="304800" y="3165003"/>
            <a:ext cx="7888427" cy="3991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16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4" dur="500"/>
                                        <p:tgtEl>
                                          <p:spTgt spid="13">
                                            <p:txEl>
                                              <p:pRg st="0" end="0"/>
                                            </p:txEl>
                                          </p:spTgt>
                                        </p:tgtEl>
                                      </p:cBhvr>
                                    </p:animEffec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18"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844735" y="-1671504"/>
            <a:ext cx="3400861" cy="3432773"/>
          </a:xfrm>
          <a:custGeom>
            <a:avLst/>
            <a:gdLst/>
            <a:ahLst/>
            <a:cxnLst/>
            <a:rect l="l" t="t" r="r" b="b"/>
            <a:pathLst>
              <a:path w="3400861" h="3432773">
                <a:moveTo>
                  <a:pt x="0" y="0"/>
                </a:moveTo>
                <a:lnTo>
                  <a:pt x="3400861" y="0"/>
                </a:lnTo>
                <a:lnTo>
                  <a:pt x="3400861" y="3432773"/>
                </a:lnTo>
                <a:lnTo>
                  <a:pt x="0" y="343277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4" name="Group 4"/>
          <p:cNvGrpSpPr/>
          <p:nvPr/>
        </p:nvGrpSpPr>
        <p:grpSpPr>
          <a:xfrm>
            <a:off x="3166905" y="1067314"/>
            <a:ext cx="11954189" cy="7522445"/>
            <a:chOff x="0" y="0"/>
            <a:chExt cx="3148428" cy="1981220"/>
          </a:xfrm>
        </p:grpSpPr>
        <p:sp>
          <p:nvSpPr>
            <p:cNvPr id="5" name="Freeform 5"/>
            <p:cNvSpPr/>
            <p:nvPr/>
          </p:nvSpPr>
          <p:spPr>
            <a:xfrm>
              <a:off x="0" y="0"/>
              <a:ext cx="3148429" cy="1981220"/>
            </a:xfrm>
            <a:custGeom>
              <a:avLst/>
              <a:gdLst/>
              <a:ahLst/>
              <a:cxnLst/>
              <a:rect l="l" t="t" r="r" b="b"/>
              <a:pathLst>
                <a:path w="3148429" h="1981220">
                  <a:moveTo>
                    <a:pt x="0" y="0"/>
                  </a:moveTo>
                  <a:lnTo>
                    <a:pt x="3148429" y="0"/>
                  </a:lnTo>
                  <a:lnTo>
                    <a:pt x="3148429" y="1981220"/>
                  </a:lnTo>
                  <a:lnTo>
                    <a:pt x="0" y="1981220"/>
                  </a:lnTo>
                  <a:close/>
                </a:path>
              </a:pathLst>
            </a:custGeom>
            <a:solidFill>
              <a:srgbClr val="1F628E"/>
            </a:solidFill>
            <a:ln w="95250" cap="sq">
              <a:solidFill>
                <a:srgbClr val="000000"/>
              </a:solidFill>
              <a:prstDash val="solid"/>
              <a:miter/>
            </a:ln>
          </p:spPr>
        </p:sp>
        <p:sp>
          <p:nvSpPr>
            <p:cNvPr id="6" name="TextBox 6"/>
            <p:cNvSpPr txBox="1"/>
            <p:nvPr/>
          </p:nvSpPr>
          <p:spPr>
            <a:xfrm>
              <a:off x="0" y="-38100"/>
              <a:ext cx="3148428" cy="201932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flipH="1">
            <a:off x="14390000" y="1399892"/>
            <a:ext cx="5738599" cy="12341074"/>
          </a:xfrm>
          <a:custGeom>
            <a:avLst/>
            <a:gdLst/>
            <a:ahLst/>
            <a:cxnLst/>
            <a:rect l="l" t="t" r="r" b="b"/>
            <a:pathLst>
              <a:path w="5738599" h="12341074">
                <a:moveTo>
                  <a:pt x="5738600" y="0"/>
                </a:moveTo>
                <a:lnTo>
                  <a:pt x="0" y="0"/>
                </a:lnTo>
                <a:lnTo>
                  <a:pt x="0" y="12341073"/>
                </a:lnTo>
                <a:lnTo>
                  <a:pt x="5738600" y="12341073"/>
                </a:lnTo>
                <a:lnTo>
                  <a:pt x="5738600" y="0"/>
                </a:lnTo>
                <a:close/>
              </a:path>
            </a:pathLst>
          </a:custGeom>
          <a:blipFill>
            <a:blip r:embed="rId4"/>
            <a:stretch>
              <a:fillRect/>
            </a:stretch>
          </a:blipFill>
        </p:spPr>
      </p:sp>
      <p:sp>
        <p:nvSpPr>
          <p:cNvPr id="12" name="Freeform 12"/>
          <p:cNvSpPr/>
          <p:nvPr/>
        </p:nvSpPr>
        <p:spPr>
          <a:xfrm>
            <a:off x="-1486255" y="4284220"/>
            <a:ext cx="5031421" cy="6002780"/>
          </a:xfrm>
          <a:custGeom>
            <a:avLst/>
            <a:gdLst/>
            <a:ahLst/>
            <a:cxnLst/>
            <a:rect l="l" t="t" r="r" b="b"/>
            <a:pathLst>
              <a:path w="5031421" h="6002780">
                <a:moveTo>
                  <a:pt x="0" y="0"/>
                </a:moveTo>
                <a:lnTo>
                  <a:pt x="5031421" y="0"/>
                </a:lnTo>
                <a:lnTo>
                  <a:pt x="5031421" y="6002780"/>
                </a:lnTo>
                <a:lnTo>
                  <a:pt x="0" y="600278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3" name="Freeform 13"/>
          <p:cNvSpPr/>
          <p:nvPr/>
        </p:nvSpPr>
        <p:spPr>
          <a:xfrm>
            <a:off x="-1205120" y="0"/>
            <a:ext cx="3910430" cy="3947123"/>
          </a:xfrm>
          <a:custGeom>
            <a:avLst/>
            <a:gdLst/>
            <a:ahLst/>
            <a:cxnLst/>
            <a:rect l="l" t="t" r="r" b="b"/>
            <a:pathLst>
              <a:path w="3910430" h="3947123">
                <a:moveTo>
                  <a:pt x="0" y="0"/>
                </a:moveTo>
                <a:lnTo>
                  <a:pt x="3910430" y="0"/>
                </a:lnTo>
                <a:lnTo>
                  <a:pt x="3910430" y="3947123"/>
                </a:lnTo>
                <a:lnTo>
                  <a:pt x="0" y="394712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Freeform 15"/>
          <p:cNvSpPr/>
          <p:nvPr/>
        </p:nvSpPr>
        <p:spPr>
          <a:xfrm rot="420088">
            <a:off x="6244417" y="-2822292"/>
            <a:ext cx="3400861" cy="3432773"/>
          </a:xfrm>
          <a:custGeom>
            <a:avLst/>
            <a:gdLst/>
            <a:ahLst/>
            <a:cxnLst/>
            <a:rect l="l" t="t" r="r" b="b"/>
            <a:pathLst>
              <a:path w="3400861" h="3432773">
                <a:moveTo>
                  <a:pt x="0" y="0"/>
                </a:moveTo>
                <a:lnTo>
                  <a:pt x="3400861" y="0"/>
                </a:lnTo>
                <a:lnTo>
                  <a:pt x="3400861" y="3432773"/>
                </a:lnTo>
                <a:lnTo>
                  <a:pt x="0" y="343277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6" name="TextBox 10"/>
          <p:cNvSpPr txBox="1"/>
          <p:nvPr/>
        </p:nvSpPr>
        <p:spPr>
          <a:xfrm>
            <a:off x="4292949" y="4142450"/>
            <a:ext cx="9702100" cy="1372171"/>
          </a:xfrm>
          <a:prstGeom prst="rect">
            <a:avLst/>
          </a:prstGeom>
        </p:spPr>
        <p:txBody>
          <a:bodyPr wrap="square" lIns="0" tIns="0" rIns="0" bIns="0" rtlCol="0" anchor="t">
            <a:spAutoFit/>
          </a:bodyPr>
          <a:lstStyle/>
          <a:p>
            <a:pPr marL="0" marR="0" lvl="0" indent="0" algn="ctr" defTabSz="914400" rtl="0" eaLnBrk="1" fontAlgn="auto" latinLnBrk="0" hangingPunct="1">
              <a:lnSpc>
                <a:spcPts val="10716"/>
              </a:lnSpc>
              <a:spcBef>
                <a:spcPct val="0"/>
              </a:spcBef>
              <a:spcAft>
                <a:spcPts val="0"/>
              </a:spcAft>
              <a:buClrTx/>
              <a:buSzTx/>
              <a:buFontTx/>
              <a:buNone/>
              <a:tabLst/>
              <a:defRPr/>
            </a:pPr>
            <a:r>
              <a:rPr kumimoji="0" lang="en-US" sz="9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LUYỆN</a:t>
            </a:r>
            <a:r>
              <a:rPr kumimoji="0" lang="en-US" sz="9600" b="1" i="0" u="none"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rPr>
              <a:t> TẬP</a:t>
            </a:r>
            <a:endParaRPr kumimoji="0" lang="en-US" sz="9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4461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a:extLst>
              <a:ext uri="{FF2B5EF4-FFF2-40B4-BE49-F238E27FC236}">
                <a16:creationId xmlns:a16="http://schemas.microsoft.com/office/drawing/2014/main" xmlns="" id="{8279F1F1-6130-DB4C-F727-916375EA297B}"/>
              </a:ext>
            </a:extLst>
          </p:cNvPr>
          <p:cNvGrpSpPr/>
          <p:nvPr/>
        </p:nvGrpSpPr>
        <p:grpSpPr>
          <a:xfrm>
            <a:off x="-7088" y="855721"/>
            <a:ext cx="4475550" cy="473441"/>
            <a:chOff x="3639039" y="117467"/>
            <a:chExt cx="5967400" cy="631254"/>
          </a:xfrm>
        </p:grpSpPr>
        <p:sp>
          <p:nvSpPr>
            <p:cNvPr id="3" name="AutoShape 32">
              <a:extLst>
                <a:ext uri="{FF2B5EF4-FFF2-40B4-BE49-F238E27FC236}">
                  <a16:creationId xmlns:a16="http://schemas.microsoft.com/office/drawing/2014/main" xmlns="" id="{8BA10B82-75BC-607B-3D66-D38794436C70}"/>
                </a:ext>
              </a:extLst>
            </p:cNvPr>
            <p:cNvSpPr/>
            <p:nvPr/>
          </p:nvSpPr>
          <p:spPr>
            <a:xfrm>
              <a:off x="3639039" y="433094"/>
              <a:ext cx="5651774" cy="0"/>
            </a:xfrm>
            <a:prstGeom prst="line">
              <a:avLst/>
            </a:prstGeom>
            <a:ln w="50800" cap="flat">
              <a:solidFill>
                <a:srgbClr val="323030">
                  <a:alpha val="69804"/>
                </a:srgbClr>
              </a:solidFill>
              <a:prstDash val="sysDot"/>
              <a:headEnd type="none" w="sm" len="sm"/>
              <a:tailEnd type="none" w="sm" len="sm"/>
            </a:ln>
          </p:spPr>
        </p:sp>
        <p:grpSp>
          <p:nvGrpSpPr>
            <p:cNvPr id="4" name="Group 33">
              <a:extLst>
                <a:ext uri="{FF2B5EF4-FFF2-40B4-BE49-F238E27FC236}">
                  <a16:creationId xmlns:a16="http://schemas.microsoft.com/office/drawing/2014/main" xmlns="" id="{CFCBD7ED-9375-71A9-3BC6-B01AF9DB0AA6}"/>
                </a:ext>
              </a:extLst>
            </p:cNvPr>
            <p:cNvGrpSpPr/>
            <p:nvPr/>
          </p:nvGrpSpPr>
          <p:grpSpPr>
            <a:xfrm rot="1859663">
              <a:off x="8975185" y="117467"/>
              <a:ext cx="631254" cy="631254"/>
              <a:chOff x="0" y="0"/>
              <a:chExt cx="812800" cy="812800"/>
            </a:xfrm>
          </p:grpSpPr>
          <p:sp>
            <p:nvSpPr>
              <p:cNvPr id="5" name="Freeform 34">
                <a:extLst>
                  <a:ext uri="{FF2B5EF4-FFF2-40B4-BE49-F238E27FC236}">
                    <a16:creationId xmlns:a16="http://schemas.microsoft.com/office/drawing/2014/main" xmlns="" id="{2BCBB0E7-1762-84C2-A601-C260738C902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84F"/>
              </a:solidFill>
              <a:ln w="19050" cap="sq">
                <a:solidFill>
                  <a:srgbClr val="323030"/>
                </a:solidFill>
                <a:prstDash val="solid"/>
                <a:miter/>
              </a:ln>
            </p:spPr>
          </p:sp>
          <p:sp>
            <p:nvSpPr>
              <p:cNvPr id="6" name="TextBox 35">
                <a:extLst>
                  <a:ext uri="{FF2B5EF4-FFF2-40B4-BE49-F238E27FC236}">
                    <a16:creationId xmlns:a16="http://schemas.microsoft.com/office/drawing/2014/main" xmlns="" id="{29CBDDAC-F429-2F1C-AEFD-467F2B37748A}"/>
                  </a:ext>
                </a:extLst>
              </p:cNvPr>
              <p:cNvSpPr txBox="1"/>
              <p:nvPr/>
            </p:nvSpPr>
            <p:spPr>
              <a:xfrm>
                <a:off x="76200" y="66675"/>
                <a:ext cx="660400" cy="669925"/>
              </a:xfrm>
              <a:prstGeom prst="rect">
                <a:avLst/>
              </a:prstGeom>
            </p:spPr>
            <p:txBody>
              <a:bodyPr lIns="50800" tIns="50800" rIns="50800" bIns="50800" rtlCol="0" anchor="ctr"/>
              <a:lstStyle/>
              <a:p>
                <a:pPr algn="ctr">
                  <a:lnSpc>
                    <a:spcPts val="1936"/>
                  </a:lnSpc>
                </a:pPr>
                <a:endParaRPr/>
              </a:p>
            </p:txBody>
          </p:sp>
        </p:grpSp>
      </p:grpSp>
      <p:grpSp>
        <p:nvGrpSpPr>
          <p:cNvPr id="7" name="Group 36">
            <a:extLst>
              <a:ext uri="{FF2B5EF4-FFF2-40B4-BE49-F238E27FC236}">
                <a16:creationId xmlns:a16="http://schemas.microsoft.com/office/drawing/2014/main" xmlns="" id="{3C707FC1-B2C2-9CA4-18F5-1E31F30D836A}"/>
              </a:ext>
            </a:extLst>
          </p:cNvPr>
          <p:cNvGrpSpPr/>
          <p:nvPr/>
        </p:nvGrpSpPr>
        <p:grpSpPr>
          <a:xfrm rot="-10800000">
            <a:off x="13416013" y="853342"/>
            <a:ext cx="4864898" cy="473441"/>
            <a:chOff x="3119908" y="117467"/>
            <a:chExt cx="6486531" cy="631254"/>
          </a:xfrm>
        </p:grpSpPr>
        <p:sp>
          <p:nvSpPr>
            <p:cNvPr id="8" name="AutoShape 37">
              <a:extLst>
                <a:ext uri="{FF2B5EF4-FFF2-40B4-BE49-F238E27FC236}">
                  <a16:creationId xmlns:a16="http://schemas.microsoft.com/office/drawing/2014/main" xmlns="" id="{FB4B2822-00A8-7BDF-3A4C-38E686E23822}"/>
                </a:ext>
              </a:extLst>
            </p:cNvPr>
            <p:cNvSpPr/>
            <p:nvPr/>
          </p:nvSpPr>
          <p:spPr>
            <a:xfrm>
              <a:off x="3119908" y="433094"/>
              <a:ext cx="6170906" cy="0"/>
            </a:xfrm>
            <a:prstGeom prst="line">
              <a:avLst/>
            </a:prstGeom>
            <a:ln w="50800" cap="flat">
              <a:solidFill>
                <a:srgbClr val="323030">
                  <a:alpha val="69804"/>
                </a:srgbClr>
              </a:solidFill>
              <a:prstDash val="sysDot"/>
              <a:headEnd type="none" w="sm" len="sm"/>
              <a:tailEnd type="none" w="sm" len="sm"/>
            </a:ln>
          </p:spPr>
        </p:sp>
        <p:grpSp>
          <p:nvGrpSpPr>
            <p:cNvPr id="9" name="Group 38">
              <a:extLst>
                <a:ext uri="{FF2B5EF4-FFF2-40B4-BE49-F238E27FC236}">
                  <a16:creationId xmlns:a16="http://schemas.microsoft.com/office/drawing/2014/main" xmlns="" id="{FC92EA67-BE92-6C69-578D-4FBD0DB31110}"/>
                </a:ext>
              </a:extLst>
            </p:cNvPr>
            <p:cNvGrpSpPr/>
            <p:nvPr/>
          </p:nvGrpSpPr>
          <p:grpSpPr>
            <a:xfrm rot="1859663">
              <a:off x="8975185" y="117467"/>
              <a:ext cx="631254" cy="631254"/>
              <a:chOff x="0" y="0"/>
              <a:chExt cx="812800" cy="812800"/>
            </a:xfrm>
          </p:grpSpPr>
          <p:sp>
            <p:nvSpPr>
              <p:cNvPr id="10" name="Freeform 39">
                <a:extLst>
                  <a:ext uri="{FF2B5EF4-FFF2-40B4-BE49-F238E27FC236}">
                    <a16:creationId xmlns:a16="http://schemas.microsoft.com/office/drawing/2014/main" xmlns="" id="{A89DB0C7-7F90-FF2E-4D53-0DF721624B7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84F"/>
              </a:solidFill>
              <a:ln w="19050" cap="sq">
                <a:solidFill>
                  <a:srgbClr val="323030"/>
                </a:solidFill>
                <a:prstDash val="solid"/>
                <a:miter/>
              </a:ln>
            </p:spPr>
          </p:sp>
          <p:sp>
            <p:nvSpPr>
              <p:cNvPr id="11" name="TextBox 40">
                <a:extLst>
                  <a:ext uri="{FF2B5EF4-FFF2-40B4-BE49-F238E27FC236}">
                    <a16:creationId xmlns:a16="http://schemas.microsoft.com/office/drawing/2014/main" xmlns="" id="{0CCE9D1C-B8D5-8463-3CE7-C1DDCBA05613}"/>
                  </a:ext>
                </a:extLst>
              </p:cNvPr>
              <p:cNvSpPr txBox="1"/>
              <p:nvPr/>
            </p:nvSpPr>
            <p:spPr>
              <a:xfrm>
                <a:off x="76200" y="66675"/>
                <a:ext cx="660400" cy="669925"/>
              </a:xfrm>
              <a:prstGeom prst="rect">
                <a:avLst/>
              </a:prstGeom>
            </p:spPr>
            <p:txBody>
              <a:bodyPr lIns="50800" tIns="50800" rIns="50800" bIns="50800" rtlCol="0" anchor="ctr"/>
              <a:lstStyle/>
              <a:p>
                <a:pPr algn="ctr">
                  <a:lnSpc>
                    <a:spcPts val="1936"/>
                  </a:lnSpc>
                </a:pPr>
                <a:endParaRPr/>
              </a:p>
            </p:txBody>
          </p:sp>
        </p:grpSp>
      </p:grpSp>
      <p:sp>
        <p:nvSpPr>
          <p:cNvPr id="12" name="TextBox 11">
            <a:extLst>
              <a:ext uri="{FF2B5EF4-FFF2-40B4-BE49-F238E27FC236}">
                <a16:creationId xmlns:a16="http://schemas.microsoft.com/office/drawing/2014/main" xmlns="" id="{BFCADA04-AAFD-2D4B-A693-6A0C70EFED88}"/>
              </a:ext>
            </a:extLst>
          </p:cNvPr>
          <p:cNvSpPr txBox="1"/>
          <p:nvPr/>
        </p:nvSpPr>
        <p:spPr>
          <a:xfrm>
            <a:off x="3108355" y="674564"/>
            <a:ext cx="11997809" cy="830997"/>
          </a:xfrm>
          <a:prstGeom prst="rect">
            <a:avLst/>
          </a:prstGeom>
          <a:noFill/>
        </p:spPr>
        <p:txBody>
          <a:bodyPr wrap="square" rtlCol="0">
            <a:spAutoFit/>
          </a:bodyPr>
          <a:lstStyle/>
          <a:p>
            <a:pPr algn="ctr"/>
            <a:r>
              <a:rPr lang="en-US" sz="4800" b="1" dirty="0">
                <a:solidFill>
                  <a:schemeClr val="tx2"/>
                </a:solidFill>
                <a:latin typeface="Arial" panose="020B0604020202020204" pitchFamily="34" charset="0"/>
                <a:cs typeface="Arial" panose="020B0604020202020204" pitchFamily="34" charset="0"/>
              </a:rPr>
              <a:t>TRẢ LỜI CÂU HỎI</a:t>
            </a:r>
          </a:p>
        </p:txBody>
      </p:sp>
      <p:sp>
        <p:nvSpPr>
          <p:cNvPr id="14" name="TextBox 13">
            <a:extLst>
              <a:ext uri="{FF2B5EF4-FFF2-40B4-BE49-F238E27FC236}">
                <a16:creationId xmlns:a16="http://schemas.microsoft.com/office/drawing/2014/main" xmlns="" id="{B6EA6521-CD61-0BDE-D136-F9C997D60696}"/>
              </a:ext>
            </a:extLst>
          </p:cNvPr>
          <p:cNvSpPr txBox="1"/>
          <p:nvPr/>
        </p:nvSpPr>
        <p:spPr>
          <a:xfrm>
            <a:off x="554488" y="2072843"/>
            <a:ext cx="10646912" cy="4975657"/>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algn="just">
              <a:lnSpc>
                <a:spcPct val="150000"/>
              </a:lnSpc>
            </a:pPr>
            <a:r>
              <a:rPr lang="en-US" sz="3600" b="1">
                <a:latin typeface="Arial" panose="020B0604020202020204" pitchFamily="34" charset="0"/>
                <a:cs typeface="Arial" panose="020B0604020202020204" pitchFamily="34" charset="0"/>
              </a:rPr>
              <a:t>Câu 1</a:t>
            </a:r>
            <a:r>
              <a:rPr lang="en-US" sz="3600">
                <a:latin typeface="Arial" panose="020B0604020202020204" pitchFamily="34" charset="0"/>
                <a:cs typeface="Arial" panose="020B0604020202020204" pitchFamily="34" charset="0"/>
              </a:rPr>
              <a:t>. Điện phân CaCl</a:t>
            </a:r>
            <a:r>
              <a:rPr lang="en-US" sz="3600" baseline="-25000">
                <a:latin typeface="Arial" panose="020B0604020202020204" pitchFamily="34" charset="0"/>
                <a:cs typeface="Arial" panose="020B0604020202020204" pitchFamily="34" charset="0"/>
              </a:rPr>
              <a:t>2</a:t>
            </a:r>
            <a:r>
              <a:rPr lang="en-US" sz="3600">
                <a:latin typeface="Arial" panose="020B0604020202020204" pitchFamily="34" charset="0"/>
                <a:cs typeface="Arial" panose="020B0604020202020204" pitchFamily="34" charset="0"/>
              </a:rPr>
              <a:t> nóng chảy, ở cathode xảy ra quá trình nào?</a:t>
            </a:r>
          </a:p>
          <a:p>
            <a:pPr algn="just">
              <a:lnSpc>
                <a:spcPct val="150000"/>
              </a:lnSpc>
            </a:pPr>
            <a:r>
              <a:rPr lang="en-US" sz="3600">
                <a:latin typeface="Arial" panose="020B0604020202020204" pitchFamily="34" charset="0"/>
                <a:cs typeface="Arial" panose="020B0604020202020204" pitchFamily="34" charset="0"/>
              </a:rPr>
              <a:t>A. Oxi hoá ion Ca</a:t>
            </a:r>
            <a:r>
              <a:rPr lang="en-US" sz="3600" baseline="30000">
                <a:latin typeface="Arial" panose="020B0604020202020204" pitchFamily="34" charset="0"/>
                <a:cs typeface="Arial" panose="020B0604020202020204" pitchFamily="34" charset="0"/>
              </a:rPr>
              <a:t>2+</a:t>
            </a:r>
            <a:r>
              <a:rPr lang="en-US" sz="3600">
                <a:latin typeface="Arial" panose="020B0604020202020204" pitchFamily="34" charset="0"/>
                <a:cs typeface="Arial" panose="020B0604020202020204" pitchFamily="34" charset="0"/>
              </a:rPr>
              <a:t>.</a:t>
            </a:r>
          </a:p>
          <a:p>
            <a:pPr algn="just">
              <a:lnSpc>
                <a:spcPct val="150000"/>
              </a:lnSpc>
            </a:pPr>
            <a:r>
              <a:rPr lang="en-US" sz="3600">
                <a:latin typeface="Arial" panose="020B0604020202020204" pitchFamily="34" charset="0"/>
                <a:cs typeface="Arial" panose="020B0604020202020204" pitchFamily="34" charset="0"/>
              </a:rPr>
              <a:t>B. Khử ion Ca</a:t>
            </a:r>
            <a:r>
              <a:rPr lang="en-US" sz="3600" baseline="30000">
                <a:latin typeface="Arial" panose="020B0604020202020204" pitchFamily="34" charset="0"/>
                <a:cs typeface="Arial" panose="020B0604020202020204" pitchFamily="34" charset="0"/>
              </a:rPr>
              <a:t>2+</a:t>
            </a:r>
            <a:r>
              <a:rPr lang="en-US" sz="3600">
                <a:latin typeface="Arial" panose="020B0604020202020204" pitchFamily="34" charset="0"/>
                <a:cs typeface="Arial" panose="020B0604020202020204" pitchFamily="34" charset="0"/>
              </a:rPr>
              <a:t>.</a:t>
            </a:r>
          </a:p>
          <a:p>
            <a:pPr algn="just">
              <a:lnSpc>
                <a:spcPct val="150000"/>
              </a:lnSpc>
            </a:pPr>
            <a:r>
              <a:rPr lang="en-US" sz="3600">
                <a:latin typeface="Arial" panose="020B0604020202020204" pitchFamily="34" charset="0"/>
                <a:cs typeface="Arial" panose="020B0604020202020204" pitchFamily="34" charset="0"/>
              </a:rPr>
              <a:t>C. Oxi hoá ion Cl</a:t>
            </a:r>
            <a:r>
              <a:rPr lang="en-US" sz="3600" baseline="30000">
                <a:latin typeface="Arial" panose="020B0604020202020204" pitchFamily="34" charset="0"/>
                <a:cs typeface="Arial" panose="020B0604020202020204" pitchFamily="34" charset="0"/>
              </a:rPr>
              <a:t>-</a:t>
            </a:r>
            <a:r>
              <a:rPr lang="en-US" sz="3600">
                <a:latin typeface="Arial" panose="020B0604020202020204" pitchFamily="34" charset="0"/>
                <a:cs typeface="Arial" panose="020B0604020202020204" pitchFamily="34" charset="0"/>
              </a:rPr>
              <a:t>.</a:t>
            </a:r>
          </a:p>
          <a:p>
            <a:pPr algn="just">
              <a:lnSpc>
                <a:spcPct val="150000"/>
              </a:lnSpc>
            </a:pPr>
            <a:r>
              <a:rPr lang="en-US" sz="3600">
                <a:latin typeface="Arial" panose="020B0604020202020204" pitchFamily="34" charset="0"/>
                <a:cs typeface="Arial" panose="020B0604020202020204" pitchFamily="34" charset="0"/>
              </a:rPr>
              <a:t>D. Khử ion CI</a:t>
            </a:r>
            <a:r>
              <a:rPr lang="en-US" sz="3600" baseline="30000">
                <a:latin typeface="Arial" panose="020B0604020202020204" pitchFamily="34" charset="0"/>
                <a:cs typeface="Arial" panose="020B0604020202020204" pitchFamily="34" charset="0"/>
              </a:rPr>
              <a:t>-</a:t>
            </a:r>
            <a:endParaRPr lang="en-US" sz="36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FFC50D52-0800-4015-B9B8-973D7F712DB5}"/>
                  </a:ext>
                </a:extLst>
              </p:cNvPr>
              <p:cNvSpPr/>
              <p:nvPr/>
            </p:nvSpPr>
            <p:spPr>
              <a:xfrm>
                <a:off x="7086600" y="4788702"/>
                <a:ext cx="10646912" cy="4926798"/>
              </a:xfrm>
              <a:prstGeom prst="rect">
                <a:avLst/>
              </a:prstGeom>
              <a:solidFill>
                <a:srgbClr val="FCE7A2"/>
              </a:solidFill>
              <a:effectLst>
                <a:outerShdw blurRad="50800" dist="38100" dir="2700000" algn="tl" rotWithShape="0">
                  <a:prstClr val="black">
                    <a:alpha val="40000"/>
                  </a:prstClr>
                </a:outerShdw>
              </a:effectLst>
            </p:spPr>
            <p:txBody>
              <a:bodyPr wrap="square">
                <a:spAutoFit/>
              </a:bodyPr>
              <a:lstStyle/>
              <a:p>
                <a:pPr algn="just">
                  <a:lnSpc>
                    <a:spcPct val="150000"/>
                  </a:lnSpc>
                </a:pPr>
                <a:r>
                  <a:rPr lang="en-US" sz="3600" b="1">
                    <a:latin typeface="Arial" panose="020B0604020202020204" pitchFamily="34" charset="0"/>
                    <a:cs typeface="Arial" panose="020B0604020202020204" pitchFamily="34" charset="0"/>
                  </a:rPr>
                  <a:t>Câu 2.</a:t>
                </a:r>
                <a:r>
                  <a:rPr lang="en-US" sz="3600">
                    <a:latin typeface="Arial" panose="020B0604020202020204" pitchFamily="34" charset="0"/>
                    <a:cs typeface="Arial" panose="020B0604020202020204" pitchFamily="34" charset="0"/>
                  </a:rPr>
                  <a:t> Điện phân dung dịch Cu(NO</a:t>
                </a:r>
                <a:r>
                  <a:rPr lang="en-US" sz="3600" baseline="-25000">
                    <a:latin typeface="Arial" panose="020B0604020202020204" pitchFamily="34" charset="0"/>
                    <a:cs typeface="Arial" panose="020B0604020202020204" pitchFamily="34" charset="0"/>
                  </a:rPr>
                  <a:t>3</a:t>
                </a:r>
                <a:r>
                  <a:rPr lang="en-US" sz="3600">
                    <a:latin typeface="Arial" panose="020B0604020202020204" pitchFamily="34" charset="0"/>
                    <a:cs typeface="Arial" panose="020B0604020202020204" pitchFamily="34" charset="0"/>
                  </a:rPr>
                  <a:t>)</a:t>
                </a:r>
                <a:r>
                  <a:rPr lang="en-US" sz="3600" baseline="-25000">
                    <a:latin typeface="Arial" panose="020B0604020202020204" pitchFamily="34" charset="0"/>
                    <a:cs typeface="Arial" panose="020B0604020202020204" pitchFamily="34" charset="0"/>
                  </a:rPr>
                  <a:t>2</a:t>
                </a:r>
                <a:r>
                  <a:rPr lang="en-US" sz="3600">
                    <a:latin typeface="Arial" panose="020B0604020202020204" pitchFamily="34" charset="0"/>
                    <a:cs typeface="Arial" panose="020B0604020202020204" pitchFamily="34" charset="0"/>
                  </a:rPr>
                  <a:t>, với điện cực trơ, ở anode xảy ra quá trình nào?</a:t>
                </a:r>
              </a:p>
              <a:p>
                <a:pPr algn="just"/>
                <a:r>
                  <a:rPr lang="en-US" sz="3600">
                    <a:latin typeface="Arial" panose="020B0604020202020204" pitchFamily="34" charset="0"/>
                    <a:cs typeface="Arial" panose="020B0604020202020204" pitchFamily="34" charset="0"/>
                  </a:rPr>
                  <a:t>A. </a:t>
                </a:r>
                <a14:m>
                  <m:oMath xmlns:m="http://schemas.openxmlformats.org/officeDocument/2006/math">
                    <m:sSub>
                      <m:sSubPr>
                        <m:ctrlPr>
                          <a:rPr lang="en-US" sz="3600" i="1">
                            <a:latin typeface="Cambria Math"/>
                          </a:rPr>
                        </m:ctrlPr>
                      </m:sSubPr>
                      <m:e>
                        <m:r>
                          <m:rPr>
                            <m:sty m:val="p"/>
                          </m:rPr>
                          <a:rPr lang="en-US" sz="3600">
                            <a:latin typeface="Cambria Math" panose="02040503050406030204" pitchFamily="18" charset="0"/>
                          </a:rPr>
                          <m:t>H</m:t>
                        </m:r>
                      </m:e>
                      <m:sub>
                        <m:r>
                          <a:rPr lang="en-US" sz="3600">
                            <a:latin typeface="Cambria Math" panose="02040503050406030204" pitchFamily="18" charset="0"/>
                          </a:rPr>
                          <m:t>2</m:t>
                        </m:r>
                      </m:sub>
                    </m:sSub>
                    <m:r>
                      <m:rPr>
                        <m:sty m:val="p"/>
                      </m:rPr>
                      <a:rPr lang="en-US" sz="3600">
                        <a:latin typeface="Cambria Math" panose="02040503050406030204" pitchFamily="18" charset="0"/>
                      </a:rPr>
                      <m:t>O</m:t>
                    </m:r>
                    <m:r>
                      <a:rPr lang="en-US" sz="3600">
                        <a:latin typeface="Cambria Math" panose="02040503050406030204" pitchFamily="18" charset="0"/>
                      </a:rPr>
                      <m:t>→</m:t>
                    </m:r>
                    <m:f>
                      <m:fPr>
                        <m:ctrlPr>
                          <a:rPr lang="en-US" sz="3600" i="1">
                            <a:latin typeface="Cambria Math"/>
                          </a:rPr>
                        </m:ctrlPr>
                      </m:fPr>
                      <m:num>
                        <m:r>
                          <a:rPr lang="en-US" sz="3600">
                            <a:latin typeface="Cambria Math" panose="02040503050406030204" pitchFamily="18" charset="0"/>
                          </a:rPr>
                          <m:t>1</m:t>
                        </m:r>
                      </m:num>
                      <m:den>
                        <m:r>
                          <a:rPr lang="en-US" sz="3600">
                            <a:latin typeface="Cambria Math" panose="02040503050406030204" pitchFamily="18" charset="0"/>
                          </a:rPr>
                          <m:t>2</m:t>
                        </m:r>
                      </m:den>
                    </m:f>
                    <m:sSub>
                      <m:sSubPr>
                        <m:ctrlPr>
                          <a:rPr lang="en-US" sz="3600" i="1">
                            <a:latin typeface="Cambria Math"/>
                          </a:rPr>
                        </m:ctrlPr>
                      </m:sSubPr>
                      <m:e>
                        <m:r>
                          <m:rPr>
                            <m:sty m:val="p"/>
                          </m:rPr>
                          <a:rPr lang="en-US" sz="3600">
                            <a:latin typeface="Cambria Math" panose="02040503050406030204" pitchFamily="18" charset="0"/>
                          </a:rPr>
                          <m:t>O</m:t>
                        </m:r>
                      </m:e>
                      <m:sub>
                        <m:r>
                          <a:rPr lang="en-US" sz="3600">
                            <a:latin typeface="Cambria Math" panose="02040503050406030204" pitchFamily="18" charset="0"/>
                          </a:rPr>
                          <m:t>2</m:t>
                        </m:r>
                      </m:sub>
                    </m:sSub>
                    <m:r>
                      <a:rPr lang="en-US" sz="3600">
                        <a:latin typeface="Cambria Math" panose="02040503050406030204" pitchFamily="18" charset="0"/>
                      </a:rPr>
                      <m:t>+2</m:t>
                    </m:r>
                    <m:sSup>
                      <m:sSupPr>
                        <m:ctrlPr>
                          <a:rPr lang="en-US" sz="3600" i="1">
                            <a:latin typeface="Cambria Math"/>
                          </a:rPr>
                        </m:ctrlPr>
                      </m:sSupPr>
                      <m:e>
                        <m:r>
                          <m:rPr>
                            <m:sty m:val="p"/>
                          </m:rPr>
                          <a:rPr lang="en-US" sz="3600">
                            <a:latin typeface="Cambria Math" panose="02040503050406030204" pitchFamily="18" charset="0"/>
                          </a:rPr>
                          <m:t>H</m:t>
                        </m:r>
                      </m:e>
                      <m:sup>
                        <m:r>
                          <a:rPr lang="en-US" sz="3600">
                            <a:latin typeface="Cambria Math" panose="02040503050406030204" pitchFamily="18" charset="0"/>
                          </a:rPr>
                          <m:t>−</m:t>
                        </m:r>
                      </m:sup>
                    </m:sSup>
                    <m:r>
                      <a:rPr lang="en-US" sz="3600">
                        <a:latin typeface="Cambria Math" panose="02040503050406030204" pitchFamily="18" charset="0"/>
                      </a:rPr>
                      <m:t>+2</m:t>
                    </m:r>
                    <m:r>
                      <m:rPr>
                        <m:sty m:val="p"/>
                      </m:rPr>
                      <a:rPr lang="en-US" sz="3600">
                        <a:latin typeface="Cambria Math" panose="02040503050406030204" pitchFamily="18" charset="0"/>
                      </a:rPr>
                      <m:t>e</m:t>
                    </m:r>
                  </m:oMath>
                </a14:m>
                <a:r>
                  <a:rPr lang="en-US" sz="3600">
                    <a:latin typeface="Arial" panose="020B0604020202020204" pitchFamily="34" charset="0"/>
                    <a:cs typeface="Arial" panose="020B0604020202020204" pitchFamily="34" charset="0"/>
                  </a:rPr>
                  <a:t>.</a:t>
                </a:r>
              </a:p>
              <a:p>
                <a:pPr algn="just">
                  <a:lnSpc>
                    <a:spcPct val="150000"/>
                  </a:lnSpc>
                </a:pPr>
                <a:r>
                  <a:rPr lang="en-US" sz="3600">
                    <a:latin typeface="Arial" panose="020B0604020202020204" pitchFamily="34" charset="0"/>
                    <a:cs typeface="Arial" panose="020B0604020202020204" pitchFamily="34" charset="0"/>
                  </a:rPr>
                  <a:t>B. </a:t>
                </a:r>
                <a14:m>
                  <m:oMath xmlns:m="http://schemas.openxmlformats.org/officeDocument/2006/math">
                    <m:sSub>
                      <m:sSubPr>
                        <m:ctrlPr>
                          <a:rPr lang="en-US" sz="3600" i="1">
                            <a:latin typeface="Cambria Math"/>
                          </a:rPr>
                        </m:ctrlPr>
                      </m:sSubPr>
                      <m:e>
                        <m:r>
                          <a:rPr lang="en-US" sz="3600">
                            <a:latin typeface="Cambria Math" panose="02040503050406030204" pitchFamily="18" charset="0"/>
                          </a:rPr>
                          <m:t>2</m:t>
                        </m:r>
                        <m:r>
                          <m:rPr>
                            <m:sty m:val="p"/>
                          </m:rPr>
                          <a:rPr lang="en-US" sz="3600">
                            <a:latin typeface="Cambria Math" panose="02040503050406030204" pitchFamily="18" charset="0"/>
                          </a:rPr>
                          <m:t>H</m:t>
                        </m:r>
                      </m:e>
                      <m:sub>
                        <m:r>
                          <a:rPr lang="en-US" sz="3600">
                            <a:latin typeface="Cambria Math" panose="02040503050406030204" pitchFamily="18" charset="0"/>
                          </a:rPr>
                          <m:t>2</m:t>
                        </m:r>
                      </m:sub>
                    </m:sSub>
                    <m:r>
                      <m:rPr>
                        <m:sty m:val="p"/>
                      </m:rPr>
                      <a:rPr lang="en-US" sz="3600">
                        <a:latin typeface="Cambria Math" panose="02040503050406030204" pitchFamily="18" charset="0"/>
                      </a:rPr>
                      <m:t>O</m:t>
                    </m:r>
                    <m:r>
                      <a:rPr lang="en-US" sz="3600">
                        <a:latin typeface="Cambria Math" panose="02040503050406030204" pitchFamily="18" charset="0"/>
                      </a:rPr>
                      <m:t>+2</m:t>
                    </m:r>
                    <m:r>
                      <m:rPr>
                        <m:sty m:val="p"/>
                      </m:rPr>
                      <a:rPr lang="en-US" sz="3600">
                        <a:latin typeface="Cambria Math" panose="02040503050406030204" pitchFamily="18" charset="0"/>
                      </a:rPr>
                      <m:t>e</m:t>
                    </m:r>
                    <m:r>
                      <a:rPr lang="en-US" sz="3600">
                        <a:latin typeface="Cambria Math" panose="02040503050406030204" pitchFamily="18" charset="0"/>
                      </a:rPr>
                      <m:t>→</m:t>
                    </m:r>
                    <m:sSub>
                      <m:sSubPr>
                        <m:ctrlPr>
                          <a:rPr lang="en-US" sz="3600" i="1">
                            <a:latin typeface="Cambria Math"/>
                          </a:rPr>
                        </m:ctrlPr>
                      </m:sSubPr>
                      <m:e>
                        <m:r>
                          <m:rPr>
                            <m:sty m:val="p"/>
                          </m:rPr>
                          <a:rPr lang="en-US" sz="3600">
                            <a:latin typeface="Cambria Math" panose="02040503050406030204" pitchFamily="18" charset="0"/>
                          </a:rPr>
                          <m:t>H</m:t>
                        </m:r>
                      </m:e>
                      <m:sub>
                        <m:r>
                          <a:rPr lang="en-US" sz="3600">
                            <a:latin typeface="Cambria Math" panose="02040503050406030204" pitchFamily="18" charset="0"/>
                          </a:rPr>
                          <m:t>2</m:t>
                        </m:r>
                      </m:sub>
                    </m:sSub>
                    <m:r>
                      <a:rPr lang="en-US" sz="3600">
                        <a:latin typeface="Cambria Math" panose="02040503050406030204" pitchFamily="18" charset="0"/>
                      </a:rPr>
                      <m:t>+2</m:t>
                    </m:r>
                    <m:r>
                      <m:rPr>
                        <m:sty m:val="p"/>
                      </m:rPr>
                      <a:rPr lang="en-US" sz="3600">
                        <a:latin typeface="Cambria Math" panose="02040503050406030204" pitchFamily="18" charset="0"/>
                      </a:rPr>
                      <m:t>O</m:t>
                    </m:r>
                    <m:sSup>
                      <m:sSupPr>
                        <m:ctrlPr>
                          <a:rPr lang="en-US" sz="3600" i="1">
                            <a:latin typeface="Cambria Math"/>
                          </a:rPr>
                        </m:ctrlPr>
                      </m:sSupPr>
                      <m:e>
                        <m:r>
                          <m:rPr>
                            <m:sty m:val="p"/>
                          </m:rPr>
                          <a:rPr lang="en-US" sz="3600">
                            <a:latin typeface="Cambria Math" panose="02040503050406030204" pitchFamily="18" charset="0"/>
                          </a:rPr>
                          <m:t>H</m:t>
                        </m:r>
                      </m:e>
                      <m:sup>
                        <m:r>
                          <a:rPr lang="en-US" sz="3600">
                            <a:latin typeface="Cambria Math" panose="02040503050406030204" pitchFamily="18" charset="0"/>
                          </a:rPr>
                          <m:t>−</m:t>
                        </m:r>
                      </m:sup>
                    </m:sSup>
                    <m:r>
                      <a:rPr lang="en-US" sz="3600">
                        <a:latin typeface="Cambria Math" panose="02040503050406030204" pitchFamily="18" charset="0"/>
                      </a:rPr>
                      <m:t>.</m:t>
                    </m:r>
                  </m:oMath>
                </a14:m>
                <a:endParaRPr lang="en-US" sz="3600">
                  <a:latin typeface="Arial" panose="020B0604020202020204" pitchFamily="34" charset="0"/>
                  <a:cs typeface="Arial" panose="020B0604020202020204" pitchFamily="34" charset="0"/>
                </a:endParaRPr>
              </a:p>
              <a:p>
                <a:pPr algn="just">
                  <a:lnSpc>
                    <a:spcPct val="150000"/>
                  </a:lnSpc>
                </a:pPr>
                <a:r>
                  <a:rPr lang="en-US" sz="3600">
                    <a:latin typeface="Arial" panose="020B0604020202020204" pitchFamily="34" charset="0"/>
                    <a:cs typeface="Arial" panose="020B0604020202020204" pitchFamily="34" charset="0"/>
                  </a:rPr>
                  <a:t>C. </a:t>
                </a:r>
                <a14:m>
                  <m:oMath xmlns:m="http://schemas.openxmlformats.org/officeDocument/2006/math">
                    <m:r>
                      <m:rPr>
                        <m:sty m:val="p"/>
                      </m:rPr>
                      <a:rPr lang="en-US" sz="3600">
                        <a:latin typeface="Cambria Math" panose="02040503050406030204" pitchFamily="18" charset="0"/>
                      </a:rPr>
                      <m:t>Cu</m:t>
                    </m:r>
                    <m:r>
                      <a:rPr lang="en-US" sz="3600">
                        <a:latin typeface="Cambria Math" panose="02040503050406030204" pitchFamily="18" charset="0"/>
                      </a:rPr>
                      <m:t>→</m:t>
                    </m:r>
                    <m:r>
                      <m:rPr>
                        <m:sty m:val="p"/>
                      </m:rPr>
                      <a:rPr lang="en-US" sz="3600">
                        <a:latin typeface="Cambria Math" panose="02040503050406030204" pitchFamily="18" charset="0"/>
                      </a:rPr>
                      <m:t>C</m:t>
                    </m:r>
                    <m:sSup>
                      <m:sSupPr>
                        <m:ctrlPr>
                          <a:rPr lang="en-US" sz="3600" i="1">
                            <a:latin typeface="Cambria Math"/>
                          </a:rPr>
                        </m:ctrlPr>
                      </m:sSupPr>
                      <m:e>
                        <m:r>
                          <m:rPr>
                            <m:sty m:val="p"/>
                          </m:rPr>
                          <a:rPr lang="en-US" sz="3600">
                            <a:latin typeface="Cambria Math" panose="02040503050406030204" pitchFamily="18" charset="0"/>
                          </a:rPr>
                          <m:t>u</m:t>
                        </m:r>
                      </m:e>
                      <m:sup>
                        <m:r>
                          <a:rPr lang="en-US" sz="3600">
                            <a:latin typeface="Cambria Math" panose="02040503050406030204" pitchFamily="18" charset="0"/>
                          </a:rPr>
                          <m:t>2+</m:t>
                        </m:r>
                      </m:sup>
                    </m:sSup>
                    <m:r>
                      <a:rPr lang="en-US" sz="3600">
                        <a:latin typeface="Cambria Math" panose="02040503050406030204" pitchFamily="18" charset="0"/>
                      </a:rPr>
                      <m:t>+2</m:t>
                    </m:r>
                    <m:r>
                      <m:rPr>
                        <m:sty m:val="p"/>
                      </m:rPr>
                      <a:rPr lang="en-US" sz="3600">
                        <a:latin typeface="Cambria Math" panose="02040503050406030204" pitchFamily="18" charset="0"/>
                      </a:rPr>
                      <m:t>e</m:t>
                    </m:r>
                  </m:oMath>
                </a14:m>
                <a:r>
                  <a:rPr lang="en-US" sz="3600">
                    <a:latin typeface="Arial" panose="020B0604020202020204" pitchFamily="34" charset="0"/>
                    <a:cs typeface="Arial" panose="020B0604020202020204" pitchFamily="34" charset="0"/>
                  </a:rPr>
                  <a:t>.</a:t>
                </a:r>
              </a:p>
              <a:p>
                <a:pPr algn="just">
                  <a:lnSpc>
                    <a:spcPct val="150000"/>
                  </a:lnSpc>
                </a:pPr>
                <a:r>
                  <a:rPr lang="en-US" sz="3600">
                    <a:latin typeface="Arial" panose="020B0604020202020204" pitchFamily="34" charset="0"/>
                    <a:cs typeface="Arial" panose="020B0604020202020204" pitchFamily="34" charset="0"/>
                  </a:rPr>
                  <a:t>D. </a:t>
                </a:r>
                <a14:m>
                  <m:oMath xmlns:m="http://schemas.openxmlformats.org/officeDocument/2006/math">
                    <m:r>
                      <m:rPr>
                        <m:sty m:val="p"/>
                      </m:rPr>
                      <a:rPr lang="en-US" sz="3600">
                        <a:latin typeface="Cambria Math" panose="02040503050406030204" pitchFamily="18" charset="0"/>
                      </a:rPr>
                      <m:t>C</m:t>
                    </m:r>
                    <m:sSup>
                      <m:sSupPr>
                        <m:ctrlPr>
                          <a:rPr lang="en-US" sz="3600" i="1">
                            <a:latin typeface="Cambria Math"/>
                          </a:rPr>
                        </m:ctrlPr>
                      </m:sSupPr>
                      <m:e>
                        <m:r>
                          <m:rPr>
                            <m:sty m:val="p"/>
                          </m:rPr>
                          <a:rPr lang="en-US" sz="3600">
                            <a:latin typeface="Cambria Math" panose="02040503050406030204" pitchFamily="18" charset="0"/>
                          </a:rPr>
                          <m:t>u</m:t>
                        </m:r>
                      </m:e>
                      <m:sup>
                        <m:r>
                          <a:rPr lang="en-US" sz="3600">
                            <a:latin typeface="Cambria Math" panose="02040503050406030204" pitchFamily="18" charset="0"/>
                          </a:rPr>
                          <m:t>2+</m:t>
                        </m:r>
                      </m:sup>
                    </m:sSup>
                    <m:r>
                      <a:rPr lang="en-US" sz="3600">
                        <a:latin typeface="Cambria Math" panose="02040503050406030204" pitchFamily="18" charset="0"/>
                      </a:rPr>
                      <m:t> + 2</m:t>
                    </m:r>
                    <m:r>
                      <m:rPr>
                        <m:sty m:val="p"/>
                      </m:rPr>
                      <a:rPr lang="en-US" sz="3600">
                        <a:latin typeface="Cambria Math" panose="02040503050406030204" pitchFamily="18" charset="0"/>
                      </a:rPr>
                      <m:t>e</m:t>
                    </m:r>
                    <m:r>
                      <a:rPr lang="en-US" sz="3600">
                        <a:latin typeface="Cambria Math" panose="02040503050406030204" pitchFamily="18" charset="0"/>
                      </a:rPr>
                      <m:t> → </m:t>
                    </m:r>
                    <m:r>
                      <m:rPr>
                        <m:sty m:val="p"/>
                      </m:rPr>
                      <a:rPr lang="en-US" sz="3600">
                        <a:latin typeface="Cambria Math" panose="02040503050406030204" pitchFamily="18" charset="0"/>
                      </a:rPr>
                      <m:t>Cu</m:t>
                    </m:r>
                    <m:r>
                      <a:rPr lang="en-US" sz="3600">
                        <a:latin typeface="Cambria Math" panose="02040503050406030204" pitchFamily="18" charset="0"/>
                      </a:rPr>
                      <m:t>.</m:t>
                    </m:r>
                  </m:oMath>
                </a14:m>
                <a:endParaRPr lang="en-US" sz="3600">
                  <a:latin typeface="Arial" panose="020B0604020202020204" pitchFamily="34" charset="0"/>
                  <a:cs typeface="Arial" panose="020B0604020202020204" pitchFamily="34" charset="0"/>
                </a:endParaRPr>
              </a:p>
            </p:txBody>
          </p:sp>
        </mc:Choice>
        <mc:Fallback xmlns="">
          <p:sp>
            <p:nvSpPr>
              <p:cNvPr id="13" name="Rectangle 12">
                <a:extLst>
                  <a:ext uri="{FF2B5EF4-FFF2-40B4-BE49-F238E27FC236}">
                    <a16:creationId xmlns:a16="http://schemas.microsoft.com/office/drawing/2014/main" id="{FFC50D52-0800-4015-B9B8-973D7F712DB5}"/>
                  </a:ext>
                </a:extLst>
              </p:cNvPr>
              <p:cNvSpPr>
                <a:spLocks noRot="1" noChangeAspect="1" noMove="1" noResize="1" noEditPoints="1" noAdjustHandles="1" noChangeArrowheads="1" noChangeShapeType="1" noTextEdit="1"/>
              </p:cNvSpPr>
              <p:nvPr/>
            </p:nvSpPr>
            <p:spPr>
              <a:xfrm>
                <a:off x="7086600" y="4788702"/>
                <a:ext cx="10646912" cy="4926798"/>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17" name="Rectangle: Rounded Corners 16">
            <a:extLst>
              <a:ext uri="{FF2B5EF4-FFF2-40B4-BE49-F238E27FC236}">
                <a16:creationId xmlns:a16="http://schemas.microsoft.com/office/drawing/2014/main" xmlns="" id="{5A5311F1-C1D4-43E5-961E-7401FFBE537E}"/>
              </a:ext>
            </a:extLst>
          </p:cNvPr>
          <p:cNvSpPr/>
          <p:nvPr/>
        </p:nvSpPr>
        <p:spPr>
          <a:xfrm>
            <a:off x="554488" y="4560671"/>
            <a:ext cx="3677255" cy="88762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C8429A82-350C-4159-B26C-C37C84E4BF61}"/>
              </a:ext>
            </a:extLst>
          </p:cNvPr>
          <p:cNvSpPr/>
          <p:nvPr/>
        </p:nvSpPr>
        <p:spPr>
          <a:xfrm>
            <a:off x="7086601" y="6465671"/>
            <a:ext cx="5562600" cy="88762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5BCEE6DF-535E-401F-995B-9825534570FB}"/>
              </a:ext>
            </a:extLst>
          </p:cNvPr>
          <p:cNvPicPr>
            <a:picLocks noChangeAspect="1"/>
          </p:cNvPicPr>
          <p:nvPr/>
        </p:nvPicPr>
        <p:blipFill>
          <a:blip r:embed="rId3"/>
          <a:stretch>
            <a:fillRect/>
          </a:stretch>
        </p:blipFill>
        <p:spPr>
          <a:xfrm>
            <a:off x="279181" y="8267700"/>
            <a:ext cx="1855684" cy="1799308"/>
          </a:xfrm>
          <a:prstGeom prst="rect">
            <a:avLst/>
          </a:prstGeom>
        </p:spPr>
      </p:pic>
    </p:spTree>
    <p:extLst>
      <p:ext uri="{BB962C8B-B14F-4D97-AF65-F5344CB8AC3E}">
        <p14:creationId xmlns:p14="http://schemas.microsoft.com/office/powerpoint/2010/main" val="10551082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3"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xmlns="" id="{D5065532-3367-D5A6-C8B5-788EF9950520}"/>
              </a:ext>
            </a:extLst>
          </p:cNvPr>
          <p:cNvPicPr>
            <a:picLocks noChangeAspect="1"/>
          </p:cNvPicPr>
          <p:nvPr/>
        </p:nvPicPr>
        <p:blipFill>
          <a:blip r:embed="rId2"/>
          <a:stretch>
            <a:fillRect/>
          </a:stretch>
        </p:blipFill>
        <p:spPr>
          <a:xfrm flipH="1">
            <a:off x="-2" y="5981700"/>
            <a:ext cx="6321273" cy="4305300"/>
          </a:xfrm>
          <a:prstGeom prst="rect">
            <a:avLst/>
          </a:prstGeom>
        </p:spPr>
      </p:pic>
      <p:grpSp>
        <p:nvGrpSpPr>
          <p:cNvPr id="8" name="Group 7">
            <a:extLst>
              <a:ext uri="{FF2B5EF4-FFF2-40B4-BE49-F238E27FC236}">
                <a16:creationId xmlns:a16="http://schemas.microsoft.com/office/drawing/2014/main" xmlns="" id="{C71A0F3F-4295-FD1F-B41B-6C5E0AA07A41}"/>
              </a:ext>
            </a:extLst>
          </p:cNvPr>
          <p:cNvGrpSpPr/>
          <p:nvPr/>
        </p:nvGrpSpPr>
        <p:grpSpPr>
          <a:xfrm>
            <a:off x="6248400" y="1028700"/>
            <a:ext cx="11734800" cy="8494744"/>
            <a:chOff x="6744587" y="1035139"/>
            <a:chExt cx="10555460" cy="8494744"/>
          </a:xfrm>
        </p:grpSpPr>
        <p:sp>
          <p:nvSpPr>
            <p:cNvPr id="7" name="Rectangle: Rounded Corners 6">
              <a:extLst>
                <a:ext uri="{FF2B5EF4-FFF2-40B4-BE49-F238E27FC236}">
                  <a16:creationId xmlns:a16="http://schemas.microsoft.com/office/drawing/2014/main" xmlns="" id="{433DBB87-A26F-83B3-693F-32C794A61666}"/>
                </a:ext>
              </a:extLst>
            </p:cNvPr>
            <p:cNvSpPr/>
            <p:nvPr/>
          </p:nvSpPr>
          <p:spPr>
            <a:xfrm>
              <a:off x="6744587" y="1035139"/>
              <a:ext cx="10555460" cy="8494744"/>
            </a:xfrm>
            <a:prstGeom prst="roundRect">
              <a:avLst>
                <a:gd name="adj" fmla="val 3298"/>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36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ECCCA895-1868-704E-401B-8340890C740B}"/>
                </a:ext>
              </a:extLst>
            </p:cNvPr>
            <p:cNvSpPr txBox="1"/>
            <p:nvPr/>
          </p:nvSpPr>
          <p:spPr>
            <a:xfrm>
              <a:off x="6996647" y="1548187"/>
              <a:ext cx="10051340" cy="7468648"/>
            </a:xfrm>
            <a:prstGeom prst="rect">
              <a:avLst/>
            </a:prstGeom>
            <a:noFill/>
          </p:spPr>
          <p:txBody>
            <a:bodyPr wrap="square" anchor="ctr">
              <a:spAutoFit/>
            </a:bodyPr>
            <a:lstStyle/>
            <a:p>
              <a:pPr algn="just">
                <a:lnSpc>
                  <a:spcPct val="150000"/>
                </a:lnSpc>
              </a:pPr>
              <a:r>
                <a:rPr lang="en-US" sz="3600" b="1">
                  <a:latin typeface="Arial" panose="020B0604020202020204" pitchFamily="34" charset="0"/>
                  <a:cs typeface="Arial" panose="020B0604020202020204" pitchFamily="34" charset="0"/>
                </a:rPr>
                <a:t>Câu 3</a:t>
              </a:r>
              <a:r>
                <a:rPr lang="en-US" sz="3600">
                  <a:latin typeface="Arial" panose="020B0604020202020204" pitchFamily="34" charset="0"/>
                  <a:cs typeface="Arial" panose="020B0604020202020204" pitchFamily="34" charset="0"/>
                </a:rPr>
                <a:t>. Viết phương trình hoá học của phản ứng điện phân khi điện phân KCl nóng chảy.</a:t>
              </a:r>
            </a:p>
            <a:p>
              <a:pPr algn="just">
                <a:lnSpc>
                  <a:spcPct val="150000"/>
                </a:lnSpc>
              </a:pPr>
              <a:r>
                <a:rPr lang="en-US" sz="3600">
                  <a:latin typeface="Arial" panose="020B0604020202020204" pitchFamily="34" charset="0"/>
                  <a:cs typeface="Arial" panose="020B0604020202020204" pitchFamily="34" charset="0"/>
                </a:rPr>
                <a:t>………………………………………………………………</a:t>
              </a:r>
            </a:p>
            <a:p>
              <a:pPr algn="just">
                <a:lnSpc>
                  <a:spcPct val="150000"/>
                </a:lnSpc>
              </a:pPr>
              <a:r>
                <a:rPr lang="en-US" sz="3600">
                  <a:latin typeface="Arial" panose="020B0604020202020204" pitchFamily="34" charset="0"/>
                  <a:cs typeface="Arial" panose="020B0604020202020204" pitchFamily="34" charset="0"/>
                </a:rPr>
                <a:t>………………………………………………………………</a:t>
              </a:r>
            </a:p>
            <a:p>
              <a:pPr algn="just">
                <a:lnSpc>
                  <a:spcPct val="150000"/>
                </a:lnSpc>
              </a:pPr>
              <a:r>
                <a:rPr lang="en-US" sz="3600" b="1">
                  <a:latin typeface="Arial" panose="020B0604020202020204" pitchFamily="34" charset="0"/>
                  <a:cs typeface="Arial" panose="020B0604020202020204" pitchFamily="34" charset="0"/>
                </a:rPr>
                <a:t>Câu 4.</a:t>
              </a:r>
              <a:r>
                <a:rPr lang="en-US" sz="3600">
                  <a:latin typeface="Arial" panose="020B0604020202020204" pitchFamily="34" charset="0"/>
                  <a:cs typeface="Arial" panose="020B0604020202020204" pitchFamily="34" charset="0"/>
                </a:rPr>
                <a:t> Hãy để xuất và trình bày cách mạ đồng (Cu) lên một đồ vật làm từ sắt (Fe) bằng phương pháp điện phân.</a:t>
              </a:r>
            </a:p>
            <a:p>
              <a:pPr algn="just">
                <a:lnSpc>
                  <a:spcPct val="150000"/>
                </a:lnSpc>
              </a:pPr>
              <a:r>
                <a:rPr lang="en-US" sz="3600">
                  <a:latin typeface="Arial" panose="020B0604020202020204" pitchFamily="34" charset="0"/>
                  <a:cs typeface="Arial" panose="020B0604020202020204" pitchFamily="34" charset="0"/>
                </a:rPr>
                <a:t>………………………………………………………………</a:t>
              </a:r>
            </a:p>
            <a:p>
              <a:pPr algn="just">
                <a:lnSpc>
                  <a:spcPct val="150000"/>
                </a:lnSpc>
              </a:pPr>
              <a:r>
                <a:rPr lang="en-US" sz="3600">
                  <a:latin typeface="Arial" panose="020B0604020202020204" pitchFamily="34" charset="0"/>
                  <a:cs typeface="Arial" panose="020B0604020202020204" pitchFamily="34" charset="0"/>
                </a:rPr>
                <a:t>………………………………………………………………</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
          <p:cNvGrpSpPr/>
          <p:nvPr/>
        </p:nvGrpSpPr>
        <p:grpSpPr>
          <a:xfrm>
            <a:off x="2005415" y="2868727"/>
            <a:ext cx="14277168" cy="6089907"/>
            <a:chOff x="0" y="-337281"/>
            <a:chExt cx="3585890" cy="1655093"/>
          </a:xfrm>
        </p:grpSpPr>
        <p:sp>
          <p:nvSpPr>
            <p:cNvPr id="11" name="Freeform 3"/>
            <p:cNvSpPr/>
            <p:nvPr/>
          </p:nvSpPr>
          <p:spPr>
            <a:xfrm>
              <a:off x="0" y="-337281"/>
              <a:ext cx="3585890" cy="1655093"/>
            </a:xfrm>
            <a:custGeom>
              <a:avLst/>
              <a:gdLst/>
              <a:ahLst/>
              <a:cxnLst/>
              <a:rect l="l" t="t" r="r" b="b"/>
              <a:pathLst>
                <a:path w="3585890" h="1317812">
                  <a:moveTo>
                    <a:pt x="27350" y="0"/>
                  </a:moveTo>
                  <a:lnTo>
                    <a:pt x="3558541" y="0"/>
                  </a:lnTo>
                  <a:cubicBezTo>
                    <a:pt x="3573645" y="0"/>
                    <a:pt x="3585890" y="12245"/>
                    <a:pt x="3585890" y="27350"/>
                  </a:cubicBezTo>
                  <a:lnTo>
                    <a:pt x="3585890" y="1290462"/>
                  </a:lnTo>
                  <a:cubicBezTo>
                    <a:pt x="3585890" y="1297716"/>
                    <a:pt x="3583008" y="1304672"/>
                    <a:pt x="3577880" y="1309801"/>
                  </a:cubicBezTo>
                  <a:cubicBezTo>
                    <a:pt x="3572751" y="1314930"/>
                    <a:pt x="3565794" y="1317812"/>
                    <a:pt x="3558541" y="1317812"/>
                  </a:cubicBezTo>
                  <a:lnTo>
                    <a:pt x="27350" y="1317812"/>
                  </a:lnTo>
                  <a:cubicBezTo>
                    <a:pt x="20096" y="1317812"/>
                    <a:pt x="13140" y="1314930"/>
                    <a:pt x="8011" y="1309801"/>
                  </a:cubicBezTo>
                  <a:cubicBezTo>
                    <a:pt x="2881" y="1304672"/>
                    <a:pt x="0" y="1297716"/>
                    <a:pt x="0" y="1290462"/>
                  </a:cubicBezTo>
                  <a:lnTo>
                    <a:pt x="0" y="27350"/>
                  </a:lnTo>
                  <a:cubicBezTo>
                    <a:pt x="0" y="20096"/>
                    <a:pt x="2881" y="13140"/>
                    <a:pt x="8011" y="8011"/>
                  </a:cubicBezTo>
                  <a:cubicBezTo>
                    <a:pt x="13140" y="2881"/>
                    <a:pt x="20096" y="0"/>
                    <a:pt x="27350" y="0"/>
                  </a:cubicBezTo>
                  <a:close/>
                </a:path>
              </a:pathLst>
            </a:custGeom>
            <a:solidFill>
              <a:srgbClr val="055E6B"/>
            </a:solidFill>
            <a:ln cap="rnd">
              <a:noFill/>
              <a:prstDash val="solid"/>
              <a:round/>
            </a:ln>
          </p:spPr>
        </p:sp>
        <p:sp>
          <p:nvSpPr>
            <p:cNvPr id="12" name="TextBox 4"/>
            <p:cNvSpPr txBox="1"/>
            <p:nvPr/>
          </p:nvSpPr>
          <p:spPr>
            <a:xfrm>
              <a:off x="0" y="-38100"/>
              <a:ext cx="3585890" cy="1355912"/>
            </a:xfrm>
            <a:prstGeom prst="rect">
              <a:avLst/>
            </a:prstGeom>
          </p:spPr>
          <p:txBody>
            <a:bodyPr lIns="50800" tIns="50800" rIns="50800" bIns="50800" rtlCol="0" anchor="ctr"/>
            <a:lstStyle/>
            <a:p>
              <a:pPr algn="ctr">
                <a:lnSpc>
                  <a:spcPts val="2660"/>
                </a:lnSpc>
              </a:pPr>
              <a:endParaRPr/>
            </a:p>
          </p:txBody>
        </p:sp>
      </p:grpSp>
      <p:sp>
        <p:nvSpPr>
          <p:cNvPr id="13" name="Freeform 6"/>
          <p:cNvSpPr/>
          <p:nvPr/>
        </p:nvSpPr>
        <p:spPr>
          <a:xfrm>
            <a:off x="1032850" y="8433428"/>
            <a:ext cx="3093777" cy="1564706"/>
          </a:xfrm>
          <a:custGeom>
            <a:avLst/>
            <a:gdLst/>
            <a:ahLst/>
            <a:cxnLst/>
            <a:rect l="l" t="t" r="r" b="b"/>
            <a:pathLst>
              <a:path w="4453550" h="2252424">
                <a:moveTo>
                  <a:pt x="0" y="0"/>
                </a:moveTo>
                <a:lnTo>
                  <a:pt x="4453550" y="0"/>
                </a:lnTo>
                <a:lnTo>
                  <a:pt x="4453550" y="2252424"/>
                </a:lnTo>
                <a:lnTo>
                  <a:pt x="0" y="22524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08B427AF-3DF6-11FC-EBEE-4C0C61CD7FA2}"/>
                  </a:ext>
                </a:extLst>
              </p:cNvPr>
              <p:cNvSpPr txBox="1"/>
              <p:nvPr/>
            </p:nvSpPr>
            <p:spPr>
              <a:xfrm>
                <a:off x="3088175" y="3373690"/>
                <a:ext cx="12111648" cy="5079980"/>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m>
                        <m:mPr>
                          <m:plcHide m:val="on"/>
                          <m:mcs>
                            <m:mc>
                              <m:mcPr>
                                <m:count m:val="3"/>
                                <m:mcJc m:val="center"/>
                              </m:mcPr>
                            </m:mc>
                          </m:mcs>
                          <m:ctrlPr>
                            <a:rPr lang="en-US" sz="4000" i="1" smtClean="0">
                              <a:solidFill>
                                <a:schemeClr val="bg1"/>
                              </a:solidFill>
                              <a:latin typeface="Cambria Math"/>
                            </a:rPr>
                          </m:ctrlPr>
                        </m:mPr>
                        <m:mr>
                          <m:e>
                            <m:r>
                              <m:rPr>
                                <m:nor/>
                              </m:rPr>
                              <a:rPr lang="en-US" sz="4000" i="1">
                                <a:solidFill>
                                  <a:schemeClr val="bg1"/>
                                </a:solidFill>
                                <a:latin typeface="Arial" panose="020B0604020202020204" pitchFamily="34" charset="0"/>
                                <a:cs typeface="Arial" panose="020B0604020202020204" pitchFamily="34" charset="0"/>
                              </a:rPr>
                              <m:t> </m:t>
                            </m:r>
                            <m:r>
                              <m:rPr>
                                <m:nor/>
                              </m:rPr>
                              <a:rPr lang="en-US" sz="4000">
                                <a:solidFill>
                                  <a:schemeClr val="bg1"/>
                                </a:solidFill>
                                <a:latin typeface="Arial" panose="020B0604020202020204" pitchFamily="34" charset="0"/>
                                <a:cs typeface="Arial" panose="020B0604020202020204" pitchFamily="34" charset="0"/>
                              </a:rPr>
                              <m:t>Cathode</m:t>
                            </m:r>
                            <m:r>
                              <m:rPr>
                                <m:nor/>
                              </m:rPr>
                              <a:rPr lang="en-US" sz="4000" i="1">
                                <a:solidFill>
                                  <a:schemeClr val="bg1"/>
                                </a:solidFill>
                                <a:latin typeface="Arial" panose="020B0604020202020204" pitchFamily="34" charset="0"/>
                                <a:cs typeface="Arial" panose="020B0604020202020204" pitchFamily="34" charset="0"/>
                              </a:rPr>
                              <m:t> </m:t>
                            </m:r>
                            <m:r>
                              <a:rPr lang="en-US" sz="4000">
                                <a:solidFill>
                                  <a:schemeClr val="bg1"/>
                                </a:solidFill>
                                <a:latin typeface="Cambria Math" panose="02040503050406030204" pitchFamily="18" charset="0"/>
                              </a:rPr>
                              <m:t>(</m:t>
                            </m:r>
                            <m:r>
                              <a:rPr lang="en-US" sz="4000" i="1">
                                <a:solidFill>
                                  <a:schemeClr val="bg1"/>
                                </a:solidFill>
                                <a:latin typeface="Cambria Math" panose="02040503050406030204" pitchFamily="18" charset="0"/>
                              </a:rPr>
                              <m:t>−</m:t>
                            </m:r>
                            <m:r>
                              <a:rPr lang="en-US" sz="4000">
                                <a:solidFill>
                                  <a:schemeClr val="bg1"/>
                                </a:solidFill>
                                <a:latin typeface="Cambria Math" panose="02040503050406030204" pitchFamily="18" charset="0"/>
                              </a:rPr>
                              <m:t>)</m:t>
                            </m:r>
                          </m:e>
                          <m:e>
                            <m:r>
                              <m:rPr>
                                <m:sty m:val="p"/>
                              </m:rPr>
                              <a:rPr lang="en-US" sz="4000">
                                <a:solidFill>
                                  <a:schemeClr val="bg1"/>
                                </a:solidFill>
                                <a:latin typeface="Cambria Math" panose="02040503050406030204" pitchFamily="18" charset="0"/>
                              </a:rPr>
                              <m:t>KCl</m:t>
                            </m:r>
                          </m:e>
                          <m:e>
                            <m:r>
                              <m:rPr>
                                <m:nor/>
                              </m:rPr>
                              <a:rPr lang="en-US" sz="4000" i="1">
                                <a:solidFill>
                                  <a:schemeClr val="bg1"/>
                                </a:solidFill>
                                <a:latin typeface="Arial" panose="020B0604020202020204" pitchFamily="34" charset="0"/>
                                <a:cs typeface="Arial" panose="020B0604020202020204" pitchFamily="34" charset="0"/>
                              </a:rPr>
                              <m:t> </m:t>
                            </m:r>
                            <m:r>
                              <m:rPr>
                                <m:nor/>
                              </m:rPr>
                              <a:rPr lang="en-US" sz="4000">
                                <a:solidFill>
                                  <a:schemeClr val="bg1"/>
                                </a:solidFill>
                                <a:latin typeface="Arial" panose="020B0604020202020204" pitchFamily="34" charset="0"/>
                                <a:cs typeface="Arial" panose="020B0604020202020204" pitchFamily="34" charset="0"/>
                              </a:rPr>
                              <m:t>Anode</m:t>
                            </m:r>
                            <m:r>
                              <m:rPr>
                                <m:nor/>
                              </m:rPr>
                              <a:rPr lang="en-US" sz="4000" i="1">
                                <a:solidFill>
                                  <a:schemeClr val="bg1"/>
                                </a:solidFill>
                                <a:latin typeface="Arial" panose="020B0604020202020204" pitchFamily="34" charset="0"/>
                                <a:cs typeface="Arial" panose="020B0604020202020204" pitchFamily="34" charset="0"/>
                              </a:rPr>
                              <m:t> </m:t>
                            </m:r>
                            <m:r>
                              <a:rPr lang="en-US" sz="4000">
                                <a:solidFill>
                                  <a:schemeClr val="bg1"/>
                                </a:solidFill>
                                <a:latin typeface="Cambria Math" panose="02040503050406030204" pitchFamily="18" charset="0"/>
                              </a:rPr>
                              <m:t>(+)</m:t>
                            </m:r>
                          </m:e>
                        </m:mr>
                        <m:mr>
                          <m:e>
                            <m:sSup>
                              <m:sSupPr>
                                <m:ctrlPr>
                                  <a:rPr lang="en-US" sz="4000" i="1">
                                    <a:solidFill>
                                      <a:schemeClr val="bg1"/>
                                    </a:solidFill>
                                    <a:latin typeface="Cambria Math"/>
                                  </a:rPr>
                                </m:ctrlPr>
                              </m:sSupPr>
                              <m:e>
                                <m:r>
                                  <m:rPr>
                                    <m:sty m:val="p"/>
                                  </m:rPr>
                                  <a:rPr lang="en-US" sz="4000">
                                    <a:solidFill>
                                      <a:schemeClr val="bg1"/>
                                    </a:solidFill>
                                    <a:latin typeface="Cambria Math" panose="02040503050406030204" pitchFamily="18" charset="0"/>
                                  </a:rPr>
                                  <m:t>K</m:t>
                                </m:r>
                              </m:e>
                              <m:sup>
                                <m:r>
                                  <a:rPr lang="en-US" sz="4000">
                                    <a:solidFill>
                                      <a:schemeClr val="bg1"/>
                                    </a:solidFill>
                                    <a:latin typeface="Cambria Math" panose="02040503050406030204" pitchFamily="18" charset="0"/>
                                  </a:rPr>
                                  <m:t>+</m:t>
                                </m:r>
                              </m:sup>
                            </m:sSup>
                            <m:r>
                              <a:rPr lang="en-US" sz="4000">
                                <a:solidFill>
                                  <a:schemeClr val="bg1"/>
                                </a:solidFill>
                                <a:latin typeface="Cambria Math" panose="02040503050406030204" pitchFamily="18" charset="0"/>
                              </a:rPr>
                              <m:t>+1</m:t>
                            </m:r>
                            <m:r>
                              <m:rPr>
                                <m:sty m:val="p"/>
                              </m:rPr>
                              <a:rPr lang="en-US" sz="4000">
                                <a:solidFill>
                                  <a:schemeClr val="bg1"/>
                                </a:solidFill>
                                <a:latin typeface="Cambria Math" panose="02040503050406030204" pitchFamily="18" charset="0"/>
                              </a:rPr>
                              <m:t>e</m:t>
                            </m:r>
                            <m:r>
                              <a:rPr lang="en-US" sz="4000">
                                <a:solidFill>
                                  <a:schemeClr val="bg1"/>
                                </a:solidFill>
                                <a:latin typeface="Cambria Math" panose="02040503050406030204" pitchFamily="18" charset="0"/>
                              </a:rPr>
                              <m:t>→</m:t>
                            </m:r>
                            <m:r>
                              <m:rPr>
                                <m:sty m:val="p"/>
                              </m:rPr>
                              <a:rPr lang="en-US" sz="4000">
                                <a:solidFill>
                                  <a:schemeClr val="bg1"/>
                                </a:solidFill>
                                <a:latin typeface="Cambria Math" panose="02040503050406030204" pitchFamily="18" charset="0"/>
                              </a:rPr>
                              <m:t>K</m:t>
                            </m:r>
                          </m:e>
                          <m:e/>
                          <m:e>
                            <m:r>
                              <a:rPr lang="en-US" sz="4000">
                                <a:solidFill>
                                  <a:schemeClr val="bg1"/>
                                </a:solidFill>
                                <a:latin typeface="Cambria Math" panose="02040503050406030204" pitchFamily="18" charset="0"/>
                              </a:rPr>
                              <m:t>2</m:t>
                            </m:r>
                            <m:sSup>
                              <m:sSupPr>
                                <m:ctrlPr>
                                  <a:rPr lang="en-US" sz="4000" i="1">
                                    <a:solidFill>
                                      <a:schemeClr val="bg1"/>
                                    </a:solidFill>
                                    <a:latin typeface="Cambria Math"/>
                                  </a:rPr>
                                </m:ctrlPr>
                              </m:sSupPr>
                              <m:e>
                                <m:r>
                                  <m:rPr>
                                    <m:sty m:val="p"/>
                                  </m:rPr>
                                  <a:rPr lang="en-US" sz="4000">
                                    <a:solidFill>
                                      <a:schemeClr val="bg1"/>
                                    </a:solidFill>
                                    <a:latin typeface="Cambria Math" panose="02040503050406030204" pitchFamily="18" charset="0"/>
                                  </a:rPr>
                                  <m:t>Cl</m:t>
                                </m:r>
                              </m:e>
                              <m:sup>
                                <m:r>
                                  <a:rPr lang="en-US" sz="4000" i="1">
                                    <a:solidFill>
                                      <a:schemeClr val="bg1"/>
                                    </a:solidFill>
                                    <a:latin typeface="Cambria Math" panose="02040503050406030204" pitchFamily="18" charset="0"/>
                                  </a:rPr>
                                  <m:t>−</m:t>
                                </m:r>
                              </m:sup>
                            </m:sSup>
                            <m:r>
                              <a:rPr lang="en-US" sz="4000">
                                <a:solidFill>
                                  <a:schemeClr val="bg1"/>
                                </a:solidFill>
                                <a:latin typeface="Cambria Math" panose="02040503050406030204" pitchFamily="18" charset="0"/>
                              </a:rPr>
                              <m:t>→</m:t>
                            </m:r>
                            <m:sSub>
                              <m:sSubPr>
                                <m:ctrlPr>
                                  <a:rPr lang="en-US" sz="4000" i="1">
                                    <a:solidFill>
                                      <a:schemeClr val="bg1"/>
                                    </a:solidFill>
                                    <a:latin typeface="Cambria Math"/>
                                  </a:rPr>
                                </m:ctrlPr>
                              </m:sSubPr>
                              <m:e>
                                <m:r>
                                  <m:rPr>
                                    <m:sty m:val="p"/>
                                  </m:rPr>
                                  <a:rPr lang="en-US" sz="4000">
                                    <a:solidFill>
                                      <a:schemeClr val="bg1"/>
                                    </a:solidFill>
                                    <a:latin typeface="Cambria Math" panose="02040503050406030204" pitchFamily="18" charset="0"/>
                                  </a:rPr>
                                  <m:t>Cl</m:t>
                                </m:r>
                              </m:e>
                              <m:sub>
                                <m:r>
                                  <a:rPr lang="en-US" sz="4000">
                                    <a:solidFill>
                                      <a:schemeClr val="bg1"/>
                                    </a:solidFill>
                                    <a:latin typeface="Cambria Math" panose="02040503050406030204" pitchFamily="18" charset="0"/>
                                  </a:rPr>
                                  <m:t>2</m:t>
                                </m:r>
                              </m:sub>
                            </m:sSub>
                            <m:r>
                              <a:rPr lang="en-US" sz="4000">
                                <a:solidFill>
                                  <a:schemeClr val="bg1"/>
                                </a:solidFill>
                                <a:latin typeface="Cambria Math" panose="02040503050406030204" pitchFamily="18" charset="0"/>
                              </a:rPr>
                              <m:t>+2</m:t>
                            </m:r>
                            <m:r>
                              <m:rPr>
                                <m:sty m:val="p"/>
                              </m:rPr>
                              <a:rPr lang="en-US" sz="4000">
                                <a:solidFill>
                                  <a:schemeClr val="bg1"/>
                                </a:solidFill>
                                <a:latin typeface="Cambria Math" panose="02040503050406030204" pitchFamily="18" charset="0"/>
                              </a:rPr>
                              <m:t>e</m:t>
                            </m:r>
                          </m:e>
                        </m:mr>
                      </m:m>
                    </m:oMath>
                  </m:oMathPara>
                </a14:m>
                <a:endParaRPr lang="en-US" sz="4000">
                  <a:solidFill>
                    <a:schemeClr val="bg1"/>
                  </a:solidFill>
                  <a:latin typeface="Arial" panose="020B0604020202020204" pitchFamily="34" charset="0"/>
                  <a:cs typeface="Arial" panose="020B0604020202020204" pitchFamily="34" charset="0"/>
                </a:endParaRPr>
              </a:p>
              <a:p>
                <a:pPr>
                  <a:lnSpc>
                    <a:spcPct val="150000"/>
                  </a:lnSpc>
                </a:pPr>
                <a:r>
                  <a:rPr lang="en-US" sz="4000">
                    <a:solidFill>
                      <a:schemeClr val="bg1"/>
                    </a:solidFill>
                    <a:latin typeface="Arial" panose="020B0604020202020204" pitchFamily="34" charset="0"/>
                    <a:cs typeface="Arial" panose="020B0604020202020204" pitchFamily="34" charset="0"/>
                  </a:rPr>
                  <a:t>Phương trình hóa học của phản ứng điện phân KCl nóng chảy:</a:t>
                </a:r>
              </a:p>
              <a:p>
                <a:pPr algn="ctr">
                  <a:lnSpc>
                    <a:spcPct val="150000"/>
                  </a:lnSpc>
                </a:pPr>
                <a14:m>
                  <m:oMathPara xmlns:m="http://schemas.openxmlformats.org/officeDocument/2006/math">
                    <m:oMathParaPr>
                      <m:jc m:val="centerGroup"/>
                    </m:oMathParaPr>
                    <m:oMath xmlns:m="http://schemas.openxmlformats.org/officeDocument/2006/math">
                      <m:r>
                        <a:rPr lang="en-US" sz="4000">
                          <a:solidFill>
                            <a:schemeClr val="bg1"/>
                          </a:solidFill>
                          <a:latin typeface="Cambria Math" panose="02040503050406030204" pitchFamily="18" charset="0"/>
                        </a:rPr>
                        <m:t>2</m:t>
                      </m:r>
                      <m:r>
                        <m:rPr>
                          <m:sty m:val="p"/>
                        </m:rPr>
                        <a:rPr lang="en-US" sz="4000">
                          <a:solidFill>
                            <a:schemeClr val="bg1"/>
                          </a:solidFill>
                          <a:latin typeface="Cambria Math" panose="02040503050406030204" pitchFamily="18" charset="0"/>
                        </a:rPr>
                        <m:t>KCl</m:t>
                      </m:r>
                      <m:box>
                        <m:boxPr>
                          <m:ctrlPr>
                            <a:rPr lang="en-US" sz="4000" i="1">
                              <a:solidFill>
                                <a:schemeClr val="bg1"/>
                              </a:solidFill>
                              <a:latin typeface="Cambria Math"/>
                            </a:rPr>
                          </m:ctrlPr>
                        </m:boxPr>
                        <m:e>
                          <m:groupChr>
                            <m:groupChrPr>
                              <m:chr m:val="→"/>
                              <m:vertJc m:val="bot"/>
                              <m:ctrlPr>
                                <a:rPr lang="en-US" sz="4000" i="1">
                                  <a:solidFill>
                                    <a:schemeClr val="bg1"/>
                                  </a:solidFill>
                                  <a:latin typeface="Cambria Math"/>
                                </a:rPr>
                              </m:ctrlPr>
                            </m:groupChrPr>
                            <m:e>
                              <m:r>
                                <a:rPr lang="en-US" sz="4000">
                                  <a:solidFill>
                                    <a:schemeClr val="bg1"/>
                                  </a:solidFill>
                                  <a:latin typeface="Cambria Math" panose="02040503050406030204" pitchFamily="18" charset="0"/>
                                </a:rPr>
                                <m:t>đ</m:t>
                              </m:r>
                              <m:r>
                                <m:rPr>
                                  <m:sty m:val="p"/>
                                </m:rPr>
                                <a:rPr lang="en-US" sz="4000">
                                  <a:solidFill>
                                    <a:schemeClr val="bg1"/>
                                  </a:solidFill>
                                  <a:latin typeface="Cambria Math" panose="02040503050406030204" pitchFamily="18" charset="0"/>
                                </a:rPr>
                                <m:t>pnc</m:t>
                              </m:r>
                            </m:e>
                          </m:groupChr>
                        </m:e>
                      </m:box>
                      <m:r>
                        <a:rPr lang="en-US" sz="4000">
                          <a:solidFill>
                            <a:schemeClr val="bg1"/>
                          </a:solidFill>
                          <a:latin typeface="Cambria Math" panose="02040503050406030204" pitchFamily="18" charset="0"/>
                        </a:rPr>
                        <m:t>2</m:t>
                      </m:r>
                      <m:r>
                        <m:rPr>
                          <m:sty m:val="p"/>
                        </m:rPr>
                        <a:rPr lang="en-US" sz="4000">
                          <a:solidFill>
                            <a:schemeClr val="bg1"/>
                          </a:solidFill>
                          <a:latin typeface="Cambria Math" panose="02040503050406030204" pitchFamily="18" charset="0"/>
                        </a:rPr>
                        <m:t>K</m:t>
                      </m:r>
                      <m:r>
                        <a:rPr lang="en-US" sz="4000">
                          <a:solidFill>
                            <a:schemeClr val="bg1"/>
                          </a:solidFill>
                          <a:latin typeface="Cambria Math" panose="02040503050406030204" pitchFamily="18" charset="0"/>
                        </a:rPr>
                        <m:t>+</m:t>
                      </m:r>
                      <m:r>
                        <m:rPr>
                          <m:sty m:val="p"/>
                        </m:rPr>
                        <a:rPr lang="en-US" sz="4000">
                          <a:solidFill>
                            <a:schemeClr val="bg1"/>
                          </a:solidFill>
                          <a:latin typeface="Cambria Math" panose="02040503050406030204" pitchFamily="18" charset="0"/>
                        </a:rPr>
                        <m:t>C</m:t>
                      </m:r>
                      <m:sSub>
                        <m:sSubPr>
                          <m:ctrlPr>
                            <a:rPr lang="en-US" sz="4000" i="1">
                              <a:solidFill>
                                <a:schemeClr val="bg1"/>
                              </a:solidFill>
                              <a:latin typeface="Cambria Math"/>
                            </a:rPr>
                          </m:ctrlPr>
                        </m:sSubPr>
                        <m:e>
                          <m:r>
                            <m:rPr>
                              <m:sty m:val="p"/>
                            </m:rPr>
                            <a:rPr lang="en-US" sz="4000">
                              <a:solidFill>
                                <a:schemeClr val="bg1"/>
                              </a:solidFill>
                              <a:latin typeface="Cambria Math" panose="02040503050406030204" pitchFamily="18" charset="0"/>
                            </a:rPr>
                            <m:t>l</m:t>
                          </m:r>
                        </m:e>
                        <m:sub>
                          <m:r>
                            <a:rPr lang="en-US" sz="4000">
                              <a:solidFill>
                                <a:schemeClr val="bg1"/>
                              </a:solidFill>
                              <a:latin typeface="Cambria Math" panose="02040503050406030204" pitchFamily="18" charset="0"/>
                            </a:rPr>
                            <m:t>2</m:t>
                          </m:r>
                        </m:sub>
                      </m:sSub>
                    </m:oMath>
                  </m:oMathPara>
                </a14:m>
                <a:endParaRPr lang="en-US" sz="4000">
                  <a:solidFill>
                    <a:schemeClr val="bg1"/>
                  </a:solidFill>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08B427AF-3DF6-11FC-EBEE-4C0C61CD7FA2}"/>
                  </a:ext>
                </a:extLst>
              </p:cNvPr>
              <p:cNvSpPr txBox="1">
                <a:spLocks noRot="1" noChangeAspect="1" noMove="1" noResize="1" noEditPoints="1" noAdjustHandles="1" noChangeArrowheads="1" noChangeShapeType="1" noTextEdit="1"/>
              </p:cNvSpPr>
              <p:nvPr/>
            </p:nvSpPr>
            <p:spPr>
              <a:xfrm>
                <a:off x="3088175" y="3373690"/>
                <a:ext cx="12111648" cy="5079980"/>
              </a:xfrm>
              <a:prstGeom prst="rect">
                <a:avLst/>
              </a:prstGeom>
              <a:blipFill>
                <a:blip r:embed="rId4"/>
                <a:stretch>
                  <a:fillRect l="-1813" r="-50"/>
                </a:stretch>
              </a:blipFill>
            </p:spPr>
            <p:txBody>
              <a:bodyPr/>
              <a:lstStyle/>
              <a:p>
                <a:r>
                  <a:rPr lang="en-US">
                    <a:noFill/>
                  </a:rPr>
                  <a:t> </a:t>
                </a:r>
              </a:p>
            </p:txBody>
          </p:sp>
        </mc:Fallback>
      </mc:AlternateContent>
      <p:sp>
        <p:nvSpPr>
          <p:cNvPr id="14" name="Rectangle: Rounded Corners 6">
            <a:extLst>
              <a:ext uri="{FF2B5EF4-FFF2-40B4-BE49-F238E27FC236}">
                <a16:creationId xmlns:a16="http://schemas.microsoft.com/office/drawing/2014/main" xmlns="" id="{D17830F6-D287-6A02-81C4-A121C5E4C748}"/>
              </a:ext>
            </a:extLst>
          </p:cNvPr>
          <p:cNvSpPr/>
          <p:nvPr/>
        </p:nvSpPr>
        <p:spPr>
          <a:xfrm>
            <a:off x="937314" y="723900"/>
            <a:ext cx="5562600" cy="1482050"/>
          </a:xfrm>
          <a:prstGeom prst="roundRect">
            <a:avLst/>
          </a:prstGeom>
          <a:solidFill>
            <a:schemeClr val="bg1"/>
          </a:solidFill>
          <a:ln>
            <a:solidFill>
              <a:schemeClr val="accent6"/>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4400" b="1">
                <a:solidFill>
                  <a:schemeClr val="accent6">
                    <a:lumMod val="75000"/>
                  </a:schemeClr>
                </a:solidFill>
                <a:latin typeface="Arial" panose="020B0604020202020204" pitchFamily="34" charset="0"/>
                <a:cs typeface="Arial" panose="020B0604020202020204" pitchFamily="34" charset="0"/>
              </a:rPr>
              <a:t>Trả lời câu hỏi 3</a:t>
            </a:r>
            <a:endParaRPr lang="en-US" sz="4400" b="1" dirty="0">
              <a:solidFill>
                <a:schemeClr val="accent6">
                  <a:lumMod val="75000"/>
                </a:schemeClr>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xmlns="" id="{A87BD2EE-F46D-7044-6CFA-8BF502F21351}"/>
              </a:ext>
            </a:extLst>
          </p:cNvPr>
          <p:cNvPicPr>
            <a:picLocks noChangeAspect="1"/>
          </p:cNvPicPr>
          <p:nvPr/>
        </p:nvPicPr>
        <p:blipFill>
          <a:blip r:embed="rId5"/>
          <a:stretch>
            <a:fillRect/>
          </a:stretch>
        </p:blipFill>
        <p:spPr>
          <a:xfrm rot="18902990">
            <a:off x="16350915" y="226986"/>
            <a:ext cx="1816765" cy="2060627"/>
          </a:xfrm>
          <a:prstGeom prst="rect">
            <a:avLst/>
          </a:prstGeom>
        </p:spPr>
      </p:pic>
    </p:spTree>
    <p:extLst>
      <p:ext uri="{BB962C8B-B14F-4D97-AF65-F5344CB8AC3E}">
        <p14:creationId xmlns:p14="http://schemas.microsoft.com/office/powerpoint/2010/main" val="268227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600" y="552450"/>
            <a:ext cx="17087850" cy="9163050"/>
            <a:chOff x="0" y="0"/>
            <a:chExt cx="4500504" cy="2413314"/>
          </a:xfrm>
        </p:grpSpPr>
        <p:sp>
          <p:nvSpPr>
            <p:cNvPr id="3" name="Freeform 3"/>
            <p:cNvSpPr/>
            <p:nvPr/>
          </p:nvSpPr>
          <p:spPr>
            <a:xfrm>
              <a:off x="0" y="0"/>
              <a:ext cx="4500504" cy="2413314"/>
            </a:xfrm>
            <a:custGeom>
              <a:avLst/>
              <a:gdLst/>
              <a:ahLst/>
              <a:cxnLst/>
              <a:rect l="l" t="t" r="r" b="b"/>
              <a:pathLst>
                <a:path w="4500504" h="2413314">
                  <a:moveTo>
                    <a:pt x="18123" y="0"/>
                  </a:moveTo>
                  <a:lnTo>
                    <a:pt x="4482381" y="0"/>
                  </a:lnTo>
                  <a:cubicBezTo>
                    <a:pt x="4487187" y="0"/>
                    <a:pt x="4491797" y="1909"/>
                    <a:pt x="4495196" y="5308"/>
                  </a:cubicBezTo>
                  <a:cubicBezTo>
                    <a:pt x="4498594" y="8707"/>
                    <a:pt x="4500504" y="13316"/>
                    <a:pt x="4500504" y="18123"/>
                  </a:cubicBezTo>
                  <a:lnTo>
                    <a:pt x="4500504" y="2395191"/>
                  </a:lnTo>
                  <a:cubicBezTo>
                    <a:pt x="4500504" y="2405200"/>
                    <a:pt x="4492390" y="2413314"/>
                    <a:pt x="4482381" y="2413314"/>
                  </a:cubicBezTo>
                  <a:lnTo>
                    <a:pt x="18123" y="2413314"/>
                  </a:lnTo>
                  <a:cubicBezTo>
                    <a:pt x="8114" y="2413314"/>
                    <a:pt x="0" y="2405200"/>
                    <a:pt x="0" y="2395191"/>
                  </a:cubicBezTo>
                  <a:lnTo>
                    <a:pt x="0" y="18123"/>
                  </a:lnTo>
                  <a:cubicBezTo>
                    <a:pt x="0" y="8114"/>
                    <a:pt x="8114" y="0"/>
                    <a:pt x="18123" y="0"/>
                  </a:cubicBezTo>
                  <a:close/>
                </a:path>
              </a:pathLst>
            </a:custGeom>
            <a:solidFill>
              <a:srgbClr val="FFFFFF"/>
            </a:solidFill>
            <a:ln w="19050" cap="rnd">
              <a:solidFill>
                <a:srgbClr val="3E342F"/>
              </a:solidFill>
              <a:prstDash val="solid"/>
              <a:round/>
            </a:ln>
          </p:spPr>
        </p:sp>
        <p:sp>
          <p:nvSpPr>
            <p:cNvPr id="4" name="TextBox 4"/>
            <p:cNvSpPr txBox="1"/>
            <p:nvPr/>
          </p:nvSpPr>
          <p:spPr>
            <a:xfrm>
              <a:off x="0" y="-38100"/>
              <a:ext cx="4500504" cy="2451414"/>
            </a:xfrm>
            <a:prstGeom prst="rect">
              <a:avLst/>
            </a:prstGeom>
          </p:spPr>
          <p:txBody>
            <a:bodyPr lIns="50800" tIns="50800" rIns="50800" bIns="50800" rtlCol="0" anchor="ctr"/>
            <a:lstStyle/>
            <a:p>
              <a:pPr algn="ctr">
                <a:lnSpc>
                  <a:spcPts val="2659"/>
                </a:lnSpc>
              </a:pPr>
              <a:endParaRPr/>
            </a:p>
          </p:txBody>
        </p:sp>
      </p:grpSp>
      <p:grpSp>
        <p:nvGrpSpPr>
          <p:cNvPr id="9" name="Group 8">
            <a:extLst>
              <a:ext uri="{FF2B5EF4-FFF2-40B4-BE49-F238E27FC236}">
                <a16:creationId xmlns:a16="http://schemas.microsoft.com/office/drawing/2014/main" xmlns="" id="{59982E00-B711-41FF-AFBC-C6FA95C821E7}"/>
              </a:ext>
            </a:extLst>
          </p:cNvPr>
          <p:cNvGrpSpPr/>
          <p:nvPr/>
        </p:nvGrpSpPr>
        <p:grpSpPr>
          <a:xfrm>
            <a:off x="1295400" y="552450"/>
            <a:ext cx="5867400" cy="1314450"/>
            <a:chOff x="1295400" y="552450"/>
            <a:chExt cx="5867400" cy="1314450"/>
          </a:xfrm>
        </p:grpSpPr>
        <p:sp>
          <p:nvSpPr>
            <p:cNvPr id="10" name="Round Same Side Corner Rectangle 17">
              <a:extLst>
                <a:ext uri="{FF2B5EF4-FFF2-40B4-BE49-F238E27FC236}">
                  <a16:creationId xmlns:a16="http://schemas.microsoft.com/office/drawing/2014/main" xmlns="" id="{F12C1BD1-74CD-4775-B7F0-44602D04D507}"/>
                </a:ext>
              </a:extLst>
            </p:cNvPr>
            <p:cNvSpPr/>
            <p:nvPr/>
          </p:nvSpPr>
          <p:spPr>
            <a:xfrm flipV="1">
              <a:off x="1295400" y="552450"/>
              <a:ext cx="5867400" cy="1314450"/>
            </a:xfrm>
            <a:prstGeom prst="round2SameRect">
              <a:avLst>
                <a:gd name="adj1" fmla="val 38001"/>
                <a:gd name="adj2" fmla="val 0"/>
              </a:avLst>
            </a:prstGeom>
            <a:solidFill>
              <a:srgbClr val="FFEBB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ED0ABC30-93A2-4361-8430-EED218703713}"/>
                </a:ext>
              </a:extLst>
            </p:cNvPr>
            <p:cNvSpPr txBox="1"/>
            <p:nvPr/>
          </p:nvSpPr>
          <p:spPr>
            <a:xfrm>
              <a:off x="1409700" y="770007"/>
              <a:ext cx="5638800" cy="769441"/>
            </a:xfrm>
            <a:prstGeom prst="rect">
              <a:avLst/>
            </a:prstGeom>
            <a:noFill/>
          </p:spPr>
          <p:txBody>
            <a:bodyPr wrap="square" rtlCol="0">
              <a:spAutoFit/>
            </a:bodyPr>
            <a:lstStyle/>
            <a:p>
              <a:pPr algn="ctr"/>
              <a:r>
                <a:rPr lang="en-US" sz="4400" b="1">
                  <a:solidFill>
                    <a:srgbClr val="FF0000"/>
                  </a:solidFill>
                  <a:latin typeface="Arial" panose="020B0604020202020204" pitchFamily="34" charset="0"/>
                  <a:cs typeface="Arial" panose="020B0604020202020204" pitchFamily="34" charset="0"/>
                </a:rPr>
                <a:t>Trả lời câu hỏi 4</a:t>
              </a:r>
              <a:endParaRPr lang="en-US" sz="4400" b="1" dirty="0">
                <a:solidFill>
                  <a:srgbClr val="FF0000"/>
                </a:solidFill>
                <a:latin typeface="Arial" panose="020B0604020202020204" pitchFamily="34" charset="0"/>
                <a:cs typeface="Arial" panose="020B0604020202020204" pitchFamily="34" charset="0"/>
              </a:endParaRPr>
            </a:p>
          </p:txBody>
        </p:sp>
      </p:grpSp>
      <p:pic>
        <p:nvPicPr>
          <p:cNvPr id="13" name="Picture 12">
            <a:extLst>
              <a:ext uri="{FF2B5EF4-FFF2-40B4-BE49-F238E27FC236}">
                <a16:creationId xmlns:a16="http://schemas.microsoft.com/office/drawing/2014/main" xmlns="" id="{E9A146D9-D735-4549-A429-9D6FF5F20CE4}"/>
              </a:ext>
            </a:extLst>
          </p:cNvPr>
          <p:cNvPicPr>
            <a:picLocks noChangeAspect="1"/>
          </p:cNvPicPr>
          <p:nvPr/>
        </p:nvPicPr>
        <p:blipFill>
          <a:blip r:embed="rId2"/>
          <a:stretch>
            <a:fillRect/>
          </a:stretch>
        </p:blipFill>
        <p:spPr>
          <a:xfrm flipH="1">
            <a:off x="-304800" y="5143500"/>
            <a:ext cx="6248400" cy="5483494"/>
          </a:xfrm>
          <a:prstGeom prst="rect">
            <a:avLst/>
          </a:prstGeom>
        </p:spPr>
      </p:pic>
      <p:sp>
        <p:nvSpPr>
          <p:cNvPr id="11" name="Rectangle: Rounded Corners 5">
            <a:extLst>
              <a:ext uri="{FF2B5EF4-FFF2-40B4-BE49-F238E27FC236}">
                <a16:creationId xmlns:a16="http://schemas.microsoft.com/office/drawing/2014/main" xmlns="" id="{21FF2732-4E09-4FE5-AADC-C4BF5B70411F}"/>
              </a:ext>
            </a:extLst>
          </p:cNvPr>
          <p:cNvSpPr/>
          <p:nvPr/>
        </p:nvSpPr>
        <p:spPr>
          <a:xfrm>
            <a:off x="5410200" y="2452062"/>
            <a:ext cx="11333521" cy="3678436"/>
          </a:xfrm>
          <a:prstGeom prst="roundRect">
            <a:avLst>
              <a:gd name="adj" fmla="val 3511"/>
            </a:avLst>
          </a:prstGeom>
          <a:solidFill>
            <a:srgbClr val="D7EAA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Cách mạ đồng (Cu) lên một đồ vật làm từ sắt (Fe) bằng phương pháp điện phân: Điện phân với điện cực âm là sắt, cực dương là đồng, dung dịch chứa Cu</a:t>
            </a:r>
            <a:r>
              <a:rPr lang="en-US" sz="3600" baseline="30000">
                <a:solidFill>
                  <a:schemeClr val="tx1"/>
                </a:solidFill>
                <a:latin typeface="Arial" panose="020B0604020202020204" pitchFamily="34" charset="0"/>
                <a:cs typeface="Arial" panose="020B0604020202020204" pitchFamily="34" charset="0"/>
              </a:rPr>
              <a:t>2+</a:t>
            </a:r>
            <a:r>
              <a:rPr lang="en-US" sz="3600">
                <a:solidFill>
                  <a:schemeClr val="tx1"/>
                </a:solidFill>
                <a:latin typeface="Arial" panose="020B0604020202020204" pitchFamily="34" charset="0"/>
                <a:cs typeface="Arial" panose="020B0604020202020204" pitchFamily="34" charset="0"/>
              </a:rPr>
              <a:t>.</a:t>
            </a:r>
          </a:p>
        </p:txBody>
      </p:sp>
      <p:pic>
        <p:nvPicPr>
          <p:cNvPr id="3074" name="Picture 2" descr="ĐÔI NÉT VỀ XI MẠ ĐỒNG - ATH Việt Nam">
            <a:extLst>
              <a:ext uri="{FF2B5EF4-FFF2-40B4-BE49-F238E27FC236}">
                <a16:creationId xmlns:a16="http://schemas.microsoft.com/office/drawing/2014/main" xmlns="" id="{FE2861AA-F6B4-4F92-83D1-1F214808D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1511" y="5905500"/>
            <a:ext cx="7379689" cy="328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954272"/>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edge">
                                      <p:cBhvr>
                                        <p:cTn id="12" dur="500"/>
                                        <p:tgtEl>
                                          <p:spTgt spid="11"/>
                                        </p:tgtEl>
                                      </p:cBhvr>
                                    </p:animEffect>
                                  </p:childTnLst>
                                </p:cTn>
                              </p:par>
                              <p:par>
                                <p:cTn id="13" presetID="53" presetClass="entr" presetSubtype="16"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500" fill="hold"/>
                                        <p:tgtEl>
                                          <p:spTgt spid="3074"/>
                                        </p:tgtEl>
                                        <p:attrNameLst>
                                          <p:attrName>ppt_w</p:attrName>
                                        </p:attrNameLst>
                                      </p:cBhvr>
                                      <p:tavLst>
                                        <p:tav tm="0">
                                          <p:val>
                                            <p:fltVal val="0"/>
                                          </p:val>
                                        </p:tav>
                                        <p:tav tm="100000">
                                          <p:val>
                                            <p:strVal val="#ppt_w"/>
                                          </p:val>
                                        </p:tav>
                                      </p:tavLst>
                                    </p:anim>
                                    <p:anim calcmode="lin" valueType="num">
                                      <p:cBhvr>
                                        <p:cTn id="16" dur="500" fill="hold"/>
                                        <p:tgtEl>
                                          <p:spTgt spid="3074"/>
                                        </p:tgtEl>
                                        <p:attrNameLst>
                                          <p:attrName>ppt_h</p:attrName>
                                        </p:attrNameLst>
                                      </p:cBhvr>
                                      <p:tavLst>
                                        <p:tav tm="0">
                                          <p:val>
                                            <p:fltVal val="0"/>
                                          </p:val>
                                        </p:tav>
                                        <p:tav tm="100000">
                                          <p:val>
                                            <p:strVal val="#ppt_h"/>
                                          </p:val>
                                        </p:tav>
                                      </p:tavLst>
                                    </p:anim>
                                    <p:animEffect transition="in" filter="fade">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6">
            <a:extLst>
              <a:ext uri="{FF2B5EF4-FFF2-40B4-BE49-F238E27FC236}">
                <a16:creationId xmlns:a16="http://schemas.microsoft.com/office/drawing/2014/main" xmlns="" id="{66DA27C2-2F35-4C58-B979-3309E33B0333}"/>
              </a:ext>
            </a:extLst>
          </p:cNvPr>
          <p:cNvGraphicFramePr>
            <a:graphicFrameLocks noGrp="1"/>
          </p:cNvGraphicFramePr>
          <p:nvPr>
            <p:extLst>
              <p:ext uri="{D42A27DB-BD31-4B8C-83A1-F6EECF244321}">
                <p14:modId xmlns:p14="http://schemas.microsoft.com/office/powerpoint/2010/main" val="3122142455"/>
              </p:ext>
            </p:extLst>
          </p:nvPr>
        </p:nvGraphicFramePr>
        <p:xfrm>
          <a:off x="7760343" y="1349044"/>
          <a:ext cx="5617026" cy="846437"/>
        </p:xfrm>
        <a:graphic>
          <a:graphicData uri="http://schemas.openxmlformats.org/drawingml/2006/table">
            <a:tbl>
              <a:tblPr firstRow="1" bandRow="1">
                <a:tableStyleId>{D7AC3CCA-C797-4891-BE02-D94E43425B78}</a:tableStyleId>
              </a:tblPr>
              <a:tblGrid>
                <a:gridCol w="936171">
                  <a:extLst>
                    <a:ext uri="{9D8B030D-6E8A-4147-A177-3AD203B41FA5}">
                      <a16:colId xmlns:a16="http://schemas.microsoft.com/office/drawing/2014/main" xmlns="" val="3810928130"/>
                    </a:ext>
                  </a:extLst>
                </a:gridCol>
                <a:gridCol w="936171">
                  <a:extLst>
                    <a:ext uri="{9D8B030D-6E8A-4147-A177-3AD203B41FA5}">
                      <a16:colId xmlns:a16="http://schemas.microsoft.com/office/drawing/2014/main" xmlns="" val="675794541"/>
                    </a:ext>
                  </a:extLst>
                </a:gridCol>
                <a:gridCol w="936171">
                  <a:extLst>
                    <a:ext uri="{9D8B030D-6E8A-4147-A177-3AD203B41FA5}">
                      <a16:colId xmlns:a16="http://schemas.microsoft.com/office/drawing/2014/main" xmlns="" val="2775346704"/>
                    </a:ext>
                  </a:extLst>
                </a:gridCol>
                <a:gridCol w="936171">
                  <a:extLst>
                    <a:ext uri="{9D8B030D-6E8A-4147-A177-3AD203B41FA5}">
                      <a16:colId xmlns:a16="http://schemas.microsoft.com/office/drawing/2014/main" xmlns="" val="192165018"/>
                    </a:ext>
                  </a:extLst>
                </a:gridCol>
                <a:gridCol w="936171">
                  <a:extLst>
                    <a:ext uri="{9D8B030D-6E8A-4147-A177-3AD203B41FA5}">
                      <a16:colId xmlns:a16="http://schemas.microsoft.com/office/drawing/2014/main" xmlns="" val="3190569927"/>
                    </a:ext>
                  </a:extLst>
                </a:gridCol>
                <a:gridCol w="936171">
                  <a:extLst>
                    <a:ext uri="{9D8B030D-6E8A-4147-A177-3AD203B41FA5}">
                      <a16:colId xmlns:a16="http://schemas.microsoft.com/office/drawing/2014/main" xmlns="" val="971731272"/>
                    </a:ext>
                  </a:extLst>
                </a:gridCol>
              </a:tblGrid>
              <a:tr h="846437">
                <a:tc>
                  <a:txBody>
                    <a:bodyPr/>
                    <a:lstStyle/>
                    <a:p>
                      <a:pPr algn="ctr"/>
                      <a:r>
                        <a:rPr lang="en-US" sz="4000">
                          <a:solidFill>
                            <a:schemeClr val="tx1"/>
                          </a:solidFill>
                          <a:latin typeface="Arial" panose="020B0604020202020204" pitchFamily="34" charset="0"/>
                          <a:cs typeface="Arial" panose="020B0604020202020204" pitchFamily="34" charset="0"/>
                        </a:rPr>
                        <a:t>A</a:t>
                      </a:r>
                      <a:endParaRPr lang="en-US" sz="4000" dirty="0">
                        <a:solidFill>
                          <a:schemeClr val="tx1"/>
                        </a:solidFill>
                        <a:latin typeface="Arial" panose="020B0604020202020204" pitchFamily="34" charset="0"/>
                        <a:cs typeface="Arial" panose="020B0604020202020204" pitchFamily="34" charset="0"/>
                      </a:endParaRPr>
                    </a:p>
                  </a:txBody>
                  <a:tcPr marL="121920" marR="121920" marT="60960" marB="60960" anchor="ctr"/>
                </a:tc>
                <a:tc>
                  <a:txBody>
                    <a:bodyPr/>
                    <a:lstStyle/>
                    <a:p>
                      <a:pPr algn="ctr"/>
                      <a:r>
                        <a:rPr lang="en-US" sz="4000">
                          <a:solidFill>
                            <a:schemeClr val="tx1"/>
                          </a:solidFill>
                          <a:latin typeface="Arial" panose="020B0604020202020204" pitchFamily="34" charset="0"/>
                          <a:cs typeface="Arial" panose="020B0604020202020204" pitchFamily="34" charset="0"/>
                        </a:rPr>
                        <a:t>M</a:t>
                      </a:r>
                      <a:endParaRPr lang="en-US" sz="4000" dirty="0">
                        <a:solidFill>
                          <a:schemeClr val="tx1"/>
                        </a:solidFill>
                        <a:latin typeface="Arial" panose="020B0604020202020204" pitchFamily="34" charset="0"/>
                        <a:cs typeface="Arial" panose="020B0604020202020204" pitchFamily="34" charset="0"/>
                      </a:endParaRPr>
                    </a:p>
                  </a:txBody>
                  <a:tcPr marL="121920" marR="121920" marT="60960" marB="60960" anchor="ctr">
                    <a:solidFill>
                      <a:srgbClr val="FFFF00"/>
                    </a:solidFill>
                  </a:tcPr>
                </a:tc>
                <a:tc>
                  <a:txBody>
                    <a:bodyPr/>
                    <a:lstStyle/>
                    <a:p>
                      <a:pPr algn="ctr"/>
                      <a:r>
                        <a:rPr lang="en-US" sz="4000">
                          <a:solidFill>
                            <a:schemeClr val="tx1"/>
                          </a:solidFill>
                          <a:latin typeface="Arial" panose="020B0604020202020204" pitchFamily="34" charset="0"/>
                          <a:cs typeface="Arial" panose="020B0604020202020204" pitchFamily="34" charset="0"/>
                        </a:rPr>
                        <a:t>P</a:t>
                      </a:r>
                      <a:endParaRPr lang="en-US" sz="4000" dirty="0">
                        <a:solidFill>
                          <a:schemeClr val="tx1"/>
                        </a:solidFill>
                        <a:latin typeface="Arial" panose="020B0604020202020204" pitchFamily="34" charset="0"/>
                        <a:cs typeface="Arial" panose="020B0604020202020204" pitchFamily="34" charset="0"/>
                      </a:endParaRPr>
                    </a:p>
                  </a:txBody>
                  <a:tcPr marL="121920" marR="121920" marT="60960" marB="60960" anchor="ctr">
                    <a:solidFill>
                      <a:srgbClr val="E7E7E7"/>
                    </a:solidFill>
                  </a:tcPr>
                </a:tc>
                <a:tc>
                  <a:txBody>
                    <a:bodyPr/>
                    <a:lstStyle/>
                    <a:p>
                      <a:pPr algn="ctr"/>
                      <a:r>
                        <a:rPr lang="en-US" sz="4000">
                          <a:solidFill>
                            <a:schemeClr val="tx1"/>
                          </a:solidFill>
                          <a:latin typeface="Arial" panose="020B0604020202020204" pitchFamily="34" charset="0"/>
                          <a:cs typeface="Arial" panose="020B0604020202020204" pitchFamily="34" charset="0"/>
                        </a:rPr>
                        <a:t>E</a:t>
                      </a:r>
                      <a:endParaRPr lang="en-US" sz="4000" dirty="0">
                        <a:solidFill>
                          <a:schemeClr val="tx1"/>
                        </a:solidFill>
                        <a:latin typeface="Arial" panose="020B0604020202020204" pitchFamily="34" charset="0"/>
                        <a:cs typeface="Arial" panose="020B0604020202020204" pitchFamily="34" charset="0"/>
                      </a:endParaRPr>
                    </a:p>
                  </a:txBody>
                  <a:tcPr marL="121920" marR="121920" marT="60960" marB="60960" anchor="ctr"/>
                </a:tc>
                <a:tc>
                  <a:txBody>
                    <a:bodyPr/>
                    <a:lstStyle/>
                    <a:p>
                      <a:pPr algn="ctr"/>
                      <a:r>
                        <a:rPr lang="en-US" sz="4000">
                          <a:solidFill>
                            <a:schemeClr val="tx1"/>
                          </a:solidFill>
                          <a:latin typeface="Arial" panose="020B0604020202020204" pitchFamily="34" charset="0"/>
                          <a:cs typeface="Arial" panose="020B0604020202020204" pitchFamily="34" charset="0"/>
                        </a:rPr>
                        <a:t>K</a:t>
                      </a:r>
                      <a:endParaRPr lang="en-US" sz="4000" dirty="0">
                        <a:solidFill>
                          <a:schemeClr val="tx1"/>
                        </a:solidFill>
                        <a:latin typeface="Arial" panose="020B0604020202020204" pitchFamily="34" charset="0"/>
                        <a:cs typeface="Arial" panose="020B0604020202020204" pitchFamily="34" charset="0"/>
                      </a:endParaRPr>
                    </a:p>
                  </a:txBody>
                  <a:tcPr marL="121920" marR="121920" marT="60960" marB="60960" anchor="ctr"/>
                </a:tc>
                <a:tc>
                  <a:txBody>
                    <a:bodyPr/>
                    <a:lstStyle/>
                    <a:p>
                      <a:pPr algn="ctr"/>
                      <a:r>
                        <a:rPr lang="en-US" sz="4000">
                          <a:solidFill>
                            <a:schemeClr val="tx1"/>
                          </a:solidFill>
                          <a:latin typeface="Arial" panose="020B0604020202020204" pitchFamily="34" charset="0"/>
                          <a:cs typeface="Arial" panose="020B0604020202020204" pitchFamily="34" charset="0"/>
                        </a:rPr>
                        <a:t>E</a:t>
                      </a:r>
                      <a:endParaRPr lang="en-US" sz="4000" dirty="0">
                        <a:solidFill>
                          <a:schemeClr val="tx1"/>
                        </a:solidFill>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xmlns="" val="3832314417"/>
                  </a:ext>
                </a:extLst>
              </a:tr>
            </a:tbl>
          </a:graphicData>
        </a:graphic>
      </p:graphicFrame>
      <p:graphicFrame>
        <p:nvGraphicFramePr>
          <p:cNvPr id="8" name="Table 7">
            <a:extLst>
              <a:ext uri="{FF2B5EF4-FFF2-40B4-BE49-F238E27FC236}">
                <a16:creationId xmlns:a16="http://schemas.microsoft.com/office/drawing/2014/main" xmlns="" id="{B7D6E7E4-1919-4354-94E4-674A34EEE8C4}"/>
              </a:ext>
            </a:extLst>
          </p:cNvPr>
          <p:cNvGraphicFramePr>
            <a:graphicFrameLocks noGrp="1"/>
          </p:cNvGraphicFramePr>
          <p:nvPr>
            <p:extLst>
              <p:ext uri="{D42A27DB-BD31-4B8C-83A1-F6EECF244321}">
                <p14:modId xmlns:p14="http://schemas.microsoft.com/office/powerpoint/2010/main" val="482370110"/>
              </p:ext>
            </p:extLst>
          </p:nvPr>
        </p:nvGraphicFramePr>
        <p:xfrm>
          <a:off x="8696516" y="2203322"/>
          <a:ext cx="4680855" cy="846437"/>
        </p:xfrm>
        <a:graphic>
          <a:graphicData uri="http://schemas.openxmlformats.org/drawingml/2006/table">
            <a:tbl>
              <a:tblPr firstRow="1" bandRow="1">
                <a:tableStyleId>{D7AC3CCA-C797-4891-BE02-D94E43425B78}</a:tableStyleId>
              </a:tblPr>
              <a:tblGrid>
                <a:gridCol w="936171">
                  <a:extLst>
                    <a:ext uri="{9D8B030D-6E8A-4147-A177-3AD203B41FA5}">
                      <a16:colId xmlns:a16="http://schemas.microsoft.com/office/drawing/2014/main" xmlns="" val="487117637"/>
                    </a:ext>
                  </a:extLst>
                </a:gridCol>
                <a:gridCol w="936171">
                  <a:extLst>
                    <a:ext uri="{9D8B030D-6E8A-4147-A177-3AD203B41FA5}">
                      <a16:colId xmlns:a16="http://schemas.microsoft.com/office/drawing/2014/main" xmlns="" val="3408972639"/>
                    </a:ext>
                  </a:extLst>
                </a:gridCol>
                <a:gridCol w="936171">
                  <a:extLst>
                    <a:ext uri="{9D8B030D-6E8A-4147-A177-3AD203B41FA5}">
                      <a16:colId xmlns:a16="http://schemas.microsoft.com/office/drawing/2014/main" xmlns="" val="3810928130"/>
                    </a:ext>
                  </a:extLst>
                </a:gridCol>
                <a:gridCol w="936171">
                  <a:extLst>
                    <a:ext uri="{9D8B030D-6E8A-4147-A177-3AD203B41FA5}">
                      <a16:colId xmlns:a16="http://schemas.microsoft.com/office/drawing/2014/main" xmlns="" val="3607639918"/>
                    </a:ext>
                  </a:extLst>
                </a:gridCol>
                <a:gridCol w="936171">
                  <a:extLst>
                    <a:ext uri="{9D8B030D-6E8A-4147-A177-3AD203B41FA5}">
                      <a16:colId xmlns:a16="http://schemas.microsoft.com/office/drawing/2014/main" xmlns="" val="1552701978"/>
                    </a:ext>
                  </a:extLst>
                </a:gridCol>
              </a:tblGrid>
              <a:tr h="846437">
                <a:tc>
                  <a:txBody>
                    <a:bodyPr/>
                    <a:lstStyle/>
                    <a:p>
                      <a:pPr algn="ctr"/>
                      <a:r>
                        <a:rPr lang="en-US" sz="4000">
                          <a:latin typeface="Arial" panose="020B0604020202020204" pitchFamily="34" charset="0"/>
                          <a:cs typeface="Arial" panose="020B0604020202020204" pitchFamily="34" charset="0"/>
                        </a:rPr>
                        <a:t>A</a:t>
                      </a:r>
                      <a:endParaRPr lang="en-US" sz="4000" dirty="0">
                        <a:latin typeface="Arial" panose="020B0604020202020204" pitchFamily="34" charset="0"/>
                        <a:cs typeface="Arial" panose="020B0604020202020204" pitchFamily="34" charset="0"/>
                      </a:endParaRPr>
                    </a:p>
                  </a:txBody>
                  <a:tcPr marL="121920" marR="121920" marT="60960" marB="60960" anchor="ctr">
                    <a:solidFill>
                      <a:srgbClr val="FFFF00"/>
                    </a:solidFill>
                  </a:tcPr>
                </a:tc>
                <a:tc>
                  <a:txBody>
                    <a:bodyPr/>
                    <a:lstStyle/>
                    <a:p>
                      <a:pPr algn="ctr"/>
                      <a:r>
                        <a:rPr lang="en-US" sz="4000">
                          <a:latin typeface="Arial" panose="020B0604020202020204" pitchFamily="34" charset="0"/>
                          <a:cs typeface="Arial" panose="020B0604020202020204" pitchFamily="34" charset="0"/>
                        </a:rPr>
                        <a:t>N</a:t>
                      </a:r>
                      <a:endParaRPr lang="en-US" sz="4000" dirty="0">
                        <a:latin typeface="Arial" panose="020B0604020202020204" pitchFamily="34" charset="0"/>
                        <a:cs typeface="Arial" panose="020B0604020202020204" pitchFamily="34" charset="0"/>
                      </a:endParaRPr>
                    </a:p>
                  </a:txBody>
                  <a:tcPr marL="121920" marR="121920" marT="60960" marB="60960" anchor="ctr">
                    <a:solidFill>
                      <a:srgbClr val="E7E7E7"/>
                    </a:solidFill>
                  </a:tcPr>
                </a:tc>
                <a:tc>
                  <a:txBody>
                    <a:bodyPr/>
                    <a:lstStyle/>
                    <a:p>
                      <a:pPr algn="ctr"/>
                      <a:r>
                        <a:rPr lang="en-US" sz="4000">
                          <a:latin typeface="Arial" panose="020B0604020202020204" pitchFamily="34" charset="0"/>
                          <a:cs typeface="Arial" panose="020B0604020202020204" pitchFamily="34" charset="0"/>
                        </a:rPr>
                        <a:t>O</a:t>
                      </a:r>
                      <a:endParaRPr lang="en-US" sz="4000" dirty="0">
                        <a:latin typeface="Arial" panose="020B0604020202020204" pitchFamily="34" charset="0"/>
                        <a:cs typeface="Arial" panose="020B0604020202020204" pitchFamily="34" charset="0"/>
                      </a:endParaRPr>
                    </a:p>
                  </a:txBody>
                  <a:tcPr marL="121920" marR="121920" marT="60960" marB="60960" anchor="ctr">
                    <a:solidFill>
                      <a:srgbClr val="E7E7E7"/>
                    </a:solidFill>
                  </a:tcPr>
                </a:tc>
                <a:tc>
                  <a:txBody>
                    <a:bodyPr/>
                    <a:lstStyle/>
                    <a:p>
                      <a:pPr algn="ctr"/>
                      <a:r>
                        <a:rPr lang="en-US" sz="4000">
                          <a:latin typeface="Arial" panose="020B0604020202020204" pitchFamily="34" charset="0"/>
                          <a:cs typeface="Arial" panose="020B0604020202020204" pitchFamily="34" charset="0"/>
                        </a:rPr>
                        <a:t>D</a:t>
                      </a:r>
                      <a:endParaRPr lang="en-US" sz="4000" dirty="0">
                        <a:latin typeface="Arial" panose="020B0604020202020204" pitchFamily="34" charset="0"/>
                        <a:cs typeface="Arial" panose="020B0604020202020204" pitchFamily="34" charset="0"/>
                      </a:endParaRPr>
                    </a:p>
                  </a:txBody>
                  <a:tcPr marL="121920" marR="121920" marT="60960" marB="60960" anchor="ctr">
                    <a:solidFill>
                      <a:srgbClr val="E7E7E7"/>
                    </a:solidFill>
                  </a:tcPr>
                </a:tc>
                <a:tc>
                  <a:txBody>
                    <a:bodyPr/>
                    <a:lstStyle/>
                    <a:p>
                      <a:pPr algn="ctr"/>
                      <a:r>
                        <a:rPr lang="en-US" sz="4000">
                          <a:latin typeface="Arial" panose="020B0604020202020204" pitchFamily="34" charset="0"/>
                          <a:cs typeface="Arial" panose="020B0604020202020204" pitchFamily="34" charset="0"/>
                        </a:rPr>
                        <a:t>E</a:t>
                      </a:r>
                      <a:endParaRPr lang="en-US" sz="4000" dirty="0">
                        <a:latin typeface="Arial" panose="020B0604020202020204" pitchFamily="34" charset="0"/>
                        <a:cs typeface="Arial" panose="020B0604020202020204" pitchFamily="34" charset="0"/>
                      </a:endParaRPr>
                    </a:p>
                  </a:txBody>
                  <a:tcPr marL="121920" marR="121920" marT="60960" marB="60960" anchor="ctr">
                    <a:solidFill>
                      <a:srgbClr val="E7E7E7"/>
                    </a:solidFill>
                  </a:tcPr>
                </a:tc>
                <a:extLst>
                  <a:ext uri="{0D108BD9-81ED-4DB2-BD59-A6C34878D82A}">
                    <a16:rowId xmlns:a16="http://schemas.microsoft.com/office/drawing/2014/main" xmlns="" val="3832314417"/>
                  </a:ext>
                </a:extLst>
              </a:tr>
            </a:tbl>
          </a:graphicData>
        </a:graphic>
      </p:graphicFrame>
      <p:graphicFrame>
        <p:nvGraphicFramePr>
          <p:cNvPr id="9" name="Table 16">
            <a:extLst>
              <a:ext uri="{FF2B5EF4-FFF2-40B4-BE49-F238E27FC236}">
                <a16:creationId xmlns:a16="http://schemas.microsoft.com/office/drawing/2014/main" xmlns="" id="{F9FE3BC7-FB90-41F2-8108-9140A11C01AB}"/>
              </a:ext>
            </a:extLst>
          </p:cNvPr>
          <p:cNvGraphicFramePr>
            <a:graphicFrameLocks noGrp="1"/>
          </p:cNvGraphicFramePr>
          <p:nvPr>
            <p:extLst>
              <p:ext uri="{D42A27DB-BD31-4B8C-83A1-F6EECF244321}">
                <p14:modId xmlns:p14="http://schemas.microsoft.com/office/powerpoint/2010/main" val="3836518596"/>
              </p:ext>
            </p:extLst>
          </p:nvPr>
        </p:nvGraphicFramePr>
        <p:xfrm>
          <a:off x="5888002" y="3047673"/>
          <a:ext cx="5617026" cy="846437"/>
        </p:xfrm>
        <a:graphic>
          <a:graphicData uri="http://schemas.openxmlformats.org/drawingml/2006/table">
            <a:tbl>
              <a:tblPr firstRow="1" bandRow="1">
                <a:tableStyleId>{D7AC3CCA-C797-4891-BE02-D94E43425B78}</a:tableStyleId>
              </a:tblPr>
              <a:tblGrid>
                <a:gridCol w="936171">
                  <a:extLst>
                    <a:ext uri="{9D8B030D-6E8A-4147-A177-3AD203B41FA5}">
                      <a16:colId xmlns:a16="http://schemas.microsoft.com/office/drawing/2014/main" xmlns="" val="487117637"/>
                    </a:ext>
                  </a:extLst>
                </a:gridCol>
                <a:gridCol w="936171">
                  <a:extLst>
                    <a:ext uri="{9D8B030D-6E8A-4147-A177-3AD203B41FA5}">
                      <a16:colId xmlns:a16="http://schemas.microsoft.com/office/drawing/2014/main" xmlns="" val="3408972639"/>
                    </a:ext>
                  </a:extLst>
                </a:gridCol>
                <a:gridCol w="936171">
                  <a:extLst>
                    <a:ext uri="{9D8B030D-6E8A-4147-A177-3AD203B41FA5}">
                      <a16:colId xmlns:a16="http://schemas.microsoft.com/office/drawing/2014/main" xmlns="" val="3810928130"/>
                    </a:ext>
                  </a:extLst>
                </a:gridCol>
                <a:gridCol w="936171">
                  <a:extLst>
                    <a:ext uri="{9D8B030D-6E8A-4147-A177-3AD203B41FA5}">
                      <a16:colId xmlns:a16="http://schemas.microsoft.com/office/drawing/2014/main" xmlns="" val="675794541"/>
                    </a:ext>
                  </a:extLst>
                </a:gridCol>
                <a:gridCol w="936171">
                  <a:extLst>
                    <a:ext uri="{9D8B030D-6E8A-4147-A177-3AD203B41FA5}">
                      <a16:colId xmlns:a16="http://schemas.microsoft.com/office/drawing/2014/main" xmlns="" val="2775346704"/>
                    </a:ext>
                  </a:extLst>
                </a:gridCol>
                <a:gridCol w="936171">
                  <a:extLst>
                    <a:ext uri="{9D8B030D-6E8A-4147-A177-3AD203B41FA5}">
                      <a16:colId xmlns:a16="http://schemas.microsoft.com/office/drawing/2014/main" xmlns="" val="192165018"/>
                    </a:ext>
                  </a:extLst>
                </a:gridCol>
              </a:tblGrid>
              <a:tr h="846437">
                <a:tc>
                  <a:txBody>
                    <a:bodyPr/>
                    <a:lstStyle/>
                    <a:p>
                      <a:pPr algn="ctr"/>
                      <a:r>
                        <a:rPr lang="en-US" sz="4000">
                          <a:latin typeface="Arial" panose="020B0604020202020204" pitchFamily="34" charset="0"/>
                          <a:cs typeface="Arial" panose="020B0604020202020204" pitchFamily="34" charset="0"/>
                        </a:rPr>
                        <a:t>D</a:t>
                      </a:r>
                      <a:endParaRPr lang="en-US" sz="4000" dirty="0">
                        <a:latin typeface="Arial" panose="020B0604020202020204" pitchFamily="34" charset="0"/>
                        <a:cs typeface="Arial" panose="020B0604020202020204" pitchFamily="34" charset="0"/>
                      </a:endParaRPr>
                    </a:p>
                  </a:txBody>
                  <a:tcPr marL="121920" marR="121920" marT="60960" marB="60960" anchor="ctr">
                    <a:solidFill>
                      <a:srgbClr val="E7E7E7"/>
                    </a:solidFill>
                  </a:tcPr>
                </a:tc>
                <a:tc>
                  <a:txBody>
                    <a:bodyPr/>
                    <a:lstStyle/>
                    <a:p>
                      <a:pPr algn="ctr"/>
                      <a:r>
                        <a:rPr lang="en-US" sz="4000">
                          <a:latin typeface="Arial" panose="020B0604020202020204" pitchFamily="34" charset="0"/>
                          <a:cs typeface="Arial" panose="020B0604020202020204" pitchFamily="34" charset="0"/>
                        </a:rPr>
                        <a:t>A</a:t>
                      </a:r>
                      <a:endParaRPr lang="en-US" sz="40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r>
                        <a:rPr lang="en-US" sz="4000">
                          <a:latin typeface="Arial" panose="020B0604020202020204" pitchFamily="34" charset="0"/>
                          <a:cs typeface="Arial" panose="020B0604020202020204" pitchFamily="34" charset="0"/>
                        </a:rPr>
                        <a:t>Y</a:t>
                      </a:r>
                      <a:endParaRPr lang="en-US" sz="40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r>
                        <a:rPr lang="en-US" sz="4000">
                          <a:latin typeface="Arial" panose="020B0604020202020204" pitchFamily="34" charset="0"/>
                          <a:cs typeface="Arial" panose="020B0604020202020204" pitchFamily="34" charset="0"/>
                        </a:rPr>
                        <a:t>D</a:t>
                      </a:r>
                      <a:endParaRPr lang="en-US" sz="4000" dirty="0">
                        <a:latin typeface="Arial" panose="020B0604020202020204" pitchFamily="34" charset="0"/>
                        <a:cs typeface="Arial" panose="020B0604020202020204" pitchFamily="34" charset="0"/>
                      </a:endParaRPr>
                    </a:p>
                  </a:txBody>
                  <a:tcPr marL="121920" marR="121920" marT="60960" marB="60960" anchor="ctr">
                    <a:solidFill>
                      <a:srgbClr val="FFFF00"/>
                    </a:solidFill>
                  </a:tcPr>
                </a:tc>
                <a:tc>
                  <a:txBody>
                    <a:bodyPr/>
                    <a:lstStyle/>
                    <a:p>
                      <a:pPr algn="ctr"/>
                      <a:r>
                        <a:rPr lang="en-US" sz="4000">
                          <a:latin typeface="Arial" panose="020B0604020202020204" pitchFamily="34" charset="0"/>
                          <a:cs typeface="Arial" panose="020B0604020202020204" pitchFamily="34" charset="0"/>
                        </a:rPr>
                        <a:t>A</a:t>
                      </a:r>
                      <a:endParaRPr lang="en-US" sz="4000" dirty="0">
                        <a:latin typeface="Arial" panose="020B0604020202020204" pitchFamily="34" charset="0"/>
                        <a:cs typeface="Arial" panose="020B0604020202020204" pitchFamily="34" charset="0"/>
                      </a:endParaRPr>
                    </a:p>
                  </a:txBody>
                  <a:tcPr marL="121920" marR="121920" marT="60960" marB="60960" anchor="ctr">
                    <a:solidFill>
                      <a:srgbClr val="E7E7E7"/>
                    </a:solidFill>
                  </a:tcPr>
                </a:tc>
                <a:tc>
                  <a:txBody>
                    <a:bodyPr/>
                    <a:lstStyle/>
                    <a:p>
                      <a:pPr algn="ctr"/>
                      <a:r>
                        <a:rPr lang="en-US" sz="4000">
                          <a:latin typeface="Arial" panose="020B0604020202020204" pitchFamily="34" charset="0"/>
                          <a:cs typeface="Arial" panose="020B0604020202020204" pitchFamily="34" charset="0"/>
                        </a:rPr>
                        <a:t>N</a:t>
                      </a:r>
                      <a:endParaRPr lang="en-US" sz="4000" dirty="0">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xmlns="" val="3832314417"/>
                  </a:ext>
                </a:extLst>
              </a:tr>
            </a:tbl>
          </a:graphicData>
        </a:graphic>
      </p:graphicFrame>
      <p:graphicFrame>
        <p:nvGraphicFramePr>
          <p:cNvPr id="10" name="Table 22">
            <a:extLst>
              <a:ext uri="{FF2B5EF4-FFF2-40B4-BE49-F238E27FC236}">
                <a16:creationId xmlns:a16="http://schemas.microsoft.com/office/drawing/2014/main" xmlns="" id="{DFC72FCD-2313-4725-9D11-0B32C0387723}"/>
              </a:ext>
            </a:extLst>
          </p:cNvPr>
          <p:cNvGraphicFramePr>
            <a:graphicFrameLocks noGrp="1"/>
          </p:cNvGraphicFramePr>
          <p:nvPr>
            <p:extLst>
              <p:ext uri="{D42A27DB-BD31-4B8C-83A1-F6EECF244321}">
                <p14:modId xmlns:p14="http://schemas.microsoft.com/office/powerpoint/2010/main" val="514575610"/>
              </p:ext>
            </p:extLst>
          </p:nvPr>
        </p:nvGraphicFramePr>
        <p:xfrm>
          <a:off x="7760343" y="3901982"/>
          <a:ext cx="5617026" cy="846437"/>
        </p:xfrm>
        <a:graphic>
          <a:graphicData uri="http://schemas.openxmlformats.org/drawingml/2006/table">
            <a:tbl>
              <a:tblPr firstRow="1" bandRow="1">
                <a:tableStyleId>{D7AC3CCA-C797-4891-BE02-D94E43425B78}</a:tableStyleId>
              </a:tblPr>
              <a:tblGrid>
                <a:gridCol w="936171">
                  <a:extLst>
                    <a:ext uri="{9D8B030D-6E8A-4147-A177-3AD203B41FA5}">
                      <a16:colId xmlns:a16="http://schemas.microsoft.com/office/drawing/2014/main" xmlns="" val="1410975001"/>
                    </a:ext>
                  </a:extLst>
                </a:gridCol>
                <a:gridCol w="936171">
                  <a:extLst>
                    <a:ext uri="{9D8B030D-6E8A-4147-A177-3AD203B41FA5}">
                      <a16:colId xmlns:a16="http://schemas.microsoft.com/office/drawing/2014/main" xmlns="" val="3061223097"/>
                    </a:ext>
                  </a:extLst>
                </a:gridCol>
                <a:gridCol w="936171">
                  <a:extLst>
                    <a:ext uri="{9D8B030D-6E8A-4147-A177-3AD203B41FA5}">
                      <a16:colId xmlns:a16="http://schemas.microsoft.com/office/drawing/2014/main" xmlns="" val="2055937305"/>
                    </a:ext>
                  </a:extLst>
                </a:gridCol>
                <a:gridCol w="936171">
                  <a:extLst>
                    <a:ext uri="{9D8B030D-6E8A-4147-A177-3AD203B41FA5}">
                      <a16:colId xmlns:a16="http://schemas.microsoft.com/office/drawing/2014/main" xmlns="" val="3003877825"/>
                    </a:ext>
                  </a:extLst>
                </a:gridCol>
                <a:gridCol w="936171">
                  <a:extLst>
                    <a:ext uri="{9D8B030D-6E8A-4147-A177-3AD203B41FA5}">
                      <a16:colId xmlns:a16="http://schemas.microsoft.com/office/drawing/2014/main" xmlns="" val="515730960"/>
                    </a:ext>
                  </a:extLst>
                </a:gridCol>
                <a:gridCol w="936171">
                  <a:extLst>
                    <a:ext uri="{9D8B030D-6E8A-4147-A177-3AD203B41FA5}">
                      <a16:colId xmlns:a16="http://schemas.microsoft.com/office/drawing/2014/main" xmlns="" val="1757089226"/>
                    </a:ext>
                  </a:extLst>
                </a:gridCol>
              </a:tblGrid>
              <a:tr h="846437">
                <a:tc>
                  <a:txBody>
                    <a:bodyPr/>
                    <a:lstStyle/>
                    <a:p>
                      <a:pPr algn="ctr"/>
                      <a:r>
                        <a:rPr lang="en-US" sz="4000">
                          <a:latin typeface="Arial" panose="020B0604020202020204" pitchFamily="34" charset="0"/>
                          <a:cs typeface="Arial" panose="020B0604020202020204" pitchFamily="34" charset="0"/>
                        </a:rPr>
                        <a:t>D</a:t>
                      </a:r>
                      <a:endParaRPr lang="en-US" sz="40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r>
                        <a:rPr lang="en-US" sz="4000">
                          <a:latin typeface="Arial" panose="020B0604020202020204" pitchFamily="34" charset="0"/>
                          <a:cs typeface="Arial" panose="020B0604020202020204" pitchFamily="34" charset="0"/>
                        </a:rPr>
                        <a:t>I</a:t>
                      </a:r>
                      <a:endParaRPr lang="en-US" sz="4000" dirty="0">
                        <a:latin typeface="Arial" panose="020B0604020202020204" pitchFamily="34" charset="0"/>
                        <a:cs typeface="Arial" panose="020B0604020202020204" pitchFamily="34" charset="0"/>
                      </a:endParaRPr>
                    </a:p>
                  </a:txBody>
                  <a:tcPr marL="121920" marR="121920" marT="60960" marB="60960" anchor="ctr">
                    <a:solidFill>
                      <a:srgbClr val="FFFF00"/>
                    </a:solidFill>
                  </a:tcPr>
                </a:tc>
                <a:tc>
                  <a:txBody>
                    <a:bodyPr/>
                    <a:lstStyle/>
                    <a:p>
                      <a:pPr algn="ctr"/>
                      <a:r>
                        <a:rPr lang="en-US" sz="4000">
                          <a:latin typeface="Arial" panose="020B0604020202020204" pitchFamily="34" charset="0"/>
                          <a:cs typeface="Arial" panose="020B0604020202020204" pitchFamily="34" charset="0"/>
                        </a:rPr>
                        <a:t>E</a:t>
                      </a:r>
                      <a:endParaRPr lang="en-US" sz="40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r>
                        <a:rPr lang="en-US" sz="4000">
                          <a:latin typeface="Arial" panose="020B0604020202020204" pitchFamily="34" charset="0"/>
                          <a:cs typeface="Arial" panose="020B0604020202020204" pitchFamily="34" charset="0"/>
                        </a:rPr>
                        <a:t>N</a:t>
                      </a:r>
                      <a:endParaRPr lang="en-US" sz="40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r>
                        <a:rPr lang="en-US" sz="4000">
                          <a:latin typeface="Arial" panose="020B0604020202020204" pitchFamily="34" charset="0"/>
                          <a:cs typeface="Arial" panose="020B0604020202020204" pitchFamily="34" charset="0"/>
                        </a:rPr>
                        <a:t>L</a:t>
                      </a:r>
                      <a:endParaRPr lang="en-US" sz="40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r>
                        <a:rPr lang="en-US" sz="4000">
                          <a:latin typeface="Arial" panose="020B0604020202020204" pitchFamily="34" charset="0"/>
                          <a:cs typeface="Arial" panose="020B0604020202020204" pitchFamily="34" charset="0"/>
                        </a:rPr>
                        <a:t>I</a:t>
                      </a:r>
                      <a:endParaRPr lang="en-US" sz="4000" dirty="0">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xmlns="" val="175597678"/>
                  </a:ext>
                </a:extLst>
              </a:tr>
            </a:tbl>
          </a:graphicData>
        </a:graphic>
      </p:graphicFrame>
      <p:sp>
        <p:nvSpPr>
          <p:cNvPr id="11" name="So 1">
            <a:extLst>
              <a:ext uri="{FF2B5EF4-FFF2-40B4-BE49-F238E27FC236}">
                <a16:creationId xmlns:a16="http://schemas.microsoft.com/office/drawing/2014/main" xmlns="" id="{5C07B94E-4AC9-4987-A42C-ADBEF1393258}"/>
              </a:ext>
            </a:extLst>
          </p:cNvPr>
          <p:cNvSpPr/>
          <p:nvPr/>
        </p:nvSpPr>
        <p:spPr>
          <a:xfrm>
            <a:off x="6983956" y="1428196"/>
            <a:ext cx="670835" cy="682622"/>
          </a:xfrm>
          <a:prstGeom prst="flowChartConnector">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0">
              <a:defRPr/>
            </a:pPr>
            <a:r>
              <a:rPr lang="en-US" sz="3700" b="1" dirty="0">
                <a:solidFill>
                  <a:prstClr val="white"/>
                </a:solidFill>
                <a:latin typeface="Arial" panose="020B0604020202020204" pitchFamily="34" charset="0"/>
                <a:cs typeface="Arial" panose="020B0604020202020204" pitchFamily="34" charset="0"/>
              </a:rPr>
              <a:t>1</a:t>
            </a:r>
          </a:p>
        </p:txBody>
      </p:sp>
      <p:sp>
        <p:nvSpPr>
          <p:cNvPr id="12" name="Bang cau hoi">
            <a:extLst>
              <a:ext uri="{FF2B5EF4-FFF2-40B4-BE49-F238E27FC236}">
                <a16:creationId xmlns:a16="http://schemas.microsoft.com/office/drawing/2014/main" xmlns="" id="{73F7F207-27F2-466C-962C-82390935FF44}"/>
              </a:ext>
            </a:extLst>
          </p:cNvPr>
          <p:cNvSpPr/>
          <p:nvPr/>
        </p:nvSpPr>
        <p:spPr>
          <a:xfrm>
            <a:off x="2133600" y="7200900"/>
            <a:ext cx="14636684"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b="1">
                <a:solidFill>
                  <a:schemeClr val="tx1"/>
                </a:solidFill>
              </a:rPr>
              <a:t>Câu 1: </a:t>
            </a:r>
            <a:r>
              <a:rPr lang="vi-VN" sz="3600">
                <a:solidFill>
                  <a:schemeClr val="tx1"/>
                </a:solidFill>
              </a:rPr>
              <a:t>Thiết bị nào dùng để đo cường độ dòng điện?</a:t>
            </a:r>
            <a:endParaRPr lang="en-US" sz="3600">
              <a:solidFill>
                <a:schemeClr val="tx1"/>
              </a:solidFill>
            </a:endParaRPr>
          </a:p>
        </p:txBody>
      </p:sp>
      <p:sp>
        <p:nvSpPr>
          <p:cNvPr id="13" name="So 2">
            <a:extLst>
              <a:ext uri="{FF2B5EF4-FFF2-40B4-BE49-F238E27FC236}">
                <a16:creationId xmlns:a16="http://schemas.microsoft.com/office/drawing/2014/main" xmlns="" id="{8E6B26C0-EA6A-4950-B2A8-8F91EBD7DC0F}"/>
              </a:ext>
            </a:extLst>
          </p:cNvPr>
          <p:cNvSpPr/>
          <p:nvPr/>
        </p:nvSpPr>
        <p:spPr>
          <a:xfrm>
            <a:off x="7870137" y="2236267"/>
            <a:ext cx="670835" cy="682622"/>
          </a:xfrm>
          <a:prstGeom prst="flowChartConnector">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0">
              <a:defRPr/>
            </a:pPr>
            <a:r>
              <a:rPr lang="en-US" sz="3700" b="1" dirty="0">
                <a:solidFill>
                  <a:prstClr val="white"/>
                </a:solidFill>
                <a:latin typeface="Arial" panose="020B0604020202020204" pitchFamily="34" charset="0"/>
                <a:cs typeface="Arial" panose="020B0604020202020204" pitchFamily="34" charset="0"/>
              </a:rPr>
              <a:t>2</a:t>
            </a:r>
          </a:p>
        </p:txBody>
      </p:sp>
      <p:sp>
        <p:nvSpPr>
          <p:cNvPr id="14" name="So 3">
            <a:extLst>
              <a:ext uri="{FF2B5EF4-FFF2-40B4-BE49-F238E27FC236}">
                <a16:creationId xmlns:a16="http://schemas.microsoft.com/office/drawing/2014/main" xmlns="" id="{F49310EE-7262-44A7-8F70-3A364836FB98}"/>
              </a:ext>
            </a:extLst>
          </p:cNvPr>
          <p:cNvSpPr/>
          <p:nvPr/>
        </p:nvSpPr>
        <p:spPr>
          <a:xfrm>
            <a:off x="4953000" y="3129580"/>
            <a:ext cx="670835" cy="682622"/>
          </a:xfrm>
          <a:prstGeom prst="flowChartConnector">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0">
              <a:defRPr/>
            </a:pPr>
            <a:r>
              <a:rPr lang="en-US" sz="3700" b="1" dirty="0">
                <a:solidFill>
                  <a:prstClr val="white"/>
                </a:solidFill>
                <a:latin typeface="Arial" panose="020B0604020202020204" pitchFamily="34" charset="0"/>
                <a:cs typeface="Arial" panose="020B0604020202020204" pitchFamily="34" charset="0"/>
              </a:rPr>
              <a:t>3</a:t>
            </a:r>
          </a:p>
        </p:txBody>
      </p:sp>
      <p:sp>
        <p:nvSpPr>
          <p:cNvPr id="16" name="So 4">
            <a:extLst>
              <a:ext uri="{FF2B5EF4-FFF2-40B4-BE49-F238E27FC236}">
                <a16:creationId xmlns:a16="http://schemas.microsoft.com/office/drawing/2014/main" xmlns="" id="{797B2A1E-1597-4C3F-BBC5-1CD74504E3DF}"/>
              </a:ext>
            </a:extLst>
          </p:cNvPr>
          <p:cNvSpPr/>
          <p:nvPr/>
        </p:nvSpPr>
        <p:spPr>
          <a:xfrm>
            <a:off x="6983957" y="3942717"/>
            <a:ext cx="670835" cy="682622"/>
          </a:xfrm>
          <a:prstGeom prst="flowChartConnector">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0">
              <a:defRPr/>
            </a:pPr>
            <a:r>
              <a:rPr lang="en-US" sz="3700" b="1" dirty="0">
                <a:solidFill>
                  <a:prstClr val="white"/>
                </a:solidFill>
                <a:latin typeface="Arial" panose="020B0604020202020204" pitchFamily="34" charset="0"/>
                <a:cs typeface="Arial" panose="020B0604020202020204" pitchFamily="34" charset="0"/>
              </a:rPr>
              <a:t>4</a:t>
            </a:r>
          </a:p>
        </p:txBody>
      </p:sp>
      <p:graphicFrame>
        <p:nvGraphicFramePr>
          <p:cNvPr id="17" name="Table 16">
            <a:extLst>
              <a:ext uri="{FF2B5EF4-FFF2-40B4-BE49-F238E27FC236}">
                <a16:creationId xmlns:a16="http://schemas.microsoft.com/office/drawing/2014/main" xmlns="" id="{40AB0DE3-44C6-46FC-97C1-374A85C031B3}"/>
              </a:ext>
            </a:extLst>
          </p:cNvPr>
          <p:cNvGraphicFramePr>
            <a:graphicFrameLocks noGrp="1"/>
          </p:cNvGraphicFramePr>
          <p:nvPr>
            <p:extLst>
              <p:ext uri="{D42A27DB-BD31-4B8C-83A1-F6EECF244321}">
                <p14:modId xmlns:p14="http://schemas.microsoft.com/office/powerpoint/2010/main" val="3098500528"/>
              </p:ext>
            </p:extLst>
          </p:nvPr>
        </p:nvGraphicFramePr>
        <p:xfrm>
          <a:off x="7760343" y="1346289"/>
          <a:ext cx="5617026" cy="846437"/>
        </p:xfrm>
        <a:graphic>
          <a:graphicData uri="http://schemas.openxmlformats.org/drawingml/2006/table">
            <a:tbl>
              <a:tblPr firstRow="1" bandRow="1">
                <a:tableStyleId>{D7AC3CCA-C797-4891-BE02-D94E43425B78}</a:tableStyleId>
              </a:tblPr>
              <a:tblGrid>
                <a:gridCol w="936171">
                  <a:extLst>
                    <a:ext uri="{9D8B030D-6E8A-4147-A177-3AD203B41FA5}">
                      <a16:colId xmlns:a16="http://schemas.microsoft.com/office/drawing/2014/main" xmlns="" val="3810928130"/>
                    </a:ext>
                  </a:extLst>
                </a:gridCol>
                <a:gridCol w="936171">
                  <a:extLst>
                    <a:ext uri="{9D8B030D-6E8A-4147-A177-3AD203B41FA5}">
                      <a16:colId xmlns:a16="http://schemas.microsoft.com/office/drawing/2014/main" xmlns="" val="675794541"/>
                    </a:ext>
                  </a:extLst>
                </a:gridCol>
                <a:gridCol w="936171">
                  <a:extLst>
                    <a:ext uri="{9D8B030D-6E8A-4147-A177-3AD203B41FA5}">
                      <a16:colId xmlns:a16="http://schemas.microsoft.com/office/drawing/2014/main" xmlns="" val="2775346704"/>
                    </a:ext>
                  </a:extLst>
                </a:gridCol>
                <a:gridCol w="936171">
                  <a:extLst>
                    <a:ext uri="{9D8B030D-6E8A-4147-A177-3AD203B41FA5}">
                      <a16:colId xmlns:a16="http://schemas.microsoft.com/office/drawing/2014/main" xmlns="" val="192165018"/>
                    </a:ext>
                  </a:extLst>
                </a:gridCol>
                <a:gridCol w="936171">
                  <a:extLst>
                    <a:ext uri="{9D8B030D-6E8A-4147-A177-3AD203B41FA5}">
                      <a16:colId xmlns:a16="http://schemas.microsoft.com/office/drawing/2014/main" xmlns="" val="3190569927"/>
                    </a:ext>
                  </a:extLst>
                </a:gridCol>
                <a:gridCol w="936171">
                  <a:extLst>
                    <a:ext uri="{9D8B030D-6E8A-4147-A177-3AD203B41FA5}">
                      <a16:colId xmlns:a16="http://schemas.microsoft.com/office/drawing/2014/main" xmlns="" val="971731272"/>
                    </a:ext>
                  </a:extLst>
                </a:gridCol>
              </a:tblGrid>
              <a:tr h="846437">
                <a:tc>
                  <a:txBody>
                    <a:bodyPr/>
                    <a:lstStyle/>
                    <a:p>
                      <a:pPr algn="ctr"/>
                      <a:endParaRPr lang="en-US" sz="4200" dirty="0">
                        <a:solidFill>
                          <a:schemeClr val="tx1"/>
                        </a:solidFill>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4200" dirty="0">
                        <a:solidFill>
                          <a:schemeClr val="tx1"/>
                        </a:solidFill>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4200" dirty="0">
                        <a:solidFill>
                          <a:schemeClr val="tx1"/>
                        </a:solidFill>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4200" dirty="0">
                        <a:solidFill>
                          <a:schemeClr val="tx1"/>
                        </a:solidFill>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4200" dirty="0">
                        <a:solidFill>
                          <a:schemeClr val="tx1"/>
                        </a:solidFill>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4200" dirty="0">
                        <a:solidFill>
                          <a:schemeClr val="tx1"/>
                        </a:solidFill>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xmlns="" val="3832314417"/>
                  </a:ext>
                </a:extLst>
              </a:tr>
            </a:tbl>
          </a:graphicData>
        </a:graphic>
      </p:graphicFrame>
      <p:graphicFrame>
        <p:nvGraphicFramePr>
          <p:cNvPr id="18" name="Table 17">
            <a:extLst>
              <a:ext uri="{FF2B5EF4-FFF2-40B4-BE49-F238E27FC236}">
                <a16:creationId xmlns:a16="http://schemas.microsoft.com/office/drawing/2014/main" xmlns="" id="{C896A126-5F31-4715-89F7-2C9E357B4D56}"/>
              </a:ext>
            </a:extLst>
          </p:cNvPr>
          <p:cNvGraphicFramePr>
            <a:graphicFrameLocks noGrp="1"/>
          </p:cNvGraphicFramePr>
          <p:nvPr>
            <p:extLst>
              <p:ext uri="{D42A27DB-BD31-4B8C-83A1-F6EECF244321}">
                <p14:modId xmlns:p14="http://schemas.microsoft.com/office/powerpoint/2010/main" val="1390925337"/>
              </p:ext>
            </p:extLst>
          </p:nvPr>
        </p:nvGraphicFramePr>
        <p:xfrm>
          <a:off x="8696515" y="2202624"/>
          <a:ext cx="4680855" cy="846437"/>
        </p:xfrm>
        <a:graphic>
          <a:graphicData uri="http://schemas.openxmlformats.org/drawingml/2006/table">
            <a:tbl>
              <a:tblPr firstRow="1" bandRow="1">
                <a:tableStyleId>{D7AC3CCA-C797-4891-BE02-D94E43425B78}</a:tableStyleId>
              </a:tblPr>
              <a:tblGrid>
                <a:gridCol w="936171">
                  <a:extLst>
                    <a:ext uri="{9D8B030D-6E8A-4147-A177-3AD203B41FA5}">
                      <a16:colId xmlns:a16="http://schemas.microsoft.com/office/drawing/2014/main" xmlns="" val="487117637"/>
                    </a:ext>
                  </a:extLst>
                </a:gridCol>
                <a:gridCol w="936171">
                  <a:extLst>
                    <a:ext uri="{9D8B030D-6E8A-4147-A177-3AD203B41FA5}">
                      <a16:colId xmlns:a16="http://schemas.microsoft.com/office/drawing/2014/main" xmlns="" val="3408972639"/>
                    </a:ext>
                  </a:extLst>
                </a:gridCol>
                <a:gridCol w="936171">
                  <a:extLst>
                    <a:ext uri="{9D8B030D-6E8A-4147-A177-3AD203B41FA5}">
                      <a16:colId xmlns:a16="http://schemas.microsoft.com/office/drawing/2014/main" xmlns="" val="3810928130"/>
                    </a:ext>
                  </a:extLst>
                </a:gridCol>
                <a:gridCol w="936171">
                  <a:extLst>
                    <a:ext uri="{9D8B030D-6E8A-4147-A177-3AD203B41FA5}">
                      <a16:colId xmlns:a16="http://schemas.microsoft.com/office/drawing/2014/main" xmlns="" val="3461840820"/>
                    </a:ext>
                  </a:extLst>
                </a:gridCol>
                <a:gridCol w="936171">
                  <a:extLst>
                    <a:ext uri="{9D8B030D-6E8A-4147-A177-3AD203B41FA5}">
                      <a16:colId xmlns:a16="http://schemas.microsoft.com/office/drawing/2014/main" xmlns="" val="2307277816"/>
                    </a:ext>
                  </a:extLst>
                </a:gridCol>
              </a:tblGrid>
              <a:tr h="846437">
                <a:tc>
                  <a:txBody>
                    <a:bodyPr/>
                    <a:lstStyle/>
                    <a:p>
                      <a:pPr algn="ctr"/>
                      <a:endParaRPr lang="en-US" sz="4200" dirty="0">
                        <a:solidFill>
                          <a:schemeClr val="tx1"/>
                        </a:solidFill>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4200" dirty="0">
                        <a:solidFill>
                          <a:schemeClr val="tx1"/>
                        </a:solidFill>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4200" dirty="0">
                        <a:solidFill>
                          <a:schemeClr val="tx1"/>
                        </a:solidFill>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4200" dirty="0">
                        <a:solidFill>
                          <a:schemeClr val="tx1"/>
                        </a:solidFill>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4200" dirty="0">
                        <a:solidFill>
                          <a:schemeClr val="tx1"/>
                        </a:solidFill>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xmlns="" val="3832314417"/>
                  </a:ext>
                </a:extLst>
              </a:tr>
            </a:tbl>
          </a:graphicData>
        </a:graphic>
      </p:graphicFrame>
      <p:graphicFrame>
        <p:nvGraphicFramePr>
          <p:cNvPr id="19" name="Table 16">
            <a:extLst>
              <a:ext uri="{FF2B5EF4-FFF2-40B4-BE49-F238E27FC236}">
                <a16:creationId xmlns:a16="http://schemas.microsoft.com/office/drawing/2014/main" xmlns="" id="{55A9C5D8-9317-4550-A6FB-7697808CEAA3}"/>
              </a:ext>
            </a:extLst>
          </p:cNvPr>
          <p:cNvGraphicFramePr>
            <a:graphicFrameLocks noGrp="1"/>
          </p:cNvGraphicFramePr>
          <p:nvPr>
            <p:extLst>
              <p:ext uri="{D42A27DB-BD31-4B8C-83A1-F6EECF244321}">
                <p14:modId xmlns:p14="http://schemas.microsoft.com/office/powerpoint/2010/main" val="62383626"/>
              </p:ext>
            </p:extLst>
          </p:nvPr>
        </p:nvGraphicFramePr>
        <p:xfrm>
          <a:off x="5888002" y="3048644"/>
          <a:ext cx="5617026" cy="846437"/>
        </p:xfrm>
        <a:graphic>
          <a:graphicData uri="http://schemas.openxmlformats.org/drawingml/2006/table">
            <a:tbl>
              <a:tblPr firstRow="1" bandRow="1">
                <a:tableStyleId>{D7AC3CCA-C797-4891-BE02-D94E43425B78}</a:tableStyleId>
              </a:tblPr>
              <a:tblGrid>
                <a:gridCol w="936171">
                  <a:extLst>
                    <a:ext uri="{9D8B030D-6E8A-4147-A177-3AD203B41FA5}">
                      <a16:colId xmlns:a16="http://schemas.microsoft.com/office/drawing/2014/main" xmlns="" val="487117637"/>
                    </a:ext>
                  </a:extLst>
                </a:gridCol>
                <a:gridCol w="936171">
                  <a:extLst>
                    <a:ext uri="{9D8B030D-6E8A-4147-A177-3AD203B41FA5}">
                      <a16:colId xmlns:a16="http://schemas.microsoft.com/office/drawing/2014/main" xmlns="" val="3408972639"/>
                    </a:ext>
                  </a:extLst>
                </a:gridCol>
                <a:gridCol w="936171">
                  <a:extLst>
                    <a:ext uri="{9D8B030D-6E8A-4147-A177-3AD203B41FA5}">
                      <a16:colId xmlns:a16="http://schemas.microsoft.com/office/drawing/2014/main" xmlns="" val="3810928130"/>
                    </a:ext>
                  </a:extLst>
                </a:gridCol>
                <a:gridCol w="936171">
                  <a:extLst>
                    <a:ext uri="{9D8B030D-6E8A-4147-A177-3AD203B41FA5}">
                      <a16:colId xmlns:a16="http://schemas.microsoft.com/office/drawing/2014/main" xmlns="" val="675794541"/>
                    </a:ext>
                  </a:extLst>
                </a:gridCol>
                <a:gridCol w="936171">
                  <a:extLst>
                    <a:ext uri="{9D8B030D-6E8A-4147-A177-3AD203B41FA5}">
                      <a16:colId xmlns:a16="http://schemas.microsoft.com/office/drawing/2014/main" xmlns="" val="2775346704"/>
                    </a:ext>
                  </a:extLst>
                </a:gridCol>
                <a:gridCol w="936171">
                  <a:extLst>
                    <a:ext uri="{9D8B030D-6E8A-4147-A177-3AD203B41FA5}">
                      <a16:colId xmlns:a16="http://schemas.microsoft.com/office/drawing/2014/main" xmlns="" val="192165018"/>
                    </a:ext>
                  </a:extLst>
                </a:gridCol>
              </a:tblGrid>
              <a:tr h="846437">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xmlns="" val="3832314417"/>
                  </a:ext>
                </a:extLst>
              </a:tr>
            </a:tbl>
          </a:graphicData>
        </a:graphic>
      </p:graphicFrame>
      <p:graphicFrame>
        <p:nvGraphicFramePr>
          <p:cNvPr id="20" name="Table 21">
            <a:extLst>
              <a:ext uri="{FF2B5EF4-FFF2-40B4-BE49-F238E27FC236}">
                <a16:creationId xmlns:a16="http://schemas.microsoft.com/office/drawing/2014/main" xmlns="" id="{2E9BECBD-6421-4A58-AAE7-1C1F30D2C74C}"/>
              </a:ext>
            </a:extLst>
          </p:cNvPr>
          <p:cNvGraphicFramePr>
            <a:graphicFrameLocks noGrp="1"/>
          </p:cNvGraphicFramePr>
          <p:nvPr>
            <p:extLst>
              <p:ext uri="{D42A27DB-BD31-4B8C-83A1-F6EECF244321}">
                <p14:modId xmlns:p14="http://schemas.microsoft.com/office/powerpoint/2010/main" val="1219979057"/>
              </p:ext>
            </p:extLst>
          </p:nvPr>
        </p:nvGraphicFramePr>
        <p:xfrm>
          <a:off x="7760343" y="3901981"/>
          <a:ext cx="5617026" cy="843902"/>
        </p:xfrm>
        <a:graphic>
          <a:graphicData uri="http://schemas.openxmlformats.org/drawingml/2006/table">
            <a:tbl>
              <a:tblPr firstRow="1" bandRow="1">
                <a:tableStyleId>{D7AC3CCA-C797-4891-BE02-D94E43425B78}</a:tableStyleId>
              </a:tblPr>
              <a:tblGrid>
                <a:gridCol w="936171">
                  <a:extLst>
                    <a:ext uri="{9D8B030D-6E8A-4147-A177-3AD203B41FA5}">
                      <a16:colId xmlns:a16="http://schemas.microsoft.com/office/drawing/2014/main" xmlns="" val="1495616598"/>
                    </a:ext>
                  </a:extLst>
                </a:gridCol>
                <a:gridCol w="936171">
                  <a:extLst>
                    <a:ext uri="{9D8B030D-6E8A-4147-A177-3AD203B41FA5}">
                      <a16:colId xmlns:a16="http://schemas.microsoft.com/office/drawing/2014/main" xmlns="" val="3208231446"/>
                    </a:ext>
                  </a:extLst>
                </a:gridCol>
                <a:gridCol w="936171">
                  <a:extLst>
                    <a:ext uri="{9D8B030D-6E8A-4147-A177-3AD203B41FA5}">
                      <a16:colId xmlns:a16="http://schemas.microsoft.com/office/drawing/2014/main" xmlns="" val="3607166219"/>
                    </a:ext>
                  </a:extLst>
                </a:gridCol>
                <a:gridCol w="936171">
                  <a:extLst>
                    <a:ext uri="{9D8B030D-6E8A-4147-A177-3AD203B41FA5}">
                      <a16:colId xmlns:a16="http://schemas.microsoft.com/office/drawing/2014/main" xmlns="" val="14513942"/>
                    </a:ext>
                  </a:extLst>
                </a:gridCol>
                <a:gridCol w="936171">
                  <a:extLst>
                    <a:ext uri="{9D8B030D-6E8A-4147-A177-3AD203B41FA5}">
                      <a16:colId xmlns:a16="http://schemas.microsoft.com/office/drawing/2014/main" xmlns="" val="3186754740"/>
                    </a:ext>
                  </a:extLst>
                </a:gridCol>
                <a:gridCol w="936171">
                  <a:extLst>
                    <a:ext uri="{9D8B030D-6E8A-4147-A177-3AD203B41FA5}">
                      <a16:colId xmlns:a16="http://schemas.microsoft.com/office/drawing/2014/main" xmlns="" val="3032356277"/>
                    </a:ext>
                  </a:extLst>
                </a:gridCol>
              </a:tblGrid>
              <a:tr h="843902">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xmlns="" val="604564592"/>
                  </a:ext>
                </a:extLst>
              </a:tr>
            </a:tbl>
          </a:graphicData>
        </a:graphic>
      </p:graphicFrame>
      <p:graphicFrame>
        <p:nvGraphicFramePr>
          <p:cNvPr id="21" name="Table 22">
            <a:extLst>
              <a:ext uri="{FF2B5EF4-FFF2-40B4-BE49-F238E27FC236}">
                <a16:creationId xmlns:a16="http://schemas.microsoft.com/office/drawing/2014/main" xmlns="" id="{475CEB9E-121E-4576-B37E-F98BB4760B49}"/>
              </a:ext>
            </a:extLst>
          </p:cNvPr>
          <p:cNvGraphicFramePr>
            <a:graphicFrameLocks noGrp="1"/>
          </p:cNvGraphicFramePr>
          <p:nvPr>
            <p:extLst>
              <p:ext uri="{D42A27DB-BD31-4B8C-83A1-F6EECF244321}">
                <p14:modId xmlns:p14="http://schemas.microsoft.com/office/powerpoint/2010/main" val="3494468920"/>
              </p:ext>
            </p:extLst>
          </p:nvPr>
        </p:nvGraphicFramePr>
        <p:xfrm>
          <a:off x="6817445" y="4743772"/>
          <a:ext cx="6559924" cy="846437"/>
        </p:xfrm>
        <a:graphic>
          <a:graphicData uri="http://schemas.openxmlformats.org/drawingml/2006/table">
            <a:tbl>
              <a:tblPr firstRow="1" bandRow="1">
                <a:tableStyleId>{D7AC3CCA-C797-4891-BE02-D94E43425B78}</a:tableStyleId>
              </a:tblPr>
              <a:tblGrid>
                <a:gridCol w="937132">
                  <a:extLst>
                    <a:ext uri="{9D8B030D-6E8A-4147-A177-3AD203B41FA5}">
                      <a16:colId xmlns:a16="http://schemas.microsoft.com/office/drawing/2014/main" xmlns="" val="3063603501"/>
                    </a:ext>
                  </a:extLst>
                </a:gridCol>
                <a:gridCol w="937132">
                  <a:extLst>
                    <a:ext uri="{9D8B030D-6E8A-4147-A177-3AD203B41FA5}">
                      <a16:colId xmlns:a16="http://schemas.microsoft.com/office/drawing/2014/main" xmlns="" val="3117644548"/>
                    </a:ext>
                  </a:extLst>
                </a:gridCol>
                <a:gridCol w="937132">
                  <a:extLst>
                    <a:ext uri="{9D8B030D-6E8A-4147-A177-3AD203B41FA5}">
                      <a16:colId xmlns:a16="http://schemas.microsoft.com/office/drawing/2014/main" xmlns="" val="3133720022"/>
                    </a:ext>
                  </a:extLst>
                </a:gridCol>
                <a:gridCol w="937132">
                  <a:extLst>
                    <a:ext uri="{9D8B030D-6E8A-4147-A177-3AD203B41FA5}">
                      <a16:colId xmlns:a16="http://schemas.microsoft.com/office/drawing/2014/main" xmlns="" val="1410975001"/>
                    </a:ext>
                  </a:extLst>
                </a:gridCol>
                <a:gridCol w="937132">
                  <a:extLst>
                    <a:ext uri="{9D8B030D-6E8A-4147-A177-3AD203B41FA5}">
                      <a16:colId xmlns:a16="http://schemas.microsoft.com/office/drawing/2014/main" xmlns="" val="3061223097"/>
                    </a:ext>
                  </a:extLst>
                </a:gridCol>
                <a:gridCol w="937132">
                  <a:extLst>
                    <a:ext uri="{9D8B030D-6E8A-4147-A177-3AD203B41FA5}">
                      <a16:colId xmlns:a16="http://schemas.microsoft.com/office/drawing/2014/main" xmlns="" val="2055937305"/>
                    </a:ext>
                  </a:extLst>
                </a:gridCol>
                <a:gridCol w="937132">
                  <a:extLst>
                    <a:ext uri="{9D8B030D-6E8A-4147-A177-3AD203B41FA5}">
                      <a16:colId xmlns:a16="http://schemas.microsoft.com/office/drawing/2014/main" xmlns="" val="1130224646"/>
                    </a:ext>
                  </a:extLst>
                </a:gridCol>
              </a:tblGrid>
              <a:tr h="846437">
                <a:tc>
                  <a:txBody>
                    <a:bodyPr/>
                    <a:lstStyle/>
                    <a:p>
                      <a:pPr algn="ctr"/>
                      <a:r>
                        <a:rPr lang="en-US" sz="4000">
                          <a:latin typeface="Arial" panose="020B0604020202020204" pitchFamily="34" charset="0"/>
                          <a:cs typeface="Arial" panose="020B0604020202020204" pitchFamily="34" charset="0"/>
                        </a:rPr>
                        <a:t>D</a:t>
                      </a:r>
                      <a:endParaRPr lang="en-US" sz="4000" dirty="0">
                        <a:latin typeface="Arial" panose="020B0604020202020204" pitchFamily="34" charset="0"/>
                        <a:cs typeface="Arial" panose="020B0604020202020204" pitchFamily="34" charset="0"/>
                      </a:endParaRPr>
                    </a:p>
                  </a:txBody>
                  <a:tcPr marL="121920" marR="121920" marT="60960" marB="60960" anchor="ctr">
                    <a:solidFill>
                      <a:srgbClr val="E7E7E7"/>
                    </a:solidFill>
                  </a:tcPr>
                </a:tc>
                <a:tc>
                  <a:txBody>
                    <a:bodyPr/>
                    <a:lstStyle/>
                    <a:p>
                      <a:pPr algn="ctr"/>
                      <a:r>
                        <a:rPr lang="en-US" sz="4000">
                          <a:latin typeface="Arial" panose="020B0604020202020204" pitchFamily="34" charset="0"/>
                          <a:cs typeface="Arial" panose="020B0604020202020204" pitchFamily="34" charset="0"/>
                        </a:rPr>
                        <a:t>I</a:t>
                      </a:r>
                      <a:endParaRPr lang="en-US" sz="40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r>
                        <a:rPr lang="en-US" sz="4000">
                          <a:latin typeface="Arial" panose="020B0604020202020204" pitchFamily="34" charset="0"/>
                          <a:cs typeface="Arial" panose="020B0604020202020204" pitchFamily="34" charset="0"/>
                        </a:rPr>
                        <a:t>E</a:t>
                      </a:r>
                      <a:endParaRPr lang="en-US" sz="4000" dirty="0">
                        <a:latin typeface="Arial" panose="020B0604020202020204" pitchFamily="34" charset="0"/>
                        <a:cs typeface="Arial" panose="020B0604020202020204" pitchFamily="34" charset="0"/>
                      </a:endParaRPr>
                    </a:p>
                  </a:txBody>
                  <a:tcPr marL="121920" marR="121920" marT="60960" marB="60960" anchor="ctr">
                    <a:solidFill>
                      <a:srgbClr val="FFFF00"/>
                    </a:solidFill>
                  </a:tcPr>
                </a:tc>
                <a:tc>
                  <a:txBody>
                    <a:bodyPr/>
                    <a:lstStyle/>
                    <a:p>
                      <a:pPr algn="ctr"/>
                      <a:r>
                        <a:rPr lang="en-US" sz="4000">
                          <a:latin typeface="Arial" panose="020B0604020202020204" pitchFamily="34" charset="0"/>
                          <a:cs typeface="Arial" panose="020B0604020202020204" pitchFamily="34" charset="0"/>
                        </a:rPr>
                        <a:t>N</a:t>
                      </a:r>
                      <a:endParaRPr lang="en-US" sz="40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r>
                        <a:rPr lang="en-US" sz="4000">
                          <a:latin typeface="Arial" panose="020B0604020202020204" pitchFamily="34" charset="0"/>
                          <a:cs typeface="Arial" panose="020B0604020202020204" pitchFamily="34" charset="0"/>
                        </a:rPr>
                        <a:t>C</a:t>
                      </a:r>
                      <a:endParaRPr lang="en-US" sz="40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r>
                        <a:rPr lang="en-US" sz="4000">
                          <a:latin typeface="Arial" panose="020B0604020202020204" pitchFamily="34" charset="0"/>
                          <a:cs typeface="Arial" panose="020B0604020202020204" pitchFamily="34" charset="0"/>
                        </a:rPr>
                        <a:t>U</a:t>
                      </a:r>
                      <a:endParaRPr lang="en-US" sz="40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r>
                        <a:rPr lang="en-US" sz="4000">
                          <a:latin typeface="Arial" panose="020B0604020202020204" pitchFamily="34" charset="0"/>
                          <a:cs typeface="Arial" panose="020B0604020202020204" pitchFamily="34" charset="0"/>
                        </a:rPr>
                        <a:t>C</a:t>
                      </a:r>
                      <a:endParaRPr lang="en-US" sz="4000" dirty="0">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xmlns="" val="175597678"/>
                  </a:ext>
                </a:extLst>
              </a:tr>
            </a:tbl>
          </a:graphicData>
        </a:graphic>
      </p:graphicFrame>
      <p:sp>
        <p:nvSpPr>
          <p:cNvPr id="22" name="So 5">
            <a:extLst>
              <a:ext uri="{FF2B5EF4-FFF2-40B4-BE49-F238E27FC236}">
                <a16:creationId xmlns:a16="http://schemas.microsoft.com/office/drawing/2014/main" xmlns="" id="{A6545A39-0AF2-4391-A8A2-A21FF39CAB14}"/>
              </a:ext>
            </a:extLst>
          </p:cNvPr>
          <p:cNvSpPr/>
          <p:nvPr/>
        </p:nvSpPr>
        <p:spPr>
          <a:xfrm>
            <a:off x="5914231" y="4775148"/>
            <a:ext cx="670835" cy="682622"/>
          </a:xfrm>
          <a:prstGeom prst="flowChartConnector">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0">
              <a:defRPr/>
            </a:pPr>
            <a:r>
              <a:rPr lang="en-US" sz="3700" b="1" dirty="0">
                <a:solidFill>
                  <a:prstClr val="white"/>
                </a:solidFill>
                <a:latin typeface="Arial" panose="020B0604020202020204" pitchFamily="34" charset="0"/>
                <a:cs typeface="Arial" panose="020B0604020202020204" pitchFamily="34" charset="0"/>
              </a:rPr>
              <a:t>5</a:t>
            </a:r>
          </a:p>
        </p:txBody>
      </p:sp>
      <p:graphicFrame>
        <p:nvGraphicFramePr>
          <p:cNvPr id="23" name="Table 21">
            <a:extLst>
              <a:ext uri="{FF2B5EF4-FFF2-40B4-BE49-F238E27FC236}">
                <a16:creationId xmlns:a16="http://schemas.microsoft.com/office/drawing/2014/main" xmlns="" id="{4A115272-E759-400A-9A88-0D8E8A96D534}"/>
              </a:ext>
            </a:extLst>
          </p:cNvPr>
          <p:cNvGraphicFramePr>
            <a:graphicFrameLocks noGrp="1"/>
          </p:cNvGraphicFramePr>
          <p:nvPr>
            <p:extLst>
              <p:ext uri="{D42A27DB-BD31-4B8C-83A1-F6EECF244321}">
                <p14:modId xmlns:p14="http://schemas.microsoft.com/office/powerpoint/2010/main" val="1254857698"/>
              </p:ext>
            </p:extLst>
          </p:nvPr>
        </p:nvGraphicFramePr>
        <p:xfrm>
          <a:off x="6817445" y="4744974"/>
          <a:ext cx="6559924" cy="846595"/>
        </p:xfrm>
        <a:graphic>
          <a:graphicData uri="http://schemas.openxmlformats.org/drawingml/2006/table">
            <a:tbl>
              <a:tblPr firstRow="1" bandRow="1">
                <a:tableStyleId>{D7AC3CCA-C797-4891-BE02-D94E43425B78}</a:tableStyleId>
              </a:tblPr>
              <a:tblGrid>
                <a:gridCol w="937132">
                  <a:extLst>
                    <a:ext uri="{9D8B030D-6E8A-4147-A177-3AD203B41FA5}">
                      <a16:colId xmlns:a16="http://schemas.microsoft.com/office/drawing/2014/main" xmlns="" val="2620286656"/>
                    </a:ext>
                  </a:extLst>
                </a:gridCol>
                <a:gridCol w="937132">
                  <a:extLst>
                    <a:ext uri="{9D8B030D-6E8A-4147-A177-3AD203B41FA5}">
                      <a16:colId xmlns:a16="http://schemas.microsoft.com/office/drawing/2014/main" xmlns="" val="3553785636"/>
                    </a:ext>
                  </a:extLst>
                </a:gridCol>
                <a:gridCol w="937132">
                  <a:extLst>
                    <a:ext uri="{9D8B030D-6E8A-4147-A177-3AD203B41FA5}">
                      <a16:colId xmlns:a16="http://schemas.microsoft.com/office/drawing/2014/main" xmlns="" val="4084227473"/>
                    </a:ext>
                  </a:extLst>
                </a:gridCol>
                <a:gridCol w="937132">
                  <a:extLst>
                    <a:ext uri="{9D8B030D-6E8A-4147-A177-3AD203B41FA5}">
                      <a16:colId xmlns:a16="http://schemas.microsoft.com/office/drawing/2014/main" xmlns="" val="1495616598"/>
                    </a:ext>
                  </a:extLst>
                </a:gridCol>
                <a:gridCol w="937132">
                  <a:extLst>
                    <a:ext uri="{9D8B030D-6E8A-4147-A177-3AD203B41FA5}">
                      <a16:colId xmlns:a16="http://schemas.microsoft.com/office/drawing/2014/main" xmlns="" val="3208231446"/>
                    </a:ext>
                  </a:extLst>
                </a:gridCol>
                <a:gridCol w="937132">
                  <a:extLst>
                    <a:ext uri="{9D8B030D-6E8A-4147-A177-3AD203B41FA5}">
                      <a16:colId xmlns:a16="http://schemas.microsoft.com/office/drawing/2014/main" xmlns="" val="3607166219"/>
                    </a:ext>
                  </a:extLst>
                </a:gridCol>
                <a:gridCol w="937132">
                  <a:extLst>
                    <a:ext uri="{9D8B030D-6E8A-4147-A177-3AD203B41FA5}">
                      <a16:colId xmlns:a16="http://schemas.microsoft.com/office/drawing/2014/main" xmlns="" val="2971068606"/>
                    </a:ext>
                  </a:extLst>
                </a:gridCol>
              </a:tblGrid>
              <a:tr h="846595">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xmlns="" val="604564592"/>
                  </a:ext>
                </a:extLst>
              </a:tr>
            </a:tbl>
          </a:graphicData>
        </a:graphic>
      </p:graphicFrame>
      <p:sp>
        <p:nvSpPr>
          <p:cNvPr id="24" name="So 6">
            <a:extLst>
              <a:ext uri="{FF2B5EF4-FFF2-40B4-BE49-F238E27FC236}">
                <a16:creationId xmlns:a16="http://schemas.microsoft.com/office/drawing/2014/main" xmlns="" id="{A6545A39-0AF2-4391-A8A2-A21FF39CAB14}"/>
              </a:ext>
            </a:extLst>
          </p:cNvPr>
          <p:cNvSpPr/>
          <p:nvPr/>
        </p:nvSpPr>
        <p:spPr>
          <a:xfrm>
            <a:off x="4953000" y="5673756"/>
            <a:ext cx="670835" cy="682622"/>
          </a:xfrm>
          <a:prstGeom prst="flowChartConnector">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0">
              <a:defRPr/>
            </a:pPr>
            <a:r>
              <a:rPr lang="en-US" sz="3700" b="1" dirty="0">
                <a:solidFill>
                  <a:prstClr val="white"/>
                </a:solidFill>
                <a:latin typeface="Arial" panose="020B0604020202020204" pitchFamily="34" charset="0"/>
                <a:cs typeface="Arial" panose="020B0604020202020204" pitchFamily="34" charset="0"/>
              </a:rPr>
              <a:t>6</a:t>
            </a:r>
          </a:p>
        </p:txBody>
      </p:sp>
      <p:graphicFrame>
        <p:nvGraphicFramePr>
          <p:cNvPr id="25" name="Table 22">
            <a:extLst>
              <a:ext uri="{FF2B5EF4-FFF2-40B4-BE49-F238E27FC236}">
                <a16:creationId xmlns:a16="http://schemas.microsoft.com/office/drawing/2014/main" xmlns="" id="{475CEB9E-121E-4576-B37E-F98BB4760B49}"/>
              </a:ext>
            </a:extLst>
          </p:cNvPr>
          <p:cNvGraphicFramePr>
            <a:graphicFrameLocks noGrp="1"/>
          </p:cNvGraphicFramePr>
          <p:nvPr>
            <p:extLst>
              <p:ext uri="{D42A27DB-BD31-4B8C-83A1-F6EECF244321}">
                <p14:modId xmlns:p14="http://schemas.microsoft.com/office/powerpoint/2010/main" val="1445180060"/>
              </p:ext>
            </p:extLst>
          </p:nvPr>
        </p:nvGraphicFramePr>
        <p:xfrm>
          <a:off x="5888002" y="5592463"/>
          <a:ext cx="6554366" cy="846437"/>
        </p:xfrm>
        <a:graphic>
          <a:graphicData uri="http://schemas.openxmlformats.org/drawingml/2006/table">
            <a:tbl>
              <a:tblPr firstRow="1" bandRow="1">
                <a:tableStyleId>{D7AC3CCA-C797-4891-BE02-D94E43425B78}</a:tableStyleId>
              </a:tblPr>
              <a:tblGrid>
                <a:gridCol w="936338">
                  <a:extLst>
                    <a:ext uri="{9D8B030D-6E8A-4147-A177-3AD203B41FA5}">
                      <a16:colId xmlns:a16="http://schemas.microsoft.com/office/drawing/2014/main" xmlns="" val="3063603501"/>
                    </a:ext>
                  </a:extLst>
                </a:gridCol>
                <a:gridCol w="936338">
                  <a:extLst>
                    <a:ext uri="{9D8B030D-6E8A-4147-A177-3AD203B41FA5}">
                      <a16:colId xmlns:a16="http://schemas.microsoft.com/office/drawing/2014/main" xmlns="" val="3117644548"/>
                    </a:ext>
                  </a:extLst>
                </a:gridCol>
                <a:gridCol w="936338">
                  <a:extLst>
                    <a:ext uri="{9D8B030D-6E8A-4147-A177-3AD203B41FA5}">
                      <a16:colId xmlns:a16="http://schemas.microsoft.com/office/drawing/2014/main" xmlns="" val="3133720022"/>
                    </a:ext>
                  </a:extLst>
                </a:gridCol>
                <a:gridCol w="936338">
                  <a:extLst>
                    <a:ext uri="{9D8B030D-6E8A-4147-A177-3AD203B41FA5}">
                      <a16:colId xmlns:a16="http://schemas.microsoft.com/office/drawing/2014/main" xmlns="" val="1410975001"/>
                    </a:ext>
                  </a:extLst>
                </a:gridCol>
                <a:gridCol w="936338">
                  <a:extLst>
                    <a:ext uri="{9D8B030D-6E8A-4147-A177-3AD203B41FA5}">
                      <a16:colId xmlns:a16="http://schemas.microsoft.com/office/drawing/2014/main" xmlns="" val="3061223097"/>
                    </a:ext>
                  </a:extLst>
                </a:gridCol>
                <a:gridCol w="936338">
                  <a:extLst>
                    <a:ext uri="{9D8B030D-6E8A-4147-A177-3AD203B41FA5}">
                      <a16:colId xmlns:a16="http://schemas.microsoft.com/office/drawing/2014/main" xmlns="" val="925750938"/>
                    </a:ext>
                  </a:extLst>
                </a:gridCol>
                <a:gridCol w="936338">
                  <a:extLst>
                    <a:ext uri="{9D8B030D-6E8A-4147-A177-3AD203B41FA5}">
                      <a16:colId xmlns:a16="http://schemas.microsoft.com/office/drawing/2014/main" xmlns="" val="1513538849"/>
                    </a:ext>
                  </a:extLst>
                </a:gridCol>
              </a:tblGrid>
              <a:tr h="846437">
                <a:tc>
                  <a:txBody>
                    <a:bodyPr/>
                    <a:lstStyle/>
                    <a:p>
                      <a:pPr algn="ctr"/>
                      <a:r>
                        <a:rPr lang="en-US" sz="4000">
                          <a:latin typeface="Arial" panose="020B0604020202020204" pitchFamily="34" charset="0"/>
                          <a:cs typeface="Arial" panose="020B0604020202020204" pitchFamily="34" charset="0"/>
                        </a:rPr>
                        <a:t>P</a:t>
                      </a:r>
                      <a:endParaRPr lang="en-US" sz="4000" dirty="0">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a:r>
                        <a:rPr lang="en-US" sz="4000">
                          <a:latin typeface="Arial" panose="020B0604020202020204" pitchFamily="34" charset="0"/>
                          <a:cs typeface="Arial" panose="020B0604020202020204" pitchFamily="34" charset="0"/>
                        </a:rPr>
                        <a:t>H</a:t>
                      </a:r>
                      <a:endParaRPr lang="en-US" sz="4000" dirty="0">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a:r>
                        <a:rPr lang="en-US" sz="4000">
                          <a:latin typeface="Arial" panose="020B0604020202020204" pitchFamily="34" charset="0"/>
                          <a:cs typeface="Arial" panose="020B0604020202020204" pitchFamily="34" charset="0"/>
                        </a:rPr>
                        <a:t>A</a:t>
                      </a:r>
                      <a:endParaRPr lang="en-US" sz="4000" dirty="0">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a:r>
                        <a:rPr lang="en-US" sz="4000">
                          <a:latin typeface="Arial" panose="020B0604020202020204" pitchFamily="34" charset="0"/>
                          <a:cs typeface="Arial" panose="020B0604020202020204" pitchFamily="34" charset="0"/>
                        </a:rPr>
                        <a:t>N</a:t>
                      </a:r>
                      <a:endParaRPr lang="en-US" sz="4000" dirty="0">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4000">
                          <a:latin typeface="Arial" panose="020B0604020202020204" pitchFamily="34" charset="0"/>
                          <a:cs typeface="Arial" panose="020B0604020202020204" pitchFamily="34" charset="0"/>
                        </a:rPr>
                        <a:t>H</a:t>
                      </a:r>
                      <a:endParaRPr lang="en-US" sz="4000" dirty="0">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a:r>
                        <a:rPr lang="en-US" sz="4000">
                          <a:latin typeface="Arial" panose="020B0604020202020204" pitchFamily="34" charset="0"/>
                          <a:cs typeface="Arial" panose="020B0604020202020204" pitchFamily="34" charset="0"/>
                        </a:rPr>
                        <a:t>U</a:t>
                      </a:r>
                      <a:endParaRPr lang="en-US" sz="4000" dirty="0">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a:r>
                        <a:rPr lang="en-US" sz="4000">
                          <a:latin typeface="Arial" panose="020B0604020202020204" pitchFamily="34" charset="0"/>
                          <a:cs typeface="Arial" panose="020B0604020202020204" pitchFamily="34" charset="0"/>
                        </a:rPr>
                        <a:t>Y</a:t>
                      </a:r>
                      <a:endParaRPr lang="en-US" sz="4000" dirty="0">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xmlns="" val="175597678"/>
                  </a:ext>
                </a:extLst>
              </a:tr>
            </a:tbl>
          </a:graphicData>
        </a:graphic>
      </p:graphicFrame>
      <p:graphicFrame>
        <p:nvGraphicFramePr>
          <p:cNvPr id="26" name="Table 21">
            <a:extLst>
              <a:ext uri="{FF2B5EF4-FFF2-40B4-BE49-F238E27FC236}">
                <a16:creationId xmlns:a16="http://schemas.microsoft.com/office/drawing/2014/main" xmlns="" id="{4A115272-E759-400A-9A88-0D8E8A96D534}"/>
              </a:ext>
            </a:extLst>
          </p:cNvPr>
          <p:cNvGraphicFramePr>
            <a:graphicFrameLocks noGrp="1"/>
          </p:cNvGraphicFramePr>
          <p:nvPr>
            <p:extLst>
              <p:ext uri="{D42A27DB-BD31-4B8C-83A1-F6EECF244321}">
                <p14:modId xmlns:p14="http://schemas.microsoft.com/office/powerpoint/2010/main" val="1235045605"/>
              </p:ext>
            </p:extLst>
          </p:nvPr>
        </p:nvGraphicFramePr>
        <p:xfrm>
          <a:off x="5887998" y="5591849"/>
          <a:ext cx="6554373" cy="846437"/>
        </p:xfrm>
        <a:graphic>
          <a:graphicData uri="http://schemas.openxmlformats.org/drawingml/2006/table">
            <a:tbl>
              <a:tblPr firstRow="1" bandRow="1">
                <a:tableStyleId>{D7AC3CCA-C797-4891-BE02-D94E43425B78}</a:tableStyleId>
              </a:tblPr>
              <a:tblGrid>
                <a:gridCol w="936339">
                  <a:extLst>
                    <a:ext uri="{9D8B030D-6E8A-4147-A177-3AD203B41FA5}">
                      <a16:colId xmlns:a16="http://schemas.microsoft.com/office/drawing/2014/main" xmlns="" val="2620286656"/>
                    </a:ext>
                  </a:extLst>
                </a:gridCol>
                <a:gridCol w="936339">
                  <a:extLst>
                    <a:ext uri="{9D8B030D-6E8A-4147-A177-3AD203B41FA5}">
                      <a16:colId xmlns:a16="http://schemas.microsoft.com/office/drawing/2014/main" xmlns="" val="3553785636"/>
                    </a:ext>
                  </a:extLst>
                </a:gridCol>
                <a:gridCol w="936339">
                  <a:extLst>
                    <a:ext uri="{9D8B030D-6E8A-4147-A177-3AD203B41FA5}">
                      <a16:colId xmlns:a16="http://schemas.microsoft.com/office/drawing/2014/main" xmlns="" val="4084227473"/>
                    </a:ext>
                  </a:extLst>
                </a:gridCol>
                <a:gridCol w="936339">
                  <a:extLst>
                    <a:ext uri="{9D8B030D-6E8A-4147-A177-3AD203B41FA5}">
                      <a16:colId xmlns:a16="http://schemas.microsoft.com/office/drawing/2014/main" xmlns="" val="1495616598"/>
                    </a:ext>
                  </a:extLst>
                </a:gridCol>
                <a:gridCol w="936339">
                  <a:extLst>
                    <a:ext uri="{9D8B030D-6E8A-4147-A177-3AD203B41FA5}">
                      <a16:colId xmlns:a16="http://schemas.microsoft.com/office/drawing/2014/main" xmlns="" val="1959711639"/>
                    </a:ext>
                  </a:extLst>
                </a:gridCol>
                <a:gridCol w="936339">
                  <a:extLst>
                    <a:ext uri="{9D8B030D-6E8A-4147-A177-3AD203B41FA5}">
                      <a16:colId xmlns:a16="http://schemas.microsoft.com/office/drawing/2014/main" xmlns="" val="3659719249"/>
                    </a:ext>
                  </a:extLst>
                </a:gridCol>
                <a:gridCol w="936339">
                  <a:extLst>
                    <a:ext uri="{9D8B030D-6E8A-4147-A177-3AD203B41FA5}">
                      <a16:colId xmlns:a16="http://schemas.microsoft.com/office/drawing/2014/main" xmlns="" val="3208231446"/>
                    </a:ext>
                  </a:extLst>
                </a:gridCol>
              </a:tblGrid>
              <a:tr h="846437">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tc>
                  <a:txBody>
                    <a:bodyPr/>
                    <a:lstStyle/>
                    <a:p>
                      <a:pPr algn="ctr"/>
                      <a:endParaRPr lang="en-US" sz="3800" dirty="0">
                        <a:latin typeface="Arial" panose="020B0604020202020204" pitchFamily="34" charset="0"/>
                        <a:cs typeface="Arial" panose="020B0604020202020204" pitchFamily="34" charset="0"/>
                      </a:endParaRPr>
                    </a:p>
                  </a:txBody>
                  <a:tcPr marL="121920" marR="121920" marT="60960" marB="60960" anchor="ctr"/>
                </a:tc>
                <a:extLst>
                  <a:ext uri="{0D108BD9-81ED-4DB2-BD59-A6C34878D82A}">
                    <a16:rowId xmlns:a16="http://schemas.microsoft.com/office/drawing/2014/main" xmlns="" val="604564592"/>
                  </a:ext>
                </a:extLst>
              </a:tr>
            </a:tbl>
          </a:graphicData>
        </a:graphic>
      </p:graphicFrame>
      <p:sp>
        <p:nvSpPr>
          <p:cNvPr id="27" name="Ngôi sao">
            <a:extLst>
              <a:ext uri="{FF2B5EF4-FFF2-40B4-BE49-F238E27FC236}">
                <a16:creationId xmlns:a16="http://schemas.microsoft.com/office/drawing/2014/main" xmlns="" id="{A6545A39-0AF2-4391-A8A2-A21FF39CAB14}"/>
              </a:ext>
            </a:extLst>
          </p:cNvPr>
          <p:cNvSpPr/>
          <p:nvPr/>
        </p:nvSpPr>
        <p:spPr>
          <a:xfrm>
            <a:off x="8921972" y="702641"/>
            <a:ext cx="457200" cy="466826"/>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60">
              <a:defRPr/>
            </a:pPr>
            <a:endParaRPr lang="en-US" sz="4400" b="1" dirty="0">
              <a:solidFill>
                <a:prstClr val="white"/>
              </a:solidFill>
              <a:latin typeface="Arial" panose="020B0604020202020204" pitchFamily="34" charset="0"/>
              <a:cs typeface="Arial" panose="020B0604020202020204" pitchFamily="34" charset="0"/>
            </a:endParaRPr>
          </a:p>
        </p:txBody>
      </p:sp>
      <p:sp>
        <p:nvSpPr>
          <p:cNvPr id="28" name="Bang cau hoi">
            <a:extLst>
              <a:ext uri="{FF2B5EF4-FFF2-40B4-BE49-F238E27FC236}">
                <a16:creationId xmlns:a16="http://schemas.microsoft.com/office/drawing/2014/main" xmlns="" id="{C567D8CC-136B-400F-AFD7-DBD5D2C94851}"/>
              </a:ext>
            </a:extLst>
          </p:cNvPr>
          <p:cNvSpPr/>
          <p:nvPr/>
        </p:nvSpPr>
        <p:spPr>
          <a:xfrm>
            <a:off x="2133600" y="7200553"/>
            <a:ext cx="14636684" cy="2362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b="1">
                <a:solidFill>
                  <a:schemeClr val="tx1"/>
                </a:solidFill>
              </a:rPr>
              <a:t>Câu 2: </a:t>
            </a:r>
            <a:r>
              <a:rPr lang="vi-VN" sz="3600">
                <a:solidFill>
                  <a:schemeClr val="tx1"/>
                </a:solidFill>
              </a:rPr>
              <a:t>Theo quy ước với cả pin điện và bình điện phân, điện cực nào là nơi xảy ra quá trình oxi hóa?</a:t>
            </a:r>
            <a:endParaRPr lang="en-US" sz="3600">
              <a:solidFill>
                <a:schemeClr val="tx1"/>
              </a:solidFill>
            </a:endParaRPr>
          </a:p>
        </p:txBody>
      </p:sp>
      <p:sp>
        <p:nvSpPr>
          <p:cNvPr id="29" name="Bang cau hoi">
            <a:extLst>
              <a:ext uri="{FF2B5EF4-FFF2-40B4-BE49-F238E27FC236}">
                <a16:creationId xmlns:a16="http://schemas.microsoft.com/office/drawing/2014/main" xmlns="" id="{DA2DD274-83A1-4C4A-BB63-3A11C80504B1}"/>
              </a:ext>
            </a:extLst>
          </p:cNvPr>
          <p:cNvSpPr/>
          <p:nvPr/>
        </p:nvSpPr>
        <p:spPr>
          <a:xfrm>
            <a:off x="2133600" y="7200900"/>
            <a:ext cx="14636684"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b="1">
                <a:solidFill>
                  <a:schemeClr val="tx1"/>
                </a:solidFill>
              </a:rPr>
              <a:t>Câu 3: </a:t>
            </a:r>
            <a:r>
              <a:rPr lang="vi-VN" sz="3600">
                <a:solidFill>
                  <a:schemeClr val="tx1"/>
                </a:solidFill>
              </a:rPr>
              <a:t>Vật liệu dẫn điện được sử dụng để kết nối các thành phần điện tử với nhau, tạo thành mạch điện gọi là gì?</a:t>
            </a:r>
            <a:endParaRPr lang="en-US" sz="3600">
              <a:solidFill>
                <a:schemeClr val="tx1"/>
              </a:solidFill>
            </a:endParaRPr>
          </a:p>
        </p:txBody>
      </p:sp>
      <p:sp>
        <p:nvSpPr>
          <p:cNvPr id="30" name="Bang cau hoi">
            <a:extLst>
              <a:ext uri="{FF2B5EF4-FFF2-40B4-BE49-F238E27FC236}">
                <a16:creationId xmlns:a16="http://schemas.microsoft.com/office/drawing/2014/main" xmlns="" id="{E1927FD8-2FAB-4F9B-8A62-FA32611B8E49}"/>
              </a:ext>
            </a:extLst>
          </p:cNvPr>
          <p:cNvSpPr/>
          <p:nvPr/>
        </p:nvSpPr>
        <p:spPr>
          <a:xfrm>
            <a:off x="2133600" y="7197798"/>
            <a:ext cx="14636684" cy="2365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b="1">
                <a:solidFill>
                  <a:schemeClr val="tx1"/>
                </a:solidFill>
              </a:rPr>
              <a:t>Câu 4: </a:t>
            </a:r>
            <a:r>
              <a:rPr lang="vi-VN" sz="3600">
                <a:solidFill>
                  <a:schemeClr val="tx1"/>
                </a:solidFill>
              </a:rPr>
              <a:t>Hiện tượng các chất tan vào nước và phân li thành các ion mang điện gọi là gì?</a:t>
            </a:r>
            <a:endParaRPr lang="en-US" sz="3600">
              <a:solidFill>
                <a:schemeClr val="tx1"/>
              </a:solidFill>
            </a:endParaRPr>
          </a:p>
        </p:txBody>
      </p:sp>
      <p:sp>
        <p:nvSpPr>
          <p:cNvPr id="31" name="Bang cau hoi">
            <a:extLst>
              <a:ext uri="{FF2B5EF4-FFF2-40B4-BE49-F238E27FC236}">
                <a16:creationId xmlns:a16="http://schemas.microsoft.com/office/drawing/2014/main" xmlns="" id="{8DBA8047-3A72-4869-AB87-82EF2A8FF086}"/>
              </a:ext>
            </a:extLst>
          </p:cNvPr>
          <p:cNvSpPr/>
          <p:nvPr/>
        </p:nvSpPr>
        <p:spPr>
          <a:xfrm>
            <a:off x="2133600" y="7195043"/>
            <a:ext cx="14636684" cy="2368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b="1">
                <a:solidFill>
                  <a:schemeClr val="tx1"/>
                </a:solidFill>
              </a:rPr>
              <a:t>Câu 5: </a:t>
            </a:r>
            <a:r>
              <a:rPr lang="vi-VN" sz="3600">
                <a:solidFill>
                  <a:schemeClr val="tx1"/>
                </a:solidFill>
              </a:rPr>
              <a:t>Trong pin điện hoặc bình điện phân, nơi xảy ra quá trình oxi hóa và quá trình khử gọi là gì?</a:t>
            </a:r>
            <a:endParaRPr lang="en-US" sz="3600">
              <a:solidFill>
                <a:schemeClr val="tx1"/>
              </a:solidFill>
            </a:endParaRPr>
          </a:p>
        </p:txBody>
      </p:sp>
      <p:sp>
        <p:nvSpPr>
          <p:cNvPr id="32" name="Bang cau hoi">
            <a:extLst>
              <a:ext uri="{FF2B5EF4-FFF2-40B4-BE49-F238E27FC236}">
                <a16:creationId xmlns:a16="http://schemas.microsoft.com/office/drawing/2014/main" xmlns="" id="{8DBA8047-3A72-4869-AB87-82EF2A8FF086}"/>
              </a:ext>
            </a:extLst>
          </p:cNvPr>
          <p:cNvSpPr/>
          <p:nvPr/>
        </p:nvSpPr>
        <p:spPr>
          <a:xfrm>
            <a:off x="2133600" y="7214790"/>
            <a:ext cx="14636684" cy="2348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b="1">
                <a:solidFill>
                  <a:schemeClr val="tx1"/>
                </a:solidFill>
              </a:rPr>
              <a:t>Câu 6: </a:t>
            </a:r>
            <a:r>
              <a:rPr lang="vi-VN" sz="3600">
                <a:solidFill>
                  <a:schemeClr val="tx1"/>
                </a:solidFill>
              </a:rPr>
              <a:t>Loại phản ứng nào biến một chất thành hai hay nhiều chất?  </a:t>
            </a:r>
            <a:endParaRPr lang="en-US" sz="3600">
              <a:solidFill>
                <a:schemeClr val="tx1"/>
              </a:solidFill>
            </a:endParaRPr>
          </a:p>
        </p:txBody>
      </p:sp>
      <p:pic>
        <p:nvPicPr>
          <p:cNvPr id="42" name="Picture 41"/>
          <p:cNvPicPr>
            <a:picLocks noChangeAspect="1"/>
          </p:cNvPicPr>
          <p:nvPr/>
        </p:nvPicPr>
        <p:blipFill>
          <a:blip r:embed="rId2"/>
          <a:stretch>
            <a:fillRect/>
          </a:stretch>
        </p:blipFill>
        <p:spPr>
          <a:xfrm>
            <a:off x="15702444" y="442214"/>
            <a:ext cx="2135679" cy="2070797"/>
          </a:xfrm>
          <a:prstGeom prst="rect">
            <a:avLst/>
          </a:prstGeom>
        </p:spPr>
      </p:pic>
    </p:spTree>
    <p:extLst>
      <p:ext uri="{BB962C8B-B14F-4D97-AF65-F5344CB8AC3E}">
        <p14:creationId xmlns:p14="http://schemas.microsoft.com/office/powerpoint/2010/main" val="196063689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16" presetClass="entr" presetSubtype="21"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par>
                                <p:cTn id="29" presetID="16" presetClass="entr" presetSubtype="21"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par>
                                <p:cTn id="38" presetID="16" presetClass="entr" presetSubtype="21"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par>
                                <p:cTn id="44" presetID="16" presetClass="entr" presetSubtype="21"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inVertical)">
                                      <p:cBhvr>
                                        <p:cTn id="46" dur="500"/>
                                        <p:tgtEl>
                                          <p:spTgt spid="23"/>
                                        </p:tgtEl>
                                      </p:cBhvr>
                                    </p:animEffect>
                                  </p:childTnLst>
                                </p:cTn>
                              </p:par>
                              <p:par>
                                <p:cTn id="47" presetID="16" presetClass="entr" presetSubtype="21"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par>
                                <p:cTn id="53" presetID="16" presetClass="entr" presetSubtype="21"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arn(inVertical)">
                                      <p:cBhvr>
                                        <p:cTn id="55" dur="500"/>
                                        <p:tgtEl>
                                          <p:spTgt spid="26"/>
                                        </p:tgtEl>
                                      </p:cBhvr>
                                    </p:animEffect>
                                  </p:childTnLst>
                                </p:cTn>
                              </p:par>
                              <p:par>
                                <p:cTn id="56" presetID="16" presetClass="entr" presetSubtype="21"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arn(inVertical)">
                                      <p:cBhvr>
                                        <p:cTn id="58" dur="500"/>
                                        <p:tgtEl>
                                          <p:spTgt spid="2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arn(inVertical)">
                                      <p:cBhvr>
                                        <p:cTn id="6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500" fill="hold"/>
                                        <p:tgtEl>
                                          <p:spTgt spid="11"/>
                                        </p:tgtEl>
                                        <p:attrNameLst>
                                          <p:attrName>fillcolor</p:attrName>
                                        </p:attrNameLst>
                                      </p:cBhvr>
                                      <p:to>
                                        <a:srgbClr val="C00000"/>
                                      </p:to>
                                    </p:animClr>
                                    <p:set>
                                      <p:cBhvr>
                                        <p:cTn id="67" dur="500" fill="hold"/>
                                        <p:tgtEl>
                                          <p:spTgt spid="11"/>
                                        </p:tgtEl>
                                        <p:attrNameLst>
                                          <p:attrName>fill.type</p:attrName>
                                        </p:attrNameLst>
                                      </p:cBhvr>
                                      <p:to>
                                        <p:strVal val="solid"/>
                                      </p:to>
                                    </p:set>
                                    <p:set>
                                      <p:cBhvr>
                                        <p:cTn id="68" dur="500" fill="hold"/>
                                        <p:tgtEl>
                                          <p:spTgt spid="11"/>
                                        </p:tgtEl>
                                        <p:attrNameLst>
                                          <p:attrName>fill.on</p:attrName>
                                        </p:attrNameLst>
                                      </p:cBhvr>
                                      <p:to>
                                        <p:strVal val="true"/>
                                      </p:to>
                                    </p:set>
                                  </p:childTnLst>
                                </p:cTn>
                              </p:par>
                            </p:childTnLst>
                          </p:cTn>
                        </p:par>
                        <p:par>
                          <p:cTn id="69" fill="hold">
                            <p:stCondLst>
                              <p:cond delay="500"/>
                            </p:stCondLst>
                            <p:childTnLst>
                              <p:par>
                                <p:cTn id="70" presetID="37" presetClass="entr" presetSubtype="0"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anim calcmode="lin" valueType="num">
                                      <p:cBhvr>
                                        <p:cTn id="73" dur="500" fill="hold"/>
                                        <p:tgtEl>
                                          <p:spTgt spid="12"/>
                                        </p:tgtEl>
                                        <p:attrNameLst>
                                          <p:attrName>ppt_x</p:attrName>
                                        </p:attrNameLst>
                                      </p:cBhvr>
                                      <p:tavLst>
                                        <p:tav tm="0">
                                          <p:val>
                                            <p:strVal val="#ppt_x"/>
                                          </p:val>
                                        </p:tav>
                                        <p:tav tm="100000">
                                          <p:val>
                                            <p:strVal val="#ppt_x"/>
                                          </p:val>
                                        </p:tav>
                                      </p:tavLst>
                                    </p:anim>
                                    <p:anim calcmode="lin" valueType="num">
                                      <p:cBhvr>
                                        <p:cTn id="74" dur="450" decel="100000" fill="hold"/>
                                        <p:tgtEl>
                                          <p:spTgt spid="12"/>
                                        </p:tgtEl>
                                        <p:attrNameLst>
                                          <p:attrName>ppt_y</p:attrName>
                                        </p:attrNameLst>
                                      </p:cBhvr>
                                      <p:tavLst>
                                        <p:tav tm="0">
                                          <p:val>
                                            <p:strVal val="#ppt_y+1"/>
                                          </p:val>
                                        </p:tav>
                                        <p:tav tm="100000">
                                          <p:val>
                                            <p:strVal val="#ppt_y-.03"/>
                                          </p:val>
                                        </p:tav>
                                      </p:tavLst>
                                    </p:anim>
                                    <p:anim calcmode="lin" valueType="num">
                                      <p:cBhvr>
                                        <p:cTn id="75" dur="50" accel="100000" fill="hold">
                                          <p:stCondLst>
                                            <p:cond delay="45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11"/>
                  </p:tgtEl>
                </p:cond>
              </p:nextCondLst>
            </p:seq>
            <p:seq concurrent="1" nextAc="seek">
              <p:cTn id="76" restart="whenNotActive" fill="hold" evtFilter="cancelBubble" nodeType="interactiveSeq">
                <p:stCondLst>
                  <p:cond evt="onClick" delay="0">
                    <p:tgtEl>
                      <p:spTgt spid="12"/>
                    </p:tgtEl>
                  </p:cond>
                </p:stCondLst>
                <p:endSync evt="end" delay="0">
                  <p:rtn val="all"/>
                </p:endSync>
                <p:childTnLst>
                  <p:par>
                    <p:cTn id="77" fill="hold">
                      <p:stCondLst>
                        <p:cond delay="0"/>
                      </p:stCondLst>
                      <p:childTnLst>
                        <p:par>
                          <p:cTn id="78" fill="hold">
                            <p:stCondLst>
                              <p:cond delay="0"/>
                            </p:stCondLst>
                            <p:childTnLst>
                              <p:par>
                                <p:cTn id="79" presetID="37" presetClass="exit" presetSubtype="0" fill="hold" grpId="1" nodeType="clickEffect">
                                  <p:stCondLst>
                                    <p:cond delay="0"/>
                                  </p:stCondLst>
                                  <p:childTnLst>
                                    <p:animEffect transition="out" filter="fade">
                                      <p:cBhvr>
                                        <p:cTn id="80" dur="500"/>
                                        <p:tgtEl>
                                          <p:spTgt spid="12"/>
                                        </p:tgtEl>
                                      </p:cBhvr>
                                    </p:animEffect>
                                    <p:anim calcmode="lin" valueType="num">
                                      <p:cBhvr>
                                        <p:cTn id="81" dur="500"/>
                                        <p:tgtEl>
                                          <p:spTgt spid="12"/>
                                        </p:tgtEl>
                                        <p:attrNameLst>
                                          <p:attrName>ppt_x</p:attrName>
                                        </p:attrNameLst>
                                      </p:cBhvr>
                                      <p:tavLst>
                                        <p:tav tm="0">
                                          <p:val>
                                            <p:strVal val="ppt_x"/>
                                          </p:val>
                                        </p:tav>
                                        <p:tav tm="100000">
                                          <p:val>
                                            <p:strVal val="ppt_x"/>
                                          </p:val>
                                        </p:tav>
                                      </p:tavLst>
                                    </p:anim>
                                    <p:anim calcmode="lin" valueType="num">
                                      <p:cBhvr>
                                        <p:cTn id="82" dur="50" decel="100000"/>
                                        <p:tgtEl>
                                          <p:spTgt spid="12"/>
                                        </p:tgtEl>
                                        <p:attrNameLst>
                                          <p:attrName>ppt_y</p:attrName>
                                        </p:attrNameLst>
                                      </p:cBhvr>
                                      <p:tavLst>
                                        <p:tav tm="0">
                                          <p:val>
                                            <p:strVal val="ppt_y"/>
                                          </p:val>
                                        </p:tav>
                                        <p:tav tm="100000">
                                          <p:val>
                                            <p:strVal val="ppt_y-.03"/>
                                          </p:val>
                                        </p:tav>
                                      </p:tavLst>
                                    </p:anim>
                                    <p:anim calcmode="lin" valueType="num">
                                      <p:cBhvr>
                                        <p:cTn id="83" dur="450" accel="100000">
                                          <p:stCondLst>
                                            <p:cond delay="50"/>
                                          </p:stCondLst>
                                        </p:cTn>
                                        <p:tgtEl>
                                          <p:spTgt spid="12"/>
                                        </p:tgtEl>
                                        <p:attrNameLst>
                                          <p:attrName>ppt_y</p:attrName>
                                        </p:attrNameLst>
                                      </p:cBhvr>
                                      <p:tavLst>
                                        <p:tav tm="0">
                                          <p:val>
                                            <p:strVal val="ppt_y"/>
                                          </p:val>
                                        </p:tav>
                                        <p:tav tm="100000">
                                          <p:val>
                                            <p:strVal val="ppt_y+1"/>
                                          </p:val>
                                        </p:tav>
                                      </p:tavLst>
                                    </p:anim>
                                    <p:set>
                                      <p:cBhvr>
                                        <p:cTn id="8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5" restart="whenNotActive" fill="hold" evtFilter="cancelBubble" nodeType="interactiveSeq">
                <p:stCondLst>
                  <p:cond evt="onClick" delay="0">
                    <p:tgtEl>
                      <p:spTgt spid="13"/>
                    </p:tgtEl>
                  </p:cond>
                </p:stCondLst>
                <p:endSync evt="end" delay="0">
                  <p:rtn val="all"/>
                </p:endSync>
                <p:childTnLst>
                  <p:par>
                    <p:cTn id="86" fill="hold">
                      <p:stCondLst>
                        <p:cond delay="0"/>
                      </p:stCondLst>
                      <p:childTnLst>
                        <p:par>
                          <p:cTn id="87" fill="hold">
                            <p:stCondLst>
                              <p:cond delay="0"/>
                            </p:stCondLst>
                            <p:childTnLst>
                              <p:par>
                                <p:cTn id="88" presetID="1" presetClass="emph" presetSubtype="2" fill="hold" nodeType="clickEffect">
                                  <p:stCondLst>
                                    <p:cond delay="0"/>
                                  </p:stCondLst>
                                  <p:childTnLst>
                                    <p:animClr clrSpc="rgb" dir="cw">
                                      <p:cBhvr>
                                        <p:cTn id="89" dur="500" fill="hold"/>
                                        <p:tgtEl>
                                          <p:spTgt spid="13"/>
                                        </p:tgtEl>
                                        <p:attrNameLst>
                                          <p:attrName>fillcolor</p:attrName>
                                        </p:attrNameLst>
                                      </p:cBhvr>
                                      <p:to>
                                        <a:srgbClr val="C00000"/>
                                      </p:to>
                                    </p:animClr>
                                    <p:set>
                                      <p:cBhvr>
                                        <p:cTn id="90" dur="500" fill="hold"/>
                                        <p:tgtEl>
                                          <p:spTgt spid="13"/>
                                        </p:tgtEl>
                                        <p:attrNameLst>
                                          <p:attrName>fill.type</p:attrName>
                                        </p:attrNameLst>
                                      </p:cBhvr>
                                      <p:to>
                                        <p:strVal val="solid"/>
                                      </p:to>
                                    </p:set>
                                    <p:set>
                                      <p:cBhvr>
                                        <p:cTn id="91" dur="500" fill="hold"/>
                                        <p:tgtEl>
                                          <p:spTgt spid="13"/>
                                        </p:tgtEl>
                                        <p:attrNameLst>
                                          <p:attrName>fill.on</p:attrName>
                                        </p:attrNameLst>
                                      </p:cBhvr>
                                      <p:to>
                                        <p:strVal val="true"/>
                                      </p:to>
                                    </p:set>
                                  </p:childTnLst>
                                </p:cTn>
                              </p:par>
                            </p:childTnLst>
                          </p:cTn>
                        </p:par>
                        <p:par>
                          <p:cTn id="92" fill="hold">
                            <p:stCondLst>
                              <p:cond delay="500"/>
                            </p:stCondLst>
                            <p:childTnLst>
                              <p:par>
                                <p:cTn id="93" presetID="37" presetClass="entr" presetSubtype="0"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anim calcmode="lin" valueType="num">
                                      <p:cBhvr>
                                        <p:cTn id="96" dur="500" fill="hold"/>
                                        <p:tgtEl>
                                          <p:spTgt spid="28"/>
                                        </p:tgtEl>
                                        <p:attrNameLst>
                                          <p:attrName>ppt_x</p:attrName>
                                        </p:attrNameLst>
                                      </p:cBhvr>
                                      <p:tavLst>
                                        <p:tav tm="0">
                                          <p:val>
                                            <p:strVal val="#ppt_x"/>
                                          </p:val>
                                        </p:tav>
                                        <p:tav tm="100000">
                                          <p:val>
                                            <p:strVal val="#ppt_x"/>
                                          </p:val>
                                        </p:tav>
                                      </p:tavLst>
                                    </p:anim>
                                    <p:anim calcmode="lin" valueType="num">
                                      <p:cBhvr>
                                        <p:cTn id="97" dur="450" decel="100000" fill="hold"/>
                                        <p:tgtEl>
                                          <p:spTgt spid="28"/>
                                        </p:tgtEl>
                                        <p:attrNameLst>
                                          <p:attrName>ppt_y</p:attrName>
                                        </p:attrNameLst>
                                      </p:cBhvr>
                                      <p:tavLst>
                                        <p:tav tm="0">
                                          <p:val>
                                            <p:strVal val="#ppt_y+1"/>
                                          </p:val>
                                        </p:tav>
                                        <p:tav tm="100000">
                                          <p:val>
                                            <p:strVal val="#ppt_y-.03"/>
                                          </p:val>
                                        </p:tav>
                                      </p:tavLst>
                                    </p:anim>
                                    <p:anim calcmode="lin" valueType="num">
                                      <p:cBhvr>
                                        <p:cTn id="98" dur="50" accel="100000" fill="hold">
                                          <p:stCondLst>
                                            <p:cond delay="45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13"/>
                  </p:tgtEl>
                </p:cond>
              </p:nextCondLst>
            </p:seq>
            <p:seq concurrent="1" nextAc="seek">
              <p:cTn id="99" restart="whenNotActive" fill="hold" evtFilter="cancelBubble" nodeType="interactiveSeq">
                <p:stCondLst>
                  <p:cond evt="onClick" delay="0">
                    <p:tgtEl>
                      <p:spTgt spid="28"/>
                    </p:tgtEl>
                  </p:cond>
                </p:stCondLst>
                <p:endSync evt="end" delay="0">
                  <p:rtn val="all"/>
                </p:endSync>
                <p:childTnLst>
                  <p:par>
                    <p:cTn id="100" fill="hold">
                      <p:stCondLst>
                        <p:cond delay="0"/>
                      </p:stCondLst>
                      <p:childTnLst>
                        <p:par>
                          <p:cTn id="101" fill="hold">
                            <p:stCondLst>
                              <p:cond delay="0"/>
                            </p:stCondLst>
                            <p:childTnLst>
                              <p:par>
                                <p:cTn id="102" presetID="37" presetClass="exit" presetSubtype="0" fill="hold" grpId="1" nodeType="clickEffect">
                                  <p:stCondLst>
                                    <p:cond delay="0"/>
                                  </p:stCondLst>
                                  <p:childTnLst>
                                    <p:animEffect transition="out" filter="fade">
                                      <p:cBhvr>
                                        <p:cTn id="103" dur="500"/>
                                        <p:tgtEl>
                                          <p:spTgt spid="28"/>
                                        </p:tgtEl>
                                      </p:cBhvr>
                                    </p:animEffect>
                                    <p:anim calcmode="lin" valueType="num">
                                      <p:cBhvr>
                                        <p:cTn id="104" dur="500"/>
                                        <p:tgtEl>
                                          <p:spTgt spid="28"/>
                                        </p:tgtEl>
                                        <p:attrNameLst>
                                          <p:attrName>ppt_x</p:attrName>
                                        </p:attrNameLst>
                                      </p:cBhvr>
                                      <p:tavLst>
                                        <p:tav tm="0">
                                          <p:val>
                                            <p:strVal val="ppt_x"/>
                                          </p:val>
                                        </p:tav>
                                        <p:tav tm="100000">
                                          <p:val>
                                            <p:strVal val="ppt_x"/>
                                          </p:val>
                                        </p:tav>
                                      </p:tavLst>
                                    </p:anim>
                                    <p:anim calcmode="lin" valueType="num">
                                      <p:cBhvr>
                                        <p:cTn id="105" dur="50" decel="100000"/>
                                        <p:tgtEl>
                                          <p:spTgt spid="28"/>
                                        </p:tgtEl>
                                        <p:attrNameLst>
                                          <p:attrName>ppt_y</p:attrName>
                                        </p:attrNameLst>
                                      </p:cBhvr>
                                      <p:tavLst>
                                        <p:tav tm="0">
                                          <p:val>
                                            <p:strVal val="ppt_y"/>
                                          </p:val>
                                        </p:tav>
                                        <p:tav tm="100000">
                                          <p:val>
                                            <p:strVal val="ppt_y-.03"/>
                                          </p:val>
                                        </p:tav>
                                      </p:tavLst>
                                    </p:anim>
                                    <p:anim calcmode="lin" valueType="num">
                                      <p:cBhvr>
                                        <p:cTn id="106" dur="450" accel="100000">
                                          <p:stCondLst>
                                            <p:cond delay="50"/>
                                          </p:stCondLst>
                                        </p:cTn>
                                        <p:tgtEl>
                                          <p:spTgt spid="28"/>
                                        </p:tgtEl>
                                        <p:attrNameLst>
                                          <p:attrName>ppt_y</p:attrName>
                                        </p:attrNameLst>
                                      </p:cBhvr>
                                      <p:tavLst>
                                        <p:tav tm="0">
                                          <p:val>
                                            <p:strVal val="ppt_y"/>
                                          </p:val>
                                        </p:tav>
                                        <p:tav tm="100000">
                                          <p:val>
                                            <p:strVal val="ppt_y+1"/>
                                          </p:val>
                                        </p:tav>
                                      </p:tavLst>
                                    </p:anim>
                                    <p:set>
                                      <p:cBhvr>
                                        <p:cTn id="10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08" restart="whenNotActive" fill="hold" evtFilter="cancelBubble" nodeType="interactiveSeq">
                <p:stCondLst>
                  <p:cond evt="onClick" delay="0">
                    <p:tgtEl>
                      <p:spTgt spid="14"/>
                    </p:tgtEl>
                  </p:cond>
                </p:stCondLst>
                <p:endSync evt="end" delay="0">
                  <p:rtn val="all"/>
                </p:endSync>
                <p:childTnLst>
                  <p:par>
                    <p:cTn id="109" fill="hold">
                      <p:stCondLst>
                        <p:cond delay="0"/>
                      </p:stCondLst>
                      <p:childTnLst>
                        <p:par>
                          <p:cTn id="110" fill="hold">
                            <p:stCondLst>
                              <p:cond delay="0"/>
                            </p:stCondLst>
                            <p:childTnLst>
                              <p:par>
                                <p:cTn id="111" presetID="1" presetClass="emph" presetSubtype="2" fill="hold" nodeType="clickEffect">
                                  <p:stCondLst>
                                    <p:cond delay="0"/>
                                  </p:stCondLst>
                                  <p:childTnLst>
                                    <p:animClr clrSpc="rgb" dir="cw">
                                      <p:cBhvr>
                                        <p:cTn id="112" dur="500" fill="hold"/>
                                        <p:tgtEl>
                                          <p:spTgt spid="14"/>
                                        </p:tgtEl>
                                        <p:attrNameLst>
                                          <p:attrName>fillcolor</p:attrName>
                                        </p:attrNameLst>
                                      </p:cBhvr>
                                      <p:to>
                                        <a:srgbClr val="C00000"/>
                                      </p:to>
                                    </p:animClr>
                                    <p:set>
                                      <p:cBhvr>
                                        <p:cTn id="113" dur="500" fill="hold"/>
                                        <p:tgtEl>
                                          <p:spTgt spid="14"/>
                                        </p:tgtEl>
                                        <p:attrNameLst>
                                          <p:attrName>fill.type</p:attrName>
                                        </p:attrNameLst>
                                      </p:cBhvr>
                                      <p:to>
                                        <p:strVal val="solid"/>
                                      </p:to>
                                    </p:set>
                                    <p:set>
                                      <p:cBhvr>
                                        <p:cTn id="114" dur="500" fill="hold"/>
                                        <p:tgtEl>
                                          <p:spTgt spid="14"/>
                                        </p:tgtEl>
                                        <p:attrNameLst>
                                          <p:attrName>fill.on</p:attrName>
                                        </p:attrNameLst>
                                      </p:cBhvr>
                                      <p:to>
                                        <p:strVal val="true"/>
                                      </p:to>
                                    </p:set>
                                  </p:childTnLst>
                                </p:cTn>
                              </p:par>
                            </p:childTnLst>
                          </p:cTn>
                        </p:par>
                        <p:par>
                          <p:cTn id="115" fill="hold">
                            <p:stCondLst>
                              <p:cond delay="500"/>
                            </p:stCondLst>
                            <p:childTnLst>
                              <p:par>
                                <p:cTn id="116" presetID="37" presetClass="entr" presetSubtype="0"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Effect transition="in" filter="fade">
                                      <p:cBhvr>
                                        <p:cTn id="118" dur="500"/>
                                        <p:tgtEl>
                                          <p:spTgt spid="29"/>
                                        </p:tgtEl>
                                      </p:cBhvr>
                                    </p:animEffect>
                                    <p:anim calcmode="lin" valueType="num">
                                      <p:cBhvr>
                                        <p:cTn id="119" dur="500" fill="hold"/>
                                        <p:tgtEl>
                                          <p:spTgt spid="29"/>
                                        </p:tgtEl>
                                        <p:attrNameLst>
                                          <p:attrName>ppt_x</p:attrName>
                                        </p:attrNameLst>
                                      </p:cBhvr>
                                      <p:tavLst>
                                        <p:tav tm="0">
                                          <p:val>
                                            <p:strVal val="#ppt_x"/>
                                          </p:val>
                                        </p:tav>
                                        <p:tav tm="100000">
                                          <p:val>
                                            <p:strVal val="#ppt_x"/>
                                          </p:val>
                                        </p:tav>
                                      </p:tavLst>
                                    </p:anim>
                                    <p:anim calcmode="lin" valueType="num">
                                      <p:cBhvr>
                                        <p:cTn id="120" dur="450" decel="100000" fill="hold"/>
                                        <p:tgtEl>
                                          <p:spTgt spid="29"/>
                                        </p:tgtEl>
                                        <p:attrNameLst>
                                          <p:attrName>ppt_y</p:attrName>
                                        </p:attrNameLst>
                                      </p:cBhvr>
                                      <p:tavLst>
                                        <p:tav tm="0">
                                          <p:val>
                                            <p:strVal val="#ppt_y+1"/>
                                          </p:val>
                                        </p:tav>
                                        <p:tav tm="100000">
                                          <p:val>
                                            <p:strVal val="#ppt_y-.03"/>
                                          </p:val>
                                        </p:tav>
                                      </p:tavLst>
                                    </p:anim>
                                    <p:anim calcmode="lin" valueType="num">
                                      <p:cBhvr>
                                        <p:cTn id="121" dur="50" accel="100000" fill="hold">
                                          <p:stCondLst>
                                            <p:cond delay="45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14"/>
                  </p:tgtEl>
                </p:cond>
              </p:nextCondLst>
            </p:seq>
            <p:seq concurrent="1" nextAc="seek">
              <p:cTn id="122" restart="whenNotActive" fill="hold" evtFilter="cancelBubble" nodeType="interactiveSeq">
                <p:stCondLst>
                  <p:cond evt="onClick" delay="0">
                    <p:tgtEl>
                      <p:spTgt spid="29"/>
                    </p:tgtEl>
                  </p:cond>
                </p:stCondLst>
                <p:endSync evt="end" delay="0">
                  <p:rtn val="all"/>
                </p:endSync>
                <p:childTnLst>
                  <p:par>
                    <p:cTn id="123" fill="hold">
                      <p:stCondLst>
                        <p:cond delay="0"/>
                      </p:stCondLst>
                      <p:childTnLst>
                        <p:par>
                          <p:cTn id="124" fill="hold">
                            <p:stCondLst>
                              <p:cond delay="0"/>
                            </p:stCondLst>
                            <p:childTnLst>
                              <p:par>
                                <p:cTn id="125" presetID="37" presetClass="exit" presetSubtype="0" fill="hold" grpId="1" nodeType="clickEffect">
                                  <p:stCondLst>
                                    <p:cond delay="0"/>
                                  </p:stCondLst>
                                  <p:childTnLst>
                                    <p:animEffect transition="out" filter="fade">
                                      <p:cBhvr>
                                        <p:cTn id="126" dur="500"/>
                                        <p:tgtEl>
                                          <p:spTgt spid="29"/>
                                        </p:tgtEl>
                                      </p:cBhvr>
                                    </p:animEffect>
                                    <p:anim calcmode="lin" valueType="num">
                                      <p:cBhvr>
                                        <p:cTn id="127" dur="500"/>
                                        <p:tgtEl>
                                          <p:spTgt spid="29"/>
                                        </p:tgtEl>
                                        <p:attrNameLst>
                                          <p:attrName>ppt_x</p:attrName>
                                        </p:attrNameLst>
                                      </p:cBhvr>
                                      <p:tavLst>
                                        <p:tav tm="0">
                                          <p:val>
                                            <p:strVal val="ppt_x"/>
                                          </p:val>
                                        </p:tav>
                                        <p:tav tm="100000">
                                          <p:val>
                                            <p:strVal val="ppt_x"/>
                                          </p:val>
                                        </p:tav>
                                      </p:tavLst>
                                    </p:anim>
                                    <p:anim calcmode="lin" valueType="num">
                                      <p:cBhvr>
                                        <p:cTn id="128" dur="50" decel="100000"/>
                                        <p:tgtEl>
                                          <p:spTgt spid="29"/>
                                        </p:tgtEl>
                                        <p:attrNameLst>
                                          <p:attrName>ppt_y</p:attrName>
                                        </p:attrNameLst>
                                      </p:cBhvr>
                                      <p:tavLst>
                                        <p:tav tm="0">
                                          <p:val>
                                            <p:strVal val="ppt_y"/>
                                          </p:val>
                                        </p:tav>
                                        <p:tav tm="100000">
                                          <p:val>
                                            <p:strVal val="ppt_y-.03"/>
                                          </p:val>
                                        </p:tav>
                                      </p:tavLst>
                                    </p:anim>
                                    <p:anim calcmode="lin" valueType="num">
                                      <p:cBhvr>
                                        <p:cTn id="129" dur="450" accel="100000">
                                          <p:stCondLst>
                                            <p:cond delay="50"/>
                                          </p:stCondLst>
                                        </p:cTn>
                                        <p:tgtEl>
                                          <p:spTgt spid="29"/>
                                        </p:tgtEl>
                                        <p:attrNameLst>
                                          <p:attrName>ppt_y</p:attrName>
                                        </p:attrNameLst>
                                      </p:cBhvr>
                                      <p:tavLst>
                                        <p:tav tm="0">
                                          <p:val>
                                            <p:strVal val="ppt_y"/>
                                          </p:val>
                                        </p:tav>
                                        <p:tav tm="100000">
                                          <p:val>
                                            <p:strVal val="ppt_y+1"/>
                                          </p:val>
                                        </p:tav>
                                      </p:tavLst>
                                    </p:anim>
                                    <p:set>
                                      <p:cBhvr>
                                        <p:cTn id="130"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31" restart="whenNotActive" fill="hold" evtFilter="cancelBubble" nodeType="interactiveSeq">
                <p:stCondLst>
                  <p:cond evt="onClick" delay="0">
                    <p:tgtEl>
                      <p:spTgt spid="16"/>
                    </p:tgtEl>
                  </p:cond>
                </p:stCondLst>
                <p:endSync evt="end" delay="0">
                  <p:rtn val="all"/>
                </p:endSync>
                <p:childTnLst>
                  <p:par>
                    <p:cTn id="132" fill="hold">
                      <p:stCondLst>
                        <p:cond delay="0"/>
                      </p:stCondLst>
                      <p:childTnLst>
                        <p:par>
                          <p:cTn id="133" fill="hold">
                            <p:stCondLst>
                              <p:cond delay="0"/>
                            </p:stCondLst>
                            <p:childTnLst>
                              <p:par>
                                <p:cTn id="134" presetID="1" presetClass="emph" presetSubtype="2" fill="hold" nodeType="clickEffect">
                                  <p:stCondLst>
                                    <p:cond delay="0"/>
                                  </p:stCondLst>
                                  <p:childTnLst>
                                    <p:animClr clrSpc="rgb" dir="cw">
                                      <p:cBhvr>
                                        <p:cTn id="135" dur="500" fill="hold"/>
                                        <p:tgtEl>
                                          <p:spTgt spid="16"/>
                                        </p:tgtEl>
                                        <p:attrNameLst>
                                          <p:attrName>fillcolor</p:attrName>
                                        </p:attrNameLst>
                                      </p:cBhvr>
                                      <p:to>
                                        <a:srgbClr val="C00000"/>
                                      </p:to>
                                    </p:animClr>
                                    <p:set>
                                      <p:cBhvr>
                                        <p:cTn id="136" dur="500" fill="hold"/>
                                        <p:tgtEl>
                                          <p:spTgt spid="16"/>
                                        </p:tgtEl>
                                        <p:attrNameLst>
                                          <p:attrName>fill.type</p:attrName>
                                        </p:attrNameLst>
                                      </p:cBhvr>
                                      <p:to>
                                        <p:strVal val="solid"/>
                                      </p:to>
                                    </p:set>
                                    <p:set>
                                      <p:cBhvr>
                                        <p:cTn id="137" dur="500" fill="hold"/>
                                        <p:tgtEl>
                                          <p:spTgt spid="16"/>
                                        </p:tgtEl>
                                        <p:attrNameLst>
                                          <p:attrName>fill.on</p:attrName>
                                        </p:attrNameLst>
                                      </p:cBhvr>
                                      <p:to>
                                        <p:strVal val="true"/>
                                      </p:to>
                                    </p:set>
                                  </p:childTnLst>
                                </p:cTn>
                              </p:par>
                            </p:childTnLst>
                          </p:cTn>
                        </p:par>
                        <p:par>
                          <p:cTn id="138" fill="hold">
                            <p:stCondLst>
                              <p:cond delay="500"/>
                            </p:stCondLst>
                            <p:childTnLst>
                              <p:par>
                                <p:cTn id="139" presetID="37" presetClass="entr" presetSubtype="0"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Effect transition="in" filter="fade">
                                      <p:cBhvr>
                                        <p:cTn id="141" dur="500"/>
                                        <p:tgtEl>
                                          <p:spTgt spid="30"/>
                                        </p:tgtEl>
                                      </p:cBhvr>
                                    </p:animEffect>
                                    <p:anim calcmode="lin" valueType="num">
                                      <p:cBhvr>
                                        <p:cTn id="142" dur="500" fill="hold"/>
                                        <p:tgtEl>
                                          <p:spTgt spid="30"/>
                                        </p:tgtEl>
                                        <p:attrNameLst>
                                          <p:attrName>ppt_x</p:attrName>
                                        </p:attrNameLst>
                                      </p:cBhvr>
                                      <p:tavLst>
                                        <p:tav tm="0">
                                          <p:val>
                                            <p:strVal val="#ppt_x"/>
                                          </p:val>
                                        </p:tav>
                                        <p:tav tm="100000">
                                          <p:val>
                                            <p:strVal val="#ppt_x"/>
                                          </p:val>
                                        </p:tav>
                                      </p:tavLst>
                                    </p:anim>
                                    <p:anim calcmode="lin" valueType="num">
                                      <p:cBhvr>
                                        <p:cTn id="143" dur="450" decel="100000" fill="hold"/>
                                        <p:tgtEl>
                                          <p:spTgt spid="30"/>
                                        </p:tgtEl>
                                        <p:attrNameLst>
                                          <p:attrName>ppt_y</p:attrName>
                                        </p:attrNameLst>
                                      </p:cBhvr>
                                      <p:tavLst>
                                        <p:tav tm="0">
                                          <p:val>
                                            <p:strVal val="#ppt_y+1"/>
                                          </p:val>
                                        </p:tav>
                                        <p:tav tm="100000">
                                          <p:val>
                                            <p:strVal val="#ppt_y-.03"/>
                                          </p:val>
                                        </p:tav>
                                      </p:tavLst>
                                    </p:anim>
                                    <p:anim calcmode="lin" valueType="num">
                                      <p:cBhvr>
                                        <p:cTn id="144"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16"/>
                  </p:tgtEl>
                </p:cond>
              </p:nextCondLst>
            </p:seq>
            <p:seq concurrent="1" nextAc="seek">
              <p:cTn id="145" restart="whenNotActive" fill="hold" evtFilter="cancelBubble" nodeType="interactiveSeq">
                <p:stCondLst>
                  <p:cond evt="onClick" delay="0">
                    <p:tgtEl>
                      <p:spTgt spid="30"/>
                    </p:tgtEl>
                  </p:cond>
                </p:stCondLst>
                <p:endSync evt="end" delay="0">
                  <p:rtn val="all"/>
                </p:endSync>
                <p:childTnLst>
                  <p:par>
                    <p:cTn id="146" fill="hold">
                      <p:stCondLst>
                        <p:cond delay="0"/>
                      </p:stCondLst>
                      <p:childTnLst>
                        <p:par>
                          <p:cTn id="147" fill="hold">
                            <p:stCondLst>
                              <p:cond delay="0"/>
                            </p:stCondLst>
                            <p:childTnLst>
                              <p:par>
                                <p:cTn id="148" presetID="37" presetClass="exit" presetSubtype="0" fill="hold" grpId="1" nodeType="clickEffect">
                                  <p:stCondLst>
                                    <p:cond delay="0"/>
                                  </p:stCondLst>
                                  <p:childTnLst>
                                    <p:animEffect transition="out" filter="fade">
                                      <p:cBhvr>
                                        <p:cTn id="149" dur="500"/>
                                        <p:tgtEl>
                                          <p:spTgt spid="30"/>
                                        </p:tgtEl>
                                      </p:cBhvr>
                                    </p:animEffect>
                                    <p:anim calcmode="lin" valueType="num">
                                      <p:cBhvr>
                                        <p:cTn id="150" dur="500"/>
                                        <p:tgtEl>
                                          <p:spTgt spid="30"/>
                                        </p:tgtEl>
                                        <p:attrNameLst>
                                          <p:attrName>ppt_x</p:attrName>
                                        </p:attrNameLst>
                                      </p:cBhvr>
                                      <p:tavLst>
                                        <p:tav tm="0">
                                          <p:val>
                                            <p:strVal val="ppt_x"/>
                                          </p:val>
                                        </p:tav>
                                        <p:tav tm="100000">
                                          <p:val>
                                            <p:strVal val="ppt_x"/>
                                          </p:val>
                                        </p:tav>
                                      </p:tavLst>
                                    </p:anim>
                                    <p:anim calcmode="lin" valueType="num">
                                      <p:cBhvr>
                                        <p:cTn id="151" dur="50" decel="100000"/>
                                        <p:tgtEl>
                                          <p:spTgt spid="30"/>
                                        </p:tgtEl>
                                        <p:attrNameLst>
                                          <p:attrName>ppt_y</p:attrName>
                                        </p:attrNameLst>
                                      </p:cBhvr>
                                      <p:tavLst>
                                        <p:tav tm="0">
                                          <p:val>
                                            <p:strVal val="ppt_y"/>
                                          </p:val>
                                        </p:tav>
                                        <p:tav tm="100000">
                                          <p:val>
                                            <p:strVal val="ppt_y-.03"/>
                                          </p:val>
                                        </p:tav>
                                      </p:tavLst>
                                    </p:anim>
                                    <p:anim calcmode="lin" valueType="num">
                                      <p:cBhvr>
                                        <p:cTn id="152" dur="450" accel="100000">
                                          <p:stCondLst>
                                            <p:cond delay="50"/>
                                          </p:stCondLst>
                                        </p:cTn>
                                        <p:tgtEl>
                                          <p:spTgt spid="30"/>
                                        </p:tgtEl>
                                        <p:attrNameLst>
                                          <p:attrName>ppt_y</p:attrName>
                                        </p:attrNameLst>
                                      </p:cBhvr>
                                      <p:tavLst>
                                        <p:tav tm="0">
                                          <p:val>
                                            <p:strVal val="ppt_y"/>
                                          </p:val>
                                        </p:tav>
                                        <p:tav tm="100000">
                                          <p:val>
                                            <p:strVal val="ppt_y+1"/>
                                          </p:val>
                                        </p:tav>
                                      </p:tavLst>
                                    </p:anim>
                                    <p:set>
                                      <p:cBhvr>
                                        <p:cTn id="15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54" restart="whenNotActive" fill="hold" evtFilter="cancelBubble" nodeType="interactiveSeq">
                <p:stCondLst>
                  <p:cond evt="onClick" delay="0">
                    <p:tgtEl>
                      <p:spTgt spid="22"/>
                    </p:tgtEl>
                  </p:cond>
                </p:stCondLst>
                <p:endSync evt="end" delay="0">
                  <p:rtn val="all"/>
                </p:endSync>
                <p:childTnLst>
                  <p:par>
                    <p:cTn id="155" fill="hold">
                      <p:stCondLst>
                        <p:cond delay="0"/>
                      </p:stCondLst>
                      <p:childTnLst>
                        <p:par>
                          <p:cTn id="156" fill="hold">
                            <p:stCondLst>
                              <p:cond delay="0"/>
                            </p:stCondLst>
                            <p:childTnLst>
                              <p:par>
                                <p:cTn id="157" presetID="1" presetClass="emph" presetSubtype="2" fill="hold" nodeType="clickEffect">
                                  <p:stCondLst>
                                    <p:cond delay="0"/>
                                  </p:stCondLst>
                                  <p:childTnLst>
                                    <p:animClr clrSpc="rgb" dir="cw">
                                      <p:cBhvr>
                                        <p:cTn id="158" dur="500" fill="hold"/>
                                        <p:tgtEl>
                                          <p:spTgt spid="22"/>
                                        </p:tgtEl>
                                        <p:attrNameLst>
                                          <p:attrName>fillcolor</p:attrName>
                                        </p:attrNameLst>
                                      </p:cBhvr>
                                      <p:to>
                                        <a:srgbClr val="C00000"/>
                                      </p:to>
                                    </p:animClr>
                                    <p:set>
                                      <p:cBhvr>
                                        <p:cTn id="159" dur="500" fill="hold"/>
                                        <p:tgtEl>
                                          <p:spTgt spid="22"/>
                                        </p:tgtEl>
                                        <p:attrNameLst>
                                          <p:attrName>fill.type</p:attrName>
                                        </p:attrNameLst>
                                      </p:cBhvr>
                                      <p:to>
                                        <p:strVal val="solid"/>
                                      </p:to>
                                    </p:set>
                                    <p:set>
                                      <p:cBhvr>
                                        <p:cTn id="160" dur="500" fill="hold"/>
                                        <p:tgtEl>
                                          <p:spTgt spid="22"/>
                                        </p:tgtEl>
                                        <p:attrNameLst>
                                          <p:attrName>fill.on</p:attrName>
                                        </p:attrNameLst>
                                      </p:cBhvr>
                                      <p:to>
                                        <p:strVal val="true"/>
                                      </p:to>
                                    </p:set>
                                  </p:childTnLst>
                                </p:cTn>
                              </p:par>
                            </p:childTnLst>
                          </p:cTn>
                        </p:par>
                        <p:par>
                          <p:cTn id="161" fill="hold">
                            <p:stCondLst>
                              <p:cond delay="500"/>
                            </p:stCondLst>
                            <p:childTnLst>
                              <p:par>
                                <p:cTn id="162" presetID="37" presetClass="entr" presetSubtype="0" fill="hold" grpId="0" nodeType="afterEffect">
                                  <p:stCondLst>
                                    <p:cond delay="0"/>
                                  </p:stCondLst>
                                  <p:childTnLst>
                                    <p:set>
                                      <p:cBhvr>
                                        <p:cTn id="163" dur="1" fill="hold">
                                          <p:stCondLst>
                                            <p:cond delay="0"/>
                                          </p:stCondLst>
                                        </p:cTn>
                                        <p:tgtEl>
                                          <p:spTgt spid="31"/>
                                        </p:tgtEl>
                                        <p:attrNameLst>
                                          <p:attrName>style.visibility</p:attrName>
                                        </p:attrNameLst>
                                      </p:cBhvr>
                                      <p:to>
                                        <p:strVal val="visible"/>
                                      </p:to>
                                    </p:set>
                                    <p:animEffect transition="in" filter="fade">
                                      <p:cBhvr>
                                        <p:cTn id="164" dur="500"/>
                                        <p:tgtEl>
                                          <p:spTgt spid="31"/>
                                        </p:tgtEl>
                                      </p:cBhvr>
                                    </p:animEffect>
                                    <p:anim calcmode="lin" valueType="num">
                                      <p:cBhvr>
                                        <p:cTn id="165" dur="500" fill="hold"/>
                                        <p:tgtEl>
                                          <p:spTgt spid="31"/>
                                        </p:tgtEl>
                                        <p:attrNameLst>
                                          <p:attrName>ppt_x</p:attrName>
                                        </p:attrNameLst>
                                      </p:cBhvr>
                                      <p:tavLst>
                                        <p:tav tm="0">
                                          <p:val>
                                            <p:strVal val="#ppt_x"/>
                                          </p:val>
                                        </p:tav>
                                        <p:tav tm="100000">
                                          <p:val>
                                            <p:strVal val="#ppt_x"/>
                                          </p:val>
                                        </p:tav>
                                      </p:tavLst>
                                    </p:anim>
                                    <p:anim calcmode="lin" valueType="num">
                                      <p:cBhvr>
                                        <p:cTn id="166" dur="450" decel="100000" fill="hold"/>
                                        <p:tgtEl>
                                          <p:spTgt spid="31"/>
                                        </p:tgtEl>
                                        <p:attrNameLst>
                                          <p:attrName>ppt_y</p:attrName>
                                        </p:attrNameLst>
                                      </p:cBhvr>
                                      <p:tavLst>
                                        <p:tav tm="0">
                                          <p:val>
                                            <p:strVal val="#ppt_y+1"/>
                                          </p:val>
                                        </p:tav>
                                        <p:tav tm="100000">
                                          <p:val>
                                            <p:strVal val="#ppt_y-.03"/>
                                          </p:val>
                                        </p:tav>
                                      </p:tavLst>
                                    </p:anim>
                                    <p:anim calcmode="lin" valueType="num">
                                      <p:cBhvr>
                                        <p:cTn id="167"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22"/>
                  </p:tgtEl>
                </p:cond>
              </p:nextCondLst>
            </p:seq>
            <p:seq concurrent="1" nextAc="seek">
              <p:cTn id="168" restart="whenNotActive" fill="hold" evtFilter="cancelBubble" nodeType="interactiveSeq">
                <p:stCondLst>
                  <p:cond evt="onClick" delay="0">
                    <p:tgtEl>
                      <p:spTgt spid="31"/>
                    </p:tgtEl>
                  </p:cond>
                </p:stCondLst>
                <p:endSync evt="end" delay="0">
                  <p:rtn val="all"/>
                </p:endSync>
                <p:childTnLst>
                  <p:par>
                    <p:cTn id="169" fill="hold">
                      <p:stCondLst>
                        <p:cond delay="0"/>
                      </p:stCondLst>
                      <p:childTnLst>
                        <p:par>
                          <p:cTn id="170" fill="hold">
                            <p:stCondLst>
                              <p:cond delay="0"/>
                            </p:stCondLst>
                            <p:childTnLst>
                              <p:par>
                                <p:cTn id="171" presetID="37" presetClass="exit" presetSubtype="0" fill="hold" grpId="1" nodeType="clickEffect">
                                  <p:stCondLst>
                                    <p:cond delay="0"/>
                                  </p:stCondLst>
                                  <p:childTnLst>
                                    <p:animEffect transition="out" filter="fade">
                                      <p:cBhvr>
                                        <p:cTn id="172" dur="500"/>
                                        <p:tgtEl>
                                          <p:spTgt spid="31"/>
                                        </p:tgtEl>
                                      </p:cBhvr>
                                    </p:animEffect>
                                    <p:anim calcmode="lin" valueType="num">
                                      <p:cBhvr>
                                        <p:cTn id="173" dur="500"/>
                                        <p:tgtEl>
                                          <p:spTgt spid="31"/>
                                        </p:tgtEl>
                                        <p:attrNameLst>
                                          <p:attrName>ppt_x</p:attrName>
                                        </p:attrNameLst>
                                      </p:cBhvr>
                                      <p:tavLst>
                                        <p:tav tm="0">
                                          <p:val>
                                            <p:strVal val="ppt_x"/>
                                          </p:val>
                                        </p:tav>
                                        <p:tav tm="100000">
                                          <p:val>
                                            <p:strVal val="ppt_x"/>
                                          </p:val>
                                        </p:tav>
                                      </p:tavLst>
                                    </p:anim>
                                    <p:anim calcmode="lin" valueType="num">
                                      <p:cBhvr>
                                        <p:cTn id="174" dur="50" decel="100000"/>
                                        <p:tgtEl>
                                          <p:spTgt spid="31"/>
                                        </p:tgtEl>
                                        <p:attrNameLst>
                                          <p:attrName>ppt_y</p:attrName>
                                        </p:attrNameLst>
                                      </p:cBhvr>
                                      <p:tavLst>
                                        <p:tav tm="0">
                                          <p:val>
                                            <p:strVal val="ppt_y"/>
                                          </p:val>
                                        </p:tav>
                                        <p:tav tm="100000">
                                          <p:val>
                                            <p:strVal val="ppt_y-.03"/>
                                          </p:val>
                                        </p:tav>
                                      </p:tavLst>
                                    </p:anim>
                                    <p:anim calcmode="lin" valueType="num">
                                      <p:cBhvr>
                                        <p:cTn id="175" dur="450" accel="100000">
                                          <p:stCondLst>
                                            <p:cond delay="50"/>
                                          </p:stCondLst>
                                        </p:cTn>
                                        <p:tgtEl>
                                          <p:spTgt spid="31"/>
                                        </p:tgtEl>
                                        <p:attrNameLst>
                                          <p:attrName>ppt_y</p:attrName>
                                        </p:attrNameLst>
                                      </p:cBhvr>
                                      <p:tavLst>
                                        <p:tav tm="0">
                                          <p:val>
                                            <p:strVal val="ppt_y"/>
                                          </p:val>
                                        </p:tav>
                                        <p:tav tm="100000">
                                          <p:val>
                                            <p:strVal val="ppt_y+1"/>
                                          </p:val>
                                        </p:tav>
                                      </p:tavLst>
                                    </p:anim>
                                    <p:set>
                                      <p:cBhvr>
                                        <p:cTn id="17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77" restart="whenNotActive" fill="hold" evtFilter="cancelBubble" nodeType="interactiveSeq">
                <p:stCondLst>
                  <p:cond evt="onClick" delay="0">
                    <p:tgtEl>
                      <p:spTgt spid="17"/>
                    </p:tgtEl>
                  </p:cond>
                </p:stCondLst>
                <p:endSync evt="end" delay="0">
                  <p:rtn val="all"/>
                </p:endSync>
                <p:childTnLst>
                  <p:par>
                    <p:cTn id="178" fill="hold">
                      <p:stCondLst>
                        <p:cond delay="0"/>
                      </p:stCondLst>
                      <p:childTnLst>
                        <p:par>
                          <p:cTn id="179" fill="hold">
                            <p:stCondLst>
                              <p:cond delay="0"/>
                            </p:stCondLst>
                            <p:childTnLst>
                              <p:par>
                                <p:cTn id="180" presetID="10" presetClass="exit" presetSubtype="0" fill="hold" nodeType="clickEffect">
                                  <p:stCondLst>
                                    <p:cond delay="0"/>
                                  </p:stCondLst>
                                  <p:childTnLst>
                                    <p:animEffect transition="out" filter="fade">
                                      <p:cBhvr>
                                        <p:cTn id="181" dur="500"/>
                                        <p:tgtEl>
                                          <p:spTgt spid="17"/>
                                        </p:tgtEl>
                                      </p:cBhvr>
                                    </p:animEffect>
                                    <p:set>
                                      <p:cBhvr>
                                        <p:cTn id="18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83" restart="whenNotActive" fill="hold" evtFilter="cancelBubble" nodeType="interactiveSeq">
                <p:stCondLst>
                  <p:cond evt="onClick" delay="0">
                    <p:tgtEl>
                      <p:spTgt spid="18"/>
                    </p:tgtEl>
                  </p:cond>
                </p:stCondLst>
                <p:endSync evt="end" delay="0">
                  <p:rtn val="all"/>
                </p:endSync>
                <p:childTnLst>
                  <p:par>
                    <p:cTn id="184" fill="hold">
                      <p:stCondLst>
                        <p:cond delay="0"/>
                      </p:stCondLst>
                      <p:childTnLst>
                        <p:par>
                          <p:cTn id="185" fill="hold">
                            <p:stCondLst>
                              <p:cond delay="0"/>
                            </p:stCondLst>
                            <p:childTnLst>
                              <p:par>
                                <p:cTn id="186" presetID="10" presetClass="exit" presetSubtype="0" fill="hold" nodeType="clickEffect">
                                  <p:stCondLst>
                                    <p:cond delay="0"/>
                                  </p:stCondLst>
                                  <p:childTnLst>
                                    <p:animEffect transition="out" filter="fade">
                                      <p:cBhvr>
                                        <p:cTn id="187" dur="500"/>
                                        <p:tgtEl>
                                          <p:spTgt spid="18"/>
                                        </p:tgtEl>
                                      </p:cBhvr>
                                    </p:animEffect>
                                    <p:set>
                                      <p:cBhvr>
                                        <p:cTn id="18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89" restart="whenNotActive" fill="hold" evtFilter="cancelBubble" nodeType="interactiveSeq">
                <p:stCondLst>
                  <p:cond evt="onClick" delay="0">
                    <p:tgtEl>
                      <p:spTgt spid="19"/>
                    </p:tgtEl>
                  </p:cond>
                </p:stCondLst>
                <p:endSync evt="end" delay="0">
                  <p:rtn val="all"/>
                </p:endSync>
                <p:childTnLst>
                  <p:par>
                    <p:cTn id="190" fill="hold">
                      <p:stCondLst>
                        <p:cond delay="0"/>
                      </p:stCondLst>
                      <p:childTnLst>
                        <p:par>
                          <p:cTn id="191" fill="hold">
                            <p:stCondLst>
                              <p:cond delay="0"/>
                            </p:stCondLst>
                            <p:childTnLst>
                              <p:par>
                                <p:cTn id="192" presetID="10" presetClass="exit" presetSubtype="0" fill="hold" nodeType="clickEffect">
                                  <p:stCondLst>
                                    <p:cond delay="0"/>
                                  </p:stCondLst>
                                  <p:childTnLst>
                                    <p:animEffect transition="out" filter="fade">
                                      <p:cBhvr>
                                        <p:cTn id="193" dur="500"/>
                                        <p:tgtEl>
                                          <p:spTgt spid="19"/>
                                        </p:tgtEl>
                                      </p:cBhvr>
                                    </p:animEffect>
                                    <p:set>
                                      <p:cBhvr>
                                        <p:cTn id="19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95" restart="whenNotActive" fill="hold" evtFilter="cancelBubble" nodeType="interactiveSeq">
                <p:stCondLst>
                  <p:cond evt="onClick" delay="0">
                    <p:tgtEl>
                      <p:spTgt spid="20"/>
                    </p:tgtEl>
                  </p:cond>
                </p:stCondLst>
                <p:endSync evt="end" delay="0">
                  <p:rtn val="all"/>
                </p:endSync>
                <p:childTnLst>
                  <p:par>
                    <p:cTn id="196" fill="hold">
                      <p:stCondLst>
                        <p:cond delay="0"/>
                      </p:stCondLst>
                      <p:childTnLst>
                        <p:par>
                          <p:cTn id="197" fill="hold">
                            <p:stCondLst>
                              <p:cond delay="0"/>
                            </p:stCondLst>
                            <p:childTnLst>
                              <p:par>
                                <p:cTn id="198" presetID="10" presetClass="exit" presetSubtype="0" fill="hold" nodeType="clickEffect">
                                  <p:stCondLst>
                                    <p:cond delay="0"/>
                                  </p:stCondLst>
                                  <p:childTnLst>
                                    <p:animEffect transition="out" filter="fade">
                                      <p:cBhvr>
                                        <p:cTn id="199" dur="500"/>
                                        <p:tgtEl>
                                          <p:spTgt spid="20"/>
                                        </p:tgtEl>
                                      </p:cBhvr>
                                    </p:animEffect>
                                    <p:set>
                                      <p:cBhvr>
                                        <p:cTn id="200"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1" restart="whenNotActive" fill="hold" evtFilter="cancelBubble" nodeType="interactiveSeq">
                <p:stCondLst>
                  <p:cond evt="onClick" delay="0">
                    <p:tgtEl>
                      <p:spTgt spid="23"/>
                    </p:tgtEl>
                  </p:cond>
                </p:stCondLst>
                <p:endSync evt="end" delay="0">
                  <p:rtn val="all"/>
                </p:endSync>
                <p:childTnLst>
                  <p:par>
                    <p:cTn id="202" fill="hold">
                      <p:stCondLst>
                        <p:cond delay="0"/>
                      </p:stCondLst>
                      <p:childTnLst>
                        <p:par>
                          <p:cTn id="203" fill="hold">
                            <p:stCondLst>
                              <p:cond delay="0"/>
                            </p:stCondLst>
                            <p:childTnLst>
                              <p:par>
                                <p:cTn id="204" presetID="10" presetClass="exit" presetSubtype="0" fill="hold" nodeType="clickEffect">
                                  <p:stCondLst>
                                    <p:cond delay="0"/>
                                  </p:stCondLst>
                                  <p:childTnLst>
                                    <p:animEffect transition="out" filter="fade">
                                      <p:cBhvr>
                                        <p:cTn id="205" dur="500"/>
                                        <p:tgtEl>
                                          <p:spTgt spid="23"/>
                                        </p:tgtEl>
                                      </p:cBhvr>
                                    </p:animEffect>
                                    <p:set>
                                      <p:cBhvr>
                                        <p:cTn id="206"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7" restart="whenNotActive" fill="hold" evtFilter="cancelBubble" nodeType="interactiveSeq">
                <p:stCondLst>
                  <p:cond evt="onClick" delay="0">
                    <p:tgtEl>
                      <p:spTgt spid="26"/>
                    </p:tgtEl>
                  </p:cond>
                </p:stCondLst>
                <p:endSync evt="end" delay="0">
                  <p:rtn val="all"/>
                </p:endSync>
                <p:childTnLst>
                  <p:par>
                    <p:cTn id="208" fill="hold">
                      <p:stCondLst>
                        <p:cond delay="0"/>
                      </p:stCondLst>
                      <p:childTnLst>
                        <p:par>
                          <p:cTn id="209" fill="hold">
                            <p:stCondLst>
                              <p:cond delay="0"/>
                            </p:stCondLst>
                            <p:childTnLst>
                              <p:par>
                                <p:cTn id="210" presetID="10" presetClass="exit" presetSubtype="0" fill="hold" nodeType="clickEffect">
                                  <p:stCondLst>
                                    <p:cond delay="0"/>
                                  </p:stCondLst>
                                  <p:childTnLst>
                                    <p:animEffect transition="out" filter="fade">
                                      <p:cBhvr>
                                        <p:cTn id="211" dur="500"/>
                                        <p:tgtEl>
                                          <p:spTgt spid="26"/>
                                        </p:tgtEl>
                                      </p:cBhvr>
                                    </p:animEffect>
                                    <p:set>
                                      <p:cBhvr>
                                        <p:cTn id="212"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13" restart="whenNotActive" fill="hold" evtFilter="cancelBubble" nodeType="interactiveSeq">
                <p:stCondLst>
                  <p:cond evt="onClick" delay="0">
                    <p:tgtEl>
                      <p:spTgt spid="27"/>
                    </p:tgtEl>
                  </p:cond>
                </p:stCondLst>
                <p:endSync evt="end" delay="0">
                  <p:rtn val="all"/>
                </p:endSync>
                <p:childTnLst>
                  <p:par>
                    <p:cTn id="214" fill="hold">
                      <p:stCondLst>
                        <p:cond delay="0"/>
                      </p:stCondLst>
                      <p:childTnLst>
                        <p:par>
                          <p:cTn id="215" fill="hold">
                            <p:stCondLst>
                              <p:cond delay="0"/>
                            </p:stCondLst>
                            <p:childTnLst>
                              <p:par>
                                <p:cTn id="216" presetID="1" presetClass="emph" presetSubtype="2" fill="hold" nodeType="clickEffect">
                                  <p:stCondLst>
                                    <p:cond delay="0"/>
                                  </p:stCondLst>
                                  <p:childTnLst>
                                    <p:animClr clrSpc="rgb" dir="cw">
                                      <p:cBhvr>
                                        <p:cTn id="217" dur="500" fill="hold"/>
                                        <p:tgtEl>
                                          <p:spTgt spid="27"/>
                                        </p:tgtEl>
                                        <p:attrNameLst>
                                          <p:attrName>fillcolor</p:attrName>
                                        </p:attrNameLst>
                                      </p:cBhvr>
                                      <p:to>
                                        <a:srgbClr val="FFC000"/>
                                      </p:to>
                                    </p:animClr>
                                    <p:set>
                                      <p:cBhvr>
                                        <p:cTn id="218" dur="500" fill="hold"/>
                                        <p:tgtEl>
                                          <p:spTgt spid="27"/>
                                        </p:tgtEl>
                                        <p:attrNameLst>
                                          <p:attrName>fill.type</p:attrName>
                                        </p:attrNameLst>
                                      </p:cBhvr>
                                      <p:to>
                                        <p:strVal val="solid"/>
                                      </p:to>
                                    </p:set>
                                    <p:set>
                                      <p:cBhvr>
                                        <p:cTn id="219"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220" restart="whenNotActive" fill="hold" evtFilter="cancelBubble" nodeType="interactiveSeq">
                <p:stCondLst>
                  <p:cond evt="onClick" delay="0">
                    <p:tgtEl>
                      <p:spTgt spid="24"/>
                    </p:tgtEl>
                  </p:cond>
                </p:stCondLst>
                <p:endSync evt="end" delay="0">
                  <p:rtn val="all"/>
                </p:endSync>
                <p:childTnLst>
                  <p:par>
                    <p:cTn id="221" fill="hold">
                      <p:stCondLst>
                        <p:cond delay="0"/>
                      </p:stCondLst>
                      <p:childTnLst>
                        <p:par>
                          <p:cTn id="222" fill="hold">
                            <p:stCondLst>
                              <p:cond delay="0"/>
                            </p:stCondLst>
                            <p:childTnLst>
                              <p:par>
                                <p:cTn id="223" presetID="1" presetClass="emph" presetSubtype="2" fill="hold" nodeType="clickEffect">
                                  <p:stCondLst>
                                    <p:cond delay="0"/>
                                  </p:stCondLst>
                                  <p:childTnLst>
                                    <p:animClr clrSpc="rgb" dir="cw">
                                      <p:cBhvr>
                                        <p:cTn id="224" dur="500" fill="hold"/>
                                        <p:tgtEl>
                                          <p:spTgt spid="24"/>
                                        </p:tgtEl>
                                        <p:attrNameLst>
                                          <p:attrName>fillcolor</p:attrName>
                                        </p:attrNameLst>
                                      </p:cBhvr>
                                      <p:to>
                                        <a:srgbClr val="C00000"/>
                                      </p:to>
                                    </p:animClr>
                                    <p:set>
                                      <p:cBhvr>
                                        <p:cTn id="225" dur="500" fill="hold"/>
                                        <p:tgtEl>
                                          <p:spTgt spid="24"/>
                                        </p:tgtEl>
                                        <p:attrNameLst>
                                          <p:attrName>fill.type</p:attrName>
                                        </p:attrNameLst>
                                      </p:cBhvr>
                                      <p:to>
                                        <p:strVal val="solid"/>
                                      </p:to>
                                    </p:set>
                                    <p:set>
                                      <p:cBhvr>
                                        <p:cTn id="226" dur="500" fill="hold"/>
                                        <p:tgtEl>
                                          <p:spTgt spid="24"/>
                                        </p:tgtEl>
                                        <p:attrNameLst>
                                          <p:attrName>fill.on</p:attrName>
                                        </p:attrNameLst>
                                      </p:cBhvr>
                                      <p:to>
                                        <p:strVal val="true"/>
                                      </p:to>
                                    </p:set>
                                  </p:childTnLst>
                                </p:cTn>
                              </p:par>
                            </p:childTnLst>
                          </p:cTn>
                        </p:par>
                        <p:par>
                          <p:cTn id="227" fill="hold">
                            <p:stCondLst>
                              <p:cond delay="500"/>
                            </p:stCondLst>
                            <p:childTnLst>
                              <p:par>
                                <p:cTn id="228" presetID="37" presetClass="entr" presetSubtype="0" fill="hold" grpId="0" nodeType="afterEffect">
                                  <p:stCondLst>
                                    <p:cond delay="0"/>
                                  </p:stCondLst>
                                  <p:childTnLst>
                                    <p:set>
                                      <p:cBhvr>
                                        <p:cTn id="229" dur="1" fill="hold">
                                          <p:stCondLst>
                                            <p:cond delay="0"/>
                                          </p:stCondLst>
                                        </p:cTn>
                                        <p:tgtEl>
                                          <p:spTgt spid="32"/>
                                        </p:tgtEl>
                                        <p:attrNameLst>
                                          <p:attrName>style.visibility</p:attrName>
                                        </p:attrNameLst>
                                      </p:cBhvr>
                                      <p:to>
                                        <p:strVal val="visible"/>
                                      </p:to>
                                    </p:set>
                                    <p:animEffect transition="in" filter="fade">
                                      <p:cBhvr>
                                        <p:cTn id="230" dur="500"/>
                                        <p:tgtEl>
                                          <p:spTgt spid="32"/>
                                        </p:tgtEl>
                                      </p:cBhvr>
                                    </p:animEffect>
                                    <p:anim calcmode="lin" valueType="num">
                                      <p:cBhvr>
                                        <p:cTn id="231" dur="500" fill="hold"/>
                                        <p:tgtEl>
                                          <p:spTgt spid="32"/>
                                        </p:tgtEl>
                                        <p:attrNameLst>
                                          <p:attrName>ppt_x</p:attrName>
                                        </p:attrNameLst>
                                      </p:cBhvr>
                                      <p:tavLst>
                                        <p:tav tm="0">
                                          <p:val>
                                            <p:strVal val="#ppt_x"/>
                                          </p:val>
                                        </p:tav>
                                        <p:tav tm="100000">
                                          <p:val>
                                            <p:strVal val="#ppt_x"/>
                                          </p:val>
                                        </p:tav>
                                      </p:tavLst>
                                    </p:anim>
                                    <p:anim calcmode="lin" valueType="num">
                                      <p:cBhvr>
                                        <p:cTn id="232" dur="450" decel="100000" fill="hold"/>
                                        <p:tgtEl>
                                          <p:spTgt spid="32"/>
                                        </p:tgtEl>
                                        <p:attrNameLst>
                                          <p:attrName>ppt_y</p:attrName>
                                        </p:attrNameLst>
                                      </p:cBhvr>
                                      <p:tavLst>
                                        <p:tav tm="0">
                                          <p:val>
                                            <p:strVal val="#ppt_y+1"/>
                                          </p:val>
                                        </p:tav>
                                        <p:tav tm="100000">
                                          <p:val>
                                            <p:strVal val="#ppt_y-.03"/>
                                          </p:val>
                                        </p:tav>
                                      </p:tavLst>
                                    </p:anim>
                                    <p:anim calcmode="lin" valueType="num">
                                      <p:cBhvr>
                                        <p:cTn id="233"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24"/>
                  </p:tgtEl>
                </p:cond>
              </p:nextCondLst>
            </p:seq>
            <p:seq concurrent="1" nextAc="seek">
              <p:cTn id="234" restart="whenNotActive" fill="hold" evtFilter="cancelBubble" nodeType="interactiveSeq">
                <p:stCondLst>
                  <p:cond evt="onClick" delay="0">
                    <p:tgtEl>
                      <p:spTgt spid="32"/>
                    </p:tgtEl>
                  </p:cond>
                </p:stCondLst>
                <p:endSync evt="end" delay="0">
                  <p:rtn val="all"/>
                </p:endSync>
                <p:childTnLst>
                  <p:par>
                    <p:cTn id="235" fill="hold">
                      <p:stCondLst>
                        <p:cond delay="0"/>
                      </p:stCondLst>
                      <p:childTnLst>
                        <p:par>
                          <p:cTn id="236" fill="hold">
                            <p:stCondLst>
                              <p:cond delay="0"/>
                            </p:stCondLst>
                            <p:childTnLst>
                              <p:par>
                                <p:cTn id="237" presetID="10" presetClass="exit" presetSubtype="0" fill="hold" grpId="1" nodeType="clickEffect">
                                  <p:stCondLst>
                                    <p:cond delay="0"/>
                                  </p:stCondLst>
                                  <p:childTnLst>
                                    <p:animEffect transition="out" filter="fade">
                                      <p:cBhvr>
                                        <p:cTn id="238" dur="500"/>
                                        <p:tgtEl>
                                          <p:spTgt spid="32"/>
                                        </p:tgtEl>
                                      </p:cBhvr>
                                    </p:animEffect>
                                    <p:set>
                                      <p:cBhvr>
                                        <p:cTn id="23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1" grpId="0" animBg="1"/>
      <p:bldP spid="12" grpId="0" animBg="1"/>
      <p:bldP spid="12" grpId="1" animBg="1"/>
      <p:bldP spid="13" grpId="0" animBg="1"/>
      <p:bldP spid="14" grpId="0" animBg="1"/>
      <p:bldP spid="16" grpId="0" animBg="1"/>
      <p:bldP spid="22" grpId="0" animBg="1"/>
      <p:bldP spid="24" grpId="0" animBg="1"/>
      <p:bldP spid="27" grpId="0"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4"/>
          <p:cNvGrpSpPr/>
          <p:nvPr/>
        </p:nvGrpSpPr>
        <p:grpSpPr>
          <a:xfrm>
            <a:off x="633717" y="-89732"/>
            <a:ext cx="852442" cy="10618361"/>
            <a:chOff x="0" y="0"/>
            <a:chExt cx="1136590" cy="14157814"/>
          </a:xfrm>
        </p:grpSpPr>
        <p:sp>
          <p:nvSpPr>
            <p:cNvPr id="15" name="Freeform 15"/>
            <p:cNvSpPr/>
            <p:nvPr/>
          </p:nvSpPr>
          <p:spPr>
            <a:xfrm>
              <a:off x="0" y="6975548"/>
              <a:ext cx="1136590" cy="7182266"/>
            </a:xfrm>
            <a:custGeom>
              <a:avLst/>
              <a:gdLst/>
              <a:ahLst/>
              <a:cxnLst/>
              <a:rect l="l" t="t" r="r" b="b"/>
              <a:pathLst>
                <a:path w="1136590" h="7182266">
                  <a:moveTo>
                    <a:pt x="0" y="0"/>
                  </a:moveTo>
                  <a:lnTo>
                    <a:pt x="1136590" y="0"/>
                  </a:lnTo>
                  <a:lnTo>
                    <a:pt x="1136590" y="7182266"/>
                  </a:lnTo>
                  <a:lnTo>
                    <a:pt x="0" y="7182266"/>
                  </a:lnTo>
                  <a:lnTo>
                    <a:pt x="0" y="0"/>
                  </a:lnTo>
                  <a:close/>
                </a:path>
              </a:pathLst>
            </a:custGeom>
            <a:blipFill>
              <a:blip r:embed="rId2">
                <a:extLst>
                  <a:ext uri="{96DAC541-7B7A-43D3-8B79-37D633B846F1}">
                    <asvg:svgBlip xmlns="" xmlns:asvg="http://schemas.microsoft.com/office/drawing/2016/SVG/main" r:embed="rId3"/>
                  </a:ext>
                </a:extLst>
              </a:blip>
              <a:stretch>
                <a:fillRect t="-1946" r="-148630" b="-1594"/>
              </a:stretch>
            </a:blipFill>
            <a:ln cap="sq">
              <a:noFill/>
              <a:prstDash val="solid"/>
              <a:miter/>
            </a:ln>
          </p:spPr>
        </p:sp>
        <p:sp>
          <p:nvSpPr>
            <p:cNvPr id="16" name="Freeform 16"/>
            <p:cNvSpPr/>
            <p:nvPr/>
          </p:nvSpPr>
          <p:spPr>
            <a:xfrm>
              <a:off x="0" y="0"/>
              <a:ext cx="1136590" cy="7182266"/>
            </a:xfrm>
            <a:custGeom>
              <a:avLst/>
              <a:gdLst/>
              <a:ahLst/>
              <a:cxnLst/>
              <a:rect l="l" t="t" r="r" b="b"/>
              <a:pathLst>
                <a:path w="1136590" h="7182266">
                  <a:moveTo>
                    <a:pt x="0" y="0"/>
                  </a:moveTo>
                  <a:lnTo>
                    <a:pt x="1136590" y="0"/>
                  </a:lnTo>
                  <a:lnTo>
                    <a:pt x="1136590" y="7182266"/>
                  </a:lnTo>
                  <a:lnTo>
                    <a:pt x="0" y="7182266"/>
                  </a:lnTo>
                  <a:lnTo>
                    <a:pt x="0" y="0"/>
                  </a:lnTo>
                  <a:close/>
                </a:path>
              </a:pathLst>
            </a:custGeom>
            <a:blipFill>
              <a:blip r:embed="rId2">
                <a:extLst>
                  <a:ext uri="{96DAC541-7B7A-43D3-8B79-37D633B846F1}">
                    <asvg:svgBlip xmlns="" xmlns:asvg="http://schemas.microsoft.com/office/drawing/2016/SVG/main" r:embed="rId3"/>
                  </a:ext>
                </a:extLst>
              </a:blip>
              <a:stretch>
                <a:fillRect t="-1946" r="-148630" b="-1594"/>
              </a:stretch>
            </a:blipFill>
            <a:ln cap="sq">
              <a:noFill/>
              <a:prstDash val="solid"/>
              <a:miter/>
            </a:ln>
          </p:spPr>
        </p:sp>
      </p:grpSp>
      <p:grpSp>
        <p:nvGrpSpPr>
          <p:cNvPr id="17" name="Group 17"/>
          <p:cNvGrpSpPr/>
          <p:nvPr/>
        </p:nvGrpSpPr>
        <p:grpSpPr>
          <a:xfrm>
            <a:off x="16857906" y="-89732"/>
            <a:ext cx="796377" cy="10480090"/>
            <a:chOff x="0" y="0"/>
            <a:chExt cx="1061836" cy="13973453"/>
          </a:xfrm>
        </p:grpSpPr>
        <p:sp>
          <p:nvSpPr>
            <p:cNvPr id="18" name="Freeform 18"/>
            <p:cNvSpPr/>
            <p:nvPr/>
          </p:nvSpPr>
          <p:spPr>
            <a:xfrm>
              <a:off x="0" y="6867684"/>
              <a:ext cx="1061836" cy="7105769"/>
            </a:xfrm>
            <a:custGeom>
              <a:avLst/>
              <a:gdLst/>
              <a:ahLst/>
              <a:cxnLst/>
              <a:rect l="l" t="t" r="r" b="b"/>
              <a:pathLst>
                <a:path w="1061836" h="7105769">
                  <a:moveTo>
                    <a:pt x="0" y="0"/>
                  </a:moveTo>
                  <a:lnTo>
                    <a:pt x="1061836" y="0"/>
                  </a:lnTo>
                  <a:lnTo>
                    <a:pt x="1061836" y="7105769"/>
                  </a:lnTo>
                  <a:lnTo>
                    <a:pt x="0" y="7105769"/>
                  </a:lnTo>
                  <a:lnTo>
                    <a:pt x="0" y="0"/>
                  </a:lnTo>
                  <a:close/>
                </a:path>
              </a:pathLst>
            </a:custGeom>
            <a:blipFill>
              <a:blip r:embed="rId2">
                <a:extLst>
                  <a:ext uri="{96DAC541-7B7A-43D3-8B79-37D633B846F1}">
                    <asvg:svgBlip xmlns="" xmlns:asvg="http://schemas.microsoft.com/office/drawing/2016/SVG/main" r:embed="rId3"/>
                  </a:ext>
                </a:extLst>
              </a:blip>
              <a:stretch>
                <a:fillRect l="-159477" t="-1532" r="-2541" b="-1505"/>
              </a:stretch>
            </a:blipFill>
            <a:ln cap="sq">
              <a:noFill/>
              <a:prstDash val="solid"/>
              <a:miter/>
            </a:ln>
          </p:spPr>
        </p:sp>
        <p:sp>
          <p:nvSpPr>
            <p:cNvPr id="19" name="Freeform 19"/>
            <p:cNvSpPr/>
            <p:nvPr/>
          </p:nvSpPr>
          <p:spPr>
            <a:xfrm>
              <a:off x="0" y="0"/>
              <a:ext cx="1061836" cy="7105769"/>
            </a:xfrm>
            <a:custGeom>
              <a:avLst/>
              <a:gdLst/>
              <a:ahLst/>
              <a:cxnLst/>
              <a:rect l="l" t="t" r="r" b="b"/>
              <a:pathLst>
                <a:path w="1061836" h="7105769">
                  <a:moveTo>
                    <a:pt x="0" y="0"/>
                  </a:moveTo>
                  <a:lnTo>
                    <a:pt x="1061836" y="0"/>
                  </a:lnTo>
                  <a:lnTo>
                    <a:pt x="1061836" y="7105769"/>
                  </a:lnTo>
                  <a:lnTo>
                    <a:pt x="0" y="7105769"/>
                  </a:lnTo>
                  <a:lnTo>
                    <a:pt x="0" y="0"/>
                  </a:lnTo>
                  <a:close/>
                </a:path>
              </a:pathLst>
            </a:custGeom>
            <a:blipFill>
              <a:blip r:embed="rId2">
                <a:extLst>
                  <a:ext uri="{96DAC541-7B7A-43D3-8B79-37D633B846F1}">
                    <asvg:svgBlip xmlns="" xmlns:asvg="http://schemas.microsoft.com/office/drawing/2016/SVG/main" r:embed="rId3"/>
                  </a:ext>
                </a:extLst>
              </a:blip>
              <a:stretch>
                <a:fillRect l="-159477" t="-1532" r="-2541" b="-1505"/>
              </a:stretch>
            </a:blipFill>
            <a:ln cap="sq">
              <a:noFill/>
              <a:prstDash val="solid"/>
              <a:miter/>
            </a:ln>
          </p:spPr>
        </p:sp>
      </p:grpSp>
      <p:sp>
        <p:nvSpPr>
          <p:cNvPr id="29" name="Freeform 29"/>
          <p:cNvSpPr/>
          <p:nvPr/>
        </p:nvSpPr>
        <p:spPr>
          <a:xfrm rot="1799999">
            <a:off x="2498115" y="8441310"/>
            <a:ext cx="1287323" cy="660046"/>
          </a:xfrm>
          <a:custGeom>
            <a:avLst/>
            <a:gdLst/>
            <a:ahLst/>
            <a:cxnLst/>
            <a:rect l="l" t="t" r="r" b="b"/>
            <a:pathLst>
              <a:path w="1287323" h="660046">
                <a:moveTo>
                  <a:pt x="0" y="0"/>
                </a:moveTo>
                <a:lnTo>
                  <a:pt x="1287323" y="0"/>
                </a:lnTo>
                <a:lnTo>
                  <a:pt x="1287323" y="660046"/>
                </a:lnTo>
                <a:lnTo>
                  <a:pt x="0" y="66004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30" name="Freeform 30"/>
          <p:cNvSpPr/>
          <p:nvPr/>
        </p:nvSpPr>
        <p:spPr>
          <a:xfrm rot="1800000">
            <a:off x="2283896" y="1075118"/>
            <a:ext cx="1287323" cy="641321"/>
          </a:xfrm>
          <a:custGeom>
            <a:avLst/>
            <a:gdLst/>
            <a:ahLst/>
            <a:cxnLst/>
            <a:rect l="l" t="t" r="r" b="b"/>
            <a:pathLst>
              <a:path w="1287323" h="641321">
                <a:moveTo>
                  <a:pt x="0" y="0"/>
                </a:moveTo>
                <a:lnTo>
                  <a:pt x="1287323" y="0"/>
                </a:lnTo>
                <a:lnTo>
                  <a:pt x="1287323" y="641321"/>
                </a:lnTo>
                <a:lnTo>
                  <a:pt x="0" y="64132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5" name="Freeform 35"/>
          <p:cNvSpPr/>
          <p:nvPr/>
        </p:nvSpPr>
        <p:spPr>
          <a:xfrm rot="9000000">
            <a:off x="14905579" y="9111899"/>
            <a:ext cx="1287323" cy="622596"/>
          </a:xfrm>
          <a:custGeom>
            <a:avLst/>
            <a:gdLst/>
            <a:ahLst/>
            <a:cxnLst/>
            <a:rect l="l" t="t" r="r" b="b"/>
            <a:pathLst>
              <a:path w="1287323" h="622596">
                <a:moveTo>
                  <a:pt x="0" y="0"/>
                </a:moveTo>
                <a:lnTo>
                  <a:pt x="1287323" y="0"/>
                </a:lnTo>
                <a:lnTo>
                  <a:pt x="1287323" y="622596"/>
                </a:lnTo>
                <a:lnTo>
                  <a:pt x="0" y="62259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36" name="Freeform 36"/>
          <p:cNvSpPr/>
          <p:nvPr/>
        </p:nvSpPr>
        <p:spPr>
          <a:xfrm rot="9000000">
            <a:off x="15130024" y="823111"/>
            <a:ext cx="1287323" cy="662386"/>
          </a:xfrm>
          <a:custGeom>
            <a:avLst/>
            <a:gdLst/>
            <a:ahLst/>
            <a:cxnLst/>
            <a:rect l="l" t="t" r="r" b="b"/>
            <a:pathLst>
              <a:path w="1287323" h="662386">
                <a:moveTo>
                  <a:pt x="0" y="0"/>
                </a:moveTo>
                <a:lnTo>
                  <a:pt x="1287323" y="0"/>
                </a:lnTo>
                <a:lnTo>
                  <a:pt x="1287323" y="662386"/>
                </a:lnTo>
                <a:lnTo>
                  <a:pt x="0" y="66238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5" name="TextBox 4">
            <a:extLst>
              <a:ext uri="{FF2B5EF4-FFF2-40B4-BE49-F238E27FC236}">
                <a16:creationId xmlns:a16="http://schemas.microsoft.com/office/drawing/2014/main" xmlns="" id="{B67D3271-4FD1-B5F2-361E-0EBE09F0FF98}"/>
              </a:ext>
            </a:extLst>
          </p:cNvPr>
          <p:cNvSpPr txBox="1"/>
          <p:nvPr/>
        </p:nvSpPr>
        <p:spPr>
          <a:xfrm>
            <a:off x="1486159" y="3206686"/>
            <a:ext cx="15371747" cy="2317814"/>
          </a:xfrm>
          <a:prstGeom prst="rect">
            <a:avLst/>
          </a:prstGeom>
          <a:noFill/>
        </p:spPr>
        <p:txBody>
          <a:bodyPr wrap="square">
            <a:spAutoFit/>
          </a:bodyPr>
          <a:lstStyle/>
          <a:p>
            <a:pPr algn="ctr">
              <a:lnSpc>
                <a:spcPct val="150000"/>
              </a:lnSpc>
            </a:pPr>
            <a:r>
              <a:rPr lang="vi-VN" sz="11000" b="1">
                <a:solidFill>
                  <a:srgbClr val="C00000"/>
                </a:solidFill>
                <a:effectLst/>
                <a:latin typeface="Arial" panose="020B0604020202020204" pitchFamily="34" charset="0"/>
                <a:ea typeface="Times New Roman" panose="02020603050405020304" pitchFamily="18" charset="0"/>
                <a:cs typeface="Arial" panose="020B0604020202020204" pitchFamily="34" charset="0"/>
              </a:rPr>
              <a:t>BÀI </a:t>
            </a:r>
            <a:r>
              <a:rPr lang="en-US" sz="11000" b="1">
                <a:solidFill>
                  <a:srgbClr val="C00000"/>
                </a:solidFill>
                <a:effectLst/>
                <a:latin typeface="Arial" panose="020B0604020202020204" pitchFamily="34" charset="0"/>
                <a:ea typeface="Times New Roman" panose="02020603050405020304" pitchFamily="18" charset="0"/>
                <a:cs typeface="Arial" panose="020B0604020202020204" pitchFamily="34" charset="0"/>
              </a:rPr>
              <a:t>13:</a:t>
            </a:r>
            <a:r>
              <a:rPr lang="vi-VN" sz="11000" b="1">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1000" b="1">
                <a:solidFill>
                  <a:srgbClr val="C00000"/>
                </a:solidFill>
                <a:latin typeface="Arial" panose="020B0604020202020204" pitchFamily="34" charset="0"/>
                <a:ea typeface="Times New Roman" panose="02020603050405020304" pitchFamily="18" charset="0"/>
                <a:cs typeface="Arial" panose="020B0604020202020204" pitchFamily="34" charset="0"/>
              </a:rPr>
              <a:t>ĐIỆN PHÂN</a:t>
            </a:r>
            <a:endParaRPr lang="en-US" sz="11000"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12109405" y="5357817"/>
            <a:ext cx="5221355" cy="3900483"/>
          </a:xfrm>
          <a:prstGeom prst="rect">
            <a:avLst/>
          </a:prstGeom>
        </p:spPr>
        <p:txBody>
          <a:bodyPr lIns="50800" tIns="50800" rIns="50800" bIns="50800" rtlCol="0" anchor="ctr"/>
          <a:lstStyle/>
          <a:p>
            <a:pPr marL="0" marR="0" lvl="0" indent="0" algn="ctr" defTabSz="914400" rtl="0" eaLnBrk="1" fontAlgn="auto" latinLnBrk="0" hangingPunct="1">
              <a:lnSpc>
                <a:spcPts val="1936"/>
              </a:lnSpc>
              <a:spcBef>
                <a:spcPts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4" name="Group 13">
            <a:extLst>
              <a:ext uri="{FF2B5EF4-FFF2-40B4-BE49-F238E27FC236}">
                <a16:creationId xmlns:a16="http://schemas.microsoft.com/office/drawing/2014/main" xmlns="" id="{335FB5BA-B993-CB48-8E2B-ABFCC852B28B}"/>
              </a:ext>
            </a:extLst>
          </p:cNvPr>
          <p:cNvGrpSpPr/>
          <p:nvPr/>
        </p:nvGrpSpPr>
        <p:grpSpPr>
          <a:xfrm>
            <a:off x="914400" y="3467100"/>
            <a:ext cx="5221355" cy="5520561"/>
            <a:chOff x="1028700" y="4547778"/>
            <a:chExt cx="5221355" cy="5520561"/>
          </a:xfrm>
        </p:grpSpPr>
        <p:grpSp>
          <p:nvGrpSpPr>
            <p:cNvPr id="41" name="Group 40">
              <a:extLst>
                <a:ext uri="{FF2B5EF4-FFF2-40B4-BE49-F238E27FC236}">
                  <a16:creationId xmlns:a16="http://schemas.microsoft.com/office/drawing/2014/main" xmlns="" id="{8DF8E0C6-D561-F504-3862-C21ACC912014}"/>
                </a:ext>
              </a:extLst>
            </p:cNvPr>
            <p:cNvGrpSpPr/>
            <p:nvPr/>
          </p:nvGrpSpPr>
          <p:grpSpPr>
            <a:xfrm>
              <a:off x="1028700" y="4547778"/>
              <a:ext cx="5221355" cy="5520561"/>
              <a:chOff x="1028700" y="4547778"/>
              <a:chExt cx="5221355" cy="5520561"/>
            </a:xfrm>
          </p:grpSpPr>
          <p:grpSp>
            <p:nvGrpSpPr>
              <p:cNvPr id="2" name="Group 2"/>
              <p:cNvGrpSpPr/>
              <p:nvPr/>
            </p:nvGrpSpPr>
            <p:grpSpPr>
              <a:xfrm>
                <a:off x="1028700" y="5357817"/>
                <a:ext cx="5221355" cy="4710522"/>
                <a:chOff x="0" y="-9525"/>
                <a:chExt cx="1338918" cy="1207924"/>
              </a:xfrm>
            </p:grpSpPr>
            <p:sp>
              <p:nvSpPr>
                <p:cNvPr id="3" name="Freeform 3"/>
                <p:cNvSpPr/>
                <p:nvPr/>
              </p:nvSpPr>
              <p:spPr>
                <a:xfrm>
                  <a:off x="0" y="0"/>
                  <a:ext cx="1338917" cy="1198399"/>
                </a:xfrm>
                <a:custGeom>
                  <a:avLst/>
                  <a:gdLst/>
                  <a:ahLst/>
                  <a:cxnLst/>
                  <a:rect l="l" t="t" r="r" b="b"/>
                  <a:pathLst>
                    <a:path w="1338917" h="990680">
                      <a:moveTo>
                        <a:pt x="44482" y="0"/>
                      </a:moveTo>
                      <a:lnTo>
                        <a:pt x="1294435" y="0"/>
                      </a:lnTo>
                      <a:cubicBezTo>
                        <a:pt x="1306233" y="0"/>
                        <a:pt x="1317547" y="4687"/>
                        <a:pt x="1325889" y="13029"/>
                      </a:cubicBezTo>
                      <a:cubicBezTo>
                        <a:pt x="1334231" y="21371"/>
                        <a:pt x="1338917" y="32685"/>
                        <a:pt x="1338917" y="44482"/>
                      </a:cubicBezTo>
                      <a:lnTo>
                        <a:pt x="1338917" y="946198"/>
                      </a:lnTo>
                      <a:cubicBezTo>
                        <a:pt x="1338917" y="970765"/>
                        <a:pt x="1319002" y="990680"/>
                        <a:pt x="1294435" y="990680"/>
                      </a:cubicBezTo>
                      <a:lnTo>
                        <a:pt x="44482" y="990680"/>
                      </a:lnTo>
                      <a:cubicBezTo>
                        <a:pt x="19915" y="990680"/>
                        <a:pt x="0" y="970765"/>
                        <a:pt x="0" y="946198"/>
                      </a:cubicBezTo>
                      <a:lnTo>
                        <a:pt x="0" y="44482"/>
                      </a:lnTo>
                      <a:cubicBezTo>
                        <a:pt x="0" y="19915"/>
                        <a:pt x="19915" y="0"/>
                        <a:pt x="44482" y="0"/>
                      </a:cubicBezTo>
                      <a:close/>
                    </a:path>
                  </a:pathLst>
                </a:custGeom>
                <a:solidFill>
                  <a:schemeClr val="bg1"/>
                </a:solidFill>
                <a:ln w="38100" cap="rnd">
                  <a:solidFill>
                    <a:srgbClr val="323030"/>
                  </a:solidFill>
                  <a:prstDash val="solid"/>
                  <a:round/>
                </a:ln>
              </p:spPr>
            </p:sp>
            <p:sp>
              <p:nvSpPr>
                <p:cNvPr id="4" name="TextBox 4"/>
                <p:cNvSpPr txBox="1"/>
                <p:nvPr/>
              </p:nvSpPr>
              <p:spPr>
                <a:xfrm>
                  <a:off x="0" y="-9525"/>
                  <a:ext cx="1338918" cy="1000205"/>
                </a:xfrm>
                <a:prstGeom prst="rect">
                  <a:avLst/>
                </a:prstGeom>
              </p:spPr>
              <p:txBody>
                <a:bodyPr lIns="50800" tIns="50800" rIns="50800" bIns="50800" rtlCol="0" anchor="ctr"/>
                <a:lstStyle/>
                <a:p>
                  <a:pPr marL="0" marR="0" lvl="0" indent="0" algn="ctr" defTabSz="914400" rtl="0" eaLnBrk="1" fontAlgn="auto" latinLnBrk="0" hangingPunct="1">
                    <a:lnSpc>
                      <a:spcPts val="1936"/>
                    </a:lnSpc>
                    <a:spcBef>
                      <a:spcPts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1" name="Group 11"/>
              <p:cNvGrpSpPr/>
              <p:nvPr/>
            </p:nvGrpSpPr>
            <p:grpSpPr>
              <a:xfrm>
                <a:off x="1028700" y="4547778"/>
                <a:ext cx="5221355" cy="1191444"/>
                <a:chOff x="0" y="0"/>
                <a:chExt cx="1338918" cy="305523"/>
              </a:xfrm>
            </p:grpSpPr>
            <p:sp>
              <p:nvSpPr>
                <p:cNvPr id="12" name="Freeform 12"/>
                <p:cNvSpPr/>
                <p:nvPr/>
              </p:nvSpPr>
              <p:spPr>
                <a:xfrm>
                  <a:off x="0" y="0"/>
                  <a:ext cx="1338917" cy="305523"/>
                </a:xfrm>
                <a:custGeom>
                  <a:avLst/>
                  <a:gdLst/>
                  <a:ahLst/>
                  <a:cxnLst/>
                  <a:rect l="l" t="t" r="r" b="b"/>
                  <a:pathLst>
                    <a:path w="1338917" h="305523">
                      <a:moveTo>
                        <a:pt x="0" y="0"/>
                      </a:moveTo>
                      <a:lnTo>
                        <a:pt x="1338917" y="0"/>
                      </a:lnTo>
                      <a:lnTo>
                        <a:pt x="1338917" y="305523"/>
                      </a:lnTo>
                      <a:lnTo>
                        <a:pt x="0" y="305523"/>
                      </a:lnTo>
                      <a:close/>
                    </a:path>
                  </a:pathLst>
                </a:custGeom>
                <a:solidFill>
                  <a:srgbClr val="FF9B9B"/>
                </a:solidFill>
                <a:ln w="38100" cap="sq">
                  <a:solidFill>
                    <a:srgbClr val="323030"/>
                  </a:solidFill>
                  <a:prstDash val="solid"/>
                  <a:miter/>
                </a:ln>
              </p:spPr>
            </p:sp>
            <p:sp>
              <p:nvSpPr>
                <p:cNvPr id="13" name="TextBox 13"/>
                <p:cNvSpPr txBox="1"/>
                <p:nvPr/>
              </p:nvSpPr>
              <p:spPr>
                <a:xfrm>
                  <a:off x="0" y="-19050"/>
                  <a:ext cx="1338918" cy="324573"/>
                </a:xfrm>
                <a:prstGeom prst="rect">
                  <a:avLst/>
                </a:prstGeom>
              </p:spPr>
              <p:txBody>
                <a:bodyPr lIns="50800" tIns="50800" rIns="50800" bIns="50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solidFill>
                        <a:srgbClr val="323030"/>
                      </a:solidFill>
                      <a:latin typeface="Arial" panose="020B0604020202020204" pitchFamily="34" charset="0"/>
                      <a:ea typeface="Roboto Condensed Bold"/>
                      <a:cs typeface="Arial" panose="020B0604020202020204" pitchFamily="34" charset="0"/>
                      <a:sym typeface="Roboto Condensed Bold"/>
                    </a:rPr>
                    <a:t>I</a:t>
                  </a:r>
                  <a:r>
                    <a:rPr kumimoji="0" lang="en-US" sz="4800" b="1" i="0" u="none" strike="noStrike" kern="1200" cap="none" spc="0" normalizeH="0" baseline="0" noProof="0" smtClean="0">
                      <a:ln>
                        <a:noFill/>
                      </a:ln>
                      <a:solidFill>
                        <a:srgbClr val="323030"/>
                      </a:solidFill>
                      <a:effectLst/>
                      <a:uLnTx/>
                      <a:uFillTx/>
                      <a:latin typeface="Arial" panose="020B0604020202020204" pitchFamily="34" charset="0"/>
                      <a:ea typeface="Roboto Condensed Bold"/>
                      <a:cs typeface="Arial" panose="020B0604020202020204" pitchFamily="34" charset="0"/>
                      <a:sym typeface="Roboto Condensed Bold"/>
                    </a:rPr>
                    <a:t>.</a:t>
                  </a:r>
                  <a:endParaRPr kumimoji="0" lang="en-US" sz="4800" b="1" i="0" u="none" strike="noStrike" kern="1200" cap="none" spc="0" normalizeH="0" baseline="0" noProof="0" dirty="0">
                    <a:ln>
                      <a:noFill/>
                    </a:ln>
                    <a:solidFill>
                      <a:srgbClr val="323030"/>
                    </a:solidFill>
                    <a:effectLst/>
                    <a:uLnTx/>
                    <a:uFillTx/>
                    <a:latin typeface="Arial" panose="020B0604020202020204" pitchFamily="34" charset="0"/>
                    <a:ea typeface="Roboto Condensed Bold"/>
                    <a:cs typeface="Arial" panose="020B0604020202020204" pitchFamily="34" charset="0"/>
                    <a:sym typeface="Roboto Condensed Bold"/>
                  </a:endParaRPr>
                </a:p>
              </p:txBody>
            </p:sp>
          </p:grpSp>
        </p:grpSp>
        <p:sp>
          <p:nvSpPr>
            <p:cNvPr id="37" name="TextBox 36">
              <a:extLst>
                <a:ext uri="{FF2B5EF4-FFF2-40B4-BE49-F238E27FC236}">
                  <a16:creationId xmlns:a16="http://schemas.microsoft.com/office/drawing/2014/main" xmlns="" id="{FC5762CD-5B9F-AE69-B729-D2D6E818D310}"/>
                </a:ext>
              </a:extLst>
            </p:cNvPr>
            <p:cNvSpPr txBox="1"/>
            <p:nvPr/>
          </p:nvSpPr>
          <p:spPr>
            <a:xfrm>
              <a:off x="1211168" y="6439963"/>
              <a:ext cx="4856414" cy="274825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ĐIỆN PHÂN NÓNG CHẢY, ĐIỆN PHÂN DUNG DỊCH</a:t>
              </a:r>
              <a:endParaRPr kumimoji="0" lang="en-US" sz="4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xmlns="" id="{14B3FF68-2B66-39C8-5EBD-E9D7687A16C2}"/>
              </a:ext>
            </a:extLst>
          </p:cNvPr>
          <p:cNvGrpSpPr/>
          <p:nvPr/>
        </p:nvGrpSpPr>
        <p:grpSpPr>
          <a:xfrm>
            <a:off x="12311393" y="3467100"/>
            <a:ext cx="5221355" cy="5520561"/>
            <a:chOff x="6533323" y="4547778"/>
            <a:chExt cx="5221355" cy="5520561"/>
          </a:xfrm>
        </p:grpSpPr>
        <p:grpSp>
          <p:nvGrpSpPr>
            <p:cNvPr id="40" name="Group 39">
              <a:extLst>
                <a:ext uri="{FF2B5EF4-FFF2-40B4-BE49-F238E27FC236}">
                  <a16:creationId xmlns:a16="http://schemas.microsoft.com/office/drawing/2014/main" xmlns="" id="{9E7F43EE-D36C-DAA8-E66F-D52BB775E7BB}"/>
                </a:ext>
              </a:extLst>
            </p:cNvPr>
            <p:cNvGrpSpPr/>
            <p:nvPr/>
          </p:nvGrpSpPr>
          <p:grpSpPr>
            <a:xfrm>
              <a:off x="6533323" y="4547778"/>
              <a:ext cx="5221355" cy="5520561"/>
              <a:chOff x="6533323" y="4547778"/>
              <a:chExt cx="5221355" cy="5520561"/>
            </a:xfrm>
          </p:grpSpPr>
          <p:grpSp>
            <p:nvGrpSpPr>
              <p:cNvPr id="5" name="Group 5"/>
              <p:cNvGrpSpPr/>
              <p:nvPr/>
            </p:nvGrpSpPr>
            <p:grpSpPr>
              <a:xfrm>
                <a:off x="6533323" y="5357817"/>
                <a:ext cx="5221355" cy="4710522"/>
                <a:chOff x="0" y="-9525"/>
                <a:chExt cx="1338918" cy="1207924"/>
              </a:xfrm>
            </p:grpSpPr>
            <p:sp>
              <p:nvSpPr>
                <p:cNvPr id="6" name="Freeform 6"/>
                <p:cNvSpPr/>
                <p:nvPr/>
              </p:nvSpPr>
              <p:spPr>
                <a:xfrm>
                  <a:off x="0" y="0"/>
                  <a:ext cx="1338917" cy="1198399"/>
                </a:xfrm>
                <a:custGeom>
                  <a:avLst/>
                  <a:gdLst/>
                  <a:ahLst/>
                  <a:cxnLst/>
                  <a:rect l="l" t="t" r="r" b="b"/>
                  <a:pathLst>
                    <a:path w="1338917" h="990680">
                      <a:moveTo>
                        <a:pt x="44482" y="0"/>
                      </a:moveTo>
                      <a:lnTo>
                        <a:pt x="1294435" y="0"/>
                      </a:lnTo>
                      <a:cubicBezTo>
                        <a:pt x="1306233" y="0"/>
                        <a:pt x="1317547" y="4687"/>
                        <a:pt x="1325889" y="13029"/>
                      </a:cubicBezTo>
                      <a:cubicBezTo>
                        <a:pt x="1334231" y="21371"/>
                        <a:pt x="1338917" y="32685"/>
                        <a:pt x="1338917" y="44482"/>
                      </a:cubicBezTo>
                      <a:lnTo>
                        <a:pt x="1338917" y="946198"/>
                      </a:lnTo>
                      <a:cubicBezTo>
                        <a:pt x="1338917" y="970765"/>
                        <a:pt x="1319002" y="990680"/>
                        <a:pt x="1294435" y="990680"/>
                      </a:cubicBezTo>
                      <a:lnTo>
                        <a:pt x="44482" y="990680"/>
                      </a:lnTo>
                      <a:cubicBezTo>
                        <a:pt x="19915" y="990680"/>
                        <a:pt x="0" y="970765"/>
                        <a:pt x="0" y="946198"/>
                      </a:cubicBezTo>
                      <a:lnTo>
                        <a:pt x="0" y="44482"/>
                      </a:lnTo>
                      <a:cubicBezTo>
                        <a:pt x="0" y="19915"/>
                        <a:pt x="19915" y="0"/>
                        <a:pt x="44482" y="0"/>
                      </a:cubicBezTo>
                      <a:close/>
                    </a:path>
                  </a:pathLst>
                </a:custGeom>
                <a:solidFill>
                  <a:schemeClr val="bg1"/>
                </a:solidFill>
                <a:ln w="38100" cap="rnd">
                  <a:solidFill>
                    <a:srgbClr val="323030"/>
                  </a:solidFill>
                  <a:prstDash val="solid"/>
                  <a:round/>
                </a:ln>
              </p:spPr>
            </p:sp>
            <p:sp>
              <p:nvSpPr>
                <p:cNvPr id="7" name="TextBox 7"/>
                <p:cNvSpPr txBox="1"/>
                <p:nvPr/>
              </p:nvSpPr>
              <p:spPr>
                <a:xfrm>
                  <a:off x="0" y="-9525"/>
                  <a:ext cx="1338918" cy="1000205"/>
                </a:xfrm>
                <a:prstGeom prst="rect">
                  <a:avLst/>
                </a:prstGeom>
              </p:spPr>
              <p:txBody>
                <a:bodyPr lIns="50800" tIns="50800" rIns="50800" bIns="50800" rtlCol="0" anchor="ctr"/>
                <a:lstStyle/>
                <a:p>
                  <a:pPr marL="0" marR="0" lvl="0" indent="0" algn="ctr" defTabSz="914400" rtl="0" eaLnBrk="1" fontAlgn="auto" latinLnBrk="0" hangingPunct="1">
                    <a:lnSpc>
                      <a:spcPts val="1936"/>
                    </a:lnSpc>
                    <a:spcBef>
                      <a:spcPts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8" name="Group 8"/>
              <p:cNvGrpSpPr/>
              <p:nvPr/>
            </p:nvGrpSpPr>
            <p:grpSpPr>
              <a:xfrm>
                <a:off x="6535805" y="4547778"/>
                <a:ext cx="5218869" cy="1191444"/>
                <a:chOff x="0" y="0"/>
                <a:chExt cx="1338918" cy="305523"/>
              </a:xfrm>
            </p:grpSpPr>
            <p:sp>
              <p:nvSpPr>
                <p:cNvPr id="9" name="Freeform 9"/>
                <p:cNvSpPr/>
                <p:nvPr/>
              </p:nvSpPr>
              <p:spPr>
                <a:xfrm>
                  <a:off x="0" y="0"/>
                  <a:ext cx="1338917" cy="305523"/>
                </a:xfrm>
                <a:custGeom>
                  <a:avLst/>
                  <a:gdLst/>
                  <a:ahLst/>
                  <a:cxnLst/>
                  <a:rect l="l" t="t" r="r" b="b"/>
                  <a:pathLst>
                    <a:path w="1338917" h="305523">
                      <a:moveTo>
                        <a:pt x="0" y="0"/>
                      </a:moveTo>
                      <a:lnTo>
                        <a:pt x="1338917" y="0"/>
                      </a:lnTo>
                      <a:lnTo>
                        <a:pt x="1338917" y="305523"/>
                      </a:lnTo>
                      <a:lnTo>
                        <a:pt x="0" y="305523"/>
                      </a:lnTo>
                      <a:close/>
                    </a:path>
                  </a:pathLst>
                </a:custGeom>
                <a:solidFill>
                  <a:srgbClr val="BFDD76"/>
                </a:solidFill>
                <a:ln w="38100" cap="sq">
                  <a:solidFill>
                    <a:srgbClr val="323030"/>
                  </a:solidFill>
                  <a:prstDash val="solid"/>
                  <a:miter/>
                </a:ln>
              </p:spPr>
            </p:sp>
            <p:sp>
              <p:nvSpPr>
                <p:cNvPr id="10" name="TextBox 10"/>
                <p:cNvSpPr txBox="1"/>
                <p:nvPr/>
              </p:nvSpPr>
              <p:spPr>
                <a:xfrm>
                  <a:off x="0" y="-19050"/>
                  <a:ext cx="1338918" cy="324573"/>
                </a:xfrm>
                <a:prstGeom prst="rect">
                  <a:avLst/>
                </a:prstGeom>
              </p:spPr>
              <p:txBody>
                <a:bodyPr lIns="50800" tIns="50800" rIns="50800" bIns="50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smtClean="0">
                      <a:solidFill>
                        <a:srgbClr val="323030"/>
                      </a:solidFill>
                      <a:latin typeface="Arial" panose="020B0604020202020204" pitchFamily="34" charset="0"/>
                      <a:ea typeface="Roboto Condensed Bold"/>
                      <a:cs typeface="Arial" panose="020B0604020202020204" pitchFamily="34" charset="0"/>
                      <a:sym typeface="Roboto Condensed Bold"/>
                    </a:rPr>
                    <a:t>II</a:t>
                  </a:r>
                  <a:r>
                    <a:rPr kumimoji="0" lang="en-US" sz="4800" b="1" i="0" u="none" strike="noStrike" kern="1200" cap="none" spc="0" normalizeH="0" baseline="0" noProof="0" smtClean="0">
                      <a:ln>
                        <a:noFill/>
                      </a:ln>
                      <a:solidFill>
                        <a:srgbClr val="323030"/>
                      </a:solidFill>
                      <a:effectLst/>
                      <a:uLnTx/>
                      <a:uFillTx/>
                      <a:latin typeface="Arial" panose="020B0604020202020204" pitchFamily="34" charset="0"/>
                      <a:ea typeface="Roboto Condensed Bold"/>
                      <a:cs typeface="Arial" panose="020B0604020202020204" pitchFamily="34" charset="0"/>
                      <a:sym typeface="Roboto Condensed Bold"/>
                    </a:rPr>
                    <a:t>.</a:t>
                  </a:r>
                  <a:endParaRPr kumimoji="0" lang="en-US" sz="4800" b="1" i="0" u="none" strike="noStrike" kern="1200" cap="none" spc="0" normalizeH="0" baseline="0" noProof="0" dirty="0">
                    <a:ln>
                      <a:noFill/>
                    </a:ln>
                    <a:solidFill>
                      <a:srgbClr val="323030"/>
                    </a:solidFill>
                    <a:effectLst/>
                    <a:uLnTx/>
                    <a:uFillTx/>
                    <a:latin typeface="Arial" panose="020B0604020202020204" pitchFamily="34" charset="0"/>
                    <a:ea typeface="Roboto Condensed Bold"/>
                    <a:cs typeface="Arial" panose="020B0604020202020204" pitchFamily="34" charset="0"/>
                    <a:sym typeface="Roboto Condensed Bold"/>
                  </a:endParaRPr>
                </a:p>
              </p:txBody>
            </p:sp>
          </p:grpSp>
        </p:grpSp>
        <p:sp>
          <p:nvSpPr>
            <p:cNvPr id="38" name="TextBox 37">
              <a:extLst>
                <a:ext uri="{FF2B5EF4-FFF2-40B4-BE49-F238E27FC236}">
                  <a16:creationId xmlns:a16="http://schemas.microsoft.com/office/drawing/2014/main" xmlns="" id="{6B125455-620B-6B1E-31DB-38B4C8D53906}"/>
                </a:ext>
              </a:extLst>
            </p:cNvPr>
            <p:cNvSpPr txBox="1"/>
            <p:nvPr/>
          </p:nvSpPr>
          <p:spPr>
            <a:xfrm>
              <a:off x="6609107" y="7346929"/>
              <a:ext cx="5069782" cy="769441"/>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lang="en-US" sz="4400">
                  <a:solidFill>
                    <a:prstClr val="black"/>
                  </a:solidFill>
                  <a:latin typeface="Arial" panose="020B0604020202020204" pitchFamily="34" charset="0"/>
                  <a:cs typeface="Arial" panose="020B0604020202020204" pitchFamily="34" charset="0"/>
                </a:rPr>
                <a:t>ỨNG DỤNG</a:t>
              </a: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33" name="Picture 32"/>
          <p:cNvPicPr>
            <a:picLocks noChangeAspect="1"/>
          </p:cNvPicPr>
          <p:nvPr/>
        </p:nvPicPr>
        <p:blipFill>
          <a:blip r:embed="rId3"/>
          <a:stretch>
            <a:fillRect/>
          </a:stretch>
        </p:blipFill>
        <p:spPr>
          <a:xfrm>
            <a:off x="7022048" y="5922086"/>
            <a:ext cx="4403043" cy="4370905"/>
          </a:xfrm>
          <a:prstGeom prst="rect">
            <a:avLst/>
          </a:prstGeom>
        </p:spPr>
      </p:pic>
      <p:grpSp>
        <p:nvGrpSpPr>
          <p:cNvPr id="34" name="Group 70"/>
          <p:cNvGrpSpPr/>
          <p:nvPr/>
        </p:nvGrpSpPr>
        <p:grpSpPr>
          <a:xfrm>
            <a:off x="965917" y="932479"/>
            <a:ext cx="16356167" cy="1610047"/>
            <a:chOff x="0" y="0"/>
            <a:chExt cx="21808222" cy="2146729"/>
          </a:xfrm>
        </p:grpSpPr>
        <p:grpSp>
          <p:nvGrpSpPr>
            <p:cNvPr id="35" name="Group 71"/>
            <p:cNvGrpSpPr/>
            <p:nvPr/>
          </p:nvGrpSpPr>
          <p:grpSpPr>
            <a:xfrm>
              <a:off x="0" y="0"/>
              <a:ext cx="21808222" cy="2146729"/>
              <a:chOff x="0" y="0"/>
              <a:chExt cx="6364098" cy="626461"/>
            </a:xfrm>
          </p:grpSpPr>
          <p:sp>
            <p:nvSpPr>
              <p:cNvPr id="52" name="Freeform 72"/>
              <p:cNvSpPr/>
              <p:nvPr/>
            </p:nvSpPr>
            <p:spPr>
              <a:xfrm>
                <a:off x="0" y="0"/>
                <a:ext cx="6364098" cy="626461"/>
              </a:xfrm>
              <a:custGeom>
                <a:avLst/>
                <a:gdLst/>
                <a:ahLst/>
                <a:cxnLst/>
                <a:rect l="l" t="t" r="r" b="b"/>
                <a:pathLst>
                  <a:path w="6364098" h="626461">
                    <a:moveTo>
                      <a:pt x="17513" y="0"/>
                    </a:moveTo>
                    <a:lnTo>
                      <a:pt x="6346585" y="0"/>
                    </a:lnTo>
                    <a:cubicBezTo>
                      <a:pt x="6356257" y="0"/>
                      <a:pt x="6364098" y="7841"/>
                      <a:pt x="6364098" y="17513"/>
                    </a:cubicBezTo>
                    <a:lnTo>
                      <a:pt x="6364098" y="608947"/>
                    </a:lnTo>
                    <a:cubicBezTo>
                      <a:pt x="6364098" y="618620"/>
                      <a:pt x="6356257" y="626461"/>
                      <a:pt x="6346585" y="626461"/>
                    </a:cubicBezTo>
                    <a:lnTo>
                      <a:pt x="17513" y="626461"/>
                    </a:lnTo>
                    <a:cubicBezTo>
                      <a:pt x="7841" y="626461"/>
                      <a:pt x="0" y="618620"/>
                      <a:pt x="0" y="608947"/>
                    </a:cubicBezTo>
                    <a:lnTo>
                      <a:pt x="0" y="17513"/>
                    </a:lnTo>
                    <a:cubicBezTo>
                      <a:pt x="0" y="7841"/>
                      <a:pt x="7841" y="0"/>
                      <a:pt x="17513" y="0"/>
                    </a:cubicBezTo>
                    <a:close/>
                  </a:path>
                </a:pathLst>
              </a:custGeom>
              <a:solidFill>
                <a:srgbClr val="FFFFFF"/>
              </a:solidFill>
              <a:ln cap="rnd">
                <a:noFill/>
                <a:prstDash val="solid"/>
                <a:round/>
              </a:ln>
            </p:spPr>
          </p:sp>
          <p:sp>
            <p:nvSpPr>
              <p:cNvPr id="53" name="TextBox 73"/>
              <p:cNvSpPr txBox="1"/>
              <p:nvPr/>
            </p:nvSpPr>
            <p:spPr>
              <a:xfrm>
                <a:off x="0" y="-66675"/>
                <a:ext cx="6364098" cy="693136"/>
              </a:xfrm>
              <a:prstGeom prst="rect">
                <a:avLst/>
              </a:prstGeom>
            </p:spPr>
            <p:txBody>
              <a:bodyPr lIns="46656" tIns="46656" rIns="46656" bIns="46656" rtlCol="0" anchor="ctr"/>
              <a:lstStyle/>
              <a:p>
                <a:pPr marL="0" lvl="0" indent="0" algn="ctr">
                  <a:lnSpc>
                    <a:spcPts val="2520"/>
                  </a:lnSpc>
                  <a:spcBef>
                    <a:spcPct val="0"/>
                  </a:spcBef>
                </a:pPr>
                <a:endParaRPr/>
              </a:p>
            </p:txBody>
          </p:sp>
        </p:grpSp>
        <p:grpSp>
          <p:nvGrpSpPr>
            <p:cNvPr id="36" name="Group 74"/>
            <p:cNvGrpSpPr/>
            <p:nvPr/>
          </p:nvGrpSpPr>
          <p:grpSpPr>
            <a:xfrm>
              <a:off x="184321" y="185058"/>
              <a:ext cx="21439580" cy="1751824"/>
              <a:chOff x="0" y="0"/>
              <a:chExt cx="6256521" cy="511219"/>
            </a:xfrm>
          </p:grpSpPr>
          <p:sp>
            <p:nvSpPr>
              <p:cNvPr id="50" name="Freeform 75"/>
              <p:cNvSpPr/>
              <p:nvPr/>
            </p:nvSpPr>
            <p:spPr>
              <a:xfrm>
                <a:off x="0" y="0"/>
                <a:ext cx="6256521" cy="511219"/>
              </a:xfrm>
              <a:custGeom>
                <a:avLst/>
                <a:gdLst/>
                <a:ahLst/>
                <a:cxnLst/>
                <a:rect l="l" t="t" r="r" b="b"/>
                <a:pathLst>
                  <a:path w="6256521" h="511219">
                    <a:moveTo>
                      <a:pt x="14444" y="0"/>
                    </a:moveTo>
                    <a:lnTo>
                      <a:pt x="6242077" y="0"/>
                    </a:lnTo>
                    <a:cubicBezTo>
                      <a:pt x="6250054" y="0"/>
                      <a:pt x="6256521" y="6467"/>
                      <a:pt x="6256521" y="14444"/>
                    </a:cubicBezTo>
                    <a:lnTo>
                      <a:pt x="6256521" y="496775"/>
                    </a:lnTo>
                    <a:cubicBezTo>
                      <a:pt x="6256521" y="504752"/>
                      <a:pt x="6250054" y="511219"/>
                      <a:pt x="6242077" y="511219"/>
                    </a:cubicBezTo>
                    <a:lnTo>
                      <a:pt x="14444" y="511219"/>
                    </a:lnTo>
                    <a:cubicBezTo>
                      <a:pt x="10613" y="511219"/>
                      <a:pt x="6939" y="509697"/>
                      <a:pt x="4231" y="506988"/>
                    </a:cubicBezTo>
                    <a:cubicBezTo>
                      <a:pt x="1522" y="504280"/>
                      <a:pt x="0" y="500606"/>
                      <a:pt x="0" y="496775"/>
                    </a:cubicBezTo>
                    <a:lnTo>
                      <a:pt x="0" y="14444"/>
                    </a:lnTo>
                    <a:cubicBezTo>
                      <a:pt x="0" y="6467"/>
                      <a:pt x="6467" y="0"/>
                      <a:pt x="14444" y="0"/>
                    </a:cubicBezTo>
                    <a:close/>
                  </a:path>
                </a:pathLst>
              </a:custGeom>
              <a:solidFill>
                <a:srgbClr val="BCBEFA"/>
              </a:solidFill>
              <a:ln w="38100" cap="rnd">
                <a:solidFill>
                  <a:srgbClr val="1A1E2D"/>
                </a:solidFill>
                <a:prstDash val="sysDash"/>
                <a:round/>
              </a:ln>
            </p:spPr>
          </p:sp>
          <p:sp>
            <p:nvSpPr>
              <p:cNvPr id="51" name="TextBox 76"/>
              <p:cNvSpPr txBox="1"/>
              <p:nvPr/>
            </p:nvSpPr>
            <p:spPr>
              <a:xfrm>
                <a:off x="0" y="-66675"/>
                <a:ext cx="6256521" cy="577894"/>
              </a:xfrm>
              <a:prstGeom prst="rect">
                <a:avLst/>
              </a:prstGeom>
            </p:spPr>
            <p:txBody>
              <a:bodyPr lIns="46656" tIns="46656" rIns="46656" bIns="46656" rtlCol="0" anchor="ctr"/>
              <a:lstStyle/>
              <a:p>
                <a:pPr marL="0" lvl="0" indent="0" algn="ctr">
                  <a:lnSpc>
                    <a:spcPts val="2520"/>
                  </a:lnSpc>
                  <a:spcBef>
                    <a:spcPct val="0"/>
                  </a:spcBef>
                </a:pPr>
                <a:endParaRPr/>
              </a:p>
            </p:txBody>
          </p:sp>
        </p:grpSp>
        <p:sp>
          <p:nvSpPr>
            <p:cNvPr id="49" name="TextBox 77"/>
            <p:cNvSpPr txBox="1"/>
            <p:nvPr/>
          </p:nvSpPr>
          <p:spPr>
            <a:xfrm>
              <a:off x="1684975" y="393115"/>
              <a:ext cx="18438275" cy="1354217"/>
            </a:xfrm>
            <a:prstGeom prst="rect">
              <a:avLst/>
            </a:prstGeom>
          </p:spPr>
          <p:txBody>
            <a:bodyPr lIns="0" tIns="0" rIns="0" bIns="0" rtlCol="0" anchor="t">
              <a:spAutoFit/>
            </a:bodyPr>
            <a:lstStyle/>
            <a:p>
              <a:pPr marL="0" lvl="0" indent="0" algn="ctr">
                <a:spcBef>
                  <a:spcPct val="0"/>
                </a:spcBef>
              </a:pPr>
              <a:r>
                <a:rPr lang="vi-VN" sz="6600" b="1" u="none" strike="noStrike">
                  <a:solidFill>
                    <a:srgbClr val="19274F"/>
                  </a:solidFill>
                  <a:latin typeface="Arial" panose="020B0604020202020204" pitchFamily="34" charset="0"/>
                  <a:cs typeface="Arial" panose="020B0604020202020204" pitchFamily="34" charset="0"/>
                </a:rPr>
                <a:t>NỘI DUNG BÀI HỌC</a:t>
              </a:r>
              <a:endParaRPr lang="en-US" sz="6600" b="1" u="none" strike="noStrike">
                <a:solidFill>
                  <a:srgbClr val="19274F"/>
                </a:solidFill>
                <a:latin typeface="Arial" panose="020B0604020202020204" pitchFamily="34" charset="0"/>
                <a:cs typeface="Arial" panose="020B0604020202020204" pitchFamily="34" charset="0"/>
              </a:endParaRPr>
            </a:p>
          </p:txBody>
        </p:sp>
      </p:grpSp>
      <p:pic>
        <p:nvPicPr>
          <p:cNvPr id="54" name="Picture 53"/>
          <p:cNvPicPr>
            <a:picLocks noChangeAspect="1"/>
          </p:cNvPicPr>
          <p:nvPr/>
        </p:nvPicPr>
        <p:blipFill>
          <a:blip r:embed="rId4"/>
          <a:stretch>
            <a:fillRect/>
          </a:stretch>
        </p:blipFill>
        <p:spPr>
          <a:xfrm rot="19968281">
            <a:off x="54123" y="343532"/>
            <a:ext cx="2100069" cy="1582542"/>
          </a:xfrm>
          <a:prstGeom prst="rect">
            <a:avLst/>
          </a:prstGeom>
        </p:spPr>
      </p:pic>
    </p:spTree>
    <p:extLst>
      <p:ext uri="{BB962C8B-B14F-4D97-AF65-F5344CB8AC3E}">
        <p14:creationId xmlns:p14="http://schemas.microsoft.com/office/powerpoint/2010/main" val="233190182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FDD76"/>
        </a:solidFill>
        <a:effectLst/>
      </p:bgPr>
    </p:bg>
    <p:spTree>
      <p:nvGrpSpPr>
        <p:cNvPr id="1" name=""/>
        <p:cNvGrpSpPr/>
        <p:nvPr/>
      </p:nvGrpSpPr>
      <p:grpSpPr>
        <a:xfrm>
          <a:off x="0" y="0"/>
          <a:ext cx="0" cy="0"/>
          <a:chOff x="0" y="0"/>
          <a:chExt cx="0" cy="0"/>
        </a:xfrm>
      </p:grpSpPr>
      <p:grpSp>
        <p:nvGrpSpPr>
          <p:cNvPr id="2" name="Group 2"/>
          <p:cNvGrpSpPr/>
          <p:nvPr/>
        </p:nvGrpSpPr>
        <p:grpSpPr>
          <a:xfrm>
            <a:off x="-19493" y="3107902"/>
            <a:ext cx="12440287" cy="2993469"/>
            <a:chOff x="0" y="-1574265"/>
            <a:chExt cx="16587049" cy="3991292"/>
          </a:xfrm>
        </p:grpSpPr>
        <p:sp>
          <p:nvSpPr>
            <p:cNvPr id="3" name="AutoShape 3"/>
            <p:cNvSpPr/>
            <p:nvPr/>
          </p:nvSpPr>
          <p:spPr>
            <a:xfrm>
              <a:off x="0" y="433094"/>
              <a:ext cx="16319555" cy="0"/>
            </a:xfrm>
            <a:prstGeom prst="line">
              <a:avLst/>
            </a:prstGeom>
            <a:ln w="50800" cap="flat">
              <a:solidFill>
                <a:schemeClr val="tx1">
                  <a:alpha val="69804"/>
                </a:schemeClr>
              </a:solidFill>
              <a:prstDash val="sysDot"/>
              <a:headEnd type="none" w="sm" len="sm"/>
              <a:tailEnd type="none" w="sm" len="sm"/>
            </a:ln>
          </p:spPr>
        </p:sp>
        <p:grpSp>
          <p:nvGrpSpPr>
            <p:cNvPr id="4" name="Group 4"/>
            <p:cNvGrpSpPr/>
            <p:nvPr/>
          </p:nvGrpSpPr>
          <p:grpSpPr>
            <a:xfrm rot="1859663">
              <a:off x="10329337" y="-1574265"/>
              <a:ext cx="6257712" cy="3991292"/>
              <a:chOff x="76200" y="-4402569"/>
              <a:chExt cx="8057403" cy="5139169"/>
            </a:xfrm>
          </p:grpSpPr>
          <p:sp>
            <p:nvSpPr>
              <p:cNvPr id="5" name="Freeform 5"/>
              <p:cNvSpPr/>
              <p:nvPr/>
            </p:nvSpPr>
            <p:spPr>
              <a:xfrm>
                <a:off x="7320804" y="-4402569"/>
                <a:ext cx="812799" cy="81280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BBFF"/>
              </a:solidFill>
              <a:ln w="19050" cap="sq">
                <a:solidFill>
                  <a:srgbClr val="323030"/>
                </a:solidFill>
                <a:prstDash val="solid"/>
                <a:miter/>
              </a:ln>
            </p:spPr>
          </p:sp>
          <p:sp>
            <p:nvSpPr>
              <p:cNvPr id="6" name="TextBox 6"/>
              <p:cNvSpPr txBox="1"/>
              <p:nvPr/>
            </p:nvSpPr>
            <p:spPr>
              <a:xfrm>
                <a:off x="76200" y="66675"/>
                <a:ext cx="660400" cy="669925"/>
              </a:xfrm>
              <a:prstGeom prst="rect">
                <a:avLst/>
              </a:prstGeom>
            </p:spPr>
            <p:txBody>
              <a:bodyPr lIns="50800" tIns="50800" rIns="50800" bIns="50800" rtlCol="0" anchor="ctr"/>
              <a:lstStyle/>
              <a:p>
                <a:pPr algn="ctr">
                  <a:lnSpc>
                    <a:spcPts val="1936"/>
                  </a:lnSpc>
                </a:pPr>
                <a:endParaRPr/>
              </a:p>
            </p:txBody>
          </p:sp>
        </p:grpSp>
      </p:grpSp>
      <p:sp>
        <p:nvSpPr>
          <p:cNvPr id="13" name="TextBox 13"/>
          <p:cNvSpPr txBox="1"/>
          <p:nvPr/>
        </p:nvSpPr>
        <p:spPr>
          <a:xfrm>
            <a:off x="1801322" y="5799772"/>
            <a:ext cx="9095278" cy="1769715"/>
          </a:xfrm>
          <a:prstGeom prst="rect">
            <a:avLst/>
          </a:prstGeom>
        </p:spPr>
        <p:txBody>
          <a:bodyPr wrap="square" lIns="0" tIns="0" rIns="0" bIns="0" rtlCol="0" anchor="t">
            <a:spAutoFit/>
          </a:bodyPr>
          <a:lstStyle/>
          <a:p>
            <a:r>
              <a:rPr lang="en-US" sz="11500" b="1">
                <a:latin typeface="Arial" panose="020B0604020202020204" pitchFamily="34" charset="0"/>
                <a:ea typeface="Roboto Condensed Bold"/>
                <a:cs typeface="Arial" panose="020B0604020202020204" pitchFamily="34" charset="0"/>
                <a:sym typeface="Roboto Condensed Bold"/>
              </a:rPr>
              <a:t>ỨNG DỤNG</a:t>
            </a:r>
            <a:endParaRPr lang="vi-VN" sz="11500" b="1" dirty="0">
              <a:ea typeface="Roboto Condensed Bold"/>
              <a:cs typeface="Arial" panose="020B0604020202020204" pitchFamily="34" charset="0"/>
              <a:sym typeface="Roboto Condensed Bold"/>
            </a:endParaRPr>
          </a:p>
        </p:txBody>
      </p:sp>
      <p:sp>
        <p:nvSpPr>
          <p:cNvPr id="16" name="Freeform 16"/>
          <p:cNvSpPr/>
          <p:nvPr/>
        </p:nvSpPr>
        <p:spPr>
          <a:xfrm>
            <a:off x="9144000" y="-406774"/>
            <a:ext cx="3033184" cy="2807074"/>
          </a:xfrm>
          <a:custGeom>
            <a:avLst/>
            <a:gdLst/>
            <a:ahLst/>
            <a:cxnLst/>
            <a:rect l="l" t="t" r="r" b="b"/>
            <a:pathLst>
              <a:path w="3033184" h="2807074">
                <a:moveTo>
                  <a:pt x="0" y="0"/>
                </a:moveTo>
                <a:lnTo>
                  <a:pt x="3033184" y="0"/>
                </a:lnTo>
                <a:lnTo>
                  <a:pt x="3033184" y="2807074"/>
                </a:lnTo>
                <a:lnTo>
                  <a:pt x="0" y="280707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3571256" y="1704175"/>
            <a:ext cx="2651411" cy="2299497"/>
          </a:xfrm>
          <a:custGeom>
            <a:avLst/>
            <a:gdLst/>
            <a:ahLst/>
            <a:cxnLst/>
            <a:rect l="l" t="t" r="r" b="b"/>
            <a:pathLst>
              <a:path w="2651411" h="2299497">
                <a:moveTo>
                  <a:pt x="0" y="0"/>
                </a:moveTo>
                <a:lnTo>
                  <a:pt x="2651412" y="0"/>
                </a:lnTo>
                <a:lnTo>
                  <a:pt x="2651412" y="2299497"/>
                </a:lnTo>
                <a:lnTo>
                  <a:pt x="0" y="229949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9" name="Hexagon 18">
            <a:extLst>
              <a:ext uri="{FF2B5EF4-FFF2-40B4-BE49-F238E27FC236}">
                <a16:creationId xmlns:a16="http://schemas.microsoft.com/office/drawing/2014/main" xmlns="" id="{97B462D8-E424-020B-176A-61D1B28D94C4}"/>
              </a:ext>
            </a:extLst>
          </p:cNvPr>
          <p:cNvSpPr/>
          <p:nvPr/>
        </p:nvSpPr>
        <p:spPr>
          <a:xfrm>
            <a:off x="1795112" y="2095500"/>
            <a:ext cx="2052627" cy="1769506"/>
          </a:xfrm>
          <a:prstGeom prst="hexagon">
            <a:avLst/>
          </a:prstGeom>
          <a:solidFill>
            <a:schemeClr val="bg1"/>
          </a:solidFill>
          <a:ln w="38100">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b="1" smtClean="0">
                <a:solidFill>
                  <a:schemeClr val="tx1"/>
                </a:solidFill>
                <a:latin typeface="Arial" panose="020B0604020202020204" pitchFamily="34" charset="0"/>
                <a:cs typeface="Arial" panose="020B0604020202020204" pitchFamily="34" charset="0"/>
              </a:rPr>
              <a:t>II.</a:t>
            </a:r>
            <a:endParaRPr lang="en-US" sz="8000" b="1" dirty="0">
              <a:solidFill>
                <a:schemeClr val="tx1"/>
              </a:solidFill>
              <a:latin typeface="Arial" panose="020B0604020202020204" pitchFamily="34" charset="0"/>
              <a:cs typeface="Arial" panose="020B0604020202020204" pitchFamily="34" charset="0"/>
            </a:endParaRPr>
          </a:p>
        </p:txBody>
      </p:sp>
      <p:sp>
        <p:nvSpPr>
          <p:cNvPr id="14" name="Freeform 2"/>
          <p:cNvSpPr/>
          <p:nvPr/>
        </p:nvSpPr>
        <p:spPr>
          <a:xfrm>
            <a:off x="14706600" y="7353300"/>
            <a:ext cx="3377401" cy="2819400"/>
          </a:xfrm>
          <a:custGeom>
            <a:avLst/>
            <a:gdLst/>
            <a:ahLst/>
            <a:cxnLst/>
            <a:rect l="l" t="t" r="r" b="b"/>
            <a:pathLst>
              <a:path w="5143500" h="4114800">
                <a:moveTo>
                  <a:pt x="0" y="0"/>
                </a:moveTo>
                <a:lnTo>
                  <a:pt x="5143500" y="0"/>
                </a:lnTo>
                <a:lnTo>
                  <a:pt x="5143500" y="4114800"/>
                </a:lnTo>
                <a:lnTo>
                  <a:pt x="0" y="4114800"/>
                </a:lnTo>
                <a:lnTo>
                  <a:pt x="0" y="0"/>
                </a:lnTo>
                <a:close/>
              </a:path>
            </a:pathLst>
          </a:custGeom>
          <a:blipFill>
            <a:blip r:embed="rId6">
              <a:extLst>
                <a:ext uri="{BEBA8EAE-BF5A-486C-A8C5-ECC9F3942E4B}">
                  <a14:imgProps xmlns:a14="http://schemas.microsoft.com/office/drawing/2010/main">
                    <a14:imgLayer r:embed="rId7">
                      <a14:imgEffect>
                        <a14:brightnessContrast bright="20000"/>
                      </a14:imgEffect>
                    </a14:imgLayer>
                  </a14:imgProps>
                </a:ext>
              </a:extLst>
            </a:blip>
            <a:stretch>
              <a:fillRect/>
            </a:stretch>
          </a:blipFill>
        </p:spPr>
      </p:sp>
    </p:spTree>
    <p:extLst>
      <p:ext uri="{BB962C8B-B14F-4D97-AF65-F5344CB8AC3E}">
        <p14:creationId xmlns:p14="http://schemas.microsoft.com/office/powerpoint/2010/main" val="2373417444"/>
      </p:ext>
    </p:extLst>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0" y="647700"/>
            <a:ext cx="4357992" cy="2045151"/>
          </a:xfrm>
          <a:prstGeom prst="rect">
            <a:avLst/>
          </a:prstGeom>
        </p:spPr>
      </p:pic>
      <p:sp>
        <p:nvSpPr>
          <p:cNvPr id="2" name="Rectangle 1"/>
          <p:cNvSpPr/>
          <p:nvPr/>
        </p:nvSpPr>
        <p:spPr>
          <a:xfrm>
            <a:off x="4853354" y="753859"/>
            <a:ext cx="12761648" cy="1754326"/>
          </a:xfrm>
          <a:prstGeom prst="rect">
            <a:avLst/>
          </a:prstGeom>
        </p:spPr>
        <p:txBody>
          <a:bodyPr wrap="square">
            <a:spAutoFit/>
          </a:bodyPr>
          <a:lstStyle/>
          <a:p>
            <a:pPr algn="just">
              <a:lnSpc>
                <a:spcPct val="150000"/>
              </a:lnSpc>
            </a:pPr>
            <a:r>
              <a:rPr lang="en-US" sz="3600" b="1" i="1">
                <a:solidFill>
                  <a:srgbClr val="002060"/>
                </a:solidFill>
                <a:latin typeface="Arial" panose="020B0604020202020204" pitchFamily="34" charset="0"/>
                <a:cs typeface="Arial" panose="020B0604020202020204" pitchFamily="34" charset="0"/>
              </a:rPr>
              <a:t>Thảo luận </a:t>
            </a:r>
            <a:r>
              <a:rPr lang="en-US" sz="3600" b="1" i="1" smtClean="0">
                <a:solidFill>
                  <a:srgbClr val="002060"/>
                </a:solidFill>
                <a:latin typeface="Arial" panose="020B0604020202020204" pitchFamily="34" charset="0"/>
                <a:cs typeface="Arial" panose="020B0604020202020204" pitchFamily="34" charset="0"/>
              </a:rPr>
              <a:t>1 </a:t>
            </a:r>
            <a:r>
              <a:rPr lang="en-US" sz="3600" b="1" i="1">
                <a:solidFill>
                  <a:srgbClr val="002060"/>
                </a:solidFill>
                <a:latin typeface="Arial" panose="020B0604020202020204" pitchFamily="34" charset="0"/>
                <a:cs typeface="Arial" panose="020B0604020202020204" pitchFamily="34" charset="0"/>
              </a:rPr>
              <a:t>(SGK tr.73).</a:t>
            </a:r>
            <a:r>
              <a:rPr lang="en-US" sz="3600" i="1">
                <a:solidFill>
                  <a:srgbClr val="002060"/>
                </a:solidFill>
                <a:latin typeface="Arial" panose="020B0604020202020204" pitchFamily="34" charset="0"/>
                <a:cs typeface="Arial" panose="020B0604020202020204" pitchFamily="34" charset="0"/>
              </a:rPr>
              <a:t> Em hãy tìm hiểu và nêu một số ứng dụng của phương pháp điện phân trong thực tiễn.</a:t>
            </a:r>
          </a:p>
        </p:txBody>
      </p:sp>
      <p:grpSp>
        <p:nvGrpSpPr>
          <p:cNvPr id="24" name="Group 23">
            <a:extLst>
              <a:ext uri="{FF2B5EF4-FFF2-40B4-BE49-F238E27FC236}">
                <a16:creationId xmlns:a16="http://schemas.microsoft.com/office/drawing/2014/main" xmlns="" id="{E2B4BB6E-6AD2-4392-8B9D-096E7C373550}"/>
              </a:ext>
            </a:extLst>
          </p:cNvPr>
          <p:cNvGrpSpPr/>
          <p:nvPr/>
        </p:nvGrpSpPr>
        <p:grpSpPr>
          <a:xfrm>
            <a:off x="704883" y="3554960"/>
            <a:ext cx="17191900" cy="5933341"/>
            <a:chOff x="704883" y="3598121"/>
            <a:chExt cx="17191900" cy="5933341"/>
          </a:xfrm>
        </p:grpSpPr>
        <p:cxnSp>
          <p:nvCxnSpPr>
            <p:cNvPr id="29" name="Elbow Connector 44">
              <a:extLst>
                <a:ext uri="{FF2B5EF4-FFF2-40B4-BE49-F238E27FC236}">
                  <a16:creationId xmlns:a16="http://schemas.microsoft.com/office/drawing/2014/main" xmlns="" id="{4A30FC72-2A36-42D0-AAD3-0B5B4D423D40}"/>
                </a:ext>
              </a:extLst>
            </p:cNvPr>
            <p:cNvCxnSpPr>
              <a:cxnSpLocks/>
              <a:stCxn id="41" idx="3"/>
            </p:cNvCxnSpPr>
            <p:nvPr/>
          </p:nvCxnSpPr>
          <p:spPr>
            <a:xfrm>
              <a:off x="7372611" y="6564791"/>
              <a:ext cx="2115287" cy="1588540"/>
            </a:xfrm>
            <a:prstGeom prst="bentConnector3">
              <a:avLst/>
            </a:prstGeom>
            <a:ln w="5715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Elbow Connector 10">
              <a:extLst>
                <a:ext uri="{FF2B5EF4-FFF2-40B4-BE49-F238E27FC236}">
                  <a16:creationId xmlns:a16="http://schemas.microsoft.com/office/drawing/2014/main" xmlns="" id="{E4E16B2A-7BED-4915-8CFA-0FE1E4401251}"/>
                </a:ext>
              </a:extLst>
            </p:cNvPr>
            <p:cNvCxnSpPr>
              <a:cxnSpLocks/>
              <a:stCxn id="41" idx="3"/>
            </p:cNvCxnSpPr>
            <p:nvPr/>
          </p:nvCxnSpPr>
          <p:spPr>
            <a:xfrm flipV="1">
              <a:off x="7372611" y="5186661"/>
              <a:ext cx="2115287" cy="1378130"/>
            </a:xfrm>
            <a:prstGeom prst="bentConnector3">
              <a:avLst>
                <a:gd name="adj1" fmla="val 50000"/>
              </a:avLst>
            </a:prstGeom>
            <a:ln w="57150">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xmlns="" id="{A9DB69A6-3DE4-44AA-9B64-6F1EEFB6AFD4}"/>
                </a:ext>
              </a:extLst>
            </p:cNvPr>
            <p:cNvGrpSpPr/>
            <p:nvPr/>
          </p:nvGrpSpPr>
          <p:grpSpPr>
            <a:xfrm>
              <a:off x="704883" y="3598121"/>
              <a:ext cx="6991317" cy="5933341"/>
              <a:chOff x="-1043558" y="3143102"/>
              <a:chExt cx="6991317" cy="5933341"/>
            </a:xfrm>
          </p:grpSpPr>
          <p:sp>
            <p:nvSpPr>
              <p:cNvPr id="42" name="Freeform 3">
                <a:extLst>
                  <a:ext uri="{FF2B5EF4-FFF2-40B4-BE49-F238E27FC236}">
                    <a16:creationId xmlns:a16="http://schemas.microsoft.com/office/drawing/2014/main" xmlns="" id="{73D3E256-8F9B-490A-979B-E65C02AAC844}"/>
                  </a:ext>
                </a:extLst>
              </p:cNvPr>
              <p:cNvSpPr/>
              <p:nvPr/>
            </p:nvSpPr>
            <p:spPr>
              <a:xfrm>
                <a:off x="-1043558" y="3143102"/>
                <a:ext cx="6991317" cy="5933341"/>
              </a:xfrm>
              <a:custGeom>
                <a:avLst/>
                <a:gdLst/>
                <a:ahLst/>
                <a:cxnLst/>
                <a:rect l="l" t="t" r="r" b="b"/>
                <a:pathLst>
                  <a:path w="1319254" h="1319254">
                    <a:moveTo>
                      <a:pt x="92735" y="0"/>
                    </a:moveTo>
                    <a:lnTo>
                      <a:pt x="1226518" y="0"/>
                    </a:lnTo>
                    <a:cubicBezTo>
                      <a:pt x="1277735" y="0"/>
                      <a:pt x="1319254" y="41519"/>
                      <a:pt x="1319254" y="92735"/>
                    </a:cubicBezTo>
                    <a:lnTo>
                      <a:pt x="1319254" y="1226518"/>
                    </a:lnTo>
                    <a:cubicBezTo>
                      <a:pt x="1319254" y="1251113"/>
                      <a:pt x="1309483" y="1274701"/>
                      <a:pt x="1292092" y="1292092"/>
                    </a:cubicBezTo>
                    <a:cubicBezTo>
                      <a:pt x="1274701" y="1309483"/>
                      <a:pt x="1251113" y="1319254"/>
                      <a:pt x="1226518" y="1319254"/>
                    </a:cubicBezTo>
                    <a:lnTo>
                      <a:pt x="92735" y="1319254"/>
                    </a:lnTo>
                    <a:cubicBezTo>
                      <a:pt x="68140" y="1319254"/>
                      <a:pt x="44553" y="1309483"/>
                      <a:pt x="27162" y="1292092"/>
                    </a:cubicBezTo>
                    <a:cubicBezTo>
                      <a:pt x="9770" y="1274701"/>
                      <a:pt x="0" y="1251113"/>
                      <a:pt x="0" y="1226518"/>
                    </a:cubicBezTo>
                    <a:lnTo>
                      <a:pt x="0" y="92735"/>
                    </a:lnTo>
                    <a:cubicBezTo>
                      <a:pt x="0" y="68140"/>
                      <a:pt x="9770" y="44553"/>
                      <a:pt x="27162" y="27162"/>
                    </a:cubicBezTo>
                    <a:cubicBezTo>
                      <a:pt x="44553" y="9770"/>
                      <a:pt x="68140" y="0"/>
                      <a:pt x="92735" y="0"/>
                    </a:cubicBezTo>
                    <a:close/>
                  </a:path>
                </a:pathLst>
              </a:custGeom>
              <a:solidFill>
                <a:schemeClr val="accent6">
                  <a:lumMod val="40000"/>
                  <a:lumOff val="60000"/>
                </a:schemeClr>
              </a:solidFill>
              <a:ln cap="rnd">
                <a:noFill/>
                <a:prstDash val="solid"/>
                <a:round/>
              </a:ln>
            </p:spPr>
          </p:sp>
          <p:sp>
            <p:nvSpPr>
              <p:cNvPr id="41" name="TextBox 40">
                <a:extLst>
                  <a:ext uri="{FF2B5EF4-FFF2-40B4-BE49-F238E27FC236}">
                    <a16:creationId xmlns:a16="http://schemas.microsoft.com/office/drawing/2014/main" xmlns="" id="{019FDB93-8AE6-4E0D-92BC-2CC63A43E0FD}"/>
                  </a:ext>
                </a:extLst>
              </p:cNvPr>
              <p:cNvSpPr txBox="1"/>
              <p:nvPr/>
            </p:nvSpPr>
            <p:spPr>
              <a:xfrm>
                <a:off x="-684745" y="3621943"/>
                <a:ext cx="6308915" cy="4975657"/>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Hiện tượng điện phân có nhiều ứng dụng trong thực tế sản xuất và đời sống: luyện kim, tinh luyện đồng, điều chế chlorine, sodium hydroxide, mạ điện, ...</a:t>
                </a:r>
              </a:p>
            </p:txBody>
          </p:sp>
        </p:grpSp>
        <p:sp>
          <p:nvSpPr>
            <p:cNvPr id="38" name="Freeform 6">
              <a:extLst>
                <a:ext uri="{FF2B5EF4-FFF2-40B4-BE49-F238E27FC236}">
                  <a16:creationId xmlns:a16="http://schemas.microsoft.com/office/drawing/2014/main" xmlns="" id="{713CD2BD-C6BA-4A56-B037-CD3554D8FA13}"/>
                </a:ext>
              </a:extLst>
            </p:cNvPr>
            <p:cNvSpPr/>
            <p:nvPr/>
          </p:nvSpPr>
          <p:spPr>
            <a:xfrm>
              <a:off x="9487902" y="3815061"/>
              <a:ext cx="8408881" cy="2585324"/>
            </a:xfrm>
            <a:custGeom>
              <a:avLst/>
              <a:gdLst/>
              <a:ahLst/>
              <a:cxnLst/>
              <a:rect l="l" t="t" r="r" b="b"/>
              <a:pathLst>
                <a:path w="1319254" h="1319254">
                  <a:moveTo>
                    <a:pt x="92735" y="0"/>
                  </a:moveTo>
                  <a:lnTo>
                    <a:pt x="1226518" y="0"/>
                  </a:lnTo>
                  <a:cubicBezTo>
                    <a:pt x="1277735" y="0"/>
                    <a:pt x="1319254" y="41519"/>
                    <a:pt x="1319254" y="92735"/>
                  </a:cubicBezTo>
                  <a:lnTo>
                    <a:pt x="1319254" y="1226518"/>
                  </a:lnTo>
                  <a:cubicBezTo>
                    <a:pt x="1319254" y="1251113"/>
                    <a:pt x="1309483" y="1274701"/>
                    <a:pt x="1292092" y="1292092"/>
                  </a:cubicBezTo>
                  <a:cubicBezTo>
                    <a:pt x="1274701" y="1309483"/>
                    <a:pt x="1251113" y="1319254"/>
                    <a:pt x="1226518" y="1319254"/>
                  </a:cubicBezTo>
                  <a:lnTo>
                    <a:pt x="92735" y="1319254"/>
                  </a:lnTo>
                  <a:cubicBezTo>
                    <a:pt x="68140" y="1319254"/>
                    <a:pt x="44553" y="1309483"/>
                    <a:pt x="27162" y="1292092"/>
                  </a:cubicBezTo>
                  <a:cubicBezTo>
                    <a:pt x="9770" y="1274701"/>
                    <a:pt x="0" y="1251113"/>
                    <a:pt x="0" y="1226518"/>
                  </a:cubicBezTo>
                  <a:lnTo>
                    <a:pt x="0" y="92735"/>
                  </a:lnTo>
                  <a:cubicBezTo>
                    <a:pt x="0" y="68140"/>
                    <a:pt x="9770" y="44553"/>
                    <a:pt x="27162" y="27162"/>
                  </a:cubicBezTo>
                  <a:cubicBezTo>
                    <a:pt x="44553" y="9770"/>
                    <a:pt x="68140" y="0"/>
                    <a:pt x="92735" y="0"/>
                  </a:cubicBezTo>
                  <a:close/>
                </a:path>
              </a:pathLst>
            </a:custGeom>
            <a:solidFill>
              <a:srgbClr val="FFFDF9"/>
            </a:solidFill>
            <a:ln w="38100" cap="rnd">
              <a:solidFill>
                <a:srgbClr val="593EA1"/>
              </a:solidFill>
              <a:prstDash val="solid"/>
              <a:round/>
            </a:ln>
          </p:spPr>
        </p:sp>
        <p:sp>
          <p:nvSpPr>
            <p:cNvPr id="33" name="TextBox 32">
              <a:extLst>
                <a:ext uri="{FF2B5EF4-FFF2-40B4-BE49-F238E27FC236}">
                  <a16:creationId xmlns:a16="http://schemas.microsoft.com/office/drawing/2014/main" xmlns="" id="{234E67A5-178A-4E47-9878-E29A8F7C8FF1}"/>
                </a:ext>
              </a:extLst>
            </p:cNvPr>
            <p:cNvSpPr txBox="1"/>
            <p:nvPr/>
          </p:nvSpPr>
          <p:spPr>
            <a:xfrm>
              <a:off x="9853293" y="4273163"/>
              <a:ext cx="7761709" cy="1651671"/>
            </a:xfrm>
            <a:prstGeom prst="rect">
              <a:avLst/>
            </a:prstGeom>
            <a:noFill/>
          </p:spPr>
          <p:txBody>
            <a:bodyPr wrap="square">
              <a:spAutoFit/>
            </a:bodyPr>
            <a:lstStyle/>
            <a:p>
              <a:pPr algn="just">
                <a:lnSpc>
                  <a:spcPct val="150000"/>
                </a:lnSpc>
                <a:spcAft>
                  <a:spcPts val="1000"/>
                </a:spcAft>
              </a:pPr>
              <a:r>
                <a:rPr lang="en-US" sz="3600">
                  <a:latin typeface="Arial" panose="020B0604020202020204" pitchFamily="34" charset="0"/>
                  <a:cs typeface="Arial" panose="020B0604020202020204" pitchFamily="34" charset="0"/>
                </a:rPr>
                <a:t>Tinh chế kim loại nguyên chất từ quặng bằng phương pháp điện phân</a:t>
              </a:r>
              <a:endParaRPr lang="en-US" sz="3600">
                <a:latin typeface="Arial" panose="020B0604020202020204" pitchFamily="34" charset="0"/>
                <a:ea typeface="Calibri" panose="020F0502020204030204" pitchFamily="34" charset="0"/>
                <a:cs typeface="Arial" panose="020B0604020202020204" pitchFamily="34" charset="0"/>
              </a:endParaRPr>
            </a:p>
          </p:txBody>
        </p:sp>
        <p:sp>
          <p:nvSpPr>
            <p:cNvPr id="36" name="Freeform 6">
              <a:extLst>
                <a:ext uri="{FF2B5EF4-FFF2-40B4-BE49-F238E27FC236}">
                  <a16:creationId xmlns:a16="http://schemas.microsoft.com/office/drawing/2014/main" xmlns="" id="{A06574B2-D385-40A6-BBAE-E62B4F5B720D}"/>
                </a:ext>
              </a:extLst>
            </p:cNvPr>
            <p:cNvSpPr/>
            <p:nvPr/>
          </p:nvSpPr>
          <p:spPr>
            <a:xfrm>
              <a:off x="9487902" y="7093155"/>
              <a:ext cx="8408881" cy="2209606"/>
            </a:xfrm>
            <a:custGeom>
              <a:avLst/>
              <a:gdLst/>
              <a:ahLst/>
              <a:cxnLst/>
              <a:rect l="l" t="t" r="r" b="b"/>
              <a:pathLst>
                <a:path w="1319254" h="1319254">
                  <a:moveTo>
                    <a:pt x="92735" y="0"/>
                  </a:moveTo>
                  <a:lnTo>
                    <a:pt x="1226518" y="0"/>
                  </a:lnTo>
                  <a:cubicBezTo>
                    <a:pt x="1277735" y="0"/>
                    <a:pt x="1319254" y="41519"/>
                    <a:pt x="1319254" y="92735"/>
                  </a:cubicBezTo>
                  <a:lnTo>
                    <a:pt x="1319254" y="1226518"/>
                  </a:lnTo>
                  <a:cubicBezTo>
                    <a:pt x="1319254" y="1251113"/>
                    <a:pt x="1309483" y="1274701"/>
                    <a:pt x="1292092" y="1292092"/>
                  </a:cubicBezTo>
                  <a:cubicBezTo>
                    <a:pt x="1274701" y="1309483"/>
                    <a:pt x="1251113" y="1319254"/>
                    <a:pt x="1226518" y="1319254"/>
                  </a:cubicBezTo>
                  <a:lnTo>
                    <a:pt x="92735" y="1319254"/>
                  </a:lnTo>
                  <a:cubicBezTo>
                    <a:pt x="68140" y="1319254"/>
                    <a:pt x="44553" y="1309483"/>
                    <a:pt x="27162" y="1292092"/>
                  </a:cubicBezTo>
                  <a:cubicBezTo>
                    <a:pt x="9770" y="1274701"/>
                    <a:pt x="0" y="1251113"/>
                    <a:pt x="0" y="1226518"/>
                  </a:cubicBezTo>
                  <a:lnTo>
                    <a:pt x="0" y="92735"/>
                  </a:lnTo>
                  <a:cubicBezTo>
                    <a:pt x="0" y="68140"/>
                    <a:pt x="9770" y="44553"/>
                    <a:pt x="27162" y="27162"/>
                  </a:cubicBezTo>
                  <a:cubicBezTo>
                    <a:pt x="44553" y="9770"/>
                    <a:pt x="68140" y="0"/>
                    <a:pt x="92735" y="0"/>
                  </a:cubicBezTo>
                  <a:close/>
                </a:path>
              </a:pathLst>
            </a:custGeom>
            <a:solidFill>
              <a:srgbClr val="FFFDF9"/>
            </a:solidFill>
            <a:ln w="38100" cap="rnd">
              <a:solidFill>
                <a:srgbClr val="593EA1"/>
              </a:solidFill>
              <a:prstDash val="solid"/>
              <a:round/>
            </a:ln>
          </p:spPr>
        </p:sp>
        <p:sp>
          <p:nvSpPr>
            <p:cNvPr id="35" name="Rectangle 34">
              <a:extLst>
                <a:ext uri="{FF2B5EF4-FFF2-40B4-BE49-F238E27FC236}">
                  <a16:creationId xmlns:a16="http://schemas.microsoft.com/office/drawing/2014/main" xmlns="" id="{3E1ADEF0-0EC5-483E-BFFE-AD6A543D72E3}"/>
                </a:ext>
              </a:extLst>
            </p:cNvPr>
            <p:cNvSpPr/>
            <p:nvPr/>
          </p:nvSpPr>
          <p:spPr>
            <a:xfrm>
              <a:off x="9853292" y="7853660"/>
              <a:ext cx="7761709" cy="646331"/>
            </a:xfrm>
            <a:prstGeom prst="rect">
              <a:avLst/>
            </a:prstGeom>
          </p:spPr>
          <p:txBody>
            <a:bodyPr wrap="square">
              <a:spAutoFit/>
            </a:bodyPr>
            <a:lstStyle/>
            <a:p>
              <a:pPr algn="ctr">
                <a:spcAft>
                  <a:spcPts val="1000"/>
                </a:spcAft>
              </a:pPr>
              <a:r>
                <a:rPr lang="en-US" sz="3600">
                  <a:latin typeface="Arial" panose="020B0604020202020204" pitchFamily="34" charset="0"/>
                  <a:cs typeface="Arial" panose="020B0604020202020204" pitchFamily="34" charset="0"/>
                </a:rPr>
                <a:t>Xử lí nước thải</a:t>
              </a:r>
              <a:endParaRPr lang="en-US" sz="3600">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78294595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0" y="647069"/>
            <a:ext cx="2609636" cy="1376738"/>
            <a:chOff x="0" y="169523"/>
            <a:chExt cx="1304818" cy="688369"/>
          </a:xfrm>
        </p:grpSpPr>
        <p:cxnSp>
          <p:nvCxnSpPr>
            <p:cNvPr id="57" name="Straight Connector 56"/>
            <p:cNvCxnSpPr/>
            <p:nvPr/>
          </p:nvCxnSpPr>
          <p:spPr>
            <a:xfrm>
              <a:off x="0" y="513708"/>
              <a:ext cx="616449"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616449" y="169523"/>
              <a:ext cx="688369" cy="688369"/>
            </a:xfrm>
            <a:prstGeom prst="ellipse">
              <a:avLst/>
            </a:prstGeom>
            <a:solidFill>
              <a:srgbClr val="FADA72"/>
            </a:solidFill>
            <a:ln w="381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latin typeface="Arial" panose="020B0604020202020204" pitchFamily="34" charset="0"/>
                  <a:cs typeface="Arial" panose="020B0604020202020204" pitchFamily="34" charset="0"/>
                </a:rPr>
                <a:t>1</a:t>
              </a:r>
              <a:r>
                <a:rPr lang="vi-VN" sz="4800" b="1">
                  <a:solidFill>
                    <a:schemeClr val="tx1"/>
                  </a:solidFill>
                  <a:latin typeface="Arial" panose="020B0604020202020204" pitchFamily="34" charset="0"/>
                  <a:cs typeface="Arial" panose="020B0604020202020204" pitchFamily="34" charset="0"/>
                </a:rPr>
                <a:t>.</a:t>
              </a:r>
              <a:endParaRPr lang="en-US" sz="4800" b="1">
                <a:solidFill>
                  <a:schemeClr val="tx1"/>
                </a:solidFill>
                <a:latin typeface="Arial" panose="020B0604020202020204" pitchFamily="34" charset="0"/>
                <a:cs typeface="Arial" panose="020B0604020202020204" pitchFamily="34" charset="0"/>
              </a:endParaRPr>
            </a:p>
          </p:txBody>
        </p:sp>
      </p:grpSp>
      <p:sp>
        <p:nvSpPr>
          <p:cNvPr id="59" name="Rectangle 58"/>
          <p:cNvSpPr/>
          <p:nvPr/>
        </p:nvSpPr>
        <p:spPr>
          <a:xfrm>
            <a:off x="2971800" y="422977"/>
            <a:ext cx="14630400" cy="1824923"/>
          </a:xfrm>
          <a:prstGeom prst="rect">
            <a:avLst/>
          </a:prstGeom>
        </p:spPr>
        <p:txBody>
          <a:bodyPr wrap="square">
            <a:spAutoFit/>
          </a:bodyPr>
          <a:lstStyle/>
          <a:p>
            <a:pPr algn="just">
              <a:lnSpc>
                <a:spcPct val="150000"/>
              </a:lnSpc>
            </a:pPr>
            <a:r>
              <a:rPr lang="en-US" sz="4000" b="1">
                <a:latin typeface="Arial" panose="020B0604020202020204" pitchFamily="34" charset="0"/>
                <a:cs typeface="Arial" panose="020B0604020202020204" pitchFamily="34" charset="0"/>
              </a:rPr>
              <a:t>Tinh chế kim loại nguyên chất từ quặng bằng phương pháp điện phân</a:t>
            </a:r>
          </a:p>
        </p:txBody>
      </p:sp>
      <p:sp>
        <p:nvSpPr>
          <p:cNvPr id="43" name="Right Arrow 7">
            <a:extLst>
              <a:ext uri="{FF2B5EF4-FFF2-40B4-BE49-F238E27FC236}">
                <a16:creationId xmlns:a16="http://schemas.microsoft.com/office/drawing/2014/main" xmlns="" id="{01A29CEE-2D47-4B46-AFEC-EA472E76AD17}"/>
              </a:ext>
            </a:extLst>
          </p:cNvPr>
          <p:cNvSpPr/>
          <p:nvPr/>
        </p:nvSpPr>
        <p:spPr>
          <a:xfrm>
            <a:off x="8815779" y="5054355"/>
            <a:ext cx="676109" cy="983494"/>
          </a:xfrm>
          <a:prstGeom prst="rightArrow">
            <a:avLst/>
          </a:prstGeom>
          <a:solidFill>
            <a:srgbClr val="00DB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CAC40844-EEB9-4C52-817F-6F07E7A197F0}"/>
              </a:ext>
            </a:extLst>
          </p:cNvPr>
          <p:cNvSpPr/>
          <p:nvPr/>
        </p:nvSpPr>
        <p:spPr>
          <a:xfrm>
            <a:off x="1232898" y="4076700"/>
            <a:ext cx="7315200" cy="293880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kern="100">
                <a:solidFill>
                  <a:schemeClr val="tx1"/>
                </a:solidFill>
                <a:latin typeface="Arial" panose="020B0604020202020204" pitchFamily="34" charset="0"/>
                <a:ea typeface="Times New Roman" panose="02020603050405020304" pitchFamily="18" charset="0"/>
                <a:cs typeface="Arial" panose="020B0604020202020204" pitchFamily="34" charset="0"/>
              </a:rPr>
              <a:t>Khi quặng hoặc quặng đã làm giàu – cô đặc – được xử lí bằng thuốc thử, kim loại sẽ đi vào dung dịch</a:t>
            </a:r>
            <a:endParaRPr lang="en-US" sz="3600">
              <a:solidFill>
                <a:schemeClr val="tx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xmlns="" id="{2C9B4059-79C2-4175-8976-0B70261A3322}"/>
              </a:ext>
            </a:extLst>
          </p:cNvPr>
          <p:cNvSpPr/>
          <p:nvPr/>
        </p:nvSpPr>
        <p:spPr>
          <a:xfrm>
            <a:off x="9759569" y="4076700"/>
            <a:ext cx="7315200" cy="293880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kern="100">
                <a:solidFill>
                  <a:schemeClr val="tx1"/>
                </a:solidFill>
                <a:latin typeface="Arial" panose="020B0604020202020204" pitchFamily="34" charset="0"/>
                <a:ea typeface="Times New Roman" panose="02020603050405020304" pitchFamily="18" charset="0"/>
                <a:cs typeface="Arial" panose="020B0604020202020204" pitchFamily="34" charset="0"/>
              </a:rPr>
              <a:t>Kim loại này sẽ tách ra khỏi dung dịch bằng phương pháp điện di</a:t>
            </a:r>
            <a:endParaRPr lang="en-US" sz="3600">
              <a:solidFill>
                <a:schemeClr val="tx1"/>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xmlns="" id="{97A38A64-CECB-4E23-BB85-C6171EFCF4F1}"/>
              </a:ext>
            </a:extLst>
          </p:cNvPr>
          <p:cNvSpPr/>
          <p:nvPr/>
        </p:nvSpPr>
        <p:spPr>
          <a:xfrm>
            <a:off x="9759569" y="7531868"/>
            <a:ext cx="7315200" cy="239120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kern="100">
                <a:solidFill>
                  <a:schemeClr val="tx1"/>
                </a:solidFill>
                <a:latin typeface="Arial" panose="020B0604020202020204" pitchFamily="34" charset="0"/>
                <a:ea typeface="Times New Roman" panose="02020603050405020304" pitchFamily="18" charset="0"/>
                <a:cs typeface="Arial" panose="020B0604020202020204" pitchFamily="34" charset="0"/>
              </a:rPr>
              <a:t>Kim loại nguyên chất được giải phóng cùng lúc tại cực âm</a:t>
            </a:r>
            <a:endParaRPr lang="en-US" sz="3600">
              <a:solidFill>
                <a:schemeClr val="tx1"/>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xmlns="" id="{D97A25B9-1B23-43C2-AC49-ECB359015A08}"/>
              </a:ext>
            </a:extLst>
          </p:cNvPr>
          <p:cNvSpPr/>
          <p:nvPr/>
        </p:nvSpPr>
        <p:spPr>
          <a:xfrm>
            <a:off x="1232898" y="7815008"/>
            <a:ext cx="7315200" cy="182492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kern="100">
                <a:solidFill>
                  <a:schemeClr val="tx1"/>
                </a:solidFill>
                <a:latin typeface="Arial" panose="020B0604020202020204" pitchFamily="34" charset="0"/>
                <a:ea typeface="Times New Roman" panose="02020603050405020304" pitchFamily="18" charset="0"/>
                <a:cs typeface="Arial" panose="020B0604020202020204" pitchFamily="34" charset="0"/>
              </a:rPr>
              <a:t>Thu được kẽm, đồng, cadmium</a:t>
            </a:r>
            <a:endParaRPr lang="en-US" sz="3600">
              <a:solidFill>
                <a:schemeClr val="tx1"/>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xmlns="" id="{56F6D77F-0631-4043-A576-5E90A9BD47D7}"/>
              </a:ext>
            </a:extLst>
          </p:cNvPr>
          <p:cNvSpPr txBox="1"/>
          <p:nvPr/>
        </p:nvSpPr>
        <p:spPr>
          <a:xfrm>
            <a:off x="639473" y="2804466"/>
            <a:ext cx="17009054" cy="646331"/>
          </a:xfrm>
          <a:prstGeom prst="rect">
            <a:avLst/>
          </a:prstGeom>
          <a:noFill/>
        </p:spPr>
        <p:txBody>
          <a:bodyPr wrap="square">
            <a:spAutoFit/>
          </a:bodyPr>
          <a:lstStyle/>
          <a:p>
            <a:pPr marL="571500" indent="-571500" algn="ctr">
              <a:spcAft>
                <a:spcPts val="1000"/>
              </a:spcAft>
              <a:buFont typeface="Wingdings" panose="05000000000000000000" pitchFamily="2" charset="2"/>
              <a:buChar char="Ø"/>
            </a:pPr>
            <a:r>
              <a:rPr lang="en-US" sz="3600">
                <a:latin typeface="Arial" panose="020B0604020202020204" pitchFamily="34" charset="0"/>
                <a:cs typeface="Arial" panose="020B0604020202020204" pitchFamily="34" charset="0"/>
              </a:rPr>
              <a:t>Nhờ điện phân, nhiều kim loại được chiết xuất từ quặng và tiến hành xử lí thêm. </a:t>
            </a:r>
            <a:endParaRPr lang="en-US" sz="3600">
              <a:latin typeface="Arial" panose="020B0604020202020204" pitchFamily="34" charset="0"/>
              <a:ea typeface="Calibri" panose="020F0502020204030204" pitchFamily="34" charset="0"/>
              <a:cs typeface="Arial" panose="020B0604020202020204" pitchFamily="34" charset="0"/>
            </a:endParaRPr>
          </a:p>
        </p:txBody>
      </p:sp>
      <p:sp>
        <p:nvSpPr>
          <p:cNvPr id="53" name="Right Arrow 7">
            <a:extLst>
              <a:ext uri="{FF2B5EF4-FFF2-40B4-BE49-F238E27FC236}">
                <a16:creationId xmlns:a16="http://schemas.microsoft.com/office/drawing/2014/main" xmlns="" id="{ACF467C1-B667-4CC9-B2D0-BBAC05575B61}"/>
              </a:ext>
            </a:extLst>
          </p:cNvPr>
          <p:cNvSpPr/>
          <p:nvPr/>
        </p:nvSpPr>
        <p:spPr>
          <a:xfrm rot="10800000">
            <a:off x="8805945" y="8235722"/>
            <a:ext cx="676109" cy="983494"/>
          </a:xfrm>
          <a:prstGeom prst="rightArrow">
            <a:avLst/>
          </a:prstGeom>
          <a:solidFill>
            <a:srgbClr val="00DB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Arrow 7">
            <a:extLst>
              <a:ext uri="{FF2B5EF4-FFF2-40B4-BE49-F238E27FC236}">
                <a16:creationId xmlns:a16="http://schemas.microsoft.com/office/drawing/2014/main" xmlns="" id="{D8031CEB-2F02-402A-8FFE-4FB045FCC7C2}"/>
              </a:ext>
            </a:extLst>
          </p:cNvPr>
          <p:cNvSpPr/>
          <p:nvPr/>
        </p:nvSpPr>
        <p:spPr>
          <a:xfrm rot="5400000">
            <a:off x="13079114" y="6781940"/>
            <a:ext cx="676109" cy="983494"/>
          </a:xfrm>
          <a:prstGeom prst="rightArrow">
            <a:avLst/>
          </a:prstGeom>
          <a:solidFill>
            <a:srgbClr val="00DB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79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ppt_x</p:attrName>
                                        </p:attrNameLst>
                                      </p:cBhvr>
                                      <p:tavLst>
                                        <p:tav tm="0">
                                          <p:val>
                                            <p:strVal val="#ppt_x-#ppt_w/2"/>
                                          </p:val>
                                        </p:tav>
                                        <p:tav tm="100000">
                                          <p:val>
                                            <p:strVal val="#ppt_x"/>
                                          </p:val>
                                        </p:tav>
                                      </p:tavLst>
                                    </p:anim>
                                    <p:anim calcmode="lin" valueType="num">
                                      <p:cBhvr>
                                        <p:cTn id="8" dur="500" fill="hold"/>
                                        <p:tgtEl>
                                          <p:spTgt spid="56"/>
                                        </p:tgtEl>
                                        <p:attrNameLst>
                                          <p:attrName>ppt_y</p:attrName>
                                        </p:attrNameLst>
                                      </p:cBhvr>
                                      <p:tavLst>
                                        <p:tav tm="0">
                                          <p:val>
                                            <p:strVal val="#ppt_y"/>
                                          </p:val>
                                        </p:tav>
                                        <p:tav tm="100000">
                                          <p:val>
                                            <p:strVal val="#ppt_y"/>
                                          </p:val>
                                        </p:tav>
                                      </p:tavLst>
                                    </p:anim>
                                    <p:anim calcmode="lin" valueType="num">
                                      <p:cBhvr>
                                        <p:cTn id="9" dur="500" fill="hold"/>
                                        <p:tgtEl>
                                          <p:spTgt spid="56"/>
                                        </p:tgtEl>
                                        <p:attrNameLst>
                                          <p:attrName>ppt_w</p:attrName>
                                        </p:attrNameLst>
                                      </p:cBhvr>
                                      <p:tavLst>
                                        <p:tav tm="0">
                                          <p:val>
                                            <p:fltVal val="0"/>
                                          </p:val>
                                        </p:tav>
                                        <p:tav tm="100000">
                                          <p:val>
                                            <p:strVal val="#ppt_w"/>
                                          </p:val>
                                        </p:tav>
                                      </p:tavLst>
                                    </p:anim>
                                    <p:anim calcmode="lin" valueType="num">
                                      <p:cBhvr>
                                        <p:cTn id="10" dur="500" fill="hold"/>
                                        <p:tgtEl>
                                          <p:spTgt spid="5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wipe(left)">
                                      <p:cBhvr>
                                        <p:cTn id="14" dur="500"/>
                                        <p:tgtEl>
                                          <p:spTgt spid="5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500"/>
                                        <p:tgtEl>
                                          <p:spTgt spid="5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left)">
                                      <p:cBhvr>
                                        <p:cTn id="29" dur="500"/>
                                        <p:tgtEl>
                                          <p:spTgt spid="43"/>
                                        </p:tgtEl>
                                      </p:cBhvr>
                                    </p:animEffect>
                                  </p:childTnLst>
                                </p:cTn>
                              </p:par>
                            </p:childTnLst>
                          </p:cTn>
                        </p:par>
                        <p:par>
                          <p:cTn id="30" fill="hold">
                            <p:stCondLst>
                              <p:cond delay="500"/>
                            </p:stCondLst>
                            <p:childTnLst>
                              <p:par>
                                <p:cTn id="31" presetID="14" presetClass="entr" presetSubtype="10"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randombar(horizontal)">
                                      <p:cBhvr>
                                        <p:cTn id="33" dur="5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wipe(up)">
                                      <p:cBhvr>
                                        <p:cTn id="38" dur="500"/>
                                        <p:tgtEl>
                                          <p:spTgt spid="54"/>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randombar(horizontal)">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right)">
                                      <p:cBhvr>
                                        <p:cTn id="47" dur="500"/>
                                        <p:tgtEl>
                                          <p:spTgt spid="53"/>
                                        </p:tgtEl>
                                      </p:cBhvr>
                                    </p:animEffect>
                                  </p:childTnLst>
                                </p:cTn>
                              </p:par>
                            </p:childTnLst>
                          </p:cTn>
                        </p:par>
                        <p:par>
                          <p:cTn id="48" fill="hold">
                            <p:stCondLst>
                              <p:cond delay="500"/>
                            </p:stCondLst>
                            <p:childTnLst>
                              <p:par>
                                <p:cTn id="49" presetID="14" presetClass="entr" presetSubtype="1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randombar(horizontal)">
                                      <p:cBhvr>
                                        <p:cTn id="5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43" grpId="0" animBg="1"/>
      <p:bldP spid="4" grpId="0" animBg="1"/>
      <p:bldP spid="47" grpId="0" animBg="1"/>
      <p:bldP spid="48" grpId="0" animBg="1"/>
      <p:bldP spid="49" grpId="0" animBg="1"/>
      <p:bldP spid="51" grpId="0"/>
      <p:bldP spid="53" grpId="0" animBg="1"/>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0" y="647069"/>
            <a:ext cx="2609636" cy="1376738"/>
            <a:chOff x="0" y="169523"/>
            <a:chExt cx="1304818" cy="688369"/>
          </a:xfrm>
        </p:grpSpPr>
        <p:cxnSp>
          <p:nvCxnSpPr>
            <p:cNvPr id="57" name="Straight Connector 56"/>
            <p:cNvCxnSpPr/>
            <p:nvPr/>
          </p:nvCxnSpPr>
          <p:spPr>
            <a:xfrm>
              <a:off x="0" y="513708"/>
              <a:ext cx="616449"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616449" y="169523"/>
              <a:ext cx="688369" cy="688369"/>
            </a:xfrm>
            <a:prstGeom prst="ellipse">
              <a:avLst/>
            </a:prstGeom>
            <a:solidFill>
              <a:srgbClr val="FADA72"/>
            </a:solidFill>
            <a:ln w="3810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latin typeface="Arial" panose="020B0604020202020204" pitchFamily="34" charset="0"/>
                  <a:cs typeface="Arial" panose="020B0604020202020204" pitchFamily="34" charset="0"/>
                </a:rPr>
                <a:t>1</a:t>
              </a:r>
              <a:r>
                <a:rPr lang="vi-VN" sz="4800" b="1">
                  <a:solidFill>
                    <a:schemeClr val="tx1"/>
                  </a:solidFill>
                  <a:latin typeface="Arial" panose="020B0604020202020204" pitchFamily="34" charset="0"/>
                  <a:cs typeface="Arial" panose="020B0604020202020204" pitchFamily="34" charset="0"/>
                </a:rPr>
                <a:t>.</a:t>
              </a:r>
              <a:endParaRPr lang="en-US" sz="4800" b="1">
                <a:solidFill>
                  <a:schemeClr val="tx1"/>
                </a:solidFill>
                <a:latin typeface="Arial" panose="020B0604020202020204" pitchFamily="34" charset="0"/>
                <a:cs typeface="Arial" panose="020B0604020202020204" pitchFamily="34" charset="0"/>
              </a:endParaRPr>
            </a:p>
          </p:txBody>
        </p:sp>
      </p:grpSp>
      <p:sp>
        <p:nvSpPr>
          <p:cNvPr id="59" name="Rectangle 58"/>
          <p:cNvSpPr/>
          <p:nvPr/>
        </p:nvSpPr>
        <p:spPr>
          <a:xfrm>
            <a:off x="2971800" y="422977"/>
            <a:ext cx="14630400" cy="1824923"/>
          </a:xfrm>
          <a:prstGeom prst="rect">
            <a:avLst/>
          </a:prstGeom>
        </p:spPr>
        <p:txBody>
          <a:bodyPr wrap="square">
            <a:spAutoFit/>
          </a:bodyPr>
          <a:lstStyle/>
          <a:p>
            <a:pPr algn="just">
              <a:lnSpc>
                <a:spcPct val="150000"/>
              </a:lnSpc>
            </a:pPr>
            <a:r>
              <a:rPr lang="en-US" sz="4000" b="1">
                <a:latin typeface="Arial" panose="020B0604020202020204" pitchFamily="34" charset="0"/>
                <a:cs typeface="Arial" panose="020B0604020202020204" pitchFamily="34" charset="0"/>
              </a:rPr>
              <a:t>Tinh chế kim loại nguyên chất từ quặng bằng phương pháp điện phân</a:t>
            </a:r>
          </a:p>
        </p:txBody>
      </p:sp>
      <p:grpSp>
        <p:nvGrpSpPr>
          <p:cNvPr id="2" name="Group 1"/>
          <p:cNvGrpSpPr/>
          <p:nvPr/>
        </p:nvGrpSpPr>
        <p:grpSpPr>
          <a:xfrm>
            <a:off x="2362200" y="3390901"/>
            <a:ext cx="13487400" cy="4267200"/>
            <a:chOff x="3978880" y="2933700"/>
            <a:chExt cx="8613472" cy="5555107"/>
          </a:xfrm>
        </p:grpSpPr>
        <p:sp>
          <p:nvSpPr>
            <p:cNvPr id="15" name="Folded Corner 30">
              <a:extLst>
                <a:ext uri="{FF2B5EF4-FFF2-40B4-BE49-F238E27FC236}">
                  <a16:creationId xmlns:a16="http://schemas.microsoft.com/office/drawing/2014/main" xmlns="" id="{6C691DC3-A783-4AF4-95C4-D3D39137FB99}"/>
                </a:ext>
              </a:extLst>
            </p:cNvPr>
            <p:cNvSpPr/>
            <p:nvPr/>
          </p:nvSpPr>
          <p:spPr>
            <a:xfrm>
              <a:off x="4038600" y="2933700"/>
              <a:ext cx="8553752" cy="5555107"/>
            </a:xfrm>
            <a:prstGeom prst="foldedCorne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4D5C101B-CF63-4185-BAEF-F2FA3D128F59}"/>
                </a:ext>
              </a:extLst>
            </p:cNvPr>
            <p:cNvSpPr txBox="1"/>
            <p:nvPr/>
          </p:nvSpPr>
          <p:spPr>
            <a:xfrm>
              <a:off x="3978880" y="2933700"/>
              <a:ext cx="8043938" cy="4975657"/>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Kim loại được xử lí điện hoá để loại bỏ tạp chất. </a:t>
              </a:r>
            </a:p>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Kim loại cần làm sạch được đúc dưới dạng các tấm và các tấm này được sử dụng làm cực dương trong điện phân.</a:t>
              </a:r>
            </a:p>
          </p:txBody>
        </p:sp>
      </p:grpSp>
    </p:spTree>
    <p:extLst>
      <p:ext uri="{BB962C8B-B14F-4D97-AF65-F5344CB8AC3E}">
        <p14:creationId xmlns:p14="http://schemas.microsoft.com/office/powerpoint/2010/main" val="112321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oogle Shape;217;p18">
            <a:extLst>
              <a:ext uri="{FF2B5EF4-FFF2-40B4-BE49-F238E27FC236}">
                <a16:creationId xmlns:a16="http://schemas.microsoft.com/office/drawing/2014/main" xmlns="" id="{D3C17ABC-BBBE-148C-73BD-74456A47A56C}"/>
              </a:ext>
            </a:extLst>
          </p:cNvPr>
          <p:cNvCxnSpPr>
            <a:cxnSpLocks/>
            <a:stCxn id="25" idx="0"/>
          </p:cNvCxnSpPr>
          <p:nvPr/>
        </p:nvCxnSpPr>
        <p:spPr>
          <a:xfrm rot="16200000" flipV="1">
            <a:off x="5386541" y="44740"/>
            <a:ext cx="1265282" cy="5254514"/>
          </a:xfrm>
          <a:prstGeom prst="bentConnector2">
            <a:avLst/>
          </a:prstGeom>
          <a:noFill/>
          <a:ln w="38100" cap="flat" cmpd="sng">
            <a:solidFill>
              <a:schemeClr val="tx1"/>
            </a:solidFill>
            <a:prstDash val="sysDash"/>
            <a:round/>
            <a:headEnd type="none" w="med" len="med"/>
            <a:tailEnd type="oval" w="med" len="med"/>
          </a:ln>
        </p:spPr>
      </p:cxnSp>
      <p:cxnSp>
        <p:nvCxnSpPr>
          <p:cNvPr id="10" name="Google Shape;218;p18">
            <a:extLst>
              <a:ext uri="{FF2B5EF4-FFF2-40B4-BE49-F238E27FC236}">
                <a16:creationId xmlns:a16="http://schemas.microsoft.com/office/drawing/2014/main" xmlns="" id="{A9502624-87BB-48A5-C34F-FB2147F0AD47}"/>
              </a:ext>
            </a:extLst>
          </p:cNvPr>
          <p:cNvCxnSpPr>
            <a:cxnSpLocks/>
            <a:endCxn id="25" idx="4"/>
          </p:cNvCxnSpPr>
          <p:nvPr/>
        </p:nvCxnSpPr>
        <p:spPr>
          <a:xfrm rot="10800000">
            <a:off x="8646440" y="6982363"/>
            <a:ext cx="5723857" cy="1243387"/>
          </a:xfrm>
          <a:prstGeom prst="bentConnector2">
            <a:avLst/>
          </a:prstGeom>
          <a:noFill/>
          <a:ln w="38100" cap="flat" cmpd="sng">
            <a:solidFill>
              <a:schemeClr val="tx1"/>
            </a:solidFill>
            <a:prstDash val="sysDash"/>
            <a:round/>
            <a:headEnd type="oval" w="med" len="med"/>
            <a:tailEnd type="none" w="med" len="med"/>
          </a:ln>
        </p:spPr>
      </p:cxnSp>
      <p:grpSp>
        <p:nvGrpSpPr>
          <p:cNvPr id="27" name="Group 26">
            <a:extLst>
              <a:ext uri="{FF2B5EF4-FFF2-40B4-BE49-F238E27FC236}">
                <a16:creationId xmlns:a16="http://schemas.microsoft.com/office/drawing/2014/main" xmlns="" id="{5B37A455-BF5F-B5B0-D167-1B877FDA9A5F}"/>
              </a:ext>
            </a:extLst>
          </p:cNvPr>
          <p:cNvGrpSpPr/>
          <p:nvPr/>
        </p:nvGrpSpPr>
        <p:grpSpPr>
          <a:xfrm>
            <a:off x="228600" y="2414696"/>
            <a:ext cx="6326653" cy="6471533"/>
            <a:chOff x="533400" y="4603449"/>
            <a:chExt cx="5780072" cy="4975657"/>
          </a:xfrm>
        </p:grpSpPr>
        <p:sp>
          <p:nvSpPr>
            <p:cNvPr id="28" name="Google Shape;171;p18">
              <a:extLst>
                <a:ext uri="{FF2B5EF4-FFF2-40B4-BE49-F238E27FC236}">
                  <a16:creationId xmlns:a16="http://schemas.microsoft.com/office/drawing/2014/main" xmlns="" id="{9A9D92D1-AD73-6216-3005-BDD4C3BB46B6}"/>
                </a:ext>
              </a:extLst>
            </p:cNvPr>
            <p:cNvSpPr/>
            <p:nvPr/>
          </p:nvSpPr>
          <p:spPr>
            <a:xfrm rot="16200000" flipV="1">
              <a:off x="935607" y="4201242"/>
              <a:ext cx="4975657" cy="5780072"/>
            </a:xfrm>
            <a:custGeom>
              <a:avLst/>
              <a:gdLst/>
              <a:ahLst/>
              <a:cxnLst/>
              <a:rect l="l" t="t" r="r" b="b"/>
              <a:pathLst>
                <a:path w="2764" h="4194" extrusionOk="0">
                  <a:moveTo>
                    <a:pt x="1" y="0"/>
                  </a:moveTo>
                  <a:lnTo>
                    <a:pt x="1" y="4194"/>
                  </a:lnTo>
                  <a:lnTo>
                    <a:pt x="2381" y="4194"/>
                  </a:lnTo>
                  <a:lnTo>
                    <a:pt x="2381" y="2969"/>
                  </a:lnTo>
                  <a:cubicBezTo>
                    <a:pt x="2381" y="2750"/>
                    <a:pt x="2450" y="2531"/>
                    <a:pt x="2571" y="2368"/>
                  </a:cubicBezTo>
                  <a:lnTo>
                    <a:pt x="2708" y="2166"/>
                  </a:lnTo>
                  <a:cubicBezTo>
                    <a:pt x="2763" y="2123"/>
                    <a:pt x="2763" y="2055"/>
                    <a:pt x="2708" y="2016"/>
                  </a:cubicBezTo>
                  <a:lnTo>
                    <a:pt x="2571" y="1826"/>
                  </a:lnTo>
                  <a:cubicBezTo>
                    <a:pt x="2450" y="1646"/>
                    <a:pt x="2381" y="1444"/>
                    <a:pt x="2381" y="1225"/>
                  </a:cubicBezTo>
                  <a:lnTo>
                    <a:pt x="2381" y="0"/>
                  </a:lnTo>
                  <a:close/>
                </a:path>
              </a:pathLst>
            </a:custGeom>
            <a:solidFill>
              <a:srgbClr val="FDDFC7"/>
            </a:solidFill>
            <a:ln w="38100" cap="flat" cmpd="sng">
              <a:solidFill>
                <a:schemeClr val="accent6"/>
              </a:solidFill>
              <a:prstDash val="solid"/>
              <a:round/>
              <a:headEnd type="none" w="sm" len="sm"/>
              <a:tailEnd type="none" w="sm" len="sm"/>
            </a:ln>
          </p:spPr>
          <p:txBody>
            <a:bodyPr spcFirstLastPara="1" wrap="square" lIns="182850" tIns="182850" rIns="182850" bIns="182850" anchor="ctr" anchorCtr="0">
              <a:noAutofit/>
            </a:bodyPr>
            <a:lstStyle/>
            <a:p>
              <a:pPr algn="just">
                <a:lnSpc>
                  <a:spcPct val="150000"/>
                </a:lnSpc>
                <a:buClr>
                  <a:srgbClr val="000000"/>
                </a:buClr>
                <a:buFont typeface="Arial"/>
                <a:buNone/>
              </a:pPr>
              <a:endParaRPr sz="3600" kern="0">
                <a:solidFill>
                  <a:srgbClr val="000000"/>
                </a:solidFill>
                <a:latin typeface="Arial" panose="020B0604020202020204" pitchFamily="34" charset="0"/>
                <a:cs typeface="Arial" panose="020B0604020202020204" pitchFamily="34" charset="0"/>
                <a:sym typeface="Arial"/>
              </a:endParaRPr>
            </a:p>
          </p:txBody>
        </p:sp>
        <p:sp>
          <p:nvSpPr>
            <p:cNvPr id="29" name="Rectangle 28">
              <a:extLst>
                <a:ext uri="{FF2B5EF4-FFF2-40B4-BE49-F238E27FC236}">
                  <a16:creationId xmlns:a16="http://schemas.microsoft.com/office/drawing/2014/main" xmlns="" id="{FC41C631-AD64-0094-F581-813869BD30F1}"/>
                </a:ext>
              </a:extLst>
            </p:cNvPr>
            <p:cNvSpPr/>
            <p:nvPr/>
          </p:nvSpPr>
          <p:spPr>
            <a:xfrm>
              <a:off x="718334" y="5568558"/>
              <a:ext cx="5410201" cy="3825548"/>
            </a:xfrm>
            <a:prstGeom prst="rect">
              <a:avLst/>
            </a:prstGeom>
          </p:spPr>
          <p:txBody>
            <a:bodyPr wrap="square" anchor="ctr">
              <a:spAutoFit/>
            </a:bodyPr>
            <a:lstStyle/>
            <a:p>
              <a:pPr algn="just">
                <a:lnSpc>
                  <a:spcPct val="150000"/>
                </a:lnSpc>
              </a:pPr>
              <a:r>
                <a:rPr lang="en-US" sz="3600">
                  <a:latin typeface="Arial" panose="020B0604020202020204" pitchFamily="34" charset="0"/>
                  <a:cs typeface="Arial" panose="020B0604020202020204" pitchFamily="34" charset="0"/>
                </a:rPr>
                <a:t>Các tạp chất của cực dương không tan – chúng kết tủa với bùn anode hoặc đi vào chất điện phân, từ đó chúng được loại bỏ liên tục hoặc định kì.</a:t>
              </a:r>
            </a:p>
          </p:txBody>
        </p:sp>
      </p:grpSp>
      <p:grpSp>
        <p:nvGrpSpPr>
          <p:cNvPr id="30" name="Group 29">
            <a:extLst>
              <a:ext uri="{FF2B5EF4-FFF2-40B4-BE49-F238E27FC236}">
                <a16:creationId xmlns:a16="http://schemas.microsoft.com/office/drawing/2014/main" xmlns="" id="{661E5954-8791-B6A5-1452-77B410D9FB27}"/>
              </a:ext>
            </a:extLst>
          </p:cNvPr>
          <p:cNvGrpSpPr/>
          <p:nvPr/>
        </p:nvGrpSpPr>
        <p:grpSpPr>
          <a:xfrm>
            <a:off x="10737624" y="871001"/>
            <a:ext cx="7265345" cy="6895926"/>
            <a:chOff x="11959935" y="2321121"/>
            <a:chExt cx="5841682" cy="4837180"/>
          </a:xfrm>
        </p:grpSpPr>
        <p:sp>
          <p:nvSpPr>
            <p:cNvPr id="31" name="Google Shape;170;p18">
              <a:extLst>
                <a:ext uri="{FF2B5EF4-FFF2-40B4-BE49-F238E27FC236}">
                  <a16:creationId xmlns:a16="http://schemas.microsoft.com/office/drawing/2014/main" xmlns="" id="{BC58ED8F-A21E-4627-AF7C-8791FFEF218A}"/>
                </a:ext>
              </a:extLst>
            </p:cNvPr>
            <p:cNvSpPr/>
            <p:nvPr/>
          </p:nvSpPr>
          <p:spPr>
            <a:xfrm rot="5400000">
              <a:off x="12462186" y="1818870"/>
              <a:ext cx="4837180" cy="5841682"/>
            </a:xfrm>
            <a:custGeom>
              <a:avLst/>
              <a:gdLst/>
              <a:ahLst/>
              <a:cxnLst/>
              <a:rect l="l" t="t" r="r" b="b"/>
              <a:pathLst>
                <a:path w="2748" h="4194" extrusionOk="0">
                  <a:moveTo>
                    <a:pt x="1" y="0"/>
                  </a:moveTo>
                  <a:lnTo>
                    <a:pt x="1" y="4194"/>
                  </a:lnTo>
                  <a:lnTo>
                    <a:pt x="2382" y="4194"/>
                  </a:lnTo>
                  <a:lnTo>
                    <a:pt x="2382" y="2969"/>
                  </a:lnTo>
                  <a:cubicBezTo>
                    <a:pt x="2382" y="2750"/>
                    <a:pt x="2450" y="2531"/>
                    <a:pt x="2571" y="2368"/>
                  </a:cubicBezTo>
                  <a:lnTo>
                    <a:pt x="2708" y="2166"/>
                  </a:lnTo>
                  <a:cubicBezTo>
                    <a:pt x="2747" y="2123"/>
                    <a:pt x="2747" y="2055"/>
                    <a:pt x="2708" y="2016"/>
                  </a:cubicBezTo>
                  <a:lnTo>
                    <a:pt x="2571" y="1826"/>
                  </a:lnTo>
                  <a:cubicBezTo>
                    <a:pt x="2450" y="1646"/>
                    <a:pt x="2382" y="1444"/>
                    <a:pt x="2382" y="1225"/>
                  </a:cubicBezTo>
                  <a:lnTo>
                    <a:pt x="2382" y="0"/>
                  </a:lnTo>
                  <a:close/>
                </a:path>
              </a:pathLst>
            </a:custGeom>
            <a:solidFill>
              <a:schemeClr val="accent5">
                <a:lumMod val="20000"/>
                <a:lumOff val="80000"/>
              </a:schemeClr>
            </a:solidFill>
            <a:ln w="38100" cap="flat" cmpd="sng">
              <a:solidFill>
                <a:schemeClr val="accent5">
                  <a:lumMod val="75000"/>
                </a:schemeClr>
              </a:solidFill>
              <a:prstDash val="solid"/>
              <a:round/>
              <a:headEnd type="none" w="sm" len="sm"/>
              <a:tailEnd type="none" w="sm" len="sm"/>
            </a:ln>
          </p:spPr>
          <p:txBody>
            <a:bodyPr spcFirstLastPara="1" wrap="square" lIns="182850" tIns="182850" rIns="182850" bIns="182850" anchor="ctr" anchorCtr="0">
              <a:noAutofit/>
            </a:bodyPr>
            <a:lstStyle/>
            <a:p>
              <a:pPr algn="just">
                <a:lnSpc>
                  <a:spcPct val="150000"/>
                </a:lnSpc>
                <a:buClr>
                  <a:srgbClr val="000000"/>
                </a:buClr>
                <a:buFont typeface="Arial"/>
                <a:buNone/>
              </a:pPr>
              <a:endParaRPr sz="3600" kern="0" dirty="0">
                <a:solidFill>
                  <a:srgbClr val="000000"/>
                </a:solidFill>
                <a:latin typeface="Arial" panose="020B0604020202020204" pitchFamily="34" charset="0"/>
                <a:cs typeface="Arial" panose="020B0604020202020204" pitchFamily="34" charset="0"/>
                <a:sym typeface="Arial"/>
              </a:endParaRPr>
            </a:p>
          </p:txBody>
        </p:sp>
        <p:sp>
          <p:nvSpPr>
            <p:cNvPr id="32" name="Rectangle 31">
              <a:extLst>
                <a:ext uri="{FF2B5EF4-FFF2-40B4-BE49-F238E27FC236}">
                  <a16:creationId xmlns:a16="http://schemas.microsoft.com/office/drawing/2014/main" xmlns="" id="{67341FE6-9CB9-54A5-8F74-30751F3D40B8}"/>
                </a:ext>
              </a:extLst>
            </p:cNvPr>
            <p:cNvSpPr/>
            <p:nvPr/>
          </p:nvSpPr>
          <p:spPr>
            <a:xfrm>
              <a:off x="12119855" y="2814673"/>
              <a:ext cx="5521841" cy="3206724"/>
            </a:xfrm>
            <a:prstGeom prst="rect">
              <a:avLst/>
            </a:prstGeom>
          </p:spPr>
          <p:txBody>
            <a:bodyPr wrap="square" anchor="ctr">
              <a:spAutoFit/>
            </a:bodyPr>
            <a:lstStyle/>
            <a:p>
              <a:pPr algn="just">
                <a:lnSpc>
                  <a:spcPct val="150000"/>
                </a:lnSpc>
              </a:pPr>
              <a:r>
                <a:rPr lang="en-US" sz="3600">
                  <a:latin typeface="Arial" panose="020B0604020202020204" pitchFamily="34" charset="0"/>
                  <a:cs typeface="Arial" panose="020B0604020202020204" pitchFamily="34" charset="0"/>
                </a:rPr>
                <a:t>Khi dòng điện đi qua, kim loại của cực dương hoà tan, chuyển qua dạng cation vào dung dịch, sau đó các cation được thải ra ở cực âm và tạo thành kết tủa kim loại nguyên chất. </a:t>
              </a:r>
            </a:p>
          </p:txBody>
        </p:sp>
      </p:grpSp>
      <p:pic>
        <p:nvPicPr>
          <p:cNvPr id="33" name="Picture 32"/>
          <p:cNvPicPr>
            <a:picLocks noChangeAspect="1"/>
          </p:cNvPicPr>
          <p:nvPr/>
        </p:nvPicPr>
        <p:blipFill>
          <a:blip r:embed="rId2"/>
          <a:stretch>
            <a:fillRect/>
          </a:stretch>
        </p:blipFill>
        <p:spPr>
          <a:xfrm>
            <a:off x="16008424" y="7485458"/>
            <a:ext cx="1561670" cy="2801542"/>
          </a:xfrm>
          <a:prstGeom prst="rect">
            <a:avLst/>
          </a:prstGeom>
        </p:spPr>
      </p:pic>
      <p:grpSp>
        <p:nvGrpSpPr>
          <p:cNvPr id="2" name="Group 1">
            <a:extLst>
              <a:ext uri="{FF2B5EF4-FFF2-40B4-BE49-F238E27FC236}">
                <a16:creationId xmlns:a16="http://schemas.microsoft.com/office/drawing/2014/main" xmlns="" id="{62E57A39-A3B8-499E-8031-C01F4A089411}"/>
              </a:ext>
            </a:extLst>
          </p:cNvPr>
          <p:cNvGrpSpPr/>
          <p:nvPr/>
        </p:nvGrpSpPr>
        <p:grpSpPr>
          <a:xfrm>
            <a:off x="6807577" y="3304638"/>
            <a:ext cx="3677724" cy="3677724"/>
            <a:chOff x="6856248" y="3807734"/>
            <a:chExt cx="3677724" cy="3677724"/>
          </a:xfrm>
        </p:grpSpPr>
        <p:grpSp>
          <p:nvGrpSpPr>
            <p:cNvPr id="7" name="Group 6"/>
            <p:cNvGrpSpPr/>
            <p:nvPr/>
          </p:nvGrpSpPr>
          <p:grpSpPr>
            <a:xfrm>
              <a:off x="6856248" y="3807734"/>
              <a:ext cx="3677724" cy="3677724"/>
              <a:chOff x="6623675" y="3370776"/>
              <a:chExt cx="4343400" cy="4343400"/>
            </a:xfrm>
          </p:grpSpPr>
          <p:sp>
            <p:nvSpPr>
              <p:cNvPr id="25" name="Google Shape;174;p18">
                <a:extLst>
                  <a:ext uri="{FF2B5EF4-FFF2-40B4-BE49-F238E27FC236}">
                    <a16:creationId xmlns:a16="http://schemas.microsoft.com/office/drawing/2014/main" xmlns="" id="{E7B7B388-855E-AD64-823D-19C4057FE8CC}"/>
                  </a:ext>
                </a:extLst>
              </p:cNvPr>
              <p:cNvSpPr/>
              <p:nvPr/>
            </p:nvSpPr>
            <p:spPr>
              <a:xfrm>
                <a:off x="6623675" y="3370776"/>
                <a:ext cx="4343400" cy="4343400"/>
              </a:xfrm>
              <a:prstGeom prst="ellipse">
                <a:avLst/>
              </a:prstGeom>
              <a:noFill/>
              <a:ln w="38100" cap="flat" cmpd="sng">
                <a:solidFill>
                  <a:schemeClr val="tx1"/>
                </a:solidFill>
                <a:prstDash val="sysDash"/>
                <a:round/>
                <a:headEnd type="none" w="sm" len="sm"/>
                <a:tailEnd type="none" w="sm" len="sm"/>
              </a:ln>
            </p:spPr>
            <p:txBody>
              <a:bodyPr spcFirstLastPara="1" wrap="square" lIns="182850" tIns="182850" rIns="182850" bIns="182850" anchor="ctr" anchorCtr="0">
                <a:noAutofit/>
              </a:bodyPr>
              <a:lstStyle/>
              <a:p>
                <a:pPr>
                  <a:buClr>
                    <a:srgbClr val="000000"/>
                  </a:buClr>
                  <a:buFont typeface="Arial"/>
                  <a:buNone/>
                </a:pPr>
                <a:endParaRPr sz="2800" kern="0">
                  <a:solidFill>
                    <a:srgbClr val="000000"/>
                  </a:solidFill>
                  <a:cs typeface="Arial"/>
                  <a:sym typeface="Arial"/>
                </a:endParaRPr>
              </a:p>
            </p:txBody>
          </p:sp>
          <p:sp>
            <p:nvSpPr>
              <p:cNvPr id="5" name="Oval 4"/>
              <p:cNvSpPr/>
              <p:nvPr/>
            </p:nvSpPr>
            <p:spPr>
              <a:xfrm>
                <a:off x="6808329" y="3544854"/>
                <a:ext cx="3974091" cy="3940604"/>
              </a:xfrm>
              <a:prstGeom prst="ellipse">
                <a:avLst/>
              </a:prstGeom>
              <a:solidFill>
                <a:srgbClr val="FBFBFB"/>
              </a:solidFill>
              <a:ln>
                <a:solidFill>
                  <a:srgbClr val="FBF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3">
              <a:extLst>
                <a:ext uri="{FF2B5EF4-FFF2-40B4-BE49-F238E27FC236}">
                  <a16:creationId xmlns:a16="http://schemas.microsoft.com/office/drawing/2014/main" xmlns="" id="{6789238C-0472-445F-A5B3-38B83D636B56}"/>
                </a:ext>
              </a:extLst>
            </p:cNvPr>
            <p:cNvPicPr>
              <a:picLocks noChangeAspect="1"/>
            </p:cNvPicPr>
            <p:nvPr/>
          </p:nvPicPr>
          <p:blipFill>
            <a:blip r:embed="rId3"/>
            <a:srcRect/>
            <a:stretch>
              <a:fillRect/>
            </a:stretch>
          </p:blipFill>
          <p:spPr>
            <a:xfrm>
              <a:off x="7600016" y="4413954"/>
              <a:ext cx="2181148" cy="2419018"/>
            </a:xfrm>
            <a:prstGeom prst="rect">
              <a:avLst/>
            </a:prstGeom>
          </p:spPr>
        </p:pic>
      </p:grpSp>
    </p:spTree>
    <p:extLst>
      <p:ext uri="{BB962C8B-B14F-4D97-AF65-F5344CB8AC3E}">
        <p14:creationId xmlns:p14="http://schemas.microsoft.com/office/powerpoint/2010/main" val="272972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1F1F1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25568</TotalTime>
  <Words>995</Words>
  <Application>Microsoft Office PowerPoint</Application>
  <PresentationFormat>Custom</PresentationFormat>
  <Paragraphs>110</Paragraphs>
  <Slides>16</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Times New Roman</vt:lpstr>
      <vt:lpstr>Cambria Math</vt:lpstr>
      <vt:lpstr>Wingdings</vt:lpstr>
      <vt:lpstr>Roboto Condensed Bold</vt:lpstr>
      <vt:lpstr>Calibri</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dc:title>
  <dc:creator>User</dc:creator>
  <cp:lastModifiedBy>Admin</cp:lastModifiedBy>
  <cp:revision>177</cp:revision>
  <dcterms:created xsi:type="dcterms:W3CDTF">2006-08-16T00:00:00Z</dcterms:created>
  <dcterms:modified xsi:type="dcterms:W3CDTF">2004-01-02T08:51:35Z</dcterms:modified>
  <dc:identifier>DAGMmeqKT-E</dc:identifier>
</cp:coreProperties>
</file>