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456" r:id="rId3"/>
    <p:sldId id="811" r:id="rId4"/>
    <p:sldId id="786" r:id="rId5"/>
    <p:sldId id="812" r:id="rId6"/>
    <p:sldId id="789" r:id="rId7"/>
    <p:sldId id="792" r:id="rId8"/>
    <p:sldId id="799" r:id="rId9"/>
    <p:sldId id="801" r:id="rId10"/>
    <p:sldId id="813" r:id="rId11"/>
    <p:sldId id="803" r:id="rId12"/>
    <p:sldId id="824" r:id="rId13"/>
    <p:sldId id="805" r:id="rId14"/>
    <p:sldId id="800" r:id="rId15"/>
    <p:sldId id="809" r:id="rId16"/>
    <p:sldId id="808" r:id="rId17"/>
    <p:sldId id="761" r:id="rId18"/>
    <p:sldId id="814" r:id="rId19"/>
    <p:sldId id="817" r:id="rId20"/>
    <p:sldId id="815" r:id="rId21"/>
    <p:sldId id="823" r:id="rId22"/>
    <p:sldId id="822" r:id="rId23"/>
    <p:sldId id="818" r:id="rId24"/>
    <p:sldId id="34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CCFF"/>
    <a:srgbClr val="A254A0"/>
    <a:srgbClr val="CC99FF"/>
    <a:srgbClr val="FF99FF"/>
    <a:srgbClr val="002060"/>
    <a:srgbClr val="00FF00"/>
    <a:srgbClr val="EA4B62"/>
    <a:srgbClr val="EFB880"/>
    <a:srgbClr val="FBA5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C1D5A-609A-4487-9240-8DAED3FB2733}"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A5381F05-A33A-4E5F-8733-567ABF605B82}">
      <dgm:prSet phldrT="[Text]" custT="1"/>
      <dgm:spPr/>
      <dgm:t>
        <a:bodyPr/>
        <a:lstStyle/>
        <a:p>
          <a:pPr algn="just"/>
          <a:r>
            <a:rPr lang="en-US" sz="2400" b="0" i="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CSS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HTML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dgm:t>
    </dgm:pt>
    <dgm:pt modelId="{BE037927-AA8F-47E5-877F-9F20A93A4239}" type="parTrans" cxnId="{A4C01BA1-CAE0-4D6B-995B-C7C898A5310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9EE81A86-D07D-4287-93DB-55F118930DB2}" type="sibTrans" cxnId="{A4C01BA1-CAE0-4D6B-995B-C7C898A5310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303EEF0E-C979-4546-85DD-7F655E64CD9C}">
      <dgm:prSet custT="1"/>
      <dgm:spPr/>
      <dgm:t>
        <a:bodyPr/>
        <a:lstStyle/>
        <a:p>
          <a:pPr algn="just">
            <a:buNone/>
          </a:pP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CSS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HTML</a:t>
          </a:r>
        </a:p>
      </dgm:t>
    </dgm:pt>
    <dgm:pt modelId="{D5010509-506B-45B9-B415-4D848E04CFF8}" type="parTrans" cxnId="{2ED057DC-F1FF-4577-8039-90E9E09827B4}">
      <dgm:prSet/>
      <dgm:spPr/>
      <dgm:t>
        <a:bodyPr/>
        <a:lstStyle/>
        <a:p>
          <a:endParaRPr lang="en-US" sz="2400">
            <a:latin typeface="Times New Roman" panose="02020603050405020304" pitchFamily="18" charset="0"/>
            <a:cs typeface="Times New Roman" panose="02020603050405020304" pitchFamily="18" charset="0"/>
          </a:endParaRPr>
        </a:p>
      </dgm:t>
    </dgm:pt>
    <dgm:pt modelId="{03BFDF6B-4FB0-4EAE-B944-D47662D5498A}" type="sibTrans" cxnId="{2ED057DC-F1FF-4577-8039-90E9E09827B4}">
      <dgm:prSet/>
      <dgm:spPr/>
      <dgm:t>
        <a:bodyPr/>
        <a:lstStyle/>
        <a:p>
          <a:endParaRPr lang="en-US" sz="2400">
            <a:latin typeface="Times New Roman" panose="02020603050405020304" pitchFamily="18" charset="0"/>
            <a:cs typeface="Times New Roman" panose="02020603050405020304" pitchFamily="18" charset="0"/>
          </a:endParaRPr>
        </a:p>
      </dgm:t>
    </dgm:pt>
    <dgm:pt modelId="{C97907B6-9450-4C34-8B5C-61667CCD289F}" type="pres">
      <dgm:prSet presAssocID="{1BFC1D5A-609A-4487-9240-8DAED3FB2733}" presName="linear" presStyleCnt="0">
        <dgm:presLayoutVars>
          <dgm:dir/>
          <dgm:animLvl val="lvl"/>
          <dgm:resizeHandles val="exact"/>
        </dgm:presLayoutVars>
      </dgm:prSet>
      <dgm:spPr/>
    </dgm:pt>
    <dgm:pt modelId="{C0EEB4A3-135F-411E-BF55-8BC8D547859C}" type="pres">
      <dgm:prSet presAssocID="{A5381F05-A33A-4E5F-8733-567ABF605B82}" presName="parentLin" presStyleCnt="0"/>
      <dgm:spPr/>
    </dgm:pt>
    <dgm:pt modelId="{3A2476D2-8836-4601-9A41-C612CFEFD035}" type="pres">
      <dgm:prSet presAssocID="{A5381F05-A33A-4E5F-8733-567ABF605B82}" presName="parentLeftMargin" presStyleLbl="node1" presStyleIdx="0" presStyleCnt="1"/>
      <dgm:spPr/>
    </dgm:pt>
    <dgm:pt modelId="{F260F1FF-CFCE-4467-9756-24CEE1D7C11E}" type="pres">
      <dgm:prSet presAssocID="{A5381F05-A33A-4E5F-8733-567ABF605B82}" presName="parentText" presStyleLbl="node1" presStyleIdx="0" presStyleCnt="1" custScaleX="115465">
        <dgm:presLayoutVars>
          <dgm:chMax val="0"/>
          <dgm:bulletEnabled val="1"/>
        </dgm:presLayoutVars>
      </dgm:prSet>
      <dgm:spPr/>
    </dgm:pt>
    <dgm:pt modelId="{FD64332D-E048-4033-B568-C228C749087A}" type="pres">
      <dgm:prSet presAssocID="{A5381F05-A33A-4E5F-8733-567ABF605B82}" presName="negativeSpace" presStyleCnt="0"/>
      <dgm:spPr/>
    </dgm:pt>
    <dgm:pt modelId="{954D63F0-4516-4B24-A016-A31BD8F5C1C4}" type="pres">
      <dgm:prSet presAssocID="{A5381F05-A33A-4E5F-8733-567ABF605B82}" presName="childText" presStyleLbl="conFgAcc1" presStyleIdx="0" presStyleCnt="1" custScaleY="99032">
        <dgm:presLayoutVars>
          <dgm:bulletEnabled val="1"/>
        </dgm:presLayoutVars>
      </dgm:prSet>
      <dgm:spPr/>
    </dgm:pt>
  </dgm:ptLst>
  <dgm:cxnLst>
    <dgm:cxn modelId="{726B4416-672B-40DD-BD81-C591469F0FF3}" type="presOf" srcId="{1BFC1D5A-609A-4487-9240-8DAED3FB2733}" destId="{C97907B6-9450-4C34-8B5C-61667CCD289F}" srcOrd="0" destOrd="0" presId="urn:microsoft.com/office/officeart/2005/8/layout/list1"/>
    <dgm:cxn modelId="{CF3F5C23-B2A2-43C2-9E3D-531BAF255481}" type="presOf" srcId="{303EEF0E-C979-4546-85DD-7F655E64CD9C}" destId="{954D63F0-4516-4B24-A016-A31BD8F5C1C4}" srcOrd="0" destOrd="0" presId="urn:microsoft.com/office/officeart/2005/8/layout/list1"/>
    <dgm:cxn modelId="{A0448D49-3C51-4DA0-8863-4B308C81675C}" type="presOf" srcId="{A5381F05-A33A-4E5F-8733-567ABF605B82}" destId="{F260F1FF-CFCE-4467-9756-24CEE1D7C11E}" srcOrd="1" destOrd="0" presId="urn:microsoft.com/office/officeart/2005/8/layout/list1"/>
    <dgm:cxn modelId="{A4C01BA1-CAE0-4D6B-995B-C7C898A53108}" srcId="{1BFC1D5A-609A-4487-9240-8DAED3FB2733}" destId="{A5381F05-A33A-4E5F-8733-567ABF605B82}" srcOrd="0" destOrd="0" parTransId="{BE037927-AA8F-47E5-877F-9F20A93A4239}" sibTransId="{9EE81A86-D07D-4287-93DB-55F118930DB2}"/>
    <dgm:cxn modelId="{B6CB51BF-FBBF-4A37-B60D-315AFE524941}" type="presOf" srcId="{A5381F05-A33A-4E5F-8733-567ABF605B82}" destId="{3A2476D2-8836-4601-9A41-C612CFEFD035}" srcOrd="0" destOrd="0" presId="urn:microsoft.com/office/officeart/2005/8/layout/list1"/>
    <dgm:cxn modelId="{2ED057DC-F1FF-4577-8039-90E9E09827B4}" srcId="{A5381F05-A33A-4E5F-8733-567ABF605B82}" destId="{303EEF0E-C979-4546-85DD-7F655E64CD9C}" srcOrd="0" destOrd="0" parTransId="{D5010509-506B-45B9-B415-4D848E04CFF8}" sibTransId="{03BFDF6B-4FB0-4EAE-B944-D47662D5498A}"/>
    <dgm:cxn modelId="{4D80F11D-E96D-4B9A-A780-9450FCF4E222}" type="presParOf" srcId="{C97907B6-9450-4C34-8B5C-61667CCD289F}" destId="{C0EEB4A3-135F-411E-BF55-8BC8D547859C}" srcOrd="0" destOrd="0" presId="urn:microsoft.com/office/officeart/2005/8/layout/list1"/>
    <dgm:cxn modelId="{78531FDC-32C9-460C-833A-D5DFB0F76096}" type="presParOf" srcId="{C0EEB4A3-135F-411E-BF55-8BC8D547859C}" destId="{3A2476D2-8836-4601-9A41-C612CFEFD035}" srcOrd="0" destOrd="0" presId="urn:microsoft.com/office/officeart/2005/8/layout/list1"/>
    <dgm:cxn modelId="{672E6818-DD1A-4E0C-BA1A-81544F5C115C}" type="presParOf" srcId="{C0EEB4A3-135F-411E-BF55-8BC8D547859C}" destId="{F260F1FF-CFCE-4467-9756-24CEE1D7C11E}" srcOrd="1" destOrd="0" presId="urn:microsoft.com/office/officeart/2005/8/layout/list1"/>
    <dgm:cxn modelId="{270A00AF-B2DB-4DBF-B9DA-7E6AA12CFCBA}" type="presParOf" srcId="{C97907B6-9450-4C34-8B5C-61667CCD289F}" destId="{FD64332D-E048-4033-B568-C228C749087A}" srcOrd="1" destOrd="0" presId="urn:microsoft.com/office/officeart/2005/8/layout/list1"/>
    <dgm:cxn modelId="{7E386F3F-CB57-4B36-8DBA-3DF9350DD44E}" type="presParOf" srcId="{C97907B6-9450-4C34-8B5C-61667CCD289F}" destId="{954D63F0-4516-4B24-A016-A31BD8F5C1C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C1D5A-609A-4487-9240-8DAED3FB2733}"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A5381F05-A33A-4E5F-8733-567ABF605B82}">
      <dgm:prSet phldrT="[Text]" custT="1"/>
      <dgm:spPr/>
      <dgm:t>
        <a:bodyPr/>
        <a:lstStyle/>
        <a:p>
          <a:pPr algn="just"/>
          <a:r>
            <a:rPr lang="en-US" sz="2400" b="0" i="0" dirty="0">
              <a:latin typeface="Times New Roman" panose="02020603050405020304" pitchFamily="18" charset="0"/>
              <a:cs typeface="Times New Roman" panose="02020603050405020304" pitchFamily="18" charset="0"/>
            </a:rPr>
            <a:t>1. </a:t>
          </a:r>
          <a:r>
            <a:rPr lang="vi-VN" sz="2400" b="0" i="0" dirty="0">
              <a:latin typeface="Times New Roman" panose="02020603050405020304" pitchFamily="18" charset="0"/>
              <a:cs typeface="Times New Roman" panose="02020603050405020304" pitchFamily="18" charset="0"/>
            </a:rPr>
            <a:t>Nếu muốn tất cả các đoạn văn bản của trang web có màu xanh (blue) thì cần thiết lập định dạng CSS như thế nào</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BE037927-AA8F-47E5-877F-9F20A93A4239}" type="parTrans" cxnId="{A4C01BA1-CAE0-4D6B-995B-C7C898A5310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9EE81A86-D07D-4287-93DB-55F118930DB2}" type="sibTrans" cxnId="{A4C01BA1-CAE0-4D6B-995B-C7C898A5310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303EEF0E-C979-4546-85DD-7F655E64CD9C}">
      <dgm:prSet custT="1"/>
      <dgm:spPr/>
      <dgm:t>
        <a:bodyPr/>
        <a:lstStyle/>
        <a:p>
          <a:pPr algn="just">
            <a:buNone/>
          </a:pPr>
          <a:r>
            <a:rPr lang="en-US" sz="2400" b="0" i="0" dirty="0">
              <a:solidFill>
                <a:srgbClr val="C00000"/>
              </a:solidFill>
              <a:latin typeface="Times New Roman" panose="02020603050405020304" pitchFamily="18" charset="0"/>
              <a:cs typeface="Times New Roman" panose="02020603050405020304" pitchFamily="18" charset="0"/>
            </a:rPr>
            <a:t>p</a:t>
          </a:r>
          <a:r>
            <a:rPr lang="en-US" sz="2400" b="0" i="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D5010509-506B-45B9-B415-4D848E04CFF8}" type="parTrans" cxnId="{2ED057DC-F1FF-4577-8039-90E9E09827B4}">
      <dgm:prSet/>
      <dgm:spPr/>
      <dgm:t>
        <a:bodyPr/>
        <a:lstStyle/>
        <a:p>
          <a:endParaRPr lang="en-US" sz="2400">
            <a:latin typeface="Times New Roman" panose="02020603050405020304" pitchFamily="18" charset="0"/>
            <a:cs typeface="Times New Roman" panose="02020603050405020304" pitchFamily="18" charset="0"/>
          </a:endParaRPr>
        </a:p>
      </dgm:t>
    </dgm:pt>
    <dgm:pt modelId="{03BFDF6B-4FB0-4EAE-B944-D47662D5498A}" type="sibTrans" cxnId="{2ED057DC-F1FF-4577-8039-90E9E09827B4}">
      <dgm:prSet/>
      <dgm:spPr/>
      <dgm:t>
        <a:bodyPr/>
        <a:lstStyle/>
        <a:p>
          <a:endParaRPr lang="en-US" sz="2400">
            <a:latin typeface="Times New Roman" panose="02020603050405020304" pitchFamily="18" charset="0"/>
            <a:cs typeface="Times New Roman" panose="02020603050405020304" pitchFamily="18" charset="0"/>
          </a:endParaRPr>
        </a:p>
      </dgm:t>
    </dgm:pt>
    <dgm:pt modelId="{AF23E3B4-E365-445E-AF29-5417E48DC45B}">
      <dgm:prSet custT="1"/>
      <dgm:spPr/>
      <dgm:t>
        <a:bodyPr/>
        <a:lstStyle/>
        <a:p>
          <a:pPr>
            <a:buNone/>
          </a:pPr>
          <a:r>
            <a:rPr lang="en-US" sz="2400" b="0" i="0" dirty="0">
              <a:solidFill>
                <a:srgbClr val="C00000"/>
              </a:solidFill>
              <a:latin typeface="Times New Roman" panose="02020603050405020304" pitchFamily="18" charset="0"/>
              <a:cs typeface="Times New Roman" panose="02020603050405020304" pitchFamily="18" charset="0"/>
            </a:rPr>
            <a:t>color</a:t>
          </a:r>
          <a:r>
            <a:rPr lang="en-US" sz="2400" b="0" i="0" dirty="0">
              <a:latin typeface="Times New Roman" panose="02020603050405020304" pitchFamily="18" charset="0"/>
              <a:cs typeface="Times New Roman" panose="02020603050405020304" pitchFamily="18" charset="0"/>
            </a:rPr>
            <a:t>: </a:t>
          </a:r>
          <a:r>
            <a:rPr lang="en-US" sz="2400" b="0" i="0" dirty="0">
              <a:solidFill>
                <a:srgbClr val="0070C0"/>
              </a:solidFill>
              <a:latin typeface="Times New Roman" panose="02020603050405020304" pitchFamily="18" charset="0"/>
              <a:cs typeface="Times New Roman" panose="02020603050405020304" pitchFamily="18" charset="0"/>
            </a:rPr>
            <a:t>blue</a:t>
          </a:r>
          <a:r>
            <a:rPr lang="en-US" sz="2400" b="0" i="0" dirty="0">
              <a:latin typeface="Times New Roman" panose="02020603050405020304" pitchFamily="18" charset="0"/>
              <a:cs typeface="Times New Roman" panose="02020603050405020304" pitchFamily="18" charset="0"/>
            </a:rPr>
            <a:t>;</a:t>
          </a:r>
        </a:p>
      </dgm:t>
    </dgm:pt>
    <dgm:pt modelId="{37D6623F-6503-42AF-A644-9102BEE5E147}" type="parTrans" cxnId="{CDB55D9D-4700-4750-9698-02226D5BB63D}">
      <dgm:prSet/>
      <dgm:spPr/>
      <dgm:t>
        <a:bodyPr/>
        <a:lstStyle/>
        <a:p>
          <a:endParaRPr lang="en-US" sz="2400">
            <a:latin typeface="Times New Roman" panose="02020603050405020304" pitchFamily="18" charset="0"/>
            <a:cs typeface="Times New Roman" panose="02020603050405020304" pitchFamily="18" charset="0"/>
          </a:endParaRPr>
        </a:p>
      </dgm:t>
    </dgm:pt>
    <dgm:pt modelId="{D77ABDA1-365D-4B03-9DCA-603634FD67F1}" type="sibTrans" cxnId="{CDB55D9D-4700-4750-9698-02226D5BB63D}">
      <dgm:prSet/>
      <dgm:spPr/>
      <dgm:t>
        <a:bodyPr/>
        <a:lstStyle/>
        <a:p>
          <a:endParaRPr lang="en-US" sz="2400">
            <a:latin typeface="Times New Roman" panose="02020603050405020304" pitchFamily="18" charset="0"/>
            <a:cs typeface="Times New Roman" panose="02020603050405020304" pitchFamily="18" charset="0"/>
          </a:endParaRPr>
        </a:p>
      </dgm:t>
    </dgm:pt>
    <dgm:pt modelId="{EAF5966B-4FE5-42DD-ACBA-67D295A427D2}">
      <dgm:prSet custT="1"/>
      <dgm:spPr/>
      <dgm:t>
        <a:bodyPr/>
        <a:lstStyle/>
        <a:p>
          <a:pPr>
            <a:buNone/>
          </a:pPr>
          <a:r>
            <a:rPr lang="en-US" sz="2400" b="0" i="0" dirty="0">
              <a:latin typeface="Times New Roman" panose="02020603050405020304" pitchFamily="18" charset="0"/>
              <a:cs typeface="Times New Roman" panose="02020603050405020304" pitchFamily="18" charset="0"/>
            </a:rPr>
            <a:t>}</a:t>
          </a:r>
        </a:p>
      </dgm:t>
    </dgm:pt>
    <dgm:pt modelId="{F89680F7-E704-403E-936F-83092D053FD1}" type="parTrans" cxnId="{62011C32-F0C6-460C-93B7-7759F0EB76FA}">
      <dgm:prSet/>
      <dgm:spPr/>
      <dgm:t>
        <a:bodyPr/>
        <a:lstStyle/>
        <a:p>
          <a:endParaRPr lang="en-US" sz="2400">
            <a:latin typeface="Times New Roman" panose="02020603050405020304" pitchFamily="18" charset="0"/>
            <a:cs typeface="Times New Roman" panose="02020603050405020304" pitchFamily="18" charset="0"/>
          </a:endParaRPr>
        </a:p>
      </dgm:t>
    </dgm:pt>
    <dgm:pt modelId="{1446D01E-0910-4D1F-A7BB-89692CA8DEB5}" type="sibTrans" cxnId="{62011C32-F0C6-460C-93B7-7759F0EB76FA}">
      <dgm:prSet/>
      <dgm:spPr/>
      <dgm:t>
        <a:bodyPr/>
        <a:lstStyle/>
        <a:p>
          <a:endParaRPr lang="en-US" sz="2400">
            <a:latin typeface="Times New Roman" panose="02020603050405020304" pitchFamily="18" charset="0"/>
            <a:cs typeface="Times New Roman" panose="02020603050405020304" pitchFamily="18" charset="0"/>
          </a:endParaRPr>
        </a:p>
      </dgm:t>
    </dgm:pt>
    <dgm:pt modelId="{761FE148-B2A0-4887-AD27-86042495A7D6}">
      <dgm:prSet custT="1"/>
      <dgm:spPr/>
      <dgm:t>
        <a:bodyPr/>
        <a:lstStyle/>
        <a:p>
          <a:pPr algn="just">
            <a:buNone/>
          </a:pP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dgm:t>
    </dgm:pt>
    <dgm:pt modelId="{7E169CCC-1B43-4072-920D-D7E845611D53}" type="parTrans" cxnId="{27811A30-7F09-4CDE-A755-DBFB3E6E9AFD}">
      <dgm:prSet/>
      <dgm:spPr/>
      <dgm:t>
        <a:bodyPr/>
        <a:lstStyle/>
        <a:p>
          <a:endParaRPr lang="en-US"/>
        </a:p>
      </dgm:t>
    </dgm:pt>
    <dgm:pt modelId="{412F83C5-C155-4502-8A72-3A1A27B2730A}" type="sibTrans" cxnId="{27811A30-7F09-4CDE-A755-DBFB3E6E9AFD}">
      <dgm:prSet/>
      <dgm:spPr/>
      <dgm:t>
        <a:bodyPr/>
        <a:lstStyle/>
        <a:p>
          <a:endParaRPr lang="en-US"/>
        </a:p>
      </dgm:t>
    </dgm:pt>
    <dgm:pt modelId="{C97907B6-9450-4C34-8B5C-61667CCD289F}" type="pres">
      <dgm:prSet presAssocID="{1BFC1D5A-609A-4487-9240-8DAED3FB2733}" presName="linear" presStyleCnt="0">
        <dgm:presLayoutVars>
          <dgm:dir/>
          <dgm:animLvl val="lvl"/>
          <dgm:resizeHandles val="exact"/>
        </dgm:presLayoutVars>
      </dgm:prSet>
      <dgm:spPr/>
    </dgm:pt>
    <dgm:pt modelId="{C0EEB4A3-135F-411E-BF55-8BC8D547859C}" type="pres">
      <dgm:prSet presAssocID="{A5381F05-A33A-4E5F-8733-567ABF605B82}" presName="parentLin" presStyleCnt="0"/>
      <dgm:spPr/>
    </dgm:pt>
    <dgm:pt modelId="{3A2476D2-8836-4601-9A41-C612CFEFD035}" type="pres">
      <dgm:prSet presAssocID="{A5381F05-A33A-4E5F-8733-567ABF605B82}" presName="parentLeftMargin" presStyleLbl="node1" presStyleIdx="0" presStyleCnt="1"/>
      <dgm:spPr/>
    </dgm:pt>
    <dgm:pt modelId="{F260F1FF-CFCE-4467-9756-24CEE1D7C11E}" type="pres">
      <dgm:prSet presAssocID="{A5381F05-A33A-4E5F-8733-567ABF605B82}" presName="parentText" presStyleLbl="node1" presStyleIdx="0" presStyleCnt="1" custScaleX="115465">
        <dgm:presLayoutVars>
          <dgm:chMax val="0"/>
          <dgm:bulletEnabled val="1"/>
        </dgm:presLayoutVars>
      </dgm:prSet>
      <dgm:spPr/>
    </dgm:pt>
    <dgm:pt modelId="{FD64332D-E048-4033-B568-C228C749087A}" type="pres">
      <dgm:prSet presAssocID="{A5381F05-A33A-4E5F-8733-567ABF605B82}" presName="negativeSpace" presStyleCnt="0"/>
      <dgm:spPr/>
    </dgm:pt>
    <dgm:pt modelId="{954D63F0-4516-4B24-A016-A31BD8F5C1C4}" type="pres">
      <dgm:prSet presAssocID="{A5381F05-A33A-4E5F-8733-567ABF605B82}" presName="childText" presStyleLbl="conFgAcc1" presStyleIdx="0" presStyleCnt="1" custScaleY="99032">
        <dgm:presLayoutVars>
          <dgm:bulletEnabled val="1"/>
        </dgm:presLayoutVars>
      </dgm:prSet>
      <dgm:spPr/>
    </dgm:pt>
  </dgm:ptLst>
  <dgm:cxnLst>
    <dgm:cxn modelId="{726B4416-672B-40DD-BD81-C591469F0FF3}" type="presOf" srcId="{1BFC1D5A-609A-4487-9240-8DAED3FB2733}" destId="{C97907B6-9450-4C34-8B5C-61667CCD289F}" srcOrd="0" destOrd="0" presId="urn:microsoft.com/office/officeart/2005/8/layout/list1"/>
    <dgm:cxn modelId="{CF3F5C23-B2A2-43C2-9E3D-531BAF255481}" type="presOf" srcId="{303EEF0E-C979-4546-85DD-7F655E64CD9C}" destId="{954D63F0-4516-4B24-A016-A31BD8F5C1C4}" srcOrd="0" destOrd="1" presId="urn:microsoft.com/office/officeart/2005/8/layout/list1"/>
    <dgm:cxn modelId="{27811A30-7F09-4CDE-A755-DBFB3E6E9AFD}" srcId="{A5381F05-A33A-4E5F-8733-567ABF605B82}" destId="{761FE148-B2A0-4887-AD27-86042495A7D6}" srcOrd="0" destOrd="0" parTransId="{7E169CCC-1B43-4072-920D-D7E845611D53}" sibTransId="{412F83C5-C155-4502-8A72-3A1A27B2730A}"/>
    <dgm:cxn modelId="{62011C32-F0C6-460C-93B7-7759F0EB76FA}" srcId="{303EEF0E-C979-4546-85DD-7F655E64CD9C}" destId="{EAF5966B-4FE5-42DD-ACBA-67D295A427D2}" srcOrd="1" destOrd="0" parTransId="{F89680F7-E704-403E-936F-83092D053FD1}" sibTransId="{1446D01E-0910-4D1F-A7BB-89692CA8DEB5}"/>
    <dgm:cxn modelId="{93575E40-3E40-4244-9BD0-70DCB7B13671}" type="presOf" srcId="{761FE148-B2A0-4887-AD27-86042495A7D6}" destId="{954D63F0-4516-4B24-A016-A31BD8F5C1C4}" srcOrd="0" destOrd="0" presId="urn:microsoft.com/office/officeart/2005/8/layout/list1"/>
    <dgm:cxn modelId="{A0448D49-3C51-4DA0-8863-4B308C81675C}" type="presOf" srcId="{A5381F05-A33A-4E5F-8733-567ABF605B82}" destId="{F260F1FF-CFCE-4467-9756-24CEE1D7C11E}" srcOrd="1" destOrd="0" presId="urn:microsoft.com/office/officeart/2005/8/layout/list1"/>
    <dgm:cxn modelId="{6A928596-22C7-486A-8DC6-6B158C3226B4}" type="presOf" srcId="{AF23E3B4-E365-445E-AF29-5417E48DC45B}" destId="{954D63F0-4516-4B24-A016-A31BD8F5C1C4}" srcOrd="0" destOrd="2" presId="urn:microsoft.com/office/officeart/2005/8/layout/list1"/>
    <dgm:cxn modelId="{CDB55D9D-4700-4750-9698-02226D5BB63D}" srcId="{303EEF0E-C979-4546-85DD-7F655E64CD9C}" destId="{AF23E3B4-E365-445E-AF29-5417E48DC45B}" srcOrd="0" destOrd="0" parTransId="{37D6623F-6503-42AF-A644-9102BEE5E147}" sibTransId="{D77ABDA1-365D-4B03-9DCA-603634FD67F1}"/>
    <dgm:cxn modelId="{A4C01BA1-CAE0-4D6B-995B-C7C898A53108}" srcId="{1BFC1D5A-609A-4487-9240-8DAED3FB2733}" destId="{A5381F05-A33A-4E5F-8733-567ABF605B82}" srcOrd="0" destOrd="0" parTransId="{BE037927-AA8F-47E5-877F-9F20A93A4239}" sibTransId="{9EE81A86-D07D-4287-93DB-55F118930DB2}"/>
    <dgm:cxn modelId="{B6CB51BF-FBBF-4A37-B60D-315AFE524941}" type="presOf" srcId="{A5381F05-A33A-4E5F-8733-567ABF605B82}" destId="{3A2476D2-8836-4601-9A41-C612CFEFD035}" srcOrd="0" destOrd="0" presId="urn:microsoft.com/office/officeart/2005/8/layout/list1"/>
    <dgm:cxn modelId="{532E87C4-49E7-454D-BFE3-0DE2D31A8B21}" type="presOf" srcId="{EAF5966B-4FE5-42DD-ACBA-67D295A427D2}" destId="{954D63F0-4516-4B24-A016-A31BD8F5C1C4}" srcOrd="0" destOrd="3" presId="urn:microsoft.com/office/officeart/2005/8/layout/list1"/>
    <dgm:cxn modelId="{2ED057DC-F1FF-4577-8039-90E9E09827B4}" srcId="{A5381F05-A33A-4E5F-8733-567ABF605B82}" destId="{303EEF0E-C979-4546-85DD-7F655E64CD9C}" srcOrd="1" destOrd="0" parTransId="{D5010509-506B-45B9-B415-4D848E04CFF8}" sibTransId="{03BFDF6B-4FB0-4EAE-B944-D47662D5498A}"/>
    <dgm:cxn modelId="{4D80F11D-E96D-4B9A-A780-9450FCF4E222}" type="presParOf" srcId="{C97907B6-9450-4C34-8B5C-61667CCD289F}" destId="{C0EEB4A3-135F-411E-BF55-8BC8D547859C}" srcOrd="0" destOrd="0" presId="urn:microsoft.com/office/officeart/2005/8/layout/list1"/>
    <dgm:cxn modelId="{78531FDC-32C9-460C-833A-D5DFB0F76096}" type="presParOf" srcId="{C0EEB4A3-135F-411E-BF55-8BC8D547859C}" destId="{3A2476D2-8836-4601-9A41-C612CFEFD035}" srcOrd="0" destOrd="0" presId="urn:microsoft.com/office/officeart/2005/8/layout/list1"/>
    <dgm:cxn modelId="{672E6818-DD1A-4E0C-BA1A-81544F5C115C}" type="presParOf" srcId="{C0EEB4A3-135F-411E-BF55-8BC8D547859C}" destId="{F260F1FF-CFCE-4467-9756-24CEE1D7C11E}" srcOrd="1" destOrd="0" presId="urn:microsoft.com/office/officeart/2005/8/layout/list1"/>
    <dgm:cxn modelId="{270A00AF-B2DB-4DBF-B9DA-7E6AA12CFCBA}" type="presParOf" srcId="{C97907B6-9450-4C34-8B5C-61667CCD289F}" destId="{FD64332D-E048-4033-B568-C228C749087A}" srcOrd="1" destOrd="0" presId="urn:microsoft.com/office/officeart/2005/8/layout/list1"/>
    <dgm:cxn modelId="{7E386F3F-CB57-4B36-8DBA-3DF9350DD44E}" type="presParOf" srcId="{C97907B6-9450-4C34-8B5C-61667CCD289F}" destId="{954D63F0-4516-4B24-A016-A31BD8F5C1C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436538-F693-4F1E-8851-46B1404B56FF}" type="doc">
      <dgm:prSet loTypeId="urn:microsoft.com/office/officeart/2005/8/layout/list1" loCatId="list" qsTypeId="urn:microsoft.com/office/officeart/2005/8/quickstyle/simple3" qsCatId="simple" csTypeId="urn:microsoft.com/office/officeart/2005/8/colors/accent2_2" csCatId="accent2" phldr="1"/>
      <dgm:spPr/>
      <dgm:t>
        <a:bodyPr/>
        <a:lstStyle/>
        <a:p>
          <a:endParaRPr lang="en-US"/>
        </a:p>
      </dgm:t>
    </dgm:pt>
    <dgm:pt modelId="{9684B860-3E04-4052-A959-48ED0D1077C5}">
      <dgm:prSet phldrT="[Text]" custT="1"/>
      <dgm:spPr/>
      <dgm:t>
        <a:bodyPr/>
        <a:lstStyle/>
        <a:p>
          <a:pPr algn="just"/>
          <a:r>
            <a:rPr lang="en-US" sz="2400" b="0" i="0" dirty="0">
              <a:latin typeface="Times New Roman" panose="02020603050405020304" pitchFamily="18" charset="0"/>
              <a:cs typeface="Times New Roman" panose="02020603050405020304" pitchFamily="18" charset="0"/>
            </a:rPr>
            <a:t>1. </a:t>
          </a:r>
          <a:r>
            <a:rPr lang="en-US" sz="2400" b="0" i="0" dirty="0" err="1">
              <a:latin typeface="Times New Roman" panose="02020603050405020304" pitchFamily="18" charset="0"/>
              <a:cs typeface="Times New Roman" panose="02020603050405020304" pitchFamily="18" charset="0"/>
            </a:rPr>
            <a:t>Ngôn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ngữ</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dạng</a:t>
          </a:r>
          <a:r>
            <a:rPr lang="en-US" sz="2400" b="0" i="0" dirty="0">
              <a:latin typeface="Times New Roman" panose="02020603050405020304" pitchFamily="18" charset="0"/>
              <a:cs typeface="Times New Roman" panose="02020603050405020304" pitchFamily="18" charset="0"/>
            </a:rPr>
            <a:t> CSS </a:t>
          </a:r>
          <a:r>
            <a:rPr lang="en-US" sz="2400" b="0" i="0" dirty="0" err="1">
              <a:latin typeface="Times New Roman" panose="02020603050405020304" pitchFamily="18" charset="0"/>
              <a:cs typeface="Times New Roman" panose="02020603050405020304" pitchFamily="18" charset="0"/>
            </a:rPr>
            <a:t>chính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ngôn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ngữ</a:t>
          </a:r>
          <a:r>
            <a:rPr lang="en-US" sz="2400" b="0" i="0" dirty="0">
              <a:latin typeface="Times New Roman" panose="02020603050405020304" pitchFamily="18" charset="0"/>
              <a:cs typeface="Times New Roman" panose="02020603050405020304" pitchFamily="18" charset="0"/>
            </a:rPr>
            <a:t> HTML, </a:t>
          </a:r>
          <a:r>
            <a:rPr lang="en-US" sz="2400" b="0" i="0" dirty="0" err="1">
              <a:latin typeface="Times New Roman" panose="02020603050405020304" pitchFamily="18" charset="0"/>
              <a:cs typeface="Times New Roman" panose="02020603050405020304" pitchFamily="18" charset="0"/>
            </a:rPr>
            <a:t>đúng</a:t>
          </a:r>
          <a:r>
            <a:rPr lang="en-US" sz="2400" b="0" i="0" dirty="0">
              <a:latin typeface="Times New Roman" panose="02020603050405020304" pitchFamily="18" charset="0"/>
              <a:cs typeface="Times New Roman" panose="02020603050405020304" pitchFamily="18" charset="0"/>
            </a:rPr>
            <a:t> hay </a:t>
          </a:r>
          <a:r>
            <a:rPr lang="en-US" sz="2400" b="0" i="0" dirty="0" err="1">
              <a:latin typeface="Times New Roman" panose="02020603050405020304" pitchFamily="18" charset="0"/>
              <a:cs typeface="Times New Roman" panose="02020603050405020304" pitchFamily="18" charset="0"/>
            </a:rPr>
            <a:t>sai</a:t>
          </a:r>
          <a:r>
            <a:rPr lang="en-US" sz="2400" b="0" i="0" dirty="0">
              <a:latin typeface="Times New Roman" panose="02020603050405020304" pitchFamily="18" charset="0"/>
              <a:cs typeface="Times New Roman" panose="02020603050405020304" pitchFamily="18" charset="0"/>
            </a:rPr>
            <a:t>?</a:t>
          </a:r>
        </a:p>
      </dgm:t>
    </dgm:pt>
    <dgm:pt modelId="{B846EDE0-D0AA-4E3E-9401-2D2B0FB31A45}" type="parTrans" cxnId="{9A5040CB-86AE-4576-B16B-F48616ADCC35}">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EC5B4603-9DC4-4BF0-AC1F-5A8FA151BC2C}" type="sibTrans" cxnId="{9A5040CB-86AE-4576-B16B-F48616ADCC35}">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F7F50D39-CBB8-46DD-A3F1-02E27200DF03}">
      <dgm:prSet custT="1"/>
      <dgm:spPr/>
      <dgm:t>
        <a:bodyPr/>
        <a:lstStyle/>
        <a:p>
          <a:pPr algn="just"/>
          <a:r>
            <a:rPr lang="vi-VN" sz="2400" dirty="0">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CSS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HTML.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HTML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CSS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a:t>
          </a:r>
        </a:p>
      </dgm:t>
    </dgm:pt>
    <dgm:pt modelId="{EAAC5178-DA8E-4E4C-AF00-662E05C0B3A1}" type="parTrans" cxnId="{18546BEF-B0B0-4C2A-AF00-2B33F68EE09B}">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F4734075-239F-41D1-BD6F-60AE1C5D2396}" type="sibTrans" cxnId="{18546BEF-B0B0-4C2A-AF00-2B33F68EE09B}">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795C095A-86E6-4E79-9699-C33C731C4EA3}">
      <dgm:prSet custT="1"/>
      <dgm:spPr/>
      <dgm:t>
        <a:bodyPr/>
        <a:lstStyle/>
        <a:p>
          <a:pPr algn="just"/>
          <a:endParaRPr lang="en-US" sz="2400" dirty="0">
            <a:latin typeface="Times New Roman" panose="02020603050405020304" pitchFamily="18" charset="0"/>
            <a:cs typeface="Times New Roman" panose="02020603050405020304" pitchFamily="18" charset="0"/>
          </a:endParaRPr>
        </a:p>
      </dgm:t>
    </dgm:pt>
    <dgm:pt modelId="{C99DCA97-DCD0-424D-BD0A-9B910454DAEA}" type="parTrans" cxnId="{F6462AA6-A39C-4053-9C34-630EE6F38A37}">
      <dgm:prSet/>
      <dgm:spPr/>
      <dgm:t>
        <a:bodyPr/>
        <a:lstStyle/>
        <a:p>
          <a:endParaRPr lang="en-US"/>
        </a:p>
      </dgm:t>
    </dgm:pt>
    <dgm:pt modelId="{D8C4B661-948E-4EF1-87FD-7FE23416B0A4}" type="sibTrans" cxnId="{F6462AA6-A39C-4053-9C34-630EE6F38A37}">
      <dgm:prSet/>
      <dgm:spPr/>
      <dgm:t>
        <a:bodyPr/>
        <a:lstStyle/>
        <a:p>
          <a:endParaRPr lang="en-US"/>
        </a:p>
      </dgm:t>
    </dgm:pt>
    <dgm:pt modelId="{B8E83C43-B956-4A05-89AE-6CDADFEA0AF3}">
      <dgm:prSet custT="1"/>
      <dgm:spPr/>
      <dgm:t>
        <a:bodyPr/>
        <a:lstStyle/>
        <a:p>
          <a:pPr algn="just"/>
          <a:endParaRPr lang="en-US" sz="2400" dirty="0">
            <a:latin typeface="Times New Roman" panose="02020603050405020304" pitchFamily="18" charset="0"/>
            <a:cs typeface="Times New Roman" panose="02020603050405020304" pitchFamily="18" charset="0"/>
          </a:endParaRPr>
        </a:p>
      </dgm:t>
    </dgm:pt>
    <dgm:pt modelId="{B7A1B3CC-0A9C-409B-9198-874096BFFC85}" type="parTrans" cxnId="{35D26482-D516-4436-9CEA-E747530BD2A6}">
      <dgm:prSet/>
      <dgm:spPr/>
      <dgm:t>
        <a:bodyPr/>
        <a:lstStyle/>
        <a:p>
          <a:endParaRPr lang="en-US"/>
        </a:p>
      </dgm:t>
    </dgm:pt>
    <dgm:pt modelId="{BE15FAFE-BF53-4777-90AB-DF86170BC00B}" type="sibTrans" cxnId="{35D26482-D516-4436-9CEA-E747530BD2A6}">
      <dgm:prSet/>
      <dgm:spPr/>
      <dgm:t>
        <a:bodyPr/>
        <a:lstStyle/>
        <a:p>
          <a:endParaRPr lang="en-US"/>
        </a:p>
      </dgm:t>
    </dgm:pt>
    <dgm:pt modelId="{B7F7203A-86BF-458F-B614-79027AAA04C6}" type="pres">
      <dgm:prSet presAssocID="{01436538-F693-4F1E-8851-46B1404B56FF}" presName="linear" presStyleCnt="0">
        <dgm:presLayoutVars>
          <dgm:dir/>
          <dgm:animLvl val="lvl"/>
          <dgm:resizeHandles val="exact"/>
        </dgm:presLayoutVars>
      </dgm:prSet>
      <dgm:spPr/>
    </dgm:pt>
    <dgm:pt modelId="{A395F2D7-1338-4562-AB19-E95CA332DE98}" type="pres">
      <dgm:prSet presAssocID="{9684B860-3E04-4052-A959-48ED0D1077C5}" presName="parentLin" presStyleCnt="0"/>
      <dgm:spPr/>
    </dgm:pt>
    <dgm:pt modelId="{44E94003-8060-4294-8EBD-E20718403F64}" type="pres">
      <dgm:prSet presAssocID="{9684B860-3E04-4052-A959-48ED0D1077C5}" presName="parentLeftMargin" presStyleLbl="node1" presStyleIdx="0" presStyleCnt="1"/>
      <dgm:spPr/>
    </dgm:pt>
    <dgm:pt modelId="{5805F7E6-521E-43E7-87DF-3C1BE0488902}" type="pres">
      <dgm:prSet presAssocID="{9684B860-3E04-4052-A959-48ED0D1077C5}" presName="parentText" presStyleLbl="node1" presStyleIdx="0" presStyleCnt="1" custScaleX="126611">
        <dgm:presLayoutVars>
          <dgm:chMax val="0"/>
          <dgm:bulletEnabled val="1"/>
        </dgm:presLayoutVars>
      </dgm:prSet>
      <dgm:spPr/>
    </dgm:pt>
    <dgm:pt modelId="{FC2D98AC-6793-4C04-9555-791BBF469BA9}" type="pres">
      <dgm:prSet presAssocID="{9684B860-3E04-4052-A959-48ED0D1077C5}" presName="negativeSpace" presStyleCnt="0"/>
      <dgm:spPr/>
    </dgm:pt>
    <dgm:pt modelId="{2DEC426C-DA2E-43DC-BBAE-66CE91AE93BB}" type="pres">
      <dgm:prSet presAssocID="{9684B860-3E04-4052-A959-48ED0D1077C5}" presName="childText" presStyleLbl="conFgAcc1" presStyleIdx="0" presStyleCnt="1">
        <dgm:presLayoutVars>
          <dgm:bulletEnabled val="1"/>
        </dgm:presLayoutVars>
      </dgm:prSet>
      <dgm:spPr/>
    </dgm:pt>
  </dgm:ptLst>
  <dgm:cxnLst>
    <dgm:cxn modelId="{46187410-6FA0-427A-8B4E-5FD24E5E835A}" type="presOf" srcId="{B8E83C43-B956-4A05-89AE-6CDADFEA0AF3}" destId="{2DEC426C-DA2E-43DC-BBAE-66CE91AE93BB}" srcOrd="0" destOrd="0" presId="urn:microsoft.com/office/officeart/2005/8/layout/list1"/>
    <dgm:cxn modelId="{69D4B626-3E13-44CB-9060-D1DF71CC3E1F}" type="presOf" srcId="{01436538-F693-4F1E-8851-46B1404B56FF}" destId="{B7F7203A-86BF-458F-B614-79027AAA04C6}" srcOrd="0" destOrd="0" presId="urn:microsoft.com/office/officeart/2005/8/layout/list1"/>
    <dgm:cxn modelId="{467CD26A-0B43-4194-A587-334129F27C06}" type="presOf" srcId="{F7F50D39-CBB8-46DD-A3F1-02E27200DF03}" destId="{2DEC426C-DA2E-43DC-BBAE-66CE91AE93BB}" srcOrd="0" destOrd="1" presId="urn:microsoft.com/office/officeart/2005/8/layout/list1"/>
    <dgm:cxn modelId="{35D26482-D516-4436-9CEA-E747530BD2A6}" srcId="{9684B860-3E04-4052-A959-48ED0D1077C5}" destId="{B8E83C43-B956-4A05-89AE-6CDADFEA0AF3}" srcOrd="0" destOrd="0" parTransId="{B7A1B3CC-0A9C-409B-9198-874096BFFC85}" sibTransId="{BE15FAFE-BF53-4777-90AB-DF86170BC00B}"/>
    <dgm:cxn modelId="{15BBE3A4-CDBC-46EC-B58A-EBA01B61CF99}" type="presOf" srcId="{795C095A-86E6-4E79-9699-C33C731C4EA3}" destId="{2DEC426C-DA2E-43DC-BBAE-66CE91AE93BB}" srcOrd="0" destOrd="2" presId="urn:microsoft.com/office/officeart/2005/8/layout/list1"/>
    <dgm:cxn modelId="{F6462AA6-A39C-4053-9C34-630EE6F38A37}" srcId="{9684B860-3E04-4052-A959-48ED0D1077C5}" destId="{795C095A-86E6-4E79-9699-C33C731C4EA3}" srcOrd="2" destOrd="0" parTransId="{C99DCA97-DCD0-424D-BD0A-9B910454DAEA}" sibTransId="{D8C4B661-948E-4EF1-87FD-7FE23416B0A4}"/>
    <dgm:cxn modelId="{394CEBB8-305D-47D4-B2A7-8CB99EF3FA79}" type="presOf" srcId="{9684B860-3E04-4052-A959-48ED0D1077C5}" destId="{44E94003-8060-4294-8EBD-E20718403F64}" srcOrd="0" destOrd="0" presId="urn:microsoft.com/office/officeart/2005/8/layout/list1"/>
    <dgm:cxn modelId="{39B662BD-3F9E-4C2E-8DAD-F743753B2376}" type="presOf" srcId="{9684B860-3E04-4052-A959-48ED0D1077C5}" destId="{5805F7E6-521E-43E7-87DF-3C1BE0488902}" srcOrd="1" destOrd="0" presId="urn:microsoft.com/office/officeart/2005/8/layout/list1"/>
    <dgm:cxn modelId="{9A5040CB-86AE-4576-B16B-F48616ADCC35}" srcId="{01436538-F693-4F1E-8851-46B1404B56FF}" destId="{9684B860-3E04-4052-A959-48ED0D1077C5}" srcOrd="0" destOrd="0" parTransId="{B846EDE0-D0AA-4E3E-9401-2D2B0FB31A45}" sibTransId="{EC5B4603-9DC4-4BF0-AC1F-5A8FA151BC2C}"/>
    <dgm:cxn modelId="{18546BEF-B0B0-4C2A-AF00-2B33F68EE09B}" srcId="{9684B860-3E04-4052-A959-48ED0D1077C5}" destId="{F7F50D39-CBB8-46DD-A3F1-02E27200DF03}" srcOrd="1" destOrd="0" parTransId="{EAAC5178-DA8E-4E4C-AF00-662E05C0B3A1}" sibTransId="{F4734075-239F-41D1-BD6F-60AE1C5D2396}"/>
    <dgm:cxn modelId="{D2AAC668-9CC3-4CFF-BA37-14AFB1407E4B}" type="presParOf" srcId="{B7F7203A-86BF-458F-B614-79027AAA04C6}" destId="{A395F2D7-1338-4562-AB19-E95CA332DE98}" srcOrd="0" destOrd="0" presId="urn:microsoft.com/office/officeart/2005/8/layout/list1"/>
    <dgm:cxn modelId="{9829BFBB-31DD-473C-B0FB-4A5B4C4858C3}" type="presParOf" srcId="{A395F2D7-1338-4562-AB19-E95CA332DE98}" destId="{44E94003-8060-4294-8EBD-E20718403F64}" srcOrd="0" destOrd="0" presId="urn:microsoft.com/office/officeart/2005/8/layout/list1"/>
    <dgm:cxn modelId="{71100E53-D4A0-429D-8BAD-3AF281F4EB13}" type="presParOf" srcId="{A395F2D7-1338-4562-AB19-E95CA332DE98}" destId="{5805F7E6-521E-43E7-87DF-3C1BE0488902}" srcOrd="1" destOrd="0" presId="urn:microsoft.com/office/officeart/2005/8/layout/list1"/>
    <dgm:cxn modelId="{BF71DB88-3BC6-4220-9564-128F94A824FC}" type="presParOf" srcId="{B7F7203A-86BF-458F-B614-79027AAA04C6}" destId="{FC2D98AC-6793-4C04-9555-791BBF469BA9}" srcOrd="1" destOrd="0" presId="urn:microsoft.com/office/officeart/2005/8/layout/list1"/>
    <dgm:cxn modelId="{ACE90AFF-728C-42A9-9D89-DFAC25354EB9}" type="presParOf" srcId="{B7F7203A-86BF-458F-B614-79027AAA04C6}" destId="{2DEC426C-DA2E-43DC-BBAE-66CE91AE93B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436538-F693-4F1E-8851-46B1404B56FF}" type="doc">
      <dgm:prSet loTypeId="urn:microsoft.com/office/officeart/2005/8/layout/list1" loCatId="list" qsTypeId="urn:microsoft.com/office/officeart/2005/8/quickstyle/simple3" qsCatId="simple" csTypeId="urn:microsoft.com/office/officeart/2005/8/colors/accent2_2" csCatId="accent2" phldr="1"/>
      <dgm:spPr/>
      <dgm:t>
        <a:bodyPr/>
        <a:lstStyle/>
        <a:p>
          <a:endParaRPr lang="en-US"/>
        </a:p>
      </dgm:t>
    </dgm:pt>
    <dgm:pt modelId="{9684B860-3E04-4052-A959-48ED0D1077C5}">
      <dgm:prSet phldrT="[Text]" custT="1"/>
      <dgm:spPr/>
      <dgm:t>
        <a:bodyPr/>
        <a:lstStyle/>
        <a:p>
          <a:pPr algn="just"/>
          <a:r>
            <a:rPr lang="en-US" sz="2400" b="0" i="0" dirty="0">
              <a:latin typeface="Times New Roman" panose="02020603050405020304" pitchFamily="18" charset="0"/>
              <a:cs typeface="Times New Roman" panose="02020603050405020304" pitchFamily="18" charset="0"/>
            </a:rPr>
            <a:t>2. </a:t>
          </a:r>
          <a:r>
            <a:rPr lang="en-US" sz="2400" b="0" i="0" dirty="0" err="1">
              <a:latin typeface="Times New Roman" panose="02020603050405020304" pitchFamily="18" charset="0"/>
              <a:cs typeface="Times New Roman" panose="02020603050405020304" pitchFamily="18" charset="0"/>
            </a:rPr>
            <a:t>Khẳng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sau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đúng</a:t>
          </a:r>
          <a:r>
            <a:rPr lang="en-US" sz="2400" b="0" i="0" dirty="0">
              <a:latin typeface="Times New Roman" panose="02020603050405020304" pitchFamily="18" charset="0"/>
              <a:cs typeface="Times New Roman" panose="02020603050405020304" pitchFamily="18" charset="0"/>
            </a:rPr>
            <a:t> hay </a:t>
          </a:r>
          <a:r>
            <a:rPr lang="en-US" sz="2400" b="0" i="0" dirty="0" err="1">
              <a:latin typeface="Times New Roman" panose="02020603050405020304" pitchFamily="18" charset="0"/>
              <a:cs typeface="Times New Roman" panose="02020603050405020304" pitchFamily="18" charset="0"/>
            </a:rPr>
            <a:t>sai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thể</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chỉ</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thay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đổi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thông</a:t>
          </a:r>
          <a:r>
            <a:rPr lang="en-US" sz="2400" b="0" i="0" dirty="0">
              <a:latin typeface="Times New Roman" panose="02020603050405020304" pitchFamily="18" charset="0"/>
              <a:cs typeface="Times New Roman" panose="02020603050405020304" pitchFamily="18" charset="0"/>
            </a:rPr>
            <a:t> tin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một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tệp</a:t>
          </a:r>
          <a:r>
            <a:rPr lang="en-US" sz="2400" b="0" i="0" dirty="0">
              <a:latin typeface="Times New Roman" panose="02020603050405020304" pitchFamily="18" charset="0"/>
              <a:cs typeface="Times New Roman" panose="02020603050405020304" pitchFamily="18" charset="0"/>
            </a:rPr>
            <a:t> CSS </a:t>
          </a:r>
          <a:r>
            <a:rPr lang="en-US" sz="2400" b="0" i="0" dirty="0" err="1">
              <a:latin typeface="Times New Roman" panose="02020603050405020304" pitchFamily="18" charset="0"/>
              <a:cs typeface="Times New Roman" panose="02020603050405020304" pitchFamily="18" charset="0"/>
            </a:rPr>
            <a:t>sẽ</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làm</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thay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đổi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dạng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nhiều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trang</a:t>
          </a:r>
          <a:r>
            <a:rPr lang="en-US" sz="2400" b="0" i="0" dirty="0">
              <a:latin typeface="Times New Roman" panose="02020603050405020304" pitchFamily="18" charset="0"/>
              <a:cs typeface="Times New Roman" panose="02020603050405020304" pitchFamily="18" charset="0"/>
            </a:rPr>
            <a:t> web, </a:t>
          </a:r>
          <a:r>
            <a:rPr lang="en-US" sz="2400" b="0" i="0" dirty="0" err="1">
              <a:latin typeface="Times New Roman" panose="02020603050405020304" pitchFamily="18" charset="0"/>
              <a:cs typeface="Times New Roman" panose="02020603050405020304" pitchFamily="18" charset="0"/>
            </a:rPr>
            <a:t>thậm</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chí</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cả</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một</a:t>
          </a:r>
          <a:r>
            <a:rPr lang="en-US" sz="2400" b="0" i="0" dirty="0">
              <a:latin typeface="Times New Roman" panose="02020603050405020304" pitchFamily="18" charset="0"/>
              <a:cs typeface="Times New Roman" panose="02020603050405020304" pitchFamily="18" charset="0"/>
            </a:rPr>
            <a:t> website.</a:t>
          </a:r>
          <a:endParaRPr lang="en-US" sz="2400" dirty="0">
            <a:latin typeface="Times New Roman" panose="02020603050405020304" pitchFamily="18" charset="0"/>
            <a:cs typeface="Times New Roman" panose="02020603050405020304" pitchFamily="18" charset="0"/>
          </a:endParaRPr>
        </a:p>
      </dgm:t>
    </dgm:pt>
    <dgm:pt modelId="{B846EDE0-D0AA-4E3E-9401-2D2B0FB31A45}" type="parTrans" cxnId="{9A5040CB-86AE-4576-B16B-F48616ADCC35}">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EC5B4603-9DC4-4BF0-AC1F-5A8FA151BC2C}" type="sibTrans" cxnId="{9A5040CB-86AE-4576-B16B-F48616ADCC35}">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A7D9BA62-8A63-4171-BC8D-268621A0B940}">
      <dgm:prSet custT="1"/>
      <dgm:spPr/>
      <dgm:t>
        <a:bodyPr/>
        <a:lstStyle/>
        <a:p>
          <a:pPr algn="just"/>
          <a:endParaRPr lang="en-US" sz="2400" dirty="0">
            <a:latin typeface="Times New Roman" panose="02020603050405020304" pitchFamily="18" charset="0"/>
            <a:cs typeface="Times New Roman" panose="02020603050405020304" pitchFamily="18" charset="0"/>
          </a:endParaRPr>
        </a:p>
      </dgm:t>
    </dgm:pt>
    <dgm:pt modelId="{0F031471-9449-4AA4-B3C0-EBDAFACF6AE2}" type="parTrans" cxnId="{F89034B4-2F76-463B-BB08-A28BF536FAE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B9CADE6E-7055-4231-A29E-7539F08DF9B9}" type="sibTrans" cxnId="{F89034B4-2F76-463B-BB08-A28BF536FAE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F7F50D39-CBB8-46DD-A3F1-02E27200DF03}">
      <dgm:prSet custT="1"/>
      <dgm:spPr/>
      <dgm:t>
        <a:bodyPr/>
        <a:lstStyle/>
        <a:p>
          <a:pPr algn="just"/>
          <a:endParaRPr lang="en-US" sz="2400">
            <a:latin typeface="Times New Roman" panose="02020603050405020304" pitchFamily="18" charset="0"/>
            <a:cs typeface="Times New Roman" panose="02020603050405020304" pitchFamily="18" charset="0"/>
          </a:endParaRPr>
        </a:p>
      </dgm:t>
    </dgm:pt>
    <dgm:pt modelId="{EAAC5178-DA8E-4E4C-AF00-662E05C0B3A1}" type="parTrans" cxnId="{18546BEF-B0B0-4C2A-AF00-2B33F68EE09B}">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F4734075-239F-41D1-BD6F-60AE1C5D2396}" type="sibTrans" cxnId="{18546BEF-B0B0-4C2A-AF00-2B33F68EE09B}">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CC8B78EE-E399-4274-B789-C5047764B805}">
      <dgm:prSet custT="1"/>
      <dgm:spPr/>
      <dgm:t>
        <a:bodyPr/>
        <a:lstStyle/>
        <a:p>
          <a:pPr algn="just"/>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CSS qui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tin CSS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CSS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website.</a:t>
          </a:r>
        </a:p>
      </dgm:t>
    </dgm:pt>
    <dgm:pt modelId="{0E385023-C491-442D-AD68-0FEFDB7998EC}" type="parTrans" cxnId="{8B39B851-1836-4035-AAD3-E2255076266E}">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59C4F1EA-4B42-47CF-91C2-8D94C2EFEDD5}" type="sibTrans" cxnId="{8B39B851-1836-4035-AAD3-E2255076266E}">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B7F7203A-86BF-458F-B614-79027AAA04C6}" type="pres">
      <dgm:prSet presAssocID="{01436538-F693-4F1E-8851-46B1404B56FF}" presName="linear" presStyleCnt="0">
        <dgm:presLayoutVars>
          <dgm:dir/>
          <dgm:animLvl val="lvl"/>
          <dgm:resizeHandles val="exact"/>
        </dgm:presLayoutVars>
      </dgm:prSet>
      <dgm:spPr/>
    </dgm:pt>
    <dgm:pt modelId="{A395F2D7-1338-4562-AB19-E95CA332DE98}" type="pres">
      <dgm:prSet presAssocID="{9684B860-3E04-4052-A959-48ED0D1077C5}" presName="parentLin" presStyleCnt="0"/>
      <dgm:spPr/>
    </dgm:pt>
    <dgm:pt modelId="{44E94003-8060-4294-8EBD-E20718403F64}" type="pres">
      <dgm:prSet presAssocID="{9684B860-3E04-4052-A959-48ED0D1077C5}" presName="parentLeftMargin" presStyleLbl="node1" presStyleIdx="0" presStyleCnt="1"/>
      <dgm:spPr/>
    </dgm:pt>
    <dgm:pt modelId="{5805F7E6-521E-43E7-87DF-3C1BE0488902}" type="pres">
      <dgm:prSet presAssocID="{9684B860-3E04-4052-A959-48ED0D1077C5}" presName="parentText" presStyleLbl="node1" presStyleIdx="0" presStyleCnt="1" custScaleX="130897">
        <dgm:presLayoutVars>
          <dgm:chMax val="0"/>
          <dgm:bulletEnabled val="1"/>
        </dgm:presLayoutVars>
      </dgm:prSet>
      <dgm:spPr/>
    </dgm:pt>
    <dgm:pt modelId="{FC2D98AC-6793-4C04-9555-791BBF469BA9}" type="pres">
      <dgm:prSet presAssocID="{9684B860-3E04-4052-A959-48ED0D1077C5}" presName="negativeSpace" presStyleCnt="0"/>
      <dgm:spPr/>
    </dgm:pt>
    <dgm:pt modelId="{2DEC426C-DA2E-43DC-BBAE-66CE91AE93BB}" type="pres">
      <dgm:prSet presAssocID="{9684B860-3E04-4052-A959-48ED0D1077C5}" presName="childText" presStyleLbl="conFgAcc1" presStyleIdx="0" presStyleCnt="1">
        <dgm:presLayoutVars>
          <dgm:bulletEnabled val="1"/>
        </dgm:presLayoutVars>
      </dgm:prSet>
      <dgm:spPr/>
    </dgm:pt>
  </dgm:ptLst>
  <dgm:cxnLst>
    <dgm:cxn modelId="{69D4B626-3E13-44CB-9060-D1DF71CC3E1F}" type="presOf" srcId="{01436538-F693-4F1E-8851-46B1404B56FF}" destId="{B7F7203A-86BF-458F-B614-79027AAA04C6}" srcOrd="0" destOrd="0" presId="urn:microsoft.com/office/officeart/2005/8/layout/list1"/>
    <dgm:cxn modelId="{013E083B-983E-41BF-B704-BE503282800F}" type="presOf" srcId="{A7D9BA62-8A63-4171-BC8D-268621A0B940}" destId="{2DEC426C-DA2E-43DC-BBAE-66CE91AE93BB}" srcOrd="0" destOrd="2" presId="urn:microsoft.com/office/officeart/2005/8/layout/list1"/>
    <dgm:cxn modelId="{467CD26A-0B43-4194-A587-334129F27C06}" type="presOf" srcId="{F7F50D39-CBB8-46DD-A3F1-02E27200DF03}" destId="{2DEC426C-DA2E-43DC-BBAE-66CE91AE93BB}" srcOrd="0" destOrd="0" presId="urn:microsoft.com/office/officeart/2005/8/layout/list1"/>
    <dgm:cxn modelId="{8B39B851-1836-4035-AAD3-E2255076266E}" srcId="{9684B860-3E04-4052-A959-48ED0D1077C5}" destId="{CC8B78EE-E399-4274-B789-C5047764B805}" srcOrd="1" destOrd="0" parTransId="{0E385023-C491-442D-AD68-0FEFDB7998EC}" sibTransId="{59C4F1EA-4B42-47CF-91C2-8D94C2EFEDD5}"/>
    <dgm:cxn modelId="{F89034B4-2F76-463B-BB08-A28BF536FAE8}" srcId="{9684B860-3E04-4052-A959-48ED0D1077C5}" destId="{A7D9BA62-8A63-4171-BC8D-268621A0B940}" srcOrd="2" destOrd="0" parTransId="{0F031471-9449-4AA4-B3C0-EBDAFACF6AE2}" sibTransId="{B9CADE6E-7055-4231-A29E-7539F08DF9B9}"/>
    <dgm:cxn modelId="{394CEBB8-305D-47D4-B2A7-8CB99EF3FA79}" type="presOf" srcId="{9684B860-3E04-4052-A959-48ED0D1077C5}" destId="{44E94003-8060-4294-8EBD-E20718403F64}" srcOrd="0" destOrd="0" presId="urn:microsoft.com/office/officeart/2005/8/layout/list1"/>
    <dgm:cxn modelId="{95E120BD-5FB5-43FF-8F8D-4B80DF6D7DA9}" type="presOf" srcId="{CC8B78EE-E399-4274-B789-C5047764B805}" destId="{2DEC426C-DA2E-43DC-BBAE-66CE91AE93BB}" srcOrd="0" destOrd="1" presId="urn:microsoft.com/office/officeart/2005/8/layout/list1"/>
    <dgm:cxn modelId="{39B662BD-3F9E-4C2E-8DAD-F743753B2376}" type="presOf" srcId="{9684B860-3E04-4052-A959-48ED0D1077C5}" destId="{5805F7E6-521E-43E7-87DF-3C1BE0488902}" srcOrd="1" destOrd="0" presId="urn:microsoft.com/office/officeart/2005/8/layout/list1"/>
    <dgm:cxn modelId="{9A5040CB-86AE-4576-B16B-F48616ADCC35}" srcId="{01436538-F693-4F1E-8851-46B1404B56FF}" destId="{9684B860-3E04-4052-A959-48ED0D1077C5}" srcOrd="0" destOrd="0" parTransId="{B846EDE0-D0AA-4E3E-9401-2D2B0FB31A45}" sibTransId="{EC5B4603-9DC4-4BF0-AC1F-5A8FA151BC2C}"/>
    <dgm:cxn modelId="{18546BEF-B0B0-4C2A-AF00-2B33F68EE09B}" srcId="{9684B860-3E04-4052-A959-48ED0D1077C5}" destId="{F7F50D39-CBB8-46DD-A3F1-02E27200DF03}" srcOrd="0" destOrd="0" parTransId="{EAAC5178-DA8E-4E4C-AF00-662E05C0B3A1}" sibTransId="{F4734075-239F-41D1-BD6F-60AE1C5D2396}"/>
    <dgm:cxn modelId="{D2AAC668-9CC3-4CFF-BA37-14AFB1407E4B}" type="presParOf" srcId="{B7F7203A-86BF-458F-B614-79027AAA04C6}" destId="{A395F2D7-1338-4562-AB19-E95CA332DE98}" srcOrd="0" destOrd="0" presId="urn:microsoft.com/office/officeart/2005/8/layout/list1"/>
    <dgm:cxn modelId="{9829BFBB-31DD-473C-B0FB-4A5B4C4858C3}" type="presParOf" srcId="{A395F2D7-1338-4562-AB19-E95CA332DE98}" destId="{44E94003-8060-4294-8EBD-E20718403F64}" srcOrd="0" destOrd="0" presId="urn:microsoft.com/office/officeart/2005/8/layout/list1"/>
    <dgm:cxn modelId="{71100E53-D4A0-429D-8BAD-3AF281F4EB13}" type="presParOf" srcId="{A395F2D7-1338-4562-AB19-E95CA332DE98}" destId="{5805F7E6-521E-43E7-87DF-3C1BE0488902}" srcOrd="1" destOrd="0" presId="urn:microsoft.com/office/officeart/2005/8/layout/list1"/>
    <dgm:cxn modelId="{BF71DB88-3BC6-4220-9564-128F94A824FC}" type="presParOf" srcId="{B7F7203A-86BF-458F-B614-79027AAA04C6}" destId="{FC2D98AC-6793-4C04-9555-791BBF469BA9}" srcOrd="1" destOrd="0" presId="urn:microsoft.com/office/officeart/2005/8/layout/list1"/>
    <dgm:cxn modelId="{ACE90AFF-728C-42A9-9D89-DFAC25354EB9}" type="presParOf" srcId="{B7F7203A-86BF-458F-B614-79027AAA04C6}" destId="{2DEC426C-DA2E-43DC-BBAE-66CE91AE93B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302261-457F-4EFF-9EC4-376A1691F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581347-1D3A-4150-A2C1-A6BFBCE92CB6}">
      <dgm:prSet phldrT="[Text]" custT="1"/>
      <dgm:spPr/>
      <dgm:t>
        <a:bodyPr/>
        <a:lstStyle/>
        <a:p>
          <a:pPr algn="just"/>
          <a:r>
            <a:rPr lang="en-US" sz="2400" b="0" i="0" dirty="0">
              <a:latin typeface="Times New Roman" panose="02020603050405020304" pitchFamily="18" charset="0"/>
              <a:cs typeface="Times New Roman" panose="02020603050405020304" pitchFamily="18" charset="0"/>
            </a:rPr>
            <a:t>1. </a:t>
          </a:r>
          <a:r>
            <a:rPr lang="vi-VN" sz="2400" b="0" i="0" dirty="0">
              <a:latin typeface="Times New Roman" panose="02020603050405020304" pitchFamily="18" charset="0"/>
              <a:cs typeface="Times New Roman" panose="02020603050405020304" pitchFamily="18" charset="0"/>
            </a:rPr>
            <a:t>Trong các phần mềm soạn thảo văn bản thường có chức năng tạo các mẫu định dạng Style Sheet</a:t>
          </a:r>
          <a:r>
            <a:rPr lang="en-US" sz="2400" b="0" i="0" dirty="0">
              <a:latin typeface="Times New Roman" panose="02020603050405020304" pitchFamily="18" charset="0"/>
              <a:cs typeface="Times New Roman" panose="02020603050405020304" pitchFamily="18" charset="0"/>
            </a:rPr>
            <a:t>,</a:t>
          </a:r>
          <a:r>
            <a:rPr lang="vi-VN" sz="2400" b="0" i="0" dirty="0">
              <a:latin typeface="Times New Roman" panose="02020603050405020304" pitchFamily="18" charset="0"/>
              <a:cs typeface="Times New Roman" panose="02020603050405020304" pitchFamily="18" charset="0"/>
            </a:rPr>
            <a:t> dùng để tạo khuôn cho các đoạn (paragraph) của văn bản. Em hãy trình bày sự giống nhau và tương thích của Style Sheet trong các phần mềm soạn thảo văn bản với CSS của trang web.</a:t>
          </a:r>
          <a:endParaRPr lang="en-US" sz="2400" dirty="0">
            <a:latin typeface="Times New Roman" panose="02020603050405020304" pitchFamily="18" charset="0"/>
            <a:cs typeface="Times New Roman" panose="02020603050405020304" pitchFamily="18" charset="0"/>
          </a:endParaRPr>
        </a:p>
      </dgm:t>
    </dgm:pt>
    <dgm:pt modelId="{ADA47E8E-D598-46A8-96E1-C9E689CE8DA5}" type="sib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4995538B-6F84-4EEA-819B-9D8FD6750D2B}" type="par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62BC5A78-6E92-4DE5-B66D-93F7F4289CCB}">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C88F56FA-CAE8-4854-9B1E-55BD2E44EEF0}" type="parTrans" cxnId="{D63EB57F-19E6-4117-A198-09799EC61F93}">
      <dgm:prSet/>
      <dgm:spPr/>
      <dgm:t>
        <a:bodyPr/>
        <a:lstStyle/>
        <a:p>
          <a:endParaRPr lang="en-US" sz="2400">
            <a:latin typeface="Times New Roman" panose="02020603050405020304" pitchFamily="18" charset="0"/>
            <a:cs typeface="Times New Roman" panose="02020603050405020304" pitchFamily="18" charset="0"/>
          </a:endParaRPr>
        </a:p>
      </dgm:t>
    </dgm:pt>
    <dgm:pt modelId="{595B4BC1-C710-4121-B13B-10546B4518CE}" type="sibTrans" cxnId="{D63EB57F-19E6-4117-A198-09799EC61F93}">
      <dgm:prSet/>
      <dgm:spPr/>
      <dgm:t>
        <a:bodyPr/>
        <a:lstStyle/>
        <a:p>
          <a:endParaRPr lang="en-US" sz="2400">
            <a:latin typeface="Times New Roman" panose="02020603050405020304" pitchFamily="18" charset="0"/>
            <a:cs typeface="Times New Roman" panose="02020603050405020304" pitchFamily="18" charset="0"/>
          </a:endParaRPr>
        </a:p>
      </dgm:t>
    </dgm:pt>
    <dgm:pt modelId="{243FD24C-C620-4F23-9D94-481DE054F01B}">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9FE6FEE1-E6C2-41DE-B0E9-87B2902EC6F0}" type="parTrans" cxnId="{55D0E875-0A8A-42B7-8F89-F6D7056694A1}">
      <dgm:prSet/>
      <dgm:spPr/>
      <dgm:t>
        <a:bodyPr/>
        <a:lstStyle/>
        <a:p>
          <a:endParaRPr lang="en-US"/>
        </a:p>
      </dgm:t>
    </dgm:pt>
    <dgm:pt modelId="{EB2AFD99-3355-42DE-B6B2-B7B802920785}" type="sibTrans" cxnId="{55D0E875-0A8A-42B7-8F89-F6D7056694A1}">
      <dgm:prSet/>
      <dgm:spPr/>
      <dgm:t>
        <a:bodyPr/>
        <a:lstStyle/>
        <a:p>
          <a:endParaRPr lang="en-US"/>
        </a:p>
      </dgm:t>
    </dgm:pt>
    <dgm:pt modelId="{45E73998-579E-4925-B7BB-B6D334BA4F05}">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63FD98A3-D1A2-4959-A18B-1B8806BC8D08}" type="parTrans" cxnId="{0A169B9A-4EF8-4DDE-B76A-CCB8044F3C20}">
      <dgm:prSet/>
      <dgm:spPr/>
      <dgm:t>
        <a:bodyPr/>
        <a:lstStyle/>
        <a:p>
          <a:endParaRPr lang="en-US"/>
        </a:p>
      </dgm:t>
    </dgm:pt>
    <dgm:pt modelId="{E721B26A-7D35-469D-9180-194856C9E430}" type="sibTrans" cxnId="{0A169B9A-4EF8-4DDE-B76A-CCB8044F3C20}">
      <dgm:prSet/>
      <dgm:spPr/>
      <dgm:t>
        <a:bodyPr/>
        <a:lstStyle/>
        <a:p>
          <a:endParaRPr lang="en-US"/>
        </a:p>
      </dgm:t>
    </dgm:pt>
    <dgm:pt modelId="{E4A0D108-037D-4E1C-AB9C-47E5A3EDEE40}">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563C462F-DFB6-492F-9FAF-65F14F7671EF}" type="parTrans" cxnId="{1A2E0B1C-6909-47A1-A6D0-7CABAAAED8F1}">
      <dgm:prSet/>
      <dgm:spPr/>
      <dgm:t>
        <a:bodyPr/>
        <a:lstStyle/>
        <a:p>
          <a:endParaRPr lang="en-US"/>
        </a:p>
      </dgm:t>
    </dgm:pt>
    <dgm:pt modelId="{31D60CB2-EB63-48DC-A759-81485D332D5B}" type="sibTrans" cxnId="{1A2E0B1C-6909-47A1-A6D0-7CABAAAED8F1}">
      <dgm:prSet/>
      <dgm:spPr/>
      <dgm:t>
        <a:bodyPr/>
        <a:lstStyle/>
        <a:p>
          <a:endParaRPr lang="en-US"/>
        </a:p>
      </dgm:t>
    </dgm:pt>
    <dgm:pt modelId="{D07CFA2F-EF06-40B1-8814-B59EF8E092B2}">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88E5A36D-B5BC-49FE-A4E2-4EB8F434024E}" type="parTrans" cxnId="{190713CE-3843-4636-AFAD-76BB6B7BA74A}">
      <dgm:prSet/>
      <dgm:spPr/>
      <dgm:t>
        <a:bodyPr/>
        <a:lstStyle/>
        <a:p>
          <a:endParaRPr lang="en-US"/>
        </a:p>
      </dgm:t>
    </dgm:pt>
    <dgm:pt modelId="{A488A2DA-70B1-486A-A70B-9E7850BB4E0B}" type="sibTrans" cxnId="{190713CE-3843-4636-AFAD-76BB6B7BA74A}">
      <dgm:prSet/>
      <dgm:spPr/>
      <dgm:t>
        <a:bodyPr/>
        <a:lstStyle/>
        <a:p>
          <a:endParaRPr lang="en-US"/>
        </a:p>
      </dgm:t>
    </dgm:pt>
    <dgm:pt modelId="{CC01B79A-2EAF-44F8-ACC9-C741FF7D76B8}">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DA3BFD77-7A08-47C3-9726-6A59D0E6C3B2}" type="parTrans" cxnId="{5AA523D2-689B-4E7D-B1BA-3A0B53CEF89F}">
      <dgm:prSet/>
      <dgm:spPr/>
      <dgm:t>
        <a:bodyPr/>
        <a:lstStyle/>
        <a:p>
          <a:endParaRPr lang="en-US"/>
        </a:p>
      </dgm:t>
    </dgm:pt>
    <dgm:pt modelId="{DBD01546-DB21-4E1B-A0C9-05CD4AAA2EFB}" type="sibTrans" cxnId="{5AA523D2-689B-4E7D-B1BA-3A0B53CEF89F}">
      <dgm:prSet/>
      <dgm:spPr/>
      <dgm:t>
        <a:bodyPr/>
        <a:lstStyle/>
        <a:p>
          <a:endParaRPr lang="en-US"/>
        </a:p>
      </dgm:t>
    </dgm:pt>
    <dgm:pt modelId="{98D24304-CC46-4909-8A82-61B23A205704}">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A1E049AC-1CC4-46B7-990A-D18E7BE31F7F}" type="parTrans" cxnId="{F95401BB-0ABC-4E82-87C9-6F067F72E545}">
      <dgm:prSet/>
      <dgm:spPr/>
      <dgm:t>
        <a:bodyPr/>
        <a:lstStyle/>
        <a:p>
          <a:endParaRPr lang="en-US"/>
        </a:p>
      </dgm:t>
    </dgm:pt>
    <dgm:pt modelId="{DB8618C6-097E-40EA-9442-B5B0BF629F58}" type="sibTrans" cxnId="{F95401BB-0ABC-4E82-87C9-6F067F72E545}">
      <dgm:prSet/>
      <dgm:spPr/>
      <dgm:t>
        <a:bodyPr/>
        <a:lstStyle/>
        <a:p>
          <a:endParaRPr lang="en-US"/>
        </a:p>
      </dgm:t>
    </dgm:pt>
    <dgm:pt modelId="{50DA469F-F0E7-4F85-9EC3-C685FF342BA7}" type="pres">
      <dgm:prSet presAssocID="{10302261-457F-4EFF-9EC4-376A1691F438}" presName="linear" presStyleCnt="0">
        <dgm:presLayoutVars>
          <dgm:dir/>
          <dgm:animLvl val="lvl"/>
          <dgm:resizeHandles val="exact"/>
        </dgm:presLayoutVars>
      </dgm:prSet>
      <dgm:spPr/>
    </dgm:pt>
    <dgm:pt modelId="{1501A50E-1A82-4782-BC3A-31F367C859CC}" type="pres">
      <dgm:prSet presAssocID="{B3581347-1D3A-4150-A2C1-A6BFBCE92CB6}" presName="parentLin" presStyleCnt="0"/>
      <dgm:spPr/>
    </dgm:pt>
    <dgm:pt modelId="{65EA52D1-60E9-4C3E-AC5B-DF8D2F07D3C3}" type="pres">
      <dgm:prSet presAssocID="{B3581347-1D3A-4150-A2C1-A6BFBCE92CB6}" presName="parentLeftMargin" presStyleLbl="node1" presStyleIdx="0" presStyleCnt="1"/>
      <dgm:spPr/>
    </dgm:pt>
    <dgm:pt modelId="{1B44092E-9461-461A-8F4C-80910802289E}" type="pres">
      <dgm:prSet presAssocID="{B3581347-1D3A-4150-A2C1-A6BFBCE92CB6}" presName="parentText" presStyleLbl="node1" presStyleIdx="0" presStyleCnt="1" custScaleX="126612">
        <dgm:presLayoutVars>
          <dgm:chMax val="0"/>
          <dgm:bulletEnabled val="1"/>
        </dgm:presLayoutVars>
      </dgm:prSet>
      <dgm:spPr/>
    </dgm:pt>
    <dgm:pt modelId="{2421133B-A2DE-4696-8743-78CE7580DAA6}" type="pres">
      <dgm:prSet presAssocID="{B3581347-1D3A-4150-A2C1-A6BFBCE92CB6}" presName="negativeSpace" presStyleCnt="0"/>
      <dgm:spPr/>
    </dgm:pt>
    <dgm:pt modelId="{BDACF48B-4DDB-46E0-9768-67A65F0CE817}" type="pres">
      <dgm:prSet presAssocID="{B3581347-1D3A-4150-A2C1-A6BFBCE92CB6}" presName="childText" presStyleLbl="conFgAcc1" presStyleIdx="0" presStyleCnt="1" custScaleY="94083" custLinFactNeighborX="-287" custLinFactNeighborY="1275">
        <dgm:presLayoutVars>
          <dgm:bulletEnabled val="1"/>
        </dgm:presLayoutVars>
      </dgm:prSet>
      <dgm:spPr/>
    </dgm:pt>
  </dgm:ptLst>
  <dgm:cxnLst>
    <dgm:cxn modelId="{B6F6F00E-33AE-45CC-BA5E-0DFEE3592A7B}" type="presOf" srcId="{B3581347-1D3A-4150-A2C1-A6BFBCE92CB6}" destId="{65EA52D1-60E9-4C3E-AC5B-DF8D2F07D3C3}" srcOrd="0" destOrd="0" presId="urn:microsoft.com/office/officeart/2005/8/layout/list1"/>
    <dgm:cxn modelId="{32D4CF13-33C7-4F10-959D-674BD8F34405}" type="presOf" srcId="{D07CFA2F-EF06-40B1-8814-B59EF8E092B2}" destId="{BDACF48B-4DDB-46E0-9768-67A65F0CE817}" srcOrd="0" destOrd="3" presId="urn:microsoft.com/office/officeart/2005/8/layout/list1"/>
    <dgm:cxn modelId="{8223521B-6B5E-421D-A994-7802528DAB3D}" type="presOf" srcId="{CC01B79A-2EAF-44F8-ACC9-C741FF7D76B8}" destId="{BDACF48B-4DDB-46E0-9768-67A65F0CE817}" srcOrd="0" destOrd="4" presId="urn:microsoft.com/office/officeart/2005/8/layout/list1"/>
    <dgm:cxn modelId="{1A2E0B1C-6909-47A1-A6D0-7CABAAAED8F1}" srcId="{B3581347-1D3A-4150-A2C1-A6BFBCE92CB6}" destId="{E4A0D108-037D-4E1C-AB9C-47E5A3EDEE40}" srcOrd="2" destOrd="0" parTransId="{563C462F-DFB6-492F-9FAF-65F14F7671EF}" sibTransId="{31D60CB2-EB63-48DC-A759-81485D332D5B}"/>
    <dgm:cxn modelId="{6D51D32D-3162-4C0F-97F1-377B6E134343}" type="presOf" srcId="{62BC5A78-6E92-4DE5-B66D-93F7F4289CCB}" destId="{BDACF48B-4DDB-46E0-9768-67A65F0CE817}" srcOrd="0" destOrd="6" presId="urn:microsoft.com/office/officeart/2005/8/layout/list1"/>
    <dgm:cxn modelId="{A097463E-8A01-4A12-A602-F98C64BD8A1D}" srcId="{10302261-457F-4EFF-9EC4-376A1691F438}" destId="{B3581347-1D3A-4150-A2C1-A6BFBCE92CB6}" srcOrd="0" destOrd="0" parTransId="{4995538B-6F84-4EEA-819B-9D8FD6750D2B}" sibTransId="{ADA47E8E-D598-46A8-96E1-C9E689CE8DA5}"/>
    <dgm:cxn modelId="{EDF6F752-1F86-46CD-88BB-882AB5E7E6DA}" type="presOf" srcId="{98D24304-CC46-4909-8A82-61B23A205704}" destId="{BDACF48B-4DDB-46E0-9768-67A65F0CE817}" srcOrd="0" destOrd="5" presId="urn:microsoft.com/office/officeart/2005/8/layout/list1"/>
    <dgm:cxn modelId="{55D0E875-0A8A-42B7-8F89-F6D7056694A1}" srcId="{B3581347-1D3A-4150-A2C1-A6BFBCE92CB6}" destId="{243FD24C-C620-4F23-9D94-481DE054F01B}" srcOrd="0" destOrd="0" parTransId="{9FE6FEE1-E6C2-41DE-B0E9-87B2902EC6F0}" sibTransId="{EB2AFD99-3355-42DE-B6B2-B7B802920785}"/>
    <dgm:cxn modelId="{20391A59-61A3-464E-AD0F-44E380F04511}" type="presOf" srcId="{E4A0D108-037D-4E1C-AB9C-47E5A3EDEE40}" destId="{BDACF48B-4DDB-46E0-9768-67A65F0CE817}" srcOrd="0" destOrd="2" presId="urn:microsoft.com/office/officeart/2005/8/layout/list1"/>
    <dgm:cxn modelId="{DF18747C-ADBF-47CF-8C58-BED1A0894B02}" type="presOf" srcId="{45E73998-579E-4925-B7BB-B6D334BA4F05}" destId="{BDACF48B-4DDB-46E0-9768-67A65F0CE817}" srcOrd="0" destOrd="1" presId="urn:microsoft.com/office/officeart/2005/8/layout/list1"/>
    <dgm:cxn modelId="{D63EB57F-19E6-4117-A198-09799EC61F93}" srcId="{B3581347-1D3A-4150-A2C1-A6BFBCE92CB6}" destId="{62BC5A78-6E92-4DE5-B66D-93F7F4289CCB}" srcOrd="6" destOrd="0" parTransId="{C88F56FA-CAE8-4854-9B1E-55BD2E44EEF0}" sibTransId="{595B4BC1-C710-4121-B13B-10546B4518CE}"/>
    <dgm:cxn modelId="{16961786-7BAE-460B-A121-3EDF20DDDAA4}" type="presOf" srcId="{10302261-457F-4EFF-9EC4-376A1691F438}" destId="{50DA469F-F0E7-4F85-9EC3-C685FF342BA7}" srcOrd="0" destOrd="0" presId="urn:microsoft.com/office/officeart/2005/8/layout/list1"/>
    <dgm:cxn modelId="{0A169B9A-4EF8-4DDE-B76A-CCB8044F3C20}" srcId="{B3581347-1D3A-4150-A2C1-A6BFBCE92CB6}" destId="{45E73998-579E-4925-B7BB-B6D334BA4F05}" srcOrd="1" destOrd="0" parTransId="{63FD98A3-D1A2-4959-A18B-1B8806BC8D08}" sibTransId="{E721B26A-7D35-469D-9180-194856C9E430}"/>
    <dgm:cxn modelId="{F95401BB-0ABC-4E82-87C9-6F067F72E545}" srcId="{B3581347-1D3A-4150-A2C1-A6BFBCE92CB6}" destId="{98D24304-CC46-4909-8A82-61B23A205704}" srcOrd="5" destOrd="0" parTransId="{A1E049AC-1CC4-46B7-990A-D18E7BE31F7F}" sibTransId="{DB8618C6-097E-40EA-9442-B5B0BF629F58}"/>
    <dgm:cxn modelId="{77FF98C5-8B46-4689-8CE8-93CFA4539DDB}" type="presOf" srcId="{B3581347-1D3A-4150-A2C1-A6BFBCE92CB6}" destId="{1B44092E-9461-461A-8F4C-80910802289E}" srcOrd="1" destOrd="0" presId="urn:microsoft.com/office/officeart/2005/8/layout/list1"/>
    <dgm:cxn modelId="{190713CE-3843-4636-AFAD-76BB6B7BA74A}" srcId="{B3581347-1D3A-4150-A2C1-A6BFBCE92CB6}" destId="{D07CFA2F-EF06-40B1-8814-B59EF8E092B2}" srcOrd="3" destOrd="0" parTransId="{88E5A36D-B5BC-49FE-A4E2-4EB8F434024E}" sibTransId="{A488A2DA-70B1-486A-A70B-9E7850BB4E0B}"/>
    <dgm:cxn modelId="{5AA523D2-689B-4E7D-B1BA-3A0B53CEF89F}" srcId="{B3581347-1D3A-4150-A2C1-A6BFBCE92CB6}" destId="{CC01B79A-2EAF-44F8-ACC9-C741FF7D76B8}" srcOrd="4" destOrd="0" parTransId="{DA3BFD77-7A08-47C3-9726-6A59D0E6C3B2}" sibTransId="{DBD01546-DB21-4E1B-A0C9-05CD4AAA2EFB}"/>
    <dgm:cxn modelId="{15B9BBFC-86F0-4742-BBAC-9021A60B0C22}" type="presOf" srcId="{243FD24C-C620-4F23-9D94-481DE054F01B}" destId="{BDACF48B-4DDB-46E0-9768-67A65F0CE817}" srcOrd="0" destOrd="0" presId="urn:microsoft.com/office/officeart/2005/8/layout/list1"/>
    <dgm:cxn modelId="{6EB6A77D-54D0-4347-8F83-AA5352402385}" type="presParOf" srcId="{50DA469F-F0E7-4F85-9EC3-C685FF342BA7}" destId="{1501A50E-1A82-4782-BC3A-31F367C859CC}" srcOrd="0" destOrd="0" presId="urn:microsoft.com/office/officeart/2005/8/layout/list1"/>
    <dgm:cxn modelId="{FEDA6945-4AC2-4D25-8BB8-69C08DDB23A5}" type="presParOf" srcId="{1501A50E-1A82-4782-BC3A-31F367C859CC}" destId="{65EA52D1-60E9-4C3E-AC5B-DF8D2F07D3C3}" srcOrd="0" destOrd="0" presId="urn:microsoft.com/office/officeart/2005/8/layout/list1"/>
    <dgm:cxn modelId="{49997316-46BD-417F-BA8C-FA1B3CAF8260}" type="presParOf" srcId="{1501A50E-1A82-4782-BC3A-31F367C859CC}" destId="{1B44092E-9461-461A-8F4C-80910802289E}" srcOrd="1" destOrd="0" presId="urn:microsoft.com/office/officeart/2005/8/layout/list1"/>
    <dgm:cxn modelId="{D0BE6973-B2A1-4B2E-9531-02F83381FEF4}" type="presParOf" srcId="{50DA469F-F0E7-4F85-9EC3-C685FF342BA7}" destId="{2421133B-A2DE-4696-8743-78CE7580DAA6}" srcOrd="1" destOrd="0" presId="urn:microsoft.com/office/officeart/2005/8/layout/list1"/>
    <dgm:cxn modelId="{DDD6A60C-5AB7-495F-80AE-0ACCAFC75711}" type="presParOf" srcId="{50DA469F-F0E7-4F85-9EC3-C685FF342BA7}" destId="{BDACF48B-4DDB-46E0-9768-67A65F0CE81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302261-457F-4EFF-9EC4-376A1691F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581347-1D3A-4150-A2C1-A6BFBCE92CB6}">
      <dgm:prSet phldrT="[Text]" custT="1"/>
      <dgm:spPr/>
      <dgm:t>
        <a:bodyPr/>
        <a:lstStyle/>
        <a:p>
          <a:pPr algn="just"/>
          <a:r>
            <a:rPr lang="en-US" sz="2400" b="0" i="0" dirty="0">
              <a:latin typeface="Times New Roman" panose="02020603050405020304" pitchFamily="18" charset="0"/>
              <a:cs typeface="Times New Roman" panose="02020603050405020304" pitchFamily="18" charset="0"/>
            </a:rPr>
            <a:t>1. </a:t>
          </a:r>
          <a:r>
            <a:rPr lang="vi-VN" sz="2400" b="0" i="0" dirty="0">
              <a:latin typeface="Times New Roman" panose="02020603050405020304" pitchFamily="18" charset="0"/>
              <a:cs typeface="Times New Roman" panose="02020603050405020304" pitchFamily="18" charset="0"/>
            </a:rPr>
            <a:t>Trong các phần mềm soạn thảo văn bản thường có chức năng tạo các mẫu định dạng Style Sheet</a:t>
          </a:r>
          <a:r>
            <a:rPr lang="en-US" sz="2400" b="0" i="0" dirty="0">
              <a:latin typeface="Times New Roman" panose="02020603050405020304" pitchFamily="18" charset="0"/>
              <a:cs typeface="Times New Roman" panose="02020603050405020304" pitchFamily="18" charset="0"/>
            </a:rPr>
            <a:t>,</a:t>
          </a:r>
          <a:r>
            <a:rPr lang="vi-VN" sz="2400" b="0" i="0" dirty="0">
              <a:latin typeface="Times New Roman" panose="02020603050405020304" pitchFamily="18" charset="0"/>
              <a:cs typeface="Times New Roman" panose="02020603050405020304" pitchFamily="18" charset="0"/>
            </a:rPr>
            <a:t> dùng để tạo khuôn cho các đoạn (paragraph) của văn bản. Em hãy trình bày sự giống nhau và tương thích của Style Sheet trong các phần mềm soạn thảo văn bản với CSS của trang web.</a:t>
          </a:r>
          <a:endParaRPr lang="en-US" sz="2400" dirty="0">
            <a:latin typeface="Times New Roman" panose="02020603050405020304" pitchFamily="18" charset="0"/>
            <a:cs typeface="Times New Roman" panose="02020603050405020304" pitchFamily="18" charset="0"/>
          </a:endParaRPr>
        </a:p>
      </dgm:t>
    </dgm:pt>
    <dgm:pt modelId="{ADA47E8E-D598-46A8-96E1-C9E689CE8DA5}" type="sib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4995538B-6F84-4EEA-819B-9D8FD6750D2B}" type="par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62BC5A78-6E92-4DE5-B66D-93F7F4289CCB}">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C88F56FA-CAE8-4854-9B1E-55BD2E44EEF0}" type="parTrans" cxnId="{D63EB57F-19E6-4117-A198-09799EC61F93}">
      <dgm:prSet/>
      <dgm:spPr/>
      <dgm:t>
        <a:bodyPr/>
        <a:lstStyle/>
        <a:p>
          <a:endParaRPr lang="en-US" sz="2400">
            <a:latin typeface="Times New Roman" panose="02020603050405020304" pitchFamily="18" charset="0"/>
            <a:cs typeface="Times New Roman" panose="02020603050405020304" pitchFamily="18" charset="0"/>
          </a:endParaRPr>
        </a:p>
      </dgm:t>
    </dgm:pt>
    <dgm:pt modelId="{595B4BC1-C710-4121-B13B-10546B4518CE}" type="sibTrans" cxnId="{D63EB57F-19E6-4117-A198-09799EC61F93}">
      <dgm:prSet/>
      <dgm:spPr/>
      <dgm:t>
        <a:bodyPr/>
        <a:lstStyle/>
        <a:p>
          <a:endParaRPr lang="en-US" sz="2400">
            <a:latin typeface="Times New Roman" panose="02020603050405020304" pitchFamily="18" charset="0"/>
            <a:cs typeface="Times New Roman" panose="02020603050405020304" pitchFamily="18" charset="0"/>
          </a:endParaRPr>
        </a:p>
      </dgm:t>
    </dgm:pt>
    <dgm:pt modelId="{243FD24C-C620-4F23-9D94-481DE054F01B}">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9FE6FEE1-E6C2-41DE-B0E9-87B2902EC6F0}" type="parTrans" cxnId="{55D0E875-0A8A-42B7-8F89-F6D7056694A1}">
      <dgm:prSet/>
      <dgm:spPr/>
      <dgm:t>
        <a:bodyPr/>
        <a:lstStyle/>
        <a:p>
          <a:endParaRPr lang="en-US"/>
        </a:p>
      </dgm:t>
    </dgm:pt>
    <dgm:pt modelId="{EB2AFD99-3355-42DE-B6B2-B7B802920785}" type="sibTrans" cxnId="{55D0E875-0A8A-42B7-8F89-F6D7056694A1}">
      <dgm:prSet/>
      <dgm:spPr/>
      <dgm:t>
        <a:bodyPr/>
        <a:lstStyle/>
        <a:p>
          <a:endParaRPr lang="en-US"/>
        </a:p>
      </dgm:t>
    </dgm:pt>
    <dgm:pt modelId="{45E73998-579E-4925-B7BB-B6D334BA4F05}">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63FD98A3-D1A2-4959-A18B-1B8806BC8D08}" type="parTrans" cxnId="{0A169B9A-4EF8-4DDE-B76A-CCB8044F3C20}">
      <dgm:prSet/>
      <dgm:spPr/>
      <dgm:t>
        <a:bodyPr/>
        <a:lstStyle/>
        <a:p>
          <a:endParaRPr lang="en-US"/>
        </a:p>
      </dgm:t>
    </dgm:pt>
    <dgm:pt modelId="{E721B26A-7D35-469D-9180-194856C9E430}" type="sibTrans" cxnId="{0A169B9A-4EF8-4DDE-B76A-CCB8044F3C20}">
      <dgm:prSet/>
      <dgm:spPr/>
      <dgm:t>
        <a:bodyPr/>
        <a:lstStyle/>
        <a:p>
          <a:endParaRPr lang="en-US"/>
        </a:p>
      </dgm:t>
    </dgm:pt>
    <dgm:pt modelId="{E4A0D108-037D-4E1C-AB9C-47E5A3EDEE40}">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563C462F-DFB6-492F-9FAF-65F14F7671EF}" type="parTrans" cxnId="{1A2E0B1C-6909-47A1-A6D0-7CABAAAED8F1}">
      <dgm:prSet/>
      <dgm:spPr/>
      <dgm:t>
        <a:bodyPr/>
        <a:lstStyle/>
        <a:p>
          <a:endParaRPr lang="en-US"/>
        </a:p>
      </dgm:t>
    </dgm:pt>
    <dgm:pt modelId="{31D60CB2-EB63-48DC-A759-81485D332D5B}" type="sibTrans" cxnId="{1A2E0B1C-6909-47A1-A6D0-7CABAAAED8F1}">
      <dgm:prSet/>
      <dgm:spPr/>
      <dgm:t>
        <a:bodyPr/>
        <a:lstStyle/>
        <a:p>
          <a:endParaRPr lang="en-US"/>
        </a:p>
      </dgm:t>
    </dgm:pt>
    <dgm:pt modelId="{D07CFA2F-EF06-40B1-8814-B59EF8E092B2}">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88E5A36D-B5BC-49FE-A4E2-4EB8F434024E}" type="parTrans" cxnId="{190713CE-3843-4636-AFAD-76BB6B7BA74A}">
      <dgm:prSet/>
      <dgm:spPr/>
      <dgm:t>
        <a:bodyPr/>
        <a:lstStyle/>
        <a:p>
          <a:endParaRPr lang="en-US"/>
        </a:p>
      </dgm:t>
    </dgm:pt>
    <dgm:pt modelId="{A488A2DA-70B1-486A-A70B-9E7850BB4E0B}" type="sibTrans" cxnId="{190713CE-3843-4636-AFAD-76BB6B7BA74A}">
      <dgm:prSet/>
      <dgm:spPr/>
      <dgm:t>
        <a:bodyPr/>
        <a:lstStyle/>
        <a:p>
          <a:endParaRPr lang="en-US"/>
        </a:p>
      </dgm:t>
    </dgm:pt>
    <dgm:pt modelId="{CC01B79A-2EAF-44F8-ACC9-C741FF7D76B8}">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DA3BFD77-7A08-47C3-9726-6A59D0E6C3B2}" type="parTrans" cxnId="{5AA523D2-689B-4E7D-B1BA-3A0B53CEF89F}">
      <dgm:prSet/>
      <dgm:spPr/>
      <dgm:t>
        <a:bodyPr/>
        <a:lstStyle/>
        <a:p>
          <a:endParaRPr lang="en-US"/>
        </a:p>
      </dgm:t>
    </dgm:pt>
    <dgm:pt modelId="{DBD01546-DB21-4E1B-A0C9-05CD4AAA2EFB}" type="sibTrans" cxnId="{5AA523D2-689B-4E7D-B1BA-3A0B53CEF89F}">
      <dgm:prSet/>
      <dgm:spPr/>
      <dgm:t>
        <a:bodyPr/>
        <a:lstStyle/>
        <a:p>
          <a:endParaRPr lang="en-US"/>
        </a:p>
      </dgm:t>
    </dgm:pt>
    <dgm:pt modelId="{98D24304-CC46-4909-8A82-61B23A205704}">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A1E049AC-1CC4-46B7-990A-D18E7BE31F7F}" type="parTrans" cxnId="{F95401BB-0ABC-4E82-87C9-6F067F72E545}">
      <dgm:prSet/>
      <dgm:spPr/>
      <dgm:t>
        <a:bodyPr/>
        <a:lstStyle/>
        <a:p>
          <a:endParaRPr lang="en-US"/>
        </a:p>
      </dgm:t>
    </dgm:pt>
    <dgm:pt modelId="{DB8618C6-097E-40EA-9442-B5B0BF629F58}" type="sibTrans" cxnId="{F95401BB-0ABC-4E82-87C9-6F067F72E545}">
      <dgm:prSet/>
      <dgm:spPr/>
      <dgm:t>
        <a:bodyPr/>
        <a:lstStyle/>
        <a:p>
          <a:endParaRPr lang="en-US"/>
        </a:p>
      </dgm:t>
    </dgm:pt>
    <dgm:pt modelId="{50DA469F-F0E7-4F85-9EC3-C685FF342BA7}" type="pres">
      <dgm:prSet presAssocID="{10302261-457F-4EFF-9EC4-376A1691F438}" presName="linear" presStyleCnt="0">
        <dgm:presLayoutVars>
          <dgm:dir/>
          <dgm:animLvl val="lvl"/>
          <dgm:resizeHandles val="exact"/>
        </dgm:presLayoutVars>
      </dgm:prSet>
      <dgm:spPr/>
    </dgm:pt>
    <dgm:pt modelId="{1501A50E-1A82-4782-BC3A-31F367C859CC}" type="pres">
      <dgm:prSet presAssocID="{B3581347-1D3A-4150-A2C1-A6BFBCE92CB6}" presName="parentLin" presStyleCnt="0"/>
      <dgm:spPr/>
    </dgm:pt>
    <dgm:pt modelId="{65EA52D1-60E9-4C3E-AC5B-DF8D2F07D3C3}" type="pres">
      <dgm:prSet presAssocID="{B3581347-1D3A-4150-A2C1-A6BFBCE92CB6}" presName="parentLeftMargin" presStyleLbl="node1" presStyleIdx="0" presStyleCnt="1"/>
      <dgm:spPr/>
    </dgm:pt>
    <dgm:pt modelId="{1B44092E-9461-461A-8F4C-80910802289E}" type="pres">
      <dgm:prSet presAssocID="{B3581347-1D3A-4150-A2C1-A6BFBCE92CB6}" presName="parentText" presStyleLbl="node1" presStyleIdx="0" presStyleCnt="1" custScaleX="126612">
        <dgm:presLayoutVars>
          <dgm:chMax val="0"/>
          <dgm:bulletEnabled val="1"/>
        </dgm:presLayoutVars>
      </dgm:prSet>
      <dgm:spPr/>
    </dgm:pt>
    <dgm:pt modelId="{2421133B-A2DE-4696-8743-78CE7580DAA6}" type="pres">
      <dgm:prSet presAssocID="{B3581347-1D3A-4150-A2C1-A6BFBCE92CB6}" presName="negativeSpace" presStyleCnt="0"/>
      <dgm:spPr/>
    </dgm:pt>
    <dgm:pt modelId="{BDACF48B-4DDB-46E0-9768-67A65F0CE817}" type="pres">
      <dgm:prSet presAssocID="{B3581347-1D3A-4150-A2C1-A6BFBCE92CB6}" presName="childText" presStyleLbl="conFgAcc1" presStyleIdx="0" presStyleCnt="1" custScaleY="94083" custLinFactNeighborX="-287" custLinFactNeighborY="1275">
        <dgm:presLayoutVars>
          <dgm:bulletEnabled val="1"/>
        </dgm:presLayoutVars>
      </dgm:prSet>
      <dgm:spPr/>
    </dgm:pt>
  </dgm:ptLst>
  <dgm:cxnLst>
    <dgm:cxn modelId="{B6F6F00E-33AE-45CC-BA5E-0DFEE3592A7B}" type="presOf" srcId="{B3581347-1D3A-4150-A2C1-A6BFBCE92CB6}" destId="{65EA52D1-60E9-4C3E-AC5B-DF8D2F07D3C3}" srcOrd="0" destOrd="0" presId="urn:microsoft.com/office/officeart/2005/8/layout/list1"/>
    <dgm:cxn modelId="{32D4CF13-33C7-4F10-959D-674BD8F34405}" type="presOf" srcId="{D07CFA2F-EF06-40B1-8814-B59EF8E092B2}" destId="{BDACF48B-4DDB-46E0-9768-67A65F0CE817}" srcOrd="0" destOrd="3" presId="urn:microsoft.com/office/officeart/2005/8/layout/list1"/>
    <dgm:cxn modelId="{8223521B-6B5E-421D-A994-7802528DAB3D}" type="presOf" srcId="{CC01B79A-2EAF-44F8-ACC9-C741FF7D76B8}" destId="{BDACF48B-4DDB-46E0-9768-67A65F0CE817}" srcOrd="0" destOrd="4" presId="urn:microsoft.com/office/officeart/2005/8/layout/list1"/>
    <dgm:cxn modelId="{1A2E0B1C-6909-47A1-A6D0-7CABAAAED8F1}" srcId="{B3581347-1D3A-4150-A2C1-A6BFBCE92CB6}" destId="{E4A0D108-037D-4E1C-AB9C-47E5A3EDEE40}" srcOrd="2" destOrd="0" parTransId="{563C462F-DFB6-492F-9FAF-65F14F7671EF}" sibTransId="{31D60CB2-EB63-48DC-A759-81485D332D5B}"/>
    <dgm:cxn modelId="{6D51D32D-3162-4C0F-97F1-377B6E134343}" type="presOf" srcId="{62BC5A78-6E92-4DE5-B66D-93F7F4289CCB}" destId="{BDACF48B-4DDB-46E0-9768-67A65F0CE817}" srcOrd="0" destOrd="6" presId="urn:microsoft.com/office/officeart/2005/8/layout/list1"/>
    <dgm:cxn modelId="{A097463E-8A01-4A12-A602-F98C64BD8A1D}" srcId="{10302261-457F-4EFF-9EC4-376A1691F438}" destId="{B3581347-1D3A-4150-A2C1-A6BFBCE92CB6}" srcOrd="0" destOrd="0" parTransId="{4995538B-6F84-4EEA-819B-9D8FD6750D2B}" sibTransId="{ADA47E8E-D598-46A8-96E1-C9E689CE8DA5}"/>
    <dgm:cxn modelId="{EDF6F752-1F86-46CD-88BB-882AB5E7E6DA}" type="presOf" srcId="{98D24304-CC46-4909-8A82-61B23A205704}" destId="{BDACF48B-4DDB-46E0-9768-67A65F0CE817}" srcOrd="0" destOrd="5" presId="urn:microsoft.com/office/officeart/2005/8/layout/list1"/>
    <dgm:cxn modelId="{55D0E875-0A8A-42B7-8F89-F6D7056694A1}" srcId="{B3581347-1D3A-4150-A2C1-A6BFBCE92CB6}" destId="{243FD24C-C620-4F23-9D94-481DE054F01B}" srcOrd="0" destOrd="0" parTransId="{9FE6FEE1-E6C2-41DE-B0E9-87B2902EC6F0}" sibTransId="{EB2AFD99-3355-42DE-B6B2-B7B802920785}"/>
    <dgm:cxn modelId="{20391A59-61A3-464E-AD0F-44E380F04511}" type="presOf" srcId="{E4A0D108-037D-4E1C-AB9C-47E5A3EDEE40}" destId="{BDACF48B-4DDB-46E0-9768-67A65F0CE817}" srcOrd="0" destOrd="2" presId="urn:microsoft.com/office/officeart/2005/8/layout/list1"/>
    <dgm:cxn modelId="{DF18747C-ADBF-47CF-8C58-BED1A0894B02}" type="presOf" srcId="{45E73998-579E-4925-B7BB-B6D334BA4F05}" destId="{BDACF48B-4DDB-46E0-9768-67A65F0CE817}" srcOrd="0" destOrd="1" presId="urn:microsoft.com/office/officeart/2005/8/layout/list1"/>
    <dgm:cxn modelId="{D63EB57F-19E6-4117-A198-09799EC61F93}" srcId="{B3581347-1D3A-4150-A2C1-A6BFBCE92CB6}" destId="{62BC5A78-6E92-4DE5-B66D-93F7F4289CCB}" srcOrd="6" destOrd="0" parTransId="{C88F56FA-CAE8-4854-9B1E-55BD2E44EEF0}" sibTransId="{595B4BC1-C710-4121-B13B-10546B4518CE}"/>
    <dgm:cxn modelId="{16961786-7BAE-460B-A121-3EDF20DDDAA4}" type="presOf" srcId="{10302261-457F-4EFF-9EC4-376A1691F438}" destId="{50DA469F-F0E7-4F85-9EC3-C685FF342BA7}" srcOrd="0" destOrd="0" presId="urn:microsoft.com/office/officeart/2005/8/layout/list1"/>
    <dgm:cxn modelId="{0A169B9A-4EF8-4DDE-B76A-CCB8044F3C20}" srcId="{B3581347-1D3A-4150-A2C1-A6BFBCE92CB6}" destId="{45E73998-579E-4925-B7BB-B6D334BA4F05}" srcOrd="1" destOrd="0" parTransId="{63FD98A3-D1A2-4959-A18B-1B8806BC8D08}" sibTransId="{E721B26A-7D35-469D-9180-194856C9E430}"/>
    <dgm:cxn modelId="{F95401BB-0ABC-4E82-87C9-6F067F72E545}" srcId="{B3581347-1D3A-4150-A2C1-A6BFBCE92CB6}" destId="{98D24304-CC46-4909-8A82-61B23A205704}" srcOrd="5" destOrd="0" parTransId="{A1E049AC-1CC4-46B7-990A-D18E7BE31F7F}" sibTransId="{DB8618C6-097E-40EA-9442-B5B0BF629F58}"/>
    <dgm:cxn modelId="{77FF98C5-8B46-4689-8CE8-93CFA4539DDB}" type="presOf" srcId="{B3581347-1D3A-4150-A2C1-A6BFBCE92CB6}" destId="{1B44092E-9461-461A-8F4C-80910802289E}" srcOrd="1" destOrd="0" presId="urn:microsoft.com/office/officeart/2005/8/layout/list1"/>
    <dgm:cxn modelId="{190713CE-3843-4636-AFAD-76BB6B7BA74A}" srcId="{B3581347-1D3A-4150-A2C1-A6BFBCE92CB6}" destId="{D07CFA2F-EF06-40B1-8814-B59EF8E092B2}" srcOrd="3" destOrd="0" parTransId="{88E5A36D-B5BC-49FE-A4E2-4EB8F434024E}" sibTransId="{A488A2DA-70B1-486A-A70B-9E7850BB4E0B}"/>
    <dgm:cxn modelId="{5AA523D2-689B-4E7D-B1BA-3A0B53CEF89F}" srcId="{B3581347-1D3A-4150-A2C1-A6BFBCE92CB6}" destId="{CC01B79A-2EAF-44F8-ACC9-C741FF7D76B8}" srcOrd="4" destOrd="0" parTransId="{DA3BFD77-7A08-47C3-9726-6A59D0E6C3B2}" sibTransId="{DBD01546-DB21-4E1B-A0C9-05CD4AAA2EFB}"/>
    <dgm:cxn modelId="{15B9BBFC-86F0-4742-BBAC-9021A60B0C22}" type="presOf" srcId="{243FD24C-C620-4F23-9D94-481DE054F01B}" destId="{BDACF48B-4DDB-46E0-9768-67A65F0CE817}" srcOrd="0" destOrd="0" presId="urn:microsoft.com/office/officeart/2005/8/layout/list1"/>
    <dgm:cxn modelId="{6EB6A77D-54D0-4347-8F83-AA5352402385}" type="presParOf" srcId="{50DA469F-F0E7-4F85-9EC3-C685FF342BA7}" destId="{1501A50E-1A82-4782-BC3A-31F367C859CC}" srcOrd="0" destOrd="0" presId="urn:microsoft.com/office/officeart/2005/8/layout/list1"/>
    <dgm:cxn modelId="{FEDA6945-4AC2-4D25-8BB8-69C08DDB23A5}" type="presParOf" srcId="{1501A50E-1A82-4782-BC3A-31F367C859CC}" destId="{65EA52D1-60E9-4C3E-AC5B-DF8D2F07D3C3}" srcOrd="0" destOrd="0" presId="urn:microsoft.com/office/officeart/2005/8/layout/list1"/>
    <dgm:cxn modelId="{49997316-46BD-417F-BA8C-FA1B3CAF8260}" type="presParOf" srcId="{1501A50E-1A82-4782-BC3A-31F367C859CC}" destId="{1B44092E-9461-461A-8F4C-80910802289E}" srcOrd="1" destOrd="0" presId="urn:microsoft.com/office/officeart/2005/8/layout/list1"/>
    <dgm:cxn modelId="{D0BE6973-B2A1-4B2E-9531-02F83381FEF4}" type="presParOf" srcId="{50DA469F-F0E7-4F85-9EC3-C685FF342BA7}" destId="{2421133B-A2DE-4696-8743-78CE7580DAA6}" srcOrd="1" destOrd="0" presId="urn:microsoft.com/office/officeart/2005/8/layout/list1"/>
    <dgm:cxn modelId="{DDD6A60C-5AB7-495F-80AE-0ACCAFC75711}" type="presParOf" srcId="{50DA469F-F0E7-4F85-9EC3-C685FF342BA7}" destId="{BDACF48B-4DDB-46E0-9768-67A65F0CE81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302261-457F-4EFF-9EC4-376A1691F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581347-1D3A-4150-A2C1-A6BFBCE92CB6}">
      <dgm:prSet phldrT="[Text]" custT="1"/>
      <dgm:spPr/>
      <dgm:t>
        <a:bodyPr/>
        <a:lstStyle/>
        <a:p>
          <a:pPr algn="just"/>
          <a:r>
            <a:rPr lang="en-US" sz="2400" b="0" i="0" dirty="0">
              <a:latin typeface="Times New Roman" panose="02020603050405020304" pitchFamily="18" charset="0"/>
              <a:cs typeface="Times New Roman" panose="02020603050405020304" pitchFamily="18" charset="0"/>
            </a:rPr>
            <a:t>2. </a:t>
          </a:r>
          <a:r>
            <a:rPr lang="en-US" sz="2400" b="0" i="0" dirty="0" err="1">
              <a:latin typeface="Times New Roman" panose="02020603050405020304" pitchFamily="18" charset="0"/>
              <a:cs typeface="Times New Roman" panose="02020603050405020304" pitchFamily="18" charset="0"/>
            </a:rPr>
            <a:t>Thiết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lập</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trang</a:t>
          </a:r>
          <a:r>
            <a:rPr lang="en-US" sz="2400" b="0" i="0" dirty="0">
              <a:latin typeface="Times New Roman" panose="02020603050405020304" pitchFamily="18" charset="0"/>
              <a:cs typeface="Times New Roman" panose="02020603050405020304" pitchFamily="18" charset="0"/>
            </a:rPr>
            <a:t> web </a:t>
          </a:r>
          <a:r>
            <a:rPr lang="en-US" sz="2400" b="0" i="0" dirty="0" err="1">
              <a:latin typeface="Times New Roman" panose="02020603050405020304" pitchFamily="18" charset="0"/>
              <a:cs typeface="Times New Roman" panose="02020603050405020304" pitchFamily="18" charset="0"/>
            </a:rPr>
            <a:t>với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nội</a:t>
          </a:r>
          <a:r>
            <a:rPr lang="en-US" sz="2400" b="0" i="0" dirty="0">
              <a:latin typeface="Times New Roman" panose="02020603050405020304" pitchFamily="18" charset="0"/>
              <a:cs typeface="Times New Roman" panose="02020603050405020304" pitchFamily="18" charset="0"/>
            </a:rPr>
            <a:t> dung </a:t>
          </a:r>
          <a:r>
            <a:rPr lang="en-US" sz="2400" b="0" i="0" dirty="0" err="1">
              <a:latin typeface="Times New Roman" panose="02020603050405020304" pitchFamily="18" charset="0"/>
              <a:cs typeface="Times New Roman" panose="02020603050405020304" pitchFamily="18" charset="0"/>
            </a:rPr>
            <a:t>sau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dạng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trang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bằng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mẫu</a:t>
          </a:r>
          <a:r>
            <a:rPr lang="en-US" sz="2400" b="0" i="0" dirty="0">
              <a:latin typeface="Times New Roman" panose="02020603050405020304" pitchFamily="18" charset="0"/>
              <a:cs typeface="Times New Roman" panose="02020603050405020304" pitchFamily="18" charset="0"/>
            </a:rPr>
            <a:t> CSS.</a:t>
          </a:r>
          <a:endParaRPr lang="en-US" sz="2400" dirty="0">
            <a:latin typeface="Times New Roman" panose="02020603050405020304" pitchFamily="18" charset="0"/>
            <a:cs typeface="Times New Roman" panose="02020603050405020304" pitchFamily="18" charset="0"/>
          </a:endParaRPr>
        </a:p>
      </dgm:t>
    </dgm:pt>
    <dgm:pt modelId="{4995538B-6F84-4EEA-819B-9D8FD6750D2B}" type="par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ADA47E8E-D598-46A8-96E1-C9E689CE8DA5}" type="sib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CD8BE7BD-7179-428D-98E0-AAC011104EE3}">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668BB5DF-E39D-440D-A44C-A23CE40B0C03}" type="parTrans" cxnId="{0B9F9B44-AA8B-4DC3-AD39-FE09B465CDDB}">
      <dgm:prSet/>
      <dgm:spPr/>
      <dgm:t>
        <a:bodyPr/>
        <a:lstStyle/>
        <a:p>
          <a:endParaRPr lang="en-US" sz="2400">
            <a:latin typeface="Times New Roman" panose="02020603050405020304" pitchFamily="18" charset="0"/>
            <a:cs typeface="Times New Roman" panose="02020603050405020304" pitchFamily="18" charset="0"/>
          </a:endParaRPr>
        </a:p>
      </dgm:t>
    </dgm:pt>
    <dgm:pt modelId="{90C58672-C242-45B8-A665-CE7656D0715A}" type="sibTrans" cxnId="{0B9F9B44-AA8B-4DC3-AD39-FE09B465CDDB}">
      <dgm:prSet/>
      <dgm:spPr/>
      <dgm:t>
        <a:bodyPr/>
        <a:lstStyle/>
        <a:p>
          <a:endParaRPr lang="en-US" sz="2400">
            <a:latin typeface="Times New Roman" panose="02020603050405020304" pitchFamily="18" charset="0"/>
            <a:cs typeface="Times New Roman" panose="02020603050405020304" pitchFamily="18" charset="0"/>
          </a:endParaRPr>
        </a:p>
      </dgm:t>
    </dgm:pt>
    <dgm:pt modelId="{B60B24E1-4227-40FE-82C3-B5592A48E221}">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E6E269DD-A848-4009-8591-5CB853CFCB81}" type="parTrans" cxnId="{DDE769FF-6C68-4CFB-BD31-3C5E754C414D}">
      <dgm:prSet/>
      <dgm:spPr/>
      <dgm:t>
        <a:bodyPr/>
        <a:lstStyle/>
        <a:p>
          <a:endParaRPr lang="en-US" sz="2400">
            <a:latin typeface="Times New Roman" panose="02020603050405020304" pitchFamily="18" charset="0"/>
            <a:cs typeface="Times New Roman" panose="02020603050405020304" pitchFamily="18" charset="0"/>
          </a:endParaRPr>
        </a:p>
      </dgm:t>
    </dgm:pt>
    <dgm:pt modelId="{34BCE506-A40A-47C2-B945-F2CD64E009A9}" type="sibTrans" cxnId="{DDE769FF-6C68-4CFB-BD31-3C5E754C414D}">
      <dgm:prSet/>
      <dgm:spPr/>
      <dgm:t>
        <a:bodyPr/>
        <a:lstStyle/>
        <a:p>
          <a:endParaRPr lang="en-US" sz="2400">
            <a:latin typeface="Times New Roman" panose="02020603050405020304" pitchFamily="18" charset="0"/>
            <a:cs typeface="Times New Roman" panose="02020603050405020304" pitchFamily="18" charset="0"/>
          </a:endParaRPr>
        </a:p>
      </dgm:t>
    </dgm:pt>
    <dgm:pt modelId="{DCD9602D-D7C2-4625-BB00-56785F6598FB}">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59450371-E0AD-46B8-84A4-4E831A5786B2}" type="parTrans" cxnId="{D112AB02-1CAB-41E5-B307-6DC29C4CB90A}">
      <dgm:prSet/>
      <dgm:spPr/>
      <dgm:t>
        <a:bodyPr/>
        <a:lstStyle/>
        <a:p>
          <a:endParaRPr lang="en-US" sz="2400">
            <a:latin typeface="Times New Roman" panose="02020603050405020304" pitchFamily="18" charset="0"/>
            <a:cs typeface="Times New Roman" panose="02020603050405020304" pitchFamily="18" charset="0"/>
          </a:endParaRPr>
        </a:p>
      </dgm:t>
    </dgm:pt>
    <dgm:pt modelId="{62ED0B6F-6685-4C70-A581-53B881D80FE3}" type="sibTrans" cxnId="{D112AB02-1CAB-41E5-B307-6DC29C4CB90A}">
      <dgm:prSet/>
      <dgm:spPr/>
      <dgm:t>
        <a:bodyPr/>
        <a:lstStyle/>
        <a:p>
          <a:endParaRPr lang="en-US" sz="2400">
            <a:latin typeface="Times New Roman" panose="02020603050405020304" pitchFamily="18" charset="0"/>
            <a:cs typeface="Times New Roman" panose="02020603050405020304" pitchFamily="18" charset="0"/>
          </a:endParaRPr>
        </a:p>
      </dgm:t>
    </dgm:pt>
    <dgm:pt modelId="{BE98220F-9BCC-4528-A403-D5F39D920397}">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40F39D7B-FA6E-4AA3-B3B4-F983962BB9FC}" type="parTrans" cxnId="{FA909D91-8513-4CE0-88D6-65861C608342}">
      <dgm:prSet/>
      <dgm:spPr/>
      <dgm:t>
        <a:bodyPr/>
        <a:lstStyle/>
        <a:p>
          <a:endParaRPr lang="en-US" sz="2400">
            <a:latin typeface="Times New Roman" panose="02020603050405020304" pitchFamily="18" charset="0"/>
            <a:cs typeface="Times New Roman" panose="02020603050405020304" pitchFamily="18" charset="0"/>
          </a:endParaRPr>
        </a:p>
      </dgm:t>
    </dgm:pt>
    <dgm:pt modelId="{A9B44CA5-842C-4AEB-8285-E6C16FD4BB83}" type="sibTrans" cxnId="{FA909D91-8513-4CE0-88D6-65861C608342}">
      <dgm:prSet/>
      <dgm:spPr/>
      <dgm:t>
        <a:bodyPr/>
        <a:lstStyle/>
        <a:p>
          <a:endParaRPr lang="en-US" sz="2400">
            <a:latin typeface="Times New Roman" panose="02020603050405020304" pitchFamily="18" charset="0"/>
            <a:cs typeface="Times New Roman" panose="02020603050405020304" pitchFamily="18" charset="0"/>
          </a:endParaRPr>
        </a:p>
      </dgm:t>
    </dgm:pt>
    <dgm:pt modelId="{DFA3B1F5-1FA1-4E88-8D72-BE19916C5686}">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AA84F977-4BDB-453B-AB99-3438E55898AC}" type="parTrans" cxnId="{E131BE5A-80AA-4BE0-9199-E38F849E1711}">
      <dgm:prSet/>
      <dgm:spPr/>
      <dgm:t>
        <a:bodyPr/>
        <a:lstStyle/>
        <a:p>
          <a:endParaRPr lang="en-US" sz="2400">
            <a:latin typeface="Times New Roman" panose="02020603050405020304" pitchFamily="18" charset="0"/>
            <a:cs typeface="Times New Roman" panose="02020603050405020304" pitchFamily="18" charset="0"/>
          </a:endParaRPr>
        </a:p>
      </dgm:t>
    </dgm:pt>
    <dgm:pt modelId="{7F6A2468-B34E-4430-B083-458EF01A13EE}" type="sibTrans" cxnId="{E131BE5A-80AA-4BE0-9199-E38F849E1711}">
      <dgm:prSet/>
      <dgm:spPr/>
      <dgm:t>
        <a:bodyPr/>
        <a:lstStyle/>
        <a:p>
          <a:endParaRPr lang="en-US" sz="2400">
            <a:latin typeface="Times New Roman" panose="02020603050405020304" pitchFamily="18" charset="0"/>
            <a:cs typeface="Times New Roman" panose="02020603050405020304" pitchFamily="18" charset="0"/>
          </a:endParaRPr>
        </a:p>
      </dgm:t>
    </dgm:pt>
    <dgm:pt modelId="{8A2335E3-283E-4247-956F-DCDED910144F}">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AF68011E-48EC-45E7-8655-5FAAC5523915}" type="parTrans" cxnId="{682B7085-081D-49E0-B83A-E39560AC643D}">
      <dgm:prSet/>
      <dgm:spPr/>
      <dgm:t>
        <a:bodyPr/>
        <a:lstStyle/>
        <a:p>
          <a:endParaRPr lang="en-US" sz="2400">
            <a:latin typeface="Times New Roman" panose="02020603050405020304" pitchFamily="18" charset="0"/>
            <a:cs typeface="Times New Roman" panose="02020603050405020304" pitchFamily="18" charset="0"/>
          </a:endParaRPr>
        </a:p>
      </dgm:t>
    </dgm:pt>
    <dgm:pt modelId="{2362C0E5-9803-4838-B6A7-D906C2915253}" type="sibTrans" cxnId="{682B7085-081D-49E0-B83A-E39560AC643D}">
      <dgm:prSet/>
      <dgm:spPr/>
      <dgm:t>
        <a:bodyPr/>
        <a:lstStyle/>
        <a:p>
          <a:endParaRPr lang="en-US" sz="2400">
            <a:latin typeface="Times New Roman" panose="02020603050405020304" pitchFamily="18" charset="0"/>
            <a:cs typeface="Times New Roman" panose="02020603050405020304" pitchFamily="18" charset="0"/>
          </a:endParaRPr>
        </a:p>
      </dgm:t>
    </dgm:pt>
    <dgm:pt modelId="{D556E528-E03C-4BF8-9D7D-D3DF0EE60DB3}">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8C7A3EDF-7290-42A7-AB6A-E8E6E01E39E0}" type="parTrans" cxnId="{F5915437-1530-4944-A322-662239FFC64E}">
      <dgm:prSet/>
      <dgm:spPr/>
      <dgm:t>
        <a:bodyPr/>
        <a:lstStyle/>
        <a:p>
          <a:endParaRPr lang="en-US" sz="2400">
            <a:latin typeface="Times New Roman" panose="02020603050405020304" pitchFamily="18" charset="0"/>
            <a:cs typeface="Times New Roman" panose="02020603050405020304" pitchFamily="18" charset="0"/>
          </a:endParaRPr>
        </a:p>
      </dgm:t>
    </dgm:pt>
    <dgm:pt modelId="{15A4C103-0620-4165-A27E-17B6241F0A4D}" type="sibTrans" cxnId="{F5915437-1530-4944-A322-662239FFC64E}">
      <dgm:prSet/>
      <dgm:spPr/>
      <dgm:t>
        <a:bodyPr/>
        <a:lstStyle/>
        <a:p>
          <a:endParaRPr lang="en-US" sz="2400">
            <a:latin typeface="Times New Roman" panose="02020603050405020304" pitchFamily="18" charset="0"/>
            <a:cs typeface="Times New Roman" panose="02020603050405020304" pitchFamily="18" charset="0"/>
          </a:endParaRPr>
        </a:p>
      </dgm:t>
    </dgm:pt>
    <dgm:pt modelId="{BABB8409-AE44-4CB1-A144-CE3CFDA9E2AE}">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5C9C12C9-774B-4DB2-9545-C97110D47220}" type="parTrans" cxnId="{40B5AA4B-4ABC-456C-BA05-FFA389C144CF}">
      <dgm:prSet/>
      <dgm:spPr/>
      <dgm:t>
        <a:bodyPr/>
        <a:lstStyle/>
        <a:p>
          <a:endParaRPr lang="en-US" sz="2400">
            <a:latin typeface="Times New Roman" panose="02020603050405020304" pitchFamily="18" charset="0"/>
            <a:cs typeface="Times New Roman" panose="02020603050405020304" pitchFamily="18" charset="0"/>
          </a:endParaRPr>
        </a:p>
      </dgm:t>
    </dgm:pt>
    <dgm:pt modelId="{BEEABD82-51E3-4ABF-9161-53783036AEB9}" type="sibTrans" cxnId="{40B5AA4B-4ABC-456C-BA05-FFA389C144CF}">
      <dgm:prSet/>
      <dgm:spPr/>
      <dgm:t>
        <a:bodyPr/>
        <a:lstStyle/>
        <a:p>
          <a:endParaRPr lang="en-US" sz="2400">
            <a:latin typeface="Times New Roman" panose="02020603050405020304" pitchFamily="18" charset="0"/>
            <a:cs typeface="Times New Roman" panose="02020603050405020304" pitchFamily="18" charset="0"/>
          </a:endParaRPr>
        </a:p>
      </dgm:t>
    </dgm:pt>
    <dgm:pt modelId="{105AB160-0659-4192-AB3D-D58DBD0A2F5A}">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68801E6D-6A2D-4AE6-A36B-F1571CCDADCC}" type="parTrans" cxnId="{244EBE42-4CEE-44AD-AF1C-3FE1F8FC80B9}">
      <dgm:prSet/>
      <dgm:spPr/>
      <dgm:t>
        <a:bodyPr/>
        <a:lstStyle/>
        <a:p>
          <a:endParaRPr lang="en-US" sz="2400">
            <a:latin typeface="Times New Roman" panose="02020603050405020304" pitchFamily="18" charset="0"/>
            <a:cs typeface="Times New Roman" panose="02020603050405020304" pitchFamily="18" charset="0"/>
          </a:endParaRPr>
        </a:p>
      </dgm:t>
    </dgm:pt>
    <dgm:pt modelId="{92D70692-0E6C-4C97-ABE3-3A7477DCF948}" type="sibTrans" cxnId="{244EBE42-4CEE-44AD-AF1C-3FE1F8FC80B9}">
      <dgm:prSet/>
      <dgm:spPr/>
      <dgm:t>
        <a:bodyPr/>
        <a:lstStyle/>
        <a:p>
          <a:endParaRPr lang="en-US" sz="2400">
            <a:latin typeface="Times New Roman" panose="02020603050405020304" pitchFamily="18" charset="0"/>
            <a:cs typeface="Times New Roman" panose="02020603050405020304" pitchFamily="18" charset="0"/>
          </a:endParaRPr>
        </a:p>
      </dgm:t>
    </dgm:pt>
    <dgm:pt modelId="{F7716AF6-8154-4EB9-8D27-384BFB3BB15F}">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BB3DC024-8C32-4DB0-B6D4-80DC7A51AF88}" type="parTrans" cxnId="{EB0AE961-5072-4F3D-8A20-935987B1872D}">
      <dgm:prSet/>
      <dgm:spPr/>
      <dgm:t>
        <a:bodyPr/>
        <a:lstStyle/>
        <a:p>
          <a:endParaRPr lang="en-US" sz="2400">
            <a:latin typeface="Times New Roman" panose="02020603050405020304" pitchFamily="18" charset="0"/>
            <a:cs typeface="Times New Roman" panose="02020603050405020304" pitchFamily="18" charset="0"/>
          </a:endParaRPr>
        </a:p>
      </dgm:t>
    </dgm:pt>
    <dgm:pt modelId="{084D57EB-2774-4233-96AD-65BFD00D32C1}" type="sibTrans" cxnId="{EB0AE961-5072-4F3D-8A20-935987B1872D}">
      <dgm:prSet/>
      <dgm:spPr/>
      <dgm:t>
        <a:bodyPr/>
        <a:lstStyle/>
        <a:p>
          <a:endParaRPr lang="en-US" sz="2400">
            <a:latin typeface="Times New Roman" panose="02020603050405020304" pitchFamily="18" charset="0"/>
            <a:cs typeface="Times New Roman" panose="02020603050405020304" pitchFamily="18" charset="0"/>
          </a:endParaRPr>
        </a:p>
      </dgm:t>
    </dgm:pt>
    <dgm:pt modelId="{316A333D-B484-469B-B84B-488614730508}">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EFEA52ED-813D-4B3E-B6CF-598F448B7DC9}" type="parTrans" cxnId="{08E06798-B75F-4BDA-AC64-E412B50379D7}">
      <dgm:prSet/>
      <dgm:spPr/>
      <dgm:t>
        <a:bodyPr/>
        <a:lstStyle/>
        <a:p>
          <a:endParaRPr lang="en-US" sz="2400">
            <a:latin typeface="Times New Roman" panose="02020603050405020304" pitchFamily="18" charset="0"/>
            <a:cs typeface="Times New Roman" panose="02020603050405020304" pitchFamily="18" charset="0"/>
          </a:endParaRPr>
        </a:p>
      </dgm:t>
    </dgm:pt>
    <dgm:pt modelId="{86851AC5-73B6-4EA2-830D-BDE700E5A7F2}" type="sibTrans" cxnId="{08E06798-B75F-4BDA-AC64-E412B50379D7}">
      <dgm:prSet/>
      <dgm:spPr/>
      <dgm:t>
        <a:bodyPr/>
        <a:lstStyle/>
        <a:p>
          <a:endParaRPr lang="en-US" sz="2400">
            <a:latin typeface="Times New Roman" panose="02020603050405020304" pitchFamily="18" charset="0"/>
            <a:cs typeface="Times New Roman" panose="02020603050405020304" pitchFamily="18" charset="0"/>
          </a:endParaRPr>
        </a:p>
      </dgm:t>
    </dgm:pt>
    <dgm:pt modelId="{17A64B80-F2C0-40DF-B270-1603AA38BDB2}">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4E2212B3-E292-4EDF-8DB7-7B4D51F2CC2E}" type="parTrans" cxnId="{7075738D-0D9F-4A0A-B7A8-ACDD2AB5271C}">
      <dgm:prSet/>
      <dgm:spPr/>
      <dgm:t>
        <a:bodyPr/>
        <a:lstStyle/>
        <a:p>
          <a:endParaRPr lang="en-US"/>
        </a:p>
      </dgm:t>
    </dgm:pt>
    <dgm:pt modelId="{7435D5D0-0666-422C-A882-00CEE006F661}" type="sibTrans" cxnId="{7075738D-0D9F-4A0A-B7A8-ACDD2AB5271C}">
      <dgm:prSet/>
      <dgm:spPr/>
      <dgm:t>
        <a:bodyPr/>
        <a:lstStyle/>
        <a:p>
          <a:endParaRPr lang="en-US"/>
        </a:p>
      </dgm:t>
    </dgm:pt>
    <dgm:pt modelId="{6C389848-44AA-434E-B8CD-7E42619D977E}">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2C5AFF13-6225-4104-B23F-916FB95A1021}" type="parTrans" cxnId="{9035857C-89EC-4F78-93A4-1656FDAE30BF}">
      <dgm:prSet/>
      <dgm:spPr/>
      <dgm:t>
        <a:bodyPr/>
        <a:lstStyle/>
        <a:p>
          <a:endParaRPr lang="en-US"/>
        </a:p>
      </dgm:t>
    </dgm:pt>
    <dgm:pt modelId="{AD90B3C9-85CF-44B9-BD85-95FA9E195536}" type="sibTrans" cxnId="{9035857C-89EC-4F78-93A4-1656FDAE30BF}">
      <dgm:prSet/>
      <dgm:spPr/>
      <dgm:t>
        <a:bodyPr/>
        <a:lstStyle/>
        <a:p>
          <a:endParaRPr lang="en-US"/>
        </a:p>
      </dgm:t>
    </dgm:pt>
    <dgm:pt modelId="{C6D5432F-21D0-4510-B58F-8C4259C346CF}">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032DD651-AE1E-4E8A-8A30-D76FDEF8ABCD}" type="parTrans" cxnId="{9BA107BD-D004-47AC-9C00-97D6E0ED5F21}">
      <dgm:prSet/>
      <dgm:spPr/>
      <dgm:t>
        <a:bodyPr/>
        <a:lstStyle/>
        <a:p>
          <a:endParaRPr lang="en-US"/>
        </a:p>
      </dgm:t>
    </dgm:pt>
    <dgm:pt modelId="{1F982638-37C1-4252-9E7B-A1DBDDECA15B}" type="sibTrans" cxnId="{9BA107BD-D004-47AC-9C00-97D6E0ED5F21}">
      <dgm:prSet/>
      <dgm:spPr/>
      <dgm:t>
        <a:bodyPr/>
        <a:lstStyle/>
        <a:p>
          <a:endParaRPr lang="en-US"/>
        </a:p>
      </dgm:t>
    </dgm:pt>
    <dgm:pt modelId="{50DA469F-F0E7-4F85-9EC3-C685FF342BA7}" type="pres">
      <dgm:prSet presAssocID="{10302261-457F-4EFF-9EC4-376A1691F438}" presName="linear" presStyleCnt="0">
        <dgm:presLayoutVars>
          <dgm:dir/>
          <dgm:animLvl val="lvl"/>
          <dgm:resizeHandles val="exact"/>
        </dgm:presLayoutVars>
      </dgm:prSet>
      <dgm:spPr/>
    </dgm:pt>
    <dgm:pt modelId="{1501A50E-1A82-4782-BC3A-31F367C859CC}" type="pres">
      <dgm:prSet presAssocID="{B3581347-1D3A-4150-A2C1-A6BFBCE92CB6}" presName="parentLin" presStyleCnt="0"/>
      <dgm:spPr/>
    </dgm:pt>
    <dgm:pt modelId="{65EA52D1-60E9-4C3E-AC5B-DF8D2F07D3C3}" type="pres">
      <dgm:prSet presAssocID="{B3581347-1D3A-4150-A2C1-A6BFBCE92CB6}" presName="parentLeftMargin" presStyleLbl="node1" presStyleIdx="0" presStyleCnt="1"/>
      <dgm:spPr/>
    </dgm:pt>
    <dgm:pt modelId="{1B44092E-9461-461A-8F4C-80910802289E}" type="pres">
      <dgm:prSet presAssocID="{B3581347-1D3A-4150-A2C1-A6BFBCE92CB6}" presName="parentText" presStyleLbl="node1" presStyleIdx="0" presStyleCnt="1" custScaleX="134951">
        <dgm:presLayoutVars>
          <dgm:chMax val="0"/>
          <dgm:bulletEnabled val="1"/>
        </dgm:presLayoutVars>
      </dgm:prSet>
      <dgm:spPr/>
    </dgm:pt>
    <dgm:pt modelId="{2421133B-A2DE-4696-8743-78CE7580DAA6}" type="pres">
      <dgm:prSet presAssocID="{B3581347-1D3A-4150-A2C1-A6BFBCE92CB6}" presName="negativeSpace" presStyleCnt="0"/>
      <dgm:spPr/>
    </dgm:pt>
    <dgm:pt modelId="{BDACF48B-4DDB-46E0-9768-67A65F0CE817}" type="pres">
      <dgm:prSet presAssocID="{B3581347-1D3A-4150-A2C1-A6BFBCE92CB6}" presName="childText" presStyleLbl="conFgAcc1" presStyleIdx="0" presStyleCnt="1" custScaleY="94083" custLinFactNeighborX="-287" custLinFactNeighborY="1275">
        <dgm:presLayoutVars>
          <dgm:bulletEnabled val="1"/>
        </dgm:presLayoutVars>
      </dgm:prSet>
      <dgm:spPr/>
    </dgm:pt>
  </dgm:ptLst>
  <dgm:cxnLst>
    <dgm:cxn modelId="{D112AB02-1CAB-41E5-B307-6DC29C4CB90A}" srcId="{B3581347-1D3A-4150-A2C1-A6BFBCE92CB6}" destId="{DCD9602D-D7C2-4625-BB00-56785F6598FB}" srcOrd="2" destOrd="0" parTransId="{59450371-E0AD-46B8-84A4-4E831A5786B2}" sibTransId="{62ED0B6F-6685-4C70-A581-53B881D80FE3}"/>
    <dgm:cxn modelId="{8457CA0B-F597-4265-92FF-A093E1B6F0C1}" type="presOf" srcId="{F7716AF6-8154-4EB9-8D27-384BFB3BB15F}" destId="{BDACF48B-4DDB-46E0-9768-67A65F0CE817}" srcOrd="0" destOrd="9" presId="urn:microsoft.com/office/officeart/2005/8/layout/list1"/>
    <dgm:cxn modelId="{B6F6F00E-33AE-45CC-BA5E-0DFEE3592A7B}" type="presOf" srcId="{B3581347-1D3A-4150-A2C1-A6BFBCE92CB6}" destId="{65EA52D1-60E9-4C3E-AC5B-DF8D2F07D3C3}" srcOrd="0" destOrd="0" presId="urn:microsoft.com/office/officeart/2005/8/layout/list1"/>
    <dgm:cxn modelId="{D6200D18-18AB-461C-B343-061BB65CE482}" type="presOf" srcId="{316A333D-B484-469B-B84B-488614730508}" destId="{BDACF48B-4DDB-46E0-9768-67A65F0CE817}" srcOrd="0" destOrd="13" presId="urn:microsoft.com/office/officeart/2005/8/layout/list1"/>
    <dgm:cxn modelId="{F57DA229-DDE1-4CC9-B686-CEE2C7D39DF6}" type="presOf" srcId="{BABB8409-AE44-4CB1-A144-CE3CFDA9E2AE}" destId="{BDACF48B-4DDB-46E0-9768-67A65F0CE817}" srcOrd="0" destOrd="7" presId="urn:microsoft.com/office/officeart/2005/8/layout/list1"/>
    <dgm:cxn modelId="{9B79C132-D432-40E8-82CB-D355493944E5}" type="presOf" srcId="{D556E528-E03C-4BF8-9D7D-D3DF0EE60DB3}" destId="{BDACF48B-4DDB-46E0-9768-67A65F0CE817}" srcOrd="0" destOrd="6" presId="urn:microsoft.com/office/officeart/2005/8/layout/list1"/>
    <dgm:cxn modelId="{F5915437-1530-4944-A322-662239FFC64E}" srcId="{B3581347-1D3A-4150-A2C1-A6BFBCE92CB6}" destId="{D556E528-E03C-4BF8-9D7D-D3DF0EE60DB3}" srcOrd="6" destOrd="0" parTransId="{8C7A3EDF-7290-42A7-AB6A-E8E6E01E39E0}" sibTransId="{15A4C103-0620-4165-A27E-17B6241F0A4D}"/>
    <dgm:cxn modelId="{A097463E-8A01-4A12-A602-F98C64BD8A1D}" srcId="{10302261-457F-4EFF-9EC4-376A1691F438}" destId="{B3581347-1D3A-4150-A2C1-A6BFBCE92CB6}" srcOrd="0" destOrd="0" parTransId="{4995538B-6F84-4EEA-819B-9D8FD6750D2B}" sibTransId="{ADA47E8E-D598-46A8-96E1-C9E689CE8DA5}"/>
    <dgm:cxn modelId="{EB0AE961-5072-4F3D-8A20-935987B1872D}" srcId="{B3581347-1D3A-4150-A2C1-A6BFBCE92CB6}" destId="{F7716AF6-8154-4EB9-8D27-384BFB3BB15F}" srcOrd="9" destOrd="0" parTransId="{BB3DC024-8C32-4DB0-B6D4-80DC7A51AF88}" sibTransId="{084D57EB-2774-4233-96AD-65BFD00D32C1}"/>
    <dgm:cxn modelId="{620C7762-DE0D-4183-9FF2-1F78E7855023}" type="presOf" srcId="{C6D5432F-21D0-4510-B58F-8C4259C346CF}" destId="{BDACF48B-4DDB-46E0-9768-67A65F0CE817}" srcOrd="0" destOrd="12" presId="urn:microsoft.com/office/officeart/2005/8/layout/list1"/>
    <dgm:cxn modelId="{244EBE42-4CEE-44AD-AF1C-3FE1F8FC80B9}" srcId="{B3581347-1D3A-4150-A2C1-A6BFBCE92CB6}" destId="{105AB160-0659-4192-AB3D-D58DBD0A2F5A}" srcOrd="8" destOrd="0" parTransId="{68801E6D-6A2D-4AE6-A36B-F1571CCDADCC}" sibTransId="{92D70692-0E6C-4C97-ABE3-3A7477DCF948}"/>
    <dgm:cxn modelId="{6F4B7143-E0C1-44D9-A93D-7D13C9F02879}" type="presOf" srcId="{105AB160-0659-4192-AB3D-D58DBD0A2F5A}" destId="{BDACF48B-4DDB-46E0-9768-67A65F0CE817}" srcOrd="0" destOrd="8" presId="urn:microsoft.com/office/officeart/2005/8/layout/list1"/>
    <dgm:cxn modelId="{0B9F9B44-AA8B-4DC3-AD39-FE09B465CDDB}" srcId="{B3581347-1D3A-4150-A2C1-A6BFBCE92CB6}" destId="{CD8BE7BD-7179-428D-98E0-AAC011104EE3}" srcOrd="0" destOrd="0" parTransId="{668BB5DF-E39D-440D-A44C-A23CE40B0C03}" sibTransId="{90C58672-C242-45B8-A665-CE7656D0715A}"/>
    <dgm:cxn modelId="{40B5AA4B-4ABC-456C-BA05-FFA389C144CF}" srcId="{B3581347-1D3A-4150-A2C1-A6BFBCE92CB6}" destId="{BABB8409-AE44-4CB1-A144-CE3CFDA9E2AE}" srcOrd="7" destOrd="0" parTransId="{5C9C12C9-774B-4DB2-9545-C97110D47220}" sibTransId="{BEEABD82-51E3-4ABF-9161-53783036AEB9}"/>
    <dgm:cxn modelId="{E131BE5A-80AA-4BE0-9199-E38F849E1711}" srcId="{B3581347-1D3A-4150-A2C1-A6BFBCE92CB6}" destId="{DFA3B1F5-1FA1-4E88-8D72-BE19916C5686}" srcOrd="4" destOrd="0" parTransId="{AA84F977-4BDB-453B-AB99-3438E55898AC}" sibTransId="{7F6A2468-B34E-4430-B083-458EF01A13EE}"/>
    <dgm:cxn modelId="{E755DF7B-8892-4D7F-8EFD-6634AAB0105B}" type="presOf" srcId="{17A64B80-F2C0-40DF-B270-1603AA38BDB2}" destId="{BDACF48B-4DDB-46E0-9768-67A65F0CE817}" srcOrd="0" destOrd="10" presId="urn:microsoft.com/office/officeart/2005/8/layout/list1"/>
    <dgm:cxn modelId="{9035857C-89EC-4F78-93A4-1656FDAE30BF}" srcId="{B3581347-1D3A-4150-A2C1-A6BFBCE92CB6}" destId="{6C389848-44AA-434E-B8CD-7E42619D977E}" srcOrd="11" destOrd="0" parTransId="{2C5AFF13-6225-4104-B23F-916FB95A1021}" sibTransId="{AD90B3C9-85CF-44B9-BD85-95FA9E195536}"/>
    <dgm:cxn modelId="{682B7085-081D-49E0-B83A-E39560AC643D}" srcId="{B3581347-1D3A-4150-A2C1-A6BFBCE92CB6}" destId="{8A2335E3-283E-4247-956F-DCDED910144F}" srcOrd="5" destOrd="0" parTransId="{AF68011E-48EC-45E7-8655-5FAAC5523915}" sibTransId="{2362C0E5-9803-4838-B6A7-D906C2915253}"/>
    <dgm:cxn modelId="{16961786-7BAE-460B-A121-3EDF20DDDAA4}" type="presOf" srcId="{10302261-457F-4EFF-9EC4-376A1691F438}" destId="{50DA469F-F0E7-4F85-9EC3-C685FF342BA7}" srcOrd="0" destOrd="0" presId="urn:microsoft.com/office/officeart/2005/8/layout/list1"/>
    <dgm:cxn modelId="{7075738D-0D9F-4A0A-B7A8-ACDD2AB5271C}" srcId="{B3581347-1D3A-4150-A2C1-A6BFBCE92CB6}" destId="{17A64B80-F2C0-40DF-B270-1603AA38BDB2}" srcOrd="10" destOrd="0" parTransId="{4E2212B3-E292-4EDF-8DB7-7B4D51F2CC2E}" sibTransId="{7435D5D0-0666-422C-A882-00CEE006F661}"/>
    <dgm:cxn modelId="{0D067191-393D-4F22-9357-E41022C99904}" type="presOf" srcId="{DFA3B1F5-1FA1-4E88-8D72-BE19916C5686}" destId="{BDACF48B-4DDB-46E0-9768-67A65F0CE817}" srcOrd="0" destOrd="4" presId="urn:microsoft.com/office/officeart/2005/8/layout/list1"/>
    <dgm:cxn modelId="{FA909D91-8513-4CE0-88D6-65861C608342}" srcId="{B3581347-1D3A-4150-A2C1-A6BFBCE92CB6}" destId="{BE98220F-9BCC-4528-A403-D5F39D920397}" srcOrd="3" destOrd="0" parTransId="{40F39D7B-FA6E-4AA3-B3B4-F983962BB9FC}" sibTransId="{A9B44CA5-842C-4AEB-8285-E6C16FD4BB83}"/>
    <dgm:cxn modelId="{08E06798-B75F-4BDA-AC64-E412B50379D7}" srcId="{B3581347-1D3A-4150-A2C1-A6BFBCE92CB6}" destId="{316A333D-B484-469B-B84B-488614730508}" srcOrd="13" destOrd="0" parTransId="{EFEA52ED-813D-4B3E-B6CF-598F448B7DC9}" sibTransId="{86851AC5-73B6-4EA2-830D-BDE700E5A7F2}"/>
    <dgm:cxn modelId="{029B81B4-0487-464F-835E-F19D145F27F0}" type="presOf" srcId="{BE98220F-9BCC-4528-A403-D5F39D920397}" destId="{BDACF48B-4DDB-46E0-9768-67A65F0CE817}" srcOrd="0" destOrd="3" presId="urn:microsoft.com/office/officeart/2005/8/layout/list1"/>
    <dgm:cxn modelId="{8EFF95BC-6F6E-4C5E-AA12-A774219DEF59}" type="presOf" srcId="{8A2335E3-283E-4247-956F-DCDED910144F}" destId="{BDACF48B-4DDB-46E0-9768-67A65F0CE817}" srcOrd="0" destOrd="5" presId="urn:microsoft.com/office/officeart/2005/8/layout/list1"/>
    <dgm:cxn modelId="{9BA107BD-D004-47AC-9C00-97D6E0ED5F21}" srcId="{B3581347-1D3A-4150-A2C1-A6BFBCE92CB6}" destId="{C6D5432F-21D0-4510-B58F-8C4259C346CF}" srcOrd="12" destOrd="0" parTransId="{032DD651-AE1E-4E8A-8A30-D76FDEF8ABCD}" sibTransId="{1F982638-37C1-4252-9E7B-A1DBDDECA15B}"/>
    <dgm:cxn modelId="{77FF98C5-8B46-4689-8CE8-93CFA4539DDB}" type="presOf" srcId="{B3581347-1D3A-4150-A2C1-A6BFBCE92CB6}" destId="{1B44092E-9461-461A-8F4C-80910802289E}" srcOrd="1" destOrd="0" presId="urn:microsoft.com/office/officeart/2005/8/layout/list1"/>
    <dgm:cxn modelId="{0C0CF9CE-1F85-4058-9050-1C915F795F98}" type="presOf" srcId="{B60B24E1-4227-40FE-82C3-B5592A48E221}" destId="{BDACF48B-4DDB-46E0-9768-67A65F0CE817}" srcOrd="0" destOrd="1" presId="urn:microsoft.com/office/officeart/2005/8/layout/list1"/>
    <dgm:cxn modelId="{16BF60CF-AA41-45E5-961B-3B81EC26B793}" type="presOf" srcId="{CD8BE7BD-7179-428D-98E0-AAC011104EE3}" destId="{BDACF48B-4DDB-46E0-9768-67A65F0CE817}" srcOrd="0" destOrd="0" presId="urn:microsoft.com/office/officeart/2005/8/layout/list1"/>
    <dgm:cxn modelId="{4B9830D0-9B1B-4691-B105-BA017FED4749}" type="presOf" srcId="{DCD9602D-D7C2-4625-BB00-56785F6598FB}" destId="{BDACF48B-4DDB-46E0-9768-67A65F0CE817}" srcOrd="0" destOrd="2" presId="urn:microsoft.com/office/officeart/2005/8/layout/list1"/>
    <dgm:cxn modelId="{E7C287DC-1961-486D-AAB4-77A0FEEF196F}" type="presOf" srcId="{6C389848-44AA-434E-B8CD-7E42619D977E}" destId="{BDACF48B-4DDB-46E0-9768-67A65F0CE817}" srcOrd="0" destOrd="11" presId="urn:microsoft.com/office/officeart/2005/8/layout/list1"/>
    <dgm:cxn modelId="{DDE769FF-6C68-4CFB-BD31-3C5E754C414D}" srcId="{B3581347-1D3A-4150-A2C1-A6BFBCE92CB6}" destId="{B60B24E1-4227-40FE-82C3-B5592A48E221}" srcOrd="1" destOrd="0" parTransId="{E6E269DD-A848-4009-8591-5CB853CFCB81}" sibTransId="{34BCE506-A40A-47C2-B945-F2CD64E009A9}"/>
    <dgm:cxn modelId="{6EB6A77D-54D0-4347-8F83-AA5352402385}" type="presParOf" srcId="{50DA469F-F0E7-4F85-9EC3-C685FF342BA7}" destId="{1501A50E-1A82-4782-BC3A-31F367C859CC}" srcOrd="0" destOrd="0" presId="urn:microsoft.com/office/officeart/2005/8/layout/list1"/>
    <dgm:cxn modelId="{FEDA6945-4AC2-4D25-8BB8-69C08DDB23A5}" type="presParOf" srcId="{1501A50E-1A82-4782-BC3A-31F367C859CC}" destId="{65EA52D1-60E9-4C3E-AC5B-DF8D2F07D3C3}" srcOrd="0" destOrd="0" presId="urn:microsoft.com/office/officeart/2005/8/layout/list1"/>
    <dgm:cxn modelId="{49997316-46BD-417F-BA8C-FA1B3CAF8260}" type="presParOf" srcId="{1501A50E-1A82-4782-BC3A-31F367C859CC}" destId="{1B44092E-9461-461A-8F4C-80910802289E}" srcOrd="1" destOrd="0" presId="urn:microsoft.com/office/officeart/2005/8/layout/list1"/>
    <dgm:cxn modelId="{D0BE6973-B2A1-4B2E-9531-02F83381FEF4}" type="presParOf" srcId="{50DA469F-F0E7-4F85-9EC3-C685FF342BA7}" destId="{2421133B-A2DE-4696-8743-78CE7580DAA6}" srcOrd="1" destOrd="0" presId="urn:microsoft.com/office/officeart/2005/8/layout/list1"/>
    <dgm:cxn modelId="{DDD6A60C-5AB7-495F-80AE-0ACCAFC75711}" type="presParOf" srcId="{50DA469F-F0E7-4F85-9EC3-C685FF342BA7}" destId="{BDACF48B-4DDB-46E0-9768-67A65F0CE81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302261-457F-4EFF-9EC4-376A1691F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581347-1D3A-4150-A2C1-A6BFBCE92CB6}">
      <dgm:prSet phldrT="[Text]" custT="1"/>
      <dgm:spPr/>
      <dgm:t>
        <a:bodyPr/>
        <a:lstStyle/>
        <a:p>
          <a:pPr algn="just"/>
          <a:r>
            <a:rPr lang="en-US" sz="2400" b="0" i="0" dirty="0">
              <a:latin typeface="Times New Roman" panose="02020603050405020304" pitchFamily="18" charset="0"/>
              <a:cs typeface="Times New Roman" panose="02020603050405020304" pitchFamily="18" charset="0"/>
            </a:rPr>
            <a:t>2. </a:t>
          </a:r>
          <a:r>
            <a:rPr lang="en-US" sz="2400" b="0" i="0" dirty="0" err="1">
              <a:latin typeface="Times New Roman" panose="02020603050405020304" pitchFamily="18" charset="0"/>
              <a:cs typeface="Times New Roman" panose="02020603050405020304" pitchFamily="18" charset="0"/>
            </a:rPr>
            <a:t>Thiết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lập</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trang</a:t>
          </a:r>
          <a:r>
            <a:rPr lang="en-US" sz="2400" b="0" i="0" dirty="0">
              <a:latin typeface="Times New Roman" panose="02020603050405020304" pitchFamily="18" charset="0"/>
              <a:cs typeface="Times New Roman" panose="02020603050405020304" pitchFamily="18" charset="0"/>
            </a:rPr>
            <a:t> web </a:t>
          </a:r>
          <a:r>
            <a:rPr lang="en-US" sz="2400" b="0" i="0" dirty="0" err="1">
              <a:latin typeface="Times New Roman" panose="02020603050405020304" pitchFamily="18" charset="0"/>
              <a:cs typeface="Times New Roman" panose="02020603050405020304" pitchFamily="18" charset="0"/>
            </a:rPr>
            <a:t>với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nội</a:t>
          </a:r>
          <a:r>
            <a:rPr lang="en-US" sz="2400" b="0" i="0" dirty="0">
              <a:latin typeface="Times New Roman" panose="02020603050405020304" pitchFamily="18" charset="0"/>
              <a:cs typeface="Times New Roman" panose="02020603050405020304" pitchFamily="18" charset="0"/>
            </a:rPr>
            <a:t> dung </a:t>
          </a:r>
          <a:r>
            <a:rPr lang="en-US" sz="2400" b="0" i="0" dirty="0" err="1">
              <a:latin typeface="Times New Roman" panose="02020603050405020304" pitchFamily="18" charset="0"/>
              <a:cs typeface="Times New Roman" panose="02020603050405020304" pitchFamily="18" charset="0"/>
            </a:rPr>
            <a:t>sau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dạng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trang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bằng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mẫu</a:t>
          </a:r>
          <a:r>
            <a:rPr lang="en-US" sz="2400" b="0" i="0" dirty="0">
              <a:latin typeface="Times New Roman" panose="02020603050405020304" pitchFamily="18" charset="0"/>
              <a:cs typeface="Times New Roman" panose="02020603050405020304" pitchFamily="18" charset="0"/>
            </a:rPr>
            <a:t> CSS.</a:t>
          </a:r>
          <a:endParaRPr lang="en-US" sz="2400" dirty="0">
            <a:latin typeface="Times New Roman" panose="02020603050405020304" pitchFamily="18" charset="0"/>
            <a:cs typeface="Times New Roman" panose="02020603050405020304" pitchFamily="18" charset="0"/>
          </a:endParaRPr>
        </a:p>
      </dgm:t>
    </dgm:pt>
    <dgm:pt modelId="{4995538B-6F84-4EEA-819B-9D8FD6750D2B}" type="par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ADA47E8E-D598-46A8-96E1-C9E689CE8DA5}" type="sib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CD8BE7BD-7179-428D-98E0-AAC011104EE3}">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668BB5DF-E39D-440D-A44C-A23CE40B0C03}" type="parTrans" cxnId="{0B9F9B44-AA8B-4DC3-AD39-FE09B465CDDB}">
      <dgm:prSet/>
      <dgm:spPr/>
      <dgm:t>
        <a:bodyPr/>
        <a:lstStyle/>
        <a:p>
          <a:endParaRPr lang="en-US" sz="2400">
            <a:latin typeface="Times New Roman" panose="02020603050405020304" pitchFamily="18" charset="0"/>
            <a:cs typeface="Times New Roman" panose="02020603050405020304" pitchFamily="18" charset="0"/>
          </a:endParaRPr>
        </a:p>
      </dgm:t>
    </dgm:pt>
    <dgm:pt modelId="{90C58672-C242-45B8-A665-CE7656D0715A}" type="sibTrans" cxnId="{0B9F9B44-AA8B-4DC3-AD39-FE09B465CDDB}">
      <dgm:prSet/>
      <dgm:spPr/>
      <dgm:t>
        <a:bodyPr/>
        <a:lstStyle/>
        <a:p>
          <a:endParaRPr lang="en-US" sz="2400">
            <a:latin typeface="Times New Roman" panose="02020603050405020304" pitchFamily="18" charset="0"/>
            <a:cs typeface="Times New Roman" panose="02020603050405020304" pitchFamily="18" charset="0"/>
          </a:endParaRPr>
        </a:p>
      </dgm:t>
    </dgm:pt>
    <dgm:pt modelId="{B60B24E1-4227-40FE-82C3-B5592A48E221}">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E6E269DD-A848-4009-8591-5CB853CFCB81}" type="parTrans" cxnId="{DDE769FF-6C68-4CFB-BD31-3C5E754C414D}">
      <dgm:prSet/>
      <dgm:spPr/>
      <dgm:t>
        <a:bodyPr/>
        <a:lstStyle/>
        <a:p>
          <a:endParaRPr lang="en-US" sz="2400">
            <a:latin typeface="Times New Roman" panose="02020603050405020304" pitchFamily="18" charset="0"/>
            <a:cs typeface="Times New Roman" panose="02020603050405020304" pitchFamily="18" charset="0"/>
          </a:endParaRPr>
        </a:p>
      </dgm:t>
    </dgm:pt>
    <dgm:pt modelId="{34BCE506-A40A-47C2-B945-F2CD64E009A9}" type="sibTrans" cxnId="{DDE769FF-6C68-4CFB-BD31-3C5E754C414D}">
      <dgm:prSet/>
      <dgm:spPr/>
      <dgm:t>
        <a:bodyPr/>
        <a:lstStyle/>
        <a:p>
          <a:endParaRPr lang="en-US" sz="2400">
            <a:latin typeface="Times New Roman" panose="02020603050405020304" pitchFamily="18" charset="0"/>
            <a:cs typeface="Times New Roman" panose="02020603050405020304" pitchFamily="18" charset="0"/>
          </a:endParaRPr>
        </a:p>
      </dgm:t>
    </dgm:pt>
    <dgm:pt modelId="{DCD9602D-D7C2-4625-BB00-56785F6598FB}">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59450371-E0AD-46B8-84A4-4E831A5786B2}" type="parTrans" cxnId="{D112AB02-1CAB-41E5-B307-6DC29C4CB90A}">
      <dgm:prSet/>
      <dgm:spPr/>
      <dgm:t>
        <a:bodyPr/>
        <a:lstStyle/>
        <a:p>
          <a:endParaRPr lang="en-US" sz="2400">
            <a:latin typeface="Times New Roman" panose="02020603050405020304" pitchFamily="18" charset="0"/>
            <a:cs typeface="Times New Roman" panose="02020603050405020304" pitchFamily="18" charset="0"/>
          </a:endParaRPr>
        </a:p>
      </dgm:t>
    </dgm:pt>
    <dgm:pt modelId="{62ED0B6F-6685-4C70-A581-53B881D80FE3}" type="sibTrans" cxnId="{D112AB02-1CAB-41E5-B307-6DC29C4CB90A}">
      <dgm:prSet/>
      <dgm:spPr/>
      <dgm:t>
        <a:bodyPr/>
        <a:lstStyle/>
        <a:p>
          <a:endParaRPr lang="en-US" sz="2400">
            <a:latin typeface="Times New Roman" panose="02020603050405020304" pitchFamily="18" charset="0"/>
            <a:cs typeface="Times New Roman" panose="02020603050405020304" pitchFamily="18" charset="0"/>
          </a:endParaRPr>
        </a:p>
      </dgm:t>
    </dgm:pt>
    <dgm:pt modelId="{BE98220F-9BCC-4528-A403-D5F39D920397}">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40F39D7B-FA6E-4AA3-B3B4-F983962BB9FC}" type="parTrans" cxnId="{FA909D91-8513-4CE0-88D6-65861C608342}">
      <dgm:prSet/>
      <dgm:spPr/>
      <dgm:t>
        <a:bodyPr/>
        <a:lstStyle/>
        <a:p>
          <a:endParaRPr lang="en-US" sz="2400">
            <a:latin typeface="Times New Roman" panose="02020603050405020304" pitchFamily="18" charset="0"/>
            <a:cs typeface="Times New Roman" panose="02020603050405020304" pitchFamily="18" charset="0"/>
          </a:endParaRPr>
        </a:p>
      </dgm:t>
    </dgm:pt>
    <dgm:pt modelId="{A9B44CA5-842C-4AEB-8285-E6C16FD4BB83}" type="sibTrans" cxnId="{FA909D91-8513-4CE0-88D6-65861C608342}">
      <dgm:prSet/>
      <dgm:spPr/>
      <dgm:t>
        <a:bodyPr/>
        <a:lstStyle/>
        <a:p>
          <a:endParaRPr lang="en-US" sz="2400">
            <a:latin typeface="Times New Roman" panose="02020603050405020304" pitchFamily="18" charset="0"/>
            <a:cs typeface="Times New Roman" panose="02020603050405020304" pitchFamily="18" charset="0"/>
          </a:endParaRPr>
        </a:p>
      </dgm:t>
    </dgm:pt>
    <dgm:pt modelId="{DFA3B1F5-1FA1-4E88-8D72-BE19916C5686}">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AA84F977-4BDB-453B-AB99-3438E55898AC}" type="parTrans" cxnId="{E131BE5A-80AA-4BE0-9199-E38F849E1711}">
      <dgm:prSet/>
      <dgm:spPr/>
      <dgm:t>
        <a:bodyPr/>
        <a:lstStyle/>
        <a:p>
          <a:endParaRPr lang="en-US" sz="2400">
            <a:latin typeface="Times New Roman" panose="02020603050405020304" pitchFamily="18" charset="0"/>
            <a:cs typeface="Times New Roman" panose="02020603050405020304" pitchFamily="18" charset="0"/>
          </a:endParaRPr>
        </a:p>
      </dgm:t>
    </dgm:pt>
    <dgm:pt modelId="{7F6A2468-B34E-4430-B083-458EF01A13EE}" type="sibTrans" cxnId="{E131BE5A-80AA-4BE0-9199-E38F849E1711}">
      <dgm:prSet/>
      <dgm:spPr/>
      <dgm:t>
        <a:bodyPr/>
        <a:lstStyle/>
        <a:p>
          <a:endParaRPr lang="en-US" sz="2400">
            <a:latin typeface="Times New Roman" panose="02020603050405020304" pitchFamily="18" charset="0"/>
            <a:cs typeface="Times New Roman" panose="02020603050405020304" pitchFamily="18" charset="0"/>
          </a:endParaRPr>
        </a:p>
      </dgm:t>
    </dgm:pt>
    <dgm:pt modelId="{8A2335E3-283E-4247-956F-DCDED910144F}">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AF68011E-48EC-45E7-8655-5FAAC5523915}" type="parTrans" cxnId="{682B7085-081D-49E0-B83A-E39560AC643D}">
      <dgm:prSet/>
      <dgm:spPr/>
      <dgm:t>
        <a:bodyPr/>
        <a:lstStyle/>
        <a:p>
          <a:endParaRPr lang="en-US" sz="2400">
            <a:latin typeface="Times New Roman" panose="02020603050405020304" pitchFamily="18" charset="0"/>
            <a:cs typeface="Times New Roman" panose="02020603050405020304" pitchFamily="18" charset="0"/>
          </a:endParaRPr>
        </a:p>
      </dgm:t>
    </dgm:pt>
    <dgm:pt modelId="{2362C0E5-9803-4838-B6A7-D906C2915253}" type="sibTrans" cxnId="{682B7085-081D-49E0-B83A-E39560AC643D}">
      <dgm:prSet/>
      <dgm:spPr/>
      <dgm:t>
        <a:bodyPr/>
        <a:lstStyle/>
        <a:p>
          <a:endParaRPr lang="en-US" sz="2400">
            <a:latin typeface="Times New Roman" panose="02020603050405020304" pitchFamily="18" charset="0"/>
            <a:cs typeface="Times New Roman" panose="02020603050405020304" pitchFamily="18" charset="0"/>
          </a:endParaRPr>
        </a:p>
      </dgm:t>
    </dgm:pt>
    <dgm:pt modelId="{D556E528-E03C-4BF8-9D7D-D3DF0EE60DB3}">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8C7A3EDF-7290-42A7-AB6A-E8E6E01E39E0}" type="parTrans" cxnId="{F5915437-1530-4944-A322-662239FFC64E}">
      <dgm:prSet/>
      <dgm:spPr/>
      <dgm:t>
        <a:bodyPr/>
        <a:lstStyle/>
        <a:p>
          <a:endParaRPr lang="en-US" sz="2400">
            <a:latin typeface="Times New Roman" panose="02020603050405020304" pitchFamily="18" charset="0"/>
            <a:cs typeface="Times New Roman" panose="02020603050405020304" pitchFamily="18" charset="0"/>
          </a:endParaRPr>
        </a:p>
      </dgm:t>
    </dgm:pt>
    <dgm:pt modelId="{15A4C103-0620-4165-A27E-17B6241F0A4D}" type="sibTrans" cxnId="{F5915437-1530-4944-A322-662239FFC64E}">
      <dgm:prSet/>
      <dgm:spPr/>
      <dgm:t>
        <a:bodyPr/>
        <a:lstStyle/>
        <a:p>
          <a:endParaRPr lang="en-US" sz="2400">
            <a:latin typeface="Times New Roman" panose="02020603050405020304" pitchFamily="18" charset="0"/>
            <a:cs typeface="Times New Roman" panose="02020603050405020304" pitchFamily="18" charset="0"/>
          </a:endParaRPr>
        </a:p>
      </dgm:t>
    </dgm:pt>
    <dgm:pt modelId="{BABB8409-AE44-4CB1-A144-CE3CFDA9E2AE}">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5C9C12C9-774B-4DB2-9545-C97110D47220}" type="parTrans" cxnId="{40B5AA4B-4ABC-456C-BA05-FFA389C144CF}">
      <dgm:prSet/>
      <dgm:spPr/>
      <dgm:t>
        <a:bodyPr/>
        <a:lstStyle/>
        <a:p>
          <a:endParaRPr lang="en-US" sz="2400">
            <a:latin typeface="Times New Roman" panose="02020603050405020304" pitchFamily="18" charset="0"/>
            <a:cs typeface="Times New Roman" panose="02020603050405020304" pitchFamily="18" charset="0"/>
          </a:endParaRPr>
        </a:p>
      </dgm:t>
    </dgm:pt>
    <dgm:pt modelId="{BEEABD82-51E3-4ABF-9161-53783036AEB9}" type="sibTrans" cxnId="{40B5AA4B-4ABC-456C-BA05-FFA389C144CF}">
      <dgm:prSet/>
      <dgm:spPr/>
      <dgm:t>
        <a:bodyPr/>
        <a:lstStyle/>
        <a:p>
          <a:endParaRPr lang="en-US" sz="2400">
            <a:latin typeface="Times New Roman" panose="02020603050405020304" pitchFamily="18" charset="0"/>
            <a:cs typeface="Times New Roman" panose="02020603050405020304" pitchFamily="18" charset="0"/>
          </a:endParaRPr>
        </a:p>
      </dgm:t>
    </dgm:pt>
    <dgm:pt modelId="{105AB160-0659-4192-AB3D-D58DBD0A2F5A}">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68801E6D-6A2D-4AE6-A36B-F1571CCDADCC}" type="parTrans" cxnId="{244EBE42-4CEE-44AD-AF1C-3FE1F8FC80B9}">
      <dgm:prSet/>
      <dgm:spPr/>
      <dgm:t>
        <a:bodyPr/>
        <a:lstStyle/>
        <a:p>
          <a:endParaRPr lang="en-US" sz="2400">
            <a:latin typeface="Times New Roman" panose="02020603050405020304" pitchFamily="18" charset="0"/>
            <a:cs typeface="Times New Roman" panose="02020603050405020304" pitchFamily="18" charset="0"/>
          </a:endParaRPr>
        </a:p>
      </dgm:t>
    </dgm:pt>
    <dgm:pt modelId="{92D70692-0E6C-4C97-ABE3-3A7477DCF948}" type="sibTrans" cxnId="{244EBE42-4CEE-44AD-AF1C-3FE1F8FC80B9}">
      <dgm:prSet/>
      <dgm:spPr/>
      <dgm:t>
        <a:bodyPr/>
        <a:lstStyle/>
        <a:p>
          <a:endParaRPr lang="en-US" sz="2400">
            <a:latin typeface="Times New Roman" panose="02020603050405020304" pitchFamily="18" charset="0"/>
            <a:cs typeface="Times New Roman" panose="02020603050405020304" pitchFamily="18" charset="0"/>
          </a:endParaRPr>
        </a:p>
      </dgm:t>
    </dgm:pt>
    <dgm:pt modelId="{F7716AF6-8154-4EB9-8D27-384BFB3BB15F}">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BB3DC024-8C32-4DB0-B6D4-80DC7A51AF88}" type="parTrans" cxnId="{EB0AE961-5072-4F3D-8A20-935987B1872D}">
      <dgm:prSet/>
      <dgm:spPr/>
      <dgm:t>
        <a:bodyPr/>
        <a:lstStyle/>
        <a:p>
          <a:endParaRPr lang="en-US" sz="2400">
            <a:latin typeface="Times New Roman" panose="02020603050405020304" pitchFamily="18" charset="0"/>
            <a:cs typeface="Times New Roman" panose="02020603050405020304" pitchFamily="18" charset="0"/>
          </a:endParaRPr>
        </a:p>
      </dgm:t>
    </dgm:pt>
    <dgm:pt modelId="{084D57EB-2774-4233-96AD-65BFD00D32C1}" type="sibTrans" cxnId="{EB0AE961-5072-4F3D-8A20-935987B1872D}">
      <dgm:prSet/>
      <dgm:spPr/>
      <dgm:t>
        <a:bodyPr/>
        <a:lstStyle/>
        <a:p>
          <a:endParaRPr lang="en-US" sz="2400">
            <a:latin typeface="Times New Roman" panose="02020603050405020304" pitchFamily="18" charset="0"/>
            <a:cs typeface="Times New Roman" panose="02020603050405020304" pitchFamily="18" charset="0"/>
          </a:endParaRPr>
        </a:p>
      </dgm:t>
    </dgm:pt>
    <dgm:pt modelId="{316A333D-B484-469B-B84B-488614730508}">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EFEA52ED-813D-4B3E-B6CF-598F448B7DC9}" type="parTrans" cxnId="{08E06798-B75F-4BDA-AC64-E412B50379D7}">
      <dgm:prSet/>
      <dgm:spPr/>
      <dgm:t>
        <a:bodyPr/>
        <a:lstStyle/>
        <a:p>
          <a:endParaRPr lang="en-US" sz="2400">
            <a:latin typeface="Times New Roman" panose="02020603050405020304" pitchFamily="18" charset="0"/>
            <a:cs typeface="Times New Roman" panose="02020603050405020304" pitchFamily="18" charset="0"/>
          </a:endParaRPr>
        </a:p>
      </dgm:t>
    </dgm:pt>
    <dgm:pt modelId="{86851AC5-73B6-4EA2-830D-BDE700E5A7F2}" type="sibTrans" cxnId="{08E06798-B75F-4BDA-AC64-E412B50379D7}">
      <dgm:prSet/>
      <dgm:spPr/>
      <dgm:t>
        <a:bodyPr/>
        <a:lstStyle/>
        <a:p>
          <a:endParaRPr lang="en-US" sz="2400">
            <a:latin typeface="Times New Roman" panose="02020603050405020304" pitchFamily="18" charset="0"/>
            <a:cs typeface="Times New Roman" panose="02020603050405020304" pitchFamily="18" charset="0"/>
          </a:endParaRPr>
        </a:p>
      </dgm:t>
    </dgm:pt>
    <dgm:pt modelId="{17A64B80-F2C0-40DF-B270-1603AA38BDB2}">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4E2212B3-E292-4EDF-8DB7-7B4D51F2CC2E}" type="parTrans" cxnId="{7075738D-0D9F-4A0A-B7A8-ACDD2AB5271C}">
      <dgm:prSet/>
      <dgm:spPr/>
      <dgm:t>
        <a:bodyPr/>
        <a:lstStyle/>
        <a:p>
          <a:endParaRPr lang="en-US"/>
        </a:p>
      </dgm:t>
    </dgm:pt>
    <dgm:pt modelId="{7435D5D0-0666-422C-A882-00CEE006F661}" type="sibTrans" cxnId="{7075738D-0D9F-4A0A-B7A8-ACDD2AB5271C}">
      <dgm:prSet/>
      <dgm:spPr/>
      <dgm:t>
        <a:bodyPr/>
        <a:lstStyle/>
        <a:p>
          <a:endParaRPr lang="en-US"/>
        </a:p>
      </dgm:t>
    </dgm:pt>
    <dgm:pt modelId="{6C389848-44AA-434E-B8CD-7E42619D977E}">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2C5AFF13-6225-4104-B23F-916FB95A1021}" type="parTrans" cxnId="{9035857C-89EC-4F78-93A4-1656FDAE30BF}">
      <dgm:prSet/>
      <dgm:spPr/>
      <dgm:t>
        <a:bodyPr/>
        <a:lstStyle/>
        <a:p>
          <a:endParaRPr lang="en-US"/>
        </a:p>
      </dgm:t>
    </dgm:pt>
    <dgm:pt modelId="{AD90B3C9-85CF-44B9-BD85-95FA9E195536}" type="sibTrans" cxnId="{9035857C-89EC-4F78-93A4-1656FDAE30BF}">
      <dgm:prSet/>
      <dgm:spPr/>
      <dgm:t>
        <a:bodyPr/>
        <a:lstStyle/>
        <a:p>
          <a:endParaRPr lang="en-US"/>
        </a:p>
      </dgm:t>
    </dgm:pt>
    <dgm:pt modelId="{C6D5432F-21D0-4510-B58F-8C4259C346CF}">
      <dgm:prSet custT="1"/>
      <dgm:spPr/>
      <dgm:t>
        <a:bodyPr/>
        <a:lstStyle/>
        <a:p>
          <a:pPr>
            <a:buNone/>
          </a:pPr>
          <a:endParaRPr lang="en-US" sz="2400" dirty="0">
            <a:latin typeface="Times New Roman" panose="02020603050405020304" pitchFamily="18" charset="0"/>
            <a:cs typeface="Times New Roman" panose="02020603050405020304" pitchFamily="18" charset="0"/>
          </a:endParaRPr>
        </a:p>
      </dgm:t>
    </dgm:pt>
    <dgm:pt modelId="{032DD651-AE1E-4E8A-8A30-D76FDEF8ABCD}" type="parTrans" cxnId="{9BA107BD-D004-47AC-9C00-97D6E0ED5F21}">
      <dgm:prSet/>
      <dgm:spPr/>
      <dgm:t>
        <a:bodyPr/>
        <a:lstStyle/>
        <a:p>
          <a:endParaRPr lang="en-US"/>
        </a:p>
      </dgm:t>
    </dgm:pt>
    <dgm:pt modelId="{1F982638-37C1-4252-9E7B-A1DBDDECA15B}" type="sibTrans" cxnId="{9BA107BD-D004-47AC-9C00-97D6E0ED5F21}">
      <dgm:prSet/>
      <dgm:spPr/>
      <dgm:t>
        <a:bodyPr/>
        <a:lstStyle/>
        <a:p>
          <a:endParaRPr lang="en-US"/>
        </a:p>
      </dgm:t>
    </dgm:pt>
    <dgm:pt modelId="{50DA469F-F0E7-4F85-9EC3-C685FF342BA7}" type="pres">
      <dgm:prSet presAssocID="{10302261-457F-4EFF-9EC4-376A1691F438}" presName="linear" presStyleCnt="0">
        <dgm:presLayoutVars>
          <dgm:dir/>
          <dgm:animLvl val="lvl"/>
          <dgm:resizeHandles val="exact"/>
        </dgm:presLayoutVars>
      </dgm:prSet>
      <dgm:spPr/>
    </dgm:pt>
    <dgm:pt modelId="{1501A50E-1A82-4782-BC3A-31F367C859CC}" type="pres">
      <dgm:prSet presAssocID="{B3581347-1D3A-4150-A2C1-A6BFBCE92CB6}" presName="parentLin" presStyleCnt="0"/>
      <dgm:spPr/>
    </dgm:pt>
    <dgm:pt modelId="{65EA52D1-60E9-4C3E-AC5B-DF8D2F07D3C3}" type="pres">
      <dgm:prSet presAssocID="{B3581347-1D3A-4150-A2C1-A6BFBCE92CB6}" presName="parentLeftMargin" presStyleLbl="node1" presStyleIdx="0" presStyleCnt="1"/>
      <dgm:spPr/>
    </dgm:pt>
    <dgm:pt modelId="{1B44092E-9461-461A-8F4C-80910802289E}" type="pres">
      <dgm:prSet presAssocID="{B3581347-1D3A-4150-A2C1-A6BFBCE92CB6}" presName="parentText" presStyleLbl="node1" presStyleIdx="0" presStyleCnt="1" custScaleX="134951">
        <dgm:presLayoutVars>
          <dgm:chMax val="0"/>
          <dgm:bulletEnabled val="1"/>
        </dgm:presLayoutVars>
      </dgm:prSet>
      <dgm:spPr/>
    </dgm:pt>
    <dgm:pt modelId="{2421133B-A2DE-4696-8743-78CE7580DAA6}" type="pres">
      <dgm:prSet presAssocID="{B3581347-1D3A-4150-A2C1-A6BFBCE92CB6}" presName="negativeSpace" presStyleCnt="0"/>
      <dgm:spPr/>
    </dgm:pt>
    <dgm:pt modelId="{BDACF48B-4DDB-46E0-9768-67A65F0CE817}" type="pres">
      <dgm:prSet presAssocID="{B3581347-1D3A-4150-A2C1-A6BFBCE92CB6}" presName="childText" presStyleLbl="conFgAcc1" presStyleIdx="0" presStyleCnt="1" custScaleY="94083" custLinFactNeighborX="-287" custLinFactNeighborY="1275">
        <dgm:presLayoutVars>
          <dgm:bulletEnabled val="1"/>
        </dgm:presLayoutVars>
      </dgm:prSet>
      <dgm:spPr/>
    </dgm:pt>
  </dgm:ptLst>
  <dgm:cxnLst>
    <dgm:cxn modelId="{D112AB02-1CAB-41E5-B307-6DC29C4CB90A}" srcId="{B3581347-1D3A-4150-A2C1-A6BFBCE92CB6}" destId="{DCD9602D-D7C2-4625-BB00-56785F6598FB}" srcOrd="2" destOrd="0" parTransId="{59450371-E0AD-46B8-84A4-4E831A5786B2}" sibTransId="{62ED0B6F-6685-4C70-A581-53B881D80FE3}"/>
    <dgm:cxn modelId="{8457CA0B-F597-4265-92FF-A093E1B6F0C1}" type="presOf" srcId="{F7716AF6-8154-4EB9-8D27-384BFB3BB15F}" destId="{BDACF48B-4DDB-46E0-9768-67A65F0CE817}" srcOrd="0" destOrd="9" presId="urn:microsoft.com/office/officeart/2005/8/layout/list1"/>
    <dgm:cxn modelId="{B6F6F00E-33AE-45CC-BA5E-0DFEE3592A7B}" type="presOf" srcId="{B3581347-1D3A-4150-A2C1-A6BFBCE92CB6}" destId="{65EA52D1-60E9-4C3E-AC5B-DF8D2F07D3C3}" srcOrd="0" destOrd="0" presId="urn:microsoft.com/office/officeart/2005/8/layout/list1"/>
    <dgm:cxn modelId="{D6200D18-18AB-461C-B343-061BB65CE482}" type="presOf" srcId="{316A333D-B484-469B-B84B-488614730508}" destId="{BDACF48B-4DDB-46E0-9768-67A65F0CE817}" srcOrd="0" destOrd="13" presId="urn:microsoft.com/office/officeart/2005/8/layout/list1"/>
    <dgm:cxn modelId="{F57DA229-DDE1-4CC9-B686-CEE2C7D39DF6}" type="presOf" srcId="{BABB8409-AE44-4CB1-A144-CE3CFDA9E2AE}" destId="{BDACF48B-4DDB-46E0-9768-67A65F0CE817}" srcOrd="0" destOrd="7" presId="urn:microsoft.com/office/officeart/2005/8/layout/list1"/>
    <dgm:cxn modelId="{9B79C132-D432-40E8-82CB-D355493944E5}" type="presOf" srcId="{D556E528-E03C-4BF8-9D7D-D3DF0EE60DB3}" destId="{BDACF48B-4DDB-46E0-9768-67A65F0CE817}" srcOrd="0" destOrd="6" presId="urn:microsoft.com/office/officeart/2005/8/layout/list1"/>
    <dgm:cxn modelId="{F5915437-1530-4944-A322-662239FFC64E}" srcId="{B3581347-1D3A-4150-A2C1-A6BFBCE92CB6}" destId="{D556E528-E03C-4BF8-9D7D-D3DF0EE60DB3}" srcOrd="6" destOrd="0" parTransId="{8C7A3EDF-7290-42A7-AB6A-E8E6E01E39E0}" sibTransId="{15A4C103-0620-4165-A27E-17B6241F0A4D}"/>
    <dgm:cxn modelId="{A097463E-8A01-4A12-A602-F98C64BD8A1D}" srcId="{10302261-457F-4EFF-9EC4-376A1691F438}" destId="{B3581347-1D3A-4150-A2C1-A6BFBCE92CB6}" srcOrd="0" destOrd="0" parTransId="{4995538B-6F84-4EEA-819B-9D8FD6750D2B}" sibTransId="{ADA47E8E-D598-46A8-96E1-C9E689CE8DA5}"/>
    <dgm:cxn modelId="{EB0AE961-5072-4F3D-8A20-935987B1872D}" srcId="{B3581347-1D3A-4150-A2C1-A6BFBCE92CB6}" destId="{F7716AF6-8154-4EB9-8D27-384BFB3BB15F}" srcOrd="9" destOrd="0" parTransId="{BB3DC024-8C32-4DB0-B6D4-80DC7A51AF88}" sibTransId="{084D57EB-2774-4233-96AD-65BFD00D32C1}"/>
    <dgm:cxn modelId="{620C7762-DE0D-4183-9FF2-1F78E7855023}" type="presOf" srcId="{C6D5432F-21D0-4510-B58F-8C4259C346CF}" destId="{BDACF48B-4DDB-46E0-9768-67A65F0CE817}" srcOrd="0" destOrd="12" presId="urn:microsoft.com/office/officeart/2005/8/layout/list1"/>
    <dgm:cxn modelId="{244EBE42-4CEE-44AD-AF1C-3FE1F8FC80B9}" srcId="{B3581347-1D3A-4150-A2C1-A6BFBCE92CB6}" destId="{105AB160-0659-4192-AB3D-D58DBD0A2F5A}" srcOrd="8" destOrd="0" parTransId="{68801E6D-6A2D-4AE6-A36B-F1571CCDADCC}" sibTransId="{92D70692-0E6C-4C97-ABE3-3A7477DCF948}"/>
    <dgm:cxn modelId="{6F4B7143-E0C1-44D9-A93D-7D13C9F02879}" type="presOf" srcId="{105AB160-0659-4192-AB3D-D58DBD0A2F5A}" destId="{BDACF48B-4DDB-46E0-9768-67A65F0CE817}" srcOrd="0" destOrd="8" presId="urn:microsoft.com/office/officeart/2005/8/layout/list1"/>
    <dgm:cxn modelId="{0B9F9B44-AA8B-4DC3-AD39-FE09B465CDDB}" srcId="{B3581347-1D3A-4150-A2C1-A6BFBCE92CB6}" destId="{CD8BE7BD-7179-428D-98E0-AAC011104EE3}" srcOrd="0" destOrd="0" parTransId="{668BB5DF-E39D-440D-A44C-A23CE40B0C03}" sibTransId="{90C58672-C242-45B8-A665-CE7656D0715A}"/>
    <dgm:cxn modelId="{40B5AA4B-4ABC-456C-BA05-FFA389C144CF}" srcId="{B3581347-1D3A-4150-A2C1-A6BFBCE92CB6}" destId="{BABB8409-AE44-4CB1-A144-CE3CFDA9E2AE}" srcOrd="7" destOrd="0" parTransId="{5C9C12C9-774B-4DB2-9545-C97110D47220}" sibTransId="{BEEABD82-51E3-4ABF-9161-53783036AEB9}"/>
    <dgm:cxn modelId="{E131BE5A-80AA-4BE0-9199-E38F849E1711}" srcId="{B3581347-1D3A-4150-A2C1-A6BFBCE92CB6}" destId="{DFA3B1F5-1FA1-4E88-8D72-BE19916C5686}" srcOrd="4" destOrd="0" parTransId="{AA84F977-4BDB-453B-AB99-3438E55898AC}" sibTransId="{7F6A2468-B34E-4430-B083-458EF01A13EE}"/>
    <dgm:cxn modelId="{E755DF7B-8892-4D7F-8EFD-6634AAB0105B}" type="presOf" srcId="{17A64B80-F2C0-40DF-B270-1603AA38BDB2}" destId="{BDACF48B-4DDB-46E0-9768-67A65F0CE817}" srcOrd="0" destOrd="10" presId="urn:microsoft.com/office/officeart/2005/8/layout/list1"/>
    <dgm:cxn modelId="{9035857C-89EC-4F78-93A4-1656FDAE30BF}" srcId="{B3581347-1D3A-4150-A2C1-A6BFBCE92CB6}" destId="{6C389848-44AA-434E-B8CD-7E42619D977E}" srcOrd="11" destOrd="0" parTransId="{2C5AFF13-6225-4104-B23F-916FB95A1021}" sibTransId="{AD90B3C9-85CF-44B9-BD85-95FA9E195536}"/>
    <dgm:cxn modelId="{682B7085-081D-49E0-B83A-E39560AC643D}" srcId="{B3581347-1D3A-4150-A2C1-A6BFBCE92CB6}" destId="{8A2335E3-283E-4247-956F-DCDED910144F}" srcOrd="5" destOrd="0" parTransId="{AF68011E-48EC-45E7-8655-5FAAC5523915}" sibTransId="{2362C0E5-9803-4838-B6A7-D906C2915253}"/>
    <dgm:cxn modelId="{16961786-7BAE-460B-A121-3EDF20DDDAA4}" type="presOf" srcId="{10302261-457F-4EFF-9EC4-376A1691F438}" destId="{50DA469F-F0E7-4F85-9EC3-C685FF342BA7}" srcOrd="0" destOrd="0" presId="urn:microsoft.com/office/officeart/2005/8/layout/list1"/>
    <dgm:cxn modelId="{7075738D-0D9F-4A0A-B7A8-ACDD2AB5271C}" srcId="{B3581347-1D3A-4150-A2C1-A6BFBCE92CB6}" destId="{17A64B80-F2C0-40DF-B270-1603AA38BDB2}" srcOrd="10" destOrd="0" parTransId="{4E2212B3-E292-4EDF-8DB7-7B4D51F2CC2E}" sibTransId="{7435D5D0-0666-422C-A882-00CEE006F661}"/>
    <dgm:cxn modelId="{0D067191-393D-4F22-9357-E41022C99904}" type="presOf" srcId="{DFA3B1F5-1FA1-4E88-8D72-BE19916C5686}" destId="{BDACF48B-4DDB-46E0-9768-67A65F0CE817}" srcOrd="0" destOrd="4" presId="urn:microsoft.com/office/officeart/2005/8/layout/list1"/>
    <dgm:cxn modelId="{FA909D91-8513-4CE0-88D6-65861C608342}" srcId="{B3581347-1D3A-4150-A2C1-A6BFBCE92CB6}" destId="{BE98220F-9BCC-4528-A403-D5F39D920397}" srcOrd="3" destOrd="0" parTransId="{40F39D7B-FA6E-4AA3-B3B4-F983962BB9FC}" sibTransId="{A9B44CA5-842C-4AEB-8285-E6C16FD4BB83}"/>
    <dgm:cxn modelId="{08E06798-B75F-4BDA-AC64-E412B50379D7}" srcId="{B3581347-1D3A-4150-A2C1-A6BFBCE92CB6}" destId="{316A333D-B484-469B-B84B-488614730508}" srcOrd="13" destOrd="0" parTransId="{EFEA52ED-813D-4B3E-B6CF-598F448B7DC9}" sibTransId="{86851AC5-73B6-4EA2-830D-BDE700E5A7F2}"/>
    <dgm:cxn modelId="{029B81B4-0487-464F-835E-F19D145F27F0}" type="presOf" srcId="{BE98220F-9BCC-4528-A403-D5F39D920397}" destId="{BDACF48B-4DDB-46E0-9768-67A65F0CE817}" srcOrd="0" destOrd="3" presId="urn:microsoft.com/office/officeart/2005/8/layout/list1"/>
    <dgm:cxn modelId="{8EFF95BC-6F6E-4C5E-AA12-A774219DEF59}" type="presOf" srcId="{8A2335E3-283E-4247-956F-DCDED910144F}" destId="{BDACF48B-4DDB-46E0-9768-67A65F0CE817}" srcOrd="0" destOrd="5" presId="urn:microsoft.com/office/officeart/2005/8/layout/list1"/>
    <dgm:cxn modelId="{9BA107BD-D004-47AC-9C00-97D6E0ED5F21}" srcId="{B3581347-1D3A-4150-A2C1-A6BFBCE92CB6}" destId="{C6D5432F-21D0-4510-B58F-8C4259C346CF}" srcOrd="12" destOrd="0" parTransId="{032DD651-AE1E-4E8A-8A30-D76FDEF8ABCD}" sibTransId="{1F982638-37C1-4252-9E7B-A1DBDDECA15B}"/>
    <dgm:cxn modelId="{77FF98C5-8B46-4689-8CE8-93CFA4539DDB}" type="presOf" srcId="{B3581347-1D3A-4150-A2C1-A6BFBCE92CB6}" destId="{1B44092E-9461-461A-8F4C-80910802289E}" srcOrd="1" destOrd="0" presId="urn:microsoft.com/office/officeart/2005/8/layout/list1"/>
    <dgm:cxn modelId="{0C0CF9CE-1F85-4058-9050-1C915F795F98}" type="presOf" srcId="{B60B24E1-4227-40FE-82C3-B5592A48E221}" destId="{BDACF48B-4DDB-46E0-9768-67A65F0CE817}" srcOrd="0" destOrd="1" presId="urn:microsoft.com/office/officeart/2005/8/layout/list1"/>
    <dgm:cxn modelId="{16BF60CF-AA41-45E5-961B-3B81EC26B793}" type="presOf" srcId="{CD8BE7BD-7179-428D-98E0-AAC011104EE3}" destId="{BDACF48B-4DDB-46E0-9768-67A65F0CE817}" srcOrd="0" destOrd="0" presId="urn:microsoft.com/office/officeart/2005/8/layout/list1"/>
    <dgm:cxn modelId="{4B9830D0-9B1B-4691-B105-BA017FED4749}" type="presOf" srcId="{DCD9602D-D7C2-4625-BB00-56785F6598FB}" destId="{BDACF48B-4DDB-46E0-9768-67A65F0CE817}" srcOrd="0" destOrd="2" presId="urn:microsoft.com/office/officeart/2005/8/layout/list1"/>
    <dgm:cxn modelId="{E7C287DC-1961-486D-AAB4-77A0FEEF196F}" type="presOf" srcId="{6C389848-44AA-434E-B8CD-7E42619D977E}" destId="{BDACF48B-4DDB-46E0-9768-67A65F0CE817}" srcOrd="0" destOrd="11" presId="urn:microsoft.com/office/officeart/2005/8/layout/list1"/>
    <dgm:cxn modelId="{DDE769FF-6C68-4CFB-BD31-3C5E754C414D}" srcId="{B3581347-1D3A-4150-A2C1-A6BFBCE92CB6}" destId="{B60B24E1-4227-40FE-82C3-B5592A48E221}" srcOrd="1" destOrd="0" parTransId="{E6E269DD-A848-4009-8591-5CB853CFCB81}" sibTransId="{34BCE506-A40A-47C2-B945-F2CD64E009A9}"/>
    <dgm:cxn modelId="{6EB6A77D-54D0-4347-8F83-AA5352402385}" type="presParOf" srcId="{50DA469F-F0E7-4F85-9EC3-C685FF342BA7}" destId="{1501A50E-1A82-4782-BC3A-31F367C859CC}" srcOrd="0" destOrd="0" presId="urn:microsoft.com/office/officeart/2005/8/layout/list1"/>
    <dgm:cxn modelId="{FEDA6945-4AC2-4D25-8BB8-69C08DDB23A5}" type="presParOf" srcId="{1501A50E-1A82-4782-BC3A-31F367C859CC}" destId="{65EA52D1-60E9-4C3E-AC5B-DF8D2F07D3C3}" srcOrd="0" destOrd="0" presId="urn:microsoft.com/office/officeart/2005/8/layout/list1"/>
    <dgm:cxn modelId="{49997316-46BD-417F-BA8C-FA1B3CAF8260}" type="presParOf" srcId="{1501A50E-1A82-4782-BC3A-31F367C859CC}" destId="{1B44092E-9461-461A-8F4C-80910802289E}" srcOrd="1" destOrd="0" presId="urn:microsoft.com/office/officeart/2005/8/layout/list1"/>
    <dgm:cxn modelId="{D0BE6973-B2A1-4B2E-9531-02F83381FEF4}" type="presParOf" srcId="{50DA469F-F0E7-4F85-9EC3-C685FF342BA7}" destId="{2421133B-A2DE-4696-8743-78CE7580DAA6}" srcOrd="1" destOrd="0" presId="urn:microsoft.com/office/officeart/2005/8/layout/list1"/>
    <dgm:cxn modelId="{DDD6A60C-5AB7-495F-80AE-0ACCAFC75711}" type="presParOf" srcId="{50DA469F-F0E7-4F85-9EC3-C685FF342BA7}" destId="{BDACF48B-4DDB-46E0-9768-67A65F0CE81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D63F0-4516-4B24-A016-A31BD8F5C1C4}">
      <dsp:nvSpPr>
        <dsp:cNvPr id="0" name=""/>
        <dsp:cNvSpPr/>
      </dsp:nvSpPr>
      <dsp:spPr>
        <a:xfrm>
          <a:off x="0" y="397197"/>
          <a:ext cx="9626358" cy="1034116"/>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7112" tIns="541528" rIns="747112" bIns="170688" numCol="1" spcCol="1270" anchor="t" anchorCtr="0">
          <a:noAutofit/>
        </a:bodyPr>
        <a:lstStyle/>
        <a:p>
          <a:pPr marL="228600" lvl="1" indent="-228600" algn="just" defTabSz="1066800">
            <a:lnSpc>
              <a:spcPct val="90000"/>
            </a:lnSpc>
            <a:spcBef>
              <a:spcPct val="0"/>
            </a:spcBef>
            <a:spcAft>
              <a:spcPct val="15000"/>
            </a:spcAft>
            <a:buNone/>
          </a:pPr>
          <a:r>
            <a:rPr lang="en-US" sz="2400" kern="1200" dirty="0" err="1">
              <a:latin typeface="Times New Roman" panose="02020603050405020304" pitchFamily="18" charset="0"/>
              <a:cs typeface="Times New Roman" panose="02020603050405020304" pitchFamily="18" charset="0"/>
            </a:rPr>
            <a:t>Ngôn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CSS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HTML</a:t>
          </a:r>
        </a:p>
      </dsp:txBody>
      <dsp:txXfrm>
        <a:off x="0" y="397197"/>
        <a:ext cx="9626358" cy="1034116"/>
      </dsp:txXfrm>
    </dsp:sp>
    <dsp:sp modelId="{F260F1FF-CFCE-4467-9756-24CEE1D7C11E}">
      <dsp:nvSpPr>
        <dsp:cNvPr id="0" name=""/>
        <dsp:cNvSpPr/>
      </dsp:nvSpPr>
      <dsp:spPr>
        <a:xfrm>
          <a:off x="480847" y="13437"/>
          <a:ext cx="7772953" cy="76752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97" tIns="0" rIns="254697" bIns="0"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1. </a:t>
          </a:r>
          <a:r>
            <a:rPr lang="en-US" sz="2400" kern="1200" dirty="0" err="1">
              <a:latin typeface="Times New Roman" panose="02020603050405020304" pitchFamily="18" charset="0"/>
              <a:cs typeface="Times New Roman" panose="02020603050405020304" pitchFamily="18" charset="0"/>
            </a:rPr>
            <a:t>Ngôn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CSS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HTML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a:t>
          </a:r>
        </a:p>
      </dsp:txBody>
      <dsp:txXfrm>
        <a:off x="518314" y="50904"/>
        <a:ext cx="7698019"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D63F0-4516-4B24-A016-A31BD8F5C1C4}">
      <dsp:nvSpPr>
        <dsp:cNvPr id="0" name=""/>
        <dsp:cNvSpPr/>
      </dsp:nvSpPr>
      <dsp:spPr>
        <a:xfrm>
          <a:off x="0" y="549966"/>
          <a:ext cx="9992338" cy="2366146"/>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5517" tIns="770636" rIns="775517" bIns="170688" numCol="1" spcCol="1270" anchor="t" anchorCtr="0">
          <a:noAutofit/>
        </a:bodyPr>
        <a:lstStyle/>
        <a:p>
          <a:pPr marL="228600" lvl="1" indent="-228600" algn="just" defTabSz="1066800">
            <a:lnSpc>
              <a:spcPct val="90000"/>
            </a:lnSpc>
            <a:spcBef>
              <a:spcPct val="0"/>
            </a:spcBef>
            <a:spcAft>
              <a:spcPct val="15000"/>
            </a:spcAft>
            <a:buNone/>
          </a:pP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màu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xanh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đoạn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bản</a:t>
          </a:r>
          <a:r>
            <a:rPr lang="en-US" sz="2400" kern="1200" dirty="0">
              <a:latin typeface="Times New Roman" panose="02020603050405020304" pitchFamily="18" charset="0"/>
              <a:cs typeface="Times New Roman" panose="02020603050405020304" pitchFamily="18" charset="0"/>
            </a:rPr>
            <a:t>:</a:t>
          </a:r>
        </a:p>
        <a:p>
          <a:pPr marL="228600" lvl="1" indent="-228600" algn="just" defTabSz="1066800">
            <a:lnSpc>
              <a:spcPct val="90000"/>
            </a:lnSpc>
            <a:spcBef>
              <a:spcPct val="0"/>
            </a:spcBef>
            <a:spcAft>
              <a:spcPct val="15000"/>
            </a:spcAft>
            <a:buNone/>
          </a:pPr>
          <a:r>
            <a:rPr lang="en-US" sz="2400" b="0" i="0" kern="1200" dirty="0">
              <a:solidFill>
                <a:srgbClr val="C00000"/>
              </a:solidFill>
              <a:latin typeface="Times New Roman" panose="02020603050405020304" pitchFamily="18" charset="0"/>
              <a:cs typeface="Times New Roman" panose="02020603050405020304" pitchFamily="18" charset="0"/>
            </a:rPr>
            <a:t>p</a:t>
          </a:r>
          <a:r>
            <a:rPr lang="en-US" sz="2400" b="0" i="0" kern="12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a:p>
          <a:pPr marL="457200" lvl="2" indent="-228600" algn="l" defTabSz="1066800">
            <a:lnSpc>
              <a:spcPct val="90000"/>
            </a:lnSpc>
            <a:spcBef>
              <a:spcPct val="0"/>
            </a:spcBef>
            <a:spcAft>
              <a:spcPct val="15000"/>
            </a:spcAft>
            <a:buNone/>
          </a:pPr>
          <a:r>
            <a:rPr lang="en-US" sz="2400" b="0" i="0" kern="1200" dirty="0">
              <a:solidFill>
                <a:srgbClr val="C00000"/>
              </a:solidFill>
              <a:latin typeface="Times New Roman" panose="02020603050405020304" pitchFamily="18" charset="0"/>
              <a:cs typeface="Times New Roman" panose="02020603050405020304" pitchFamily="18" charset="0"/>
            </a:rPr>
            <a:t>color</a:t>
          </a:r>
          <a:r>
            <a:rPr lang="en-US" sz="2400" b="0" i="0" kern="1200" dirty="0">
              <a:latin typeface="Times New Roman" panose="02020603050405020304" pitchFamily="18" charset="0"/>
              <a:cs typeface="Times New Roman" panose="02020603050405020304" pitchFamily="18" charset="0"/>
            </a:rPr>
            <a:t>: </a:t>
          </a:r>
          <a:r>
            <a:rPr lang="en-US" sz="2400" b="0" i="0" kern="1200" dirty="0">
              <a:solidFill>
                <a:srgbClr val="0070C0"/>
              </a:solidFill>
              <a:latin typeface="Times New Roman" panose="02020603050405020304" pitchFamily="18" charset="0"/>
              <a:cs typeface="Times New Roman" panose="02020603050405020304" pitchFamily="18" charset="0"/>
            </a:rPr>
            <a:t>blue</a:t>
          </a:r>
          <a:r>
            <a:rPr lang="en-US" sz="2400" b="0" i="0" kern="1200" dirty="0">
              <a:latin typeface="Times New Roman" panose="02020603050405020304" pitchFamily="18" charset="0"/>
              <a:cs typeface="Times New Roman" panose="02020603050405020304" pitchFamily="18" charset="0"/>
            </a:rPr>
            <a:t>;</a:t>
          </a:r>
        </a:p>
        <a:p>
          <a:pPr marL="457200" lvl="2" indent="-228600" algn="l" defTabSz="1066800">
            <a:lnSpc>
              <a:spcPct val="90000"/>
            </a:lnSpc>
            <a:spcBef>
              <a:spcPct val="0"/>
            </a:spcBef>
            <a:spcAft>
              <a:spcPct val="15000"/>
            </a:spcAft>
            <a:buNone/>
          </a:pPr>
          <a:r>
            <a:rPr lang="en-US" sz="2400" b="0" i="0" kern="1200" dirty="0">
              <a:latin typeface="Times New Roman" panose="02020603050405020304" pitchFamily="18" charset="0"/>
              <a:cs typeface="Times New Roman" panose="02020603050405020304" pitchFamily="18" charset="0"/>
            </a:rPr>
            <a:t>}</a:t>
          </a:r>
        </a:p>
      </dsp:txBody>
      <dsp:txXfrm>
        <a:off x="0" y="549966"/>
        <a:ext cx="9992338" cy="2366146"/>
      </dsp:txXfrm>
    </dsp:sp>
    <dsp:sp modelId="{F260F1FF-CFCE-4467-9756-24CEE1D7C11E}">
      <dsp:nvSpPr>
        <dsp:cNvPr id="0" name=""/>
        <dsp:cNvSpPr/>
      </dsp:nvSpPr>
      <dsp:spPr>
        <a:xfrm>
          <a:off x="499616" y="3846"/>
          <a:ext cx="8076357" cy="109224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4381" tIns="0" rIns="264381" bIns="0"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1. </a:t>
          </a:r>
          <a:r>
            <a:rPr lang="vi-VN" sz="2400" b="0" i="0" kern="1200" dirty="0">
              <a:latin typeface="Times New Roman" panose="02020603050405020304" pitchFamily="18" charset="0"/>
              <a:cs typeface="Times New Roman" panose="02020603050405020304" pitchFamily="18" charset="0"/>
            </a:rPr>
            <a:t>Nếu muốn tất cả các đoạn văn bản của trang web có màu xanh (blue) thì cần thiết lập định dạng CSS như thế nào</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552935" y="57165"/>
        <a:ext cx="7969719" cy="98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C426C-DA2E-43DC-BBAE-66CE91AE93BB}">
      <dsp:nvSpPr>
        <dsp:cNvPr id="0" name=""/>
        <dsp:cNvSpPr/>
      </dsp:nvSpPr>
      <dsp:spPr>
        <a:xfrm>
          <a:off x="0" y="418652"/>
          <a:ext cx="10363694" cy="2469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4338" tIns="583184" rIns="804338" bIns="170688" numCol="1" spcCol="1270" anchor="t" anchorCtr="0">
          <a:noAutofit/>
        </a:bodyPr>
        <a:lstStyle/>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vi-VN" sz="2400" kern="1200" dirty="0">
              <a:latin typeface="Times New Roman" panose="02020603050405020304" pitchFamily="18" charset="0"/>
              <a:cs typeface="Times New Roman" panose="02020603050405020304" pitchFamily="18" charset="0"/>
            </a:rPr>
            <a:t>Sai.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Ngôn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CSS </a:t>
          </a:r>
          <a:r>
            <a:rPr lang="en-US" sz="2400" kern="1200" dirty="0" err="1">
              <a:latin typeface="Times New Roman" panose="02020603050405020304" pitchFamily="18" charset="0"/>
              <a:cs typeface="Times New Roman" panose="02020603050405020304" pitchFamily="18" charset="0"/>
            </a:rPr>
            <a:t>độc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ngôn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HTML. </a:t>
          </a:r>
          <a:r>
            <a:rPr lang="en-US" sz="2400" kern="1200" dirty="0" err="1">
              <a:latin typeface="Times New Roman" panose="02020603050405020304" pitchFamily="18" charset="0"/>
              <a:cs typeface="Times New Roman" panose="02020603050405020304" pitchFamily="18" charset="0"/>
            </a:rPr>
            <a:t>Ngôn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HTML </a:t>
          </a:r>
          <a:r>
            <a:rPr lang="en-US" sz="2400" kern="1200" dirty="0" err="1">
              <a:latin typeface="Times New Roman" panose="02020603050405020304" pitchFamily="18" charset="0"/>
              <a:cs typeface="Times New Roman" panose="02020603050405020304" pitchFamily="18" charset="0"/>
            </a:rPr>
            <a:t>hướng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nội</a:t>
          </a:r>
          <a:r>
            <a:rPr lang="en-US" sz="2400" kern="1200" dirty="0">
              <a:latin typeface="Times New Roman" panose="02020603050405020304" pitchFamily="18" charset="0"/>
              <a:cs typeface="Times New Roman" panose="02020603050405020304" pitchFamily="18" charset="0"/>
            </a:rPr>
            <a:t> dung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 </a:t>
          </a:r>
          <a:r>
            <a:rPr lang="en-US" sz="2400" kern="1200" dirty="0" err="1">
              <a:latin typeface="Times New Roman" panose="02020603050405020304" pitchFamily="18" charset="0"/>
              <a:cs typeface="Times New Roman" panose="02020603050405020304" pitchFamily="18" charset="0"/>
            </a:rPr>
            <a:t>ngôn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CSS </a:t>
          </a:r>
          <a:r>
            <a:rPr lang="en-US" sz="2400" kern="1200" dirty="0" err="1">
              <a:latin typeface="Times New Roman" panose="02020603050405020304" pitchFamily="18" charset="0"/>
              <a:cs typeface="Times New Roman" panose="02020603050405020304" pitchFamily="18" charset="0"/>
            </a:rPr>
            <a:t>tập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trung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bố</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thức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a:t>
          </a: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a:off x="0" y="418652"/>
        <a:ext cx="10363694" cy="2469600"/>
      </dsp:txXfrm>
    </dsp:sp>
    <dsp:sp modelId="{5805F7E6-521E-43E7-87DF-3C1BE0488902}">
      <dsp:nvSpPr>
        <dsp:cNvPr id="0" name=""/>
        <dsp:cNvSpPr/>
      </dsp:nvSpPr>
      <dsp:spPr>
        <a:xfrm>
          <a:off x="518184" y="5372"/>
          <a:ext cx="9185103" cy="8265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206" tIns="0" rIns="274206" bIns="0"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1. </a:t>
          </a:r>
          <a:r>
            <a:rPr lang="en-US" sz="2400" b="0" i="0" kern="1200" dirty="0" err="1">
              <a:latin typeface="Times New Roman" panose="02020603050405020304" pitchFamily="18" charset="0"/>
              <a:cs typeface="Times New Roman" panose="02020603050405020304" pitchFamily="18" charset="0"/>
            </a:rPr>
            <a:t>Ngôn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ngữ</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CSS </a:t>
          </a:r>
          <a:r>
            <a:rPr lang="en-US" sz="2400" b="0" i="0" kern="1200" dirty="0" err="1">
              <a:latin typeface="Times New Roman" panose="02020603050405020304" pitchFamily="18" charset="0"/>
              <a:cs typeface="Times New Roman" panose="02020603050405020304" pitchFamily="18" charset="0"/>
            </a:rPr>
            <a:t>chính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ngôn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ngữ</a:t>
          </a:r>
          <a:r>
            <a:rPr lang="en-US" sz="2400" b="0" i="0" kern="1200" dirty="0">
              <a:latin typeface="Times New Roman" panose="02020603050405020304" pitchFamily="18" charset="0"/>
              <a:cs typeface="Times New Roman" panose="02020603050405020304" pitchFamily="18" charset="0"/>
            </a:rPr>
            <a:t> HTML, </a:t>
          </a:r>
          <a:r>
            <a:rPr lang="en-US" sz="2400" b="0" i="0" kern="1200" dirty="0" err="1">
              <a:latin typeface="Times New Roman" panose="02020603050405020304" pitchFamily="18" charset="0"/>
              <a:cs typeface="Times New Roman" panose="02020603050405020304" pitchFamily="18" charset="0"/>
            </a:rPr>
            <a:t>đúng</a:t>
          </a:r>
          <a:r>
            <a:rPr lang="en-US" sz="2400" b="0" i="0" kern="1200" dirty="0">
              <a:latin typeface="Times New Roman" panose="02020603050405020304" pitchFamily="18" charset="0"/>
              <a:cs typeface="Times New Roman" panose="02020603050405020304" pitchFamily="18" charset="0"/>
            </a:rPr>
            <a:t> hay </a:t>
          </a:r>
          <a:r>
            <a:rPr lang="en-US" sz="2400" b="0" i="0" kern="1200" dirty="0" err="1">
              <a:latin typeface="Times New Roman" panose="02020603050405020304" pitchFamily="18" charset="0"/>
              <a:cs typeface="Times New Roman" panose="02020603050405020304" pitchFamily="18" charset="0"/>
            </a:rPr>
            <a:t>sai</a:t>
          </a:r>
          <a:r>
            <a:rPr lang="en-US" sz="2400" b="0" i="0" kern="1200" dirty="0">
              <a:latin typeface="Times New Roman" panose="02020603050405020304" pitchFamily="18" charset="0"/>
              <a:cs typeface="Times New Roman" panose="02020603050405020304" pitchFamily="18" charset="0"/>
            </a:rPr>
            <a:t>?</a:t>
          </a:r>
        </a:p>
      </dsp:txBody>
      <dsp:txXfrm>
        <a:off x="558533" y="45721"/>
        <a:ext cx="9104405"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C426C-DA2E-43DC-BBAE-66CE91AE93BB}">
      <dsp:nvSpPr>
        <dsp:cNvPr id="0" name=""/>
        <dsp:cNvSpPr/>
      </dsp:nvSpPr>
      <dsp:spPr>
        <a:xfrm>
          <a:off x="0" y="705987"/>
          <a:ext cx="10363694" cy="31185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4338" tIns="937260" rIns="804338" bIns="170688" numCol="1" spcCol="1270" anchor="t" anchorCtr="0">
          <a:noAutofit/>
        </a:bodyPr>
        <a:lstStyle/>
        <a:p>
          <a:pPr marL="228600" lvl="1" indent="-228600" algn="just" defTabSz="1066800">
            <a:lnSpc>
              <a:spcPct val="90000"/>
            </a:lnSpc>
            <a:spcBef>
              <a:spcPct val="0"/>
            </a:spcBef>
            <a:spcAft>
              <a:spcPct val="15000"/>
            </a:spcAft>
            <a:buChar char="•"/>
          </a:pPr>
          <a:endParaRPr lang="en-US" sz="2400" kern="120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Đúng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Thông</a:t>
          </a:r>
          <a:r>
            <a:rPr lang="en-US" sz="2400" kern="1200" dirty="0">
              <a:latin typeface="Times New Roman" panose="02020603050405020304" pitchFamily="18" charset="0"/>
              <a:cs typeface="Times New Roman" panose="02020603050405020304" pitchFamily="18" charset="0"/>
            </a:rPr>
            <a:t> tin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tệp</a:t>
          </a:r>
          <a:r>
            <a:rPr lang="en-US" sz="2400" kern="1200" dirty="0">
              <a:latin typeface="Times New Roman" panose="02020603050405020304" pitchFamily="18" charset="0"/>
              <a:cs typeface="Times New Roman" panose="02020603050405020304" pitchFamily="18" charset="0"/>
            </a:rPr>
            <a:t> CSS qui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liên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tệp</a:t>
          </a:r>
          <a:r>
            <a:rPr lang="en-US" sz="2400" kern="1200" dirty="0">
              <a:latin typeface="Times New Roman" panose="02020603050405020304" pitchFamily="18" charset="0"/>
              <a:cs typeface="Times New Roman" panose="02020603050405020304" pitchFamily="18" charset="0"/>
            </a:rPr>
            <a:t> tin CSS </a:t>
          </a:r>
          <a:r>
            <a:rPr lang="en-US" sz="2400" kern="1200" dirty="0" err="1">
              <a:latin typeface="Times New Roman" panose="02020603050405020304" pitchFamily="18" charset="0"/>
              <a:cs typeface="Times New Roman" panose="02020603050405020304" pitchFamily="18" charset="0"/>
            </a:rPr>
            <a:t>này</a:t>
          </a:r>
          <a:r>
            <a:rPr lang="en-US" sz="2400" kern="1200" dirty="0">
              <a:latin typeface="Times New Roman" panose="02020603050405020304" pitchFamily="18" charset="0"/>
              <a:cs typeface="Times New Roman" panose="02020603050405020304" pitchFamily="18" charset="0"/>
            </a:rPr>
            <a:t>. Do </a:t>
          </a:r>
          <a:r>
            <a:rPr lang="en-US" sz="2400" kern="1200" dirty="0" err="1">
              <a:latin typeface="Times New Roman" panose="02020603050405020304" pitchFamily="18" charset="0"/>
              <a:cs typeface="Times New Roman" panose="02020603050405020304" pitchFamily="18" charset="0"/>
            </a:rPr>
            <a:t>đó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nếu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đổi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thông</a:t>
          </a:r>
          <a:r>
            <a:rPr lang="en-US" sz="2400" kern="1200" dirty="0">
              <a:latin typeface="Times New Roman" panose="02020603050405020304" pitchFamily="18" charset="0"/>
              <a:cs typeface="Times New Roman" panose="02020603050405020304" pitchFamily="18" charset="0"/>
            </a:rPr>
            <a:t> tin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tệp</a:t>
          </a:r>
          <a:r>
            <a:rPr lang="en-US" sz="2400" kern="1200" dirty="0">
              <a:latin typeface="Times New Roman" panose="02020603050405020304" pitchFamily="18" charset="0"/>
              <a:cs typeface="Times New Roman" panose="02020603050405020304" pitchFamily="18" charset="0"/>
            </a:rPr>
            <a:t> CSS </a:t>
          </a:r>
          <a:r>
            <a:rPr lang="en-US" sz="2400" kern="1200" dirty="0" err="1">
              <a:latin typeface="Times New Roman" panose="02020603050405020304" pitchFamily="18" charset="0"/>
              <a:cs typeface="Times New Roman" panose="02020603050405020304" pitchFamily="18" charset="0"/>
            </a:rPr>
            <a:t>sẽ</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đổi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 </a:t>
          </a:r>
          <a:r>
            <a:rPr lang="en-US" sz="2400" kern="1200" dirty="0" err="1">
              <a:latin typeface="Times New Roman" panose="02020603050405020304" pitchFamily="18" charset="0"/>
              <a:cs typeface="Times New Roman" panose="02020603050405020304" pitchFamily="18" charset="0"/>
            </a:rPr>
            <a:t>thậm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website.</a:t>
          </a: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a:off x="0" y="705987"/>
        <a:ext cx="10363694" cy="3118500"/>
      </dsp:txXfrm>
    </dsp:sp>
    <dsp:sp modelId="{5805F7E6-521E-43E7-87DF-3C1BE0488902}">
      <dsp:nvSpPr>
        <dsp:cNvPr id="0" name=""/>
        <dsp:cNvSpPr/>
      </dsp:nvSpPr>
      <dsp:spPr>
        <a:xfrm>
          <a:off x="518184" y="41787"/>
          <a:ext cx="9496035" cy="13284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206" tIns="0" rIns="274206" bIns="0"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2. </a:t>
          </a:r>
          <a:r>
            <a:rPr lang="en-US" sz="2400" b="0" i="0" kern="1200" dirty="0" err="1">
              <a:latin typeface="Times New Roman" panose="02020603050405020304" pitchFamily="18" charset="0"/>
              <a:cs typeface="Times New Roman" panose="02020603050405020304" pitchFamily="18" charset="0"/>
            </a:rPr>
            <a:t>Khẳng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sau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đúng</a:t>
          </a:r>
          <a:r>
            <a:rPr lang="en-US" sz="2400" b="0" i="0" kern="1200" dirty="0">
              <a:latin typeface="Times New Roman" panose="02020603050405020304" pitchFamily="18" charset="0"/>
              <a:cs typeface="Times New Roman" panose="02020603050405020304" pitchFamily="18" charset="0"/>
            </a:rPr>
            <a:t> hay </a:t>
          </a:r>
          <a:r>
            <a:rPr lang="en-US" sz="2400" b="0" i="0" kern="1200" dirty="0" err="1">
              <a:latin typeface="Times New Roman" panose="02020603050405020304" pitchFamily="18" charset="0"/>
              <a:cs typeface="Times New Roman" panose="02020603050405020304" pitchFamily="18" charset="0"/>
            </a:rPr>
            <a:t>sai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chỉ</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thay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đổi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thông</a:t>
          </a:r>
          <a:r>
            <a:rPr lang="en-US" sz="2400" b="0" i="0" kern="1200" dirty="0">
              <a:latin typeface="Times New Roman" panose="02020603050405020304" pitchFamily="18" charset="0"/>
              <a:cs typeface="Times New Roman" panose="02020603050405020304" pitchFamily="18" charset="0"/>
            </a:rPr>
            <a:t> tin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một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tệp</a:t>
          </a:r>
          <a:r>
            <a:rPr lang="en-US" sz="2400" b="0" i="0" kern="1200" dirty="0">
              <a:latin typeface="Times New Roman" panose="02020603050405020304" pitchFamily="18" charset="0"/>
              <a:cs typeface="Times New Roman" panose="02020603050405020304" pitchFamily="18" charset="0"/>
            </a:rPr>
            <a:t> CSS </a:t>
          </a:r>
          <a:r>
            <a:rPr lang="en-US" sz="2400" b="0" i="0" kern="1200" dirty="0" err="1">
              <a:latin typeface="Times New Roman" panose="02020603050405020304" pitchFamily="18" charset="0"/>
              <a:cs typeface="Times New Roman" panose="02020603050405020304" pitchFamily="18" charset="0"/>
            </a:rPr>
            <a:t>sẽ</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thay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đổi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nhiều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 </a:t>
          </a:r>
          <a:r>
            <a:rPr lang="en-US" sz="2400" b="0" i="0" kern="1200" dirty="0" err="1">
              <a:latin typeface="Times New Roman" panose="02020603050405020304" pitchFamily="18" charset="0"/>
              <a:cs typeface="Times New Roman" panose="02020603050405020304" pitchFamily="18" charset="0"/>
            </a:rPr>
            <a:t>thậm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cả</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một</a:t>
          </a:r>
          <a:r>
            <a:rPr lang="en-US" sz="2400" b="0" i="0" kern="1200" dirty="0">
              <a:latin typeface="Times New Roman" panose="02020603050405020304" pitchFamily="18" charset="0"/>
              <a:cs typeface="Times New Roman" panose="02020603050405020304" pitchFamily="18" charset="0"/>
            </a:rPr>
            <a:t> website.</a:t>
          </a:r>
          <a:endParaRPr lang="en-US" sz="2400" kern="1200" dirty="0">
            <a:latin typeface="Times New Roman" panose="02020603050405020304" pitchFamily="18" charset="0"/>
            <a:cs typeface="Times New Roman" panose="02020603050405020304" pitchFamily="18" charset="0"/>
          </a:endParaRPr>
        </a:p>
      </dsp:txBody>
      <dsp:txXfrm>
        <a:off x="583031" y="106634"/>
        <a:ext cx="9366341" cy="1198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F48B-4DDB-46E0-9768-67A65F0CE817}">
      <dsp:nvSpPr>
        <dsp:cNvPr id="0" name=""/>
        <dsp:cNvSpPr/>
      </dsp:nvSpPr>
      <dsp:spPr>
        <a:xfrm>
          <a:off x="0" y="1006397"/>
          <a:ext cx="10560292" cy="379342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9596" tIns="1083056" rIns="819596"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a:off x="0" y="1006397"/>
        <a:ext cx="10560292" cy="3793426"/>
      </dsp:txXfrm>
    </dsp:sp>
    <dsp:sp modelId="{1B44092E-9461-461A-8F4C-80910802289E}">
      <dsp:nvSpPr>
        <dsp:cNvPr id="0" name=""/>
        <dsp:cNvSpPr/>
      </dsp:nvSpPr>
      <dsp:spPr>
        <a:xfrm>
          <a:off x="528014" y="49713"/>
          <a:ext cx="9359417" cy="1889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8" tIns="0" rIns="279408" bIns="0"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1. </a:t>
          </a:r>
          <a:r>
            <a:rPr lang="vi-VN" sz="2400" b="0" i="0" kern="1200" dirty="0">
              <a:latin typeface="Times New Roman" panose="02020603050405020304" pitchFamily="18" charset="0"/>
              <a:cs typeface="Times New Roman" panose="02020603050405020304" pitchFamily="18" charset="0"/>
            </a:rPr>
            <a:t>Trong các phần mềm soạn thảo văn bản thường có chức năng tạo các mẫu định dạng Style Sheet</a:t>
          </a:r>
          <a:r>
            <a:rPr lang="en-US" sz="2400" b="0" i="0" kern="1200" dirty="0">
              <a:latin typeface="Times New Roman" panose="02020603050405020304" pitchFamily="18" charset="0"/>
              <a:cs typeface="Times New Roman" panose="02020603050405020304" pitchFamily="18" charset="0"/>
            </a:rPr>
            <a:t>,</a:t>
          </a:r>
          <a:r>
            <a:rPr lang="vi-VN" sz="2400" b="0" i="0" kern="1200" dirty="0">
              <a:latin typeface="Times New Roman" panose="02020603050405020304" pitchFamily="18" charset="0"/>
              <a:cs typeface="Times New Roman" panose="02020603050405020304" pitchFamily="18" charset="0"/>
            </a:rPr>
            <a:t> dùng để tạo khuôn cho các đoạn (paragraph) của văn bản. Em hãy trình bày sự giống nhau và tương thích của Style Sheet trong các phần mềm soạn thảo văn bản với CSS của trang web.</a:t>
          </a:r>
          <a:endParaRPr lang="en-US" sz="2400" kern="1200" dirty="0">
            <a:latin typeface="Times New Roman" panose="02020603050405020304" pitchFamily="18" charset="0"/>
            <a:cs typeface="Times New Roman" panose="02020603050405020304" pitchFamily="18" charset="0"/>
          </a:endParaRPr>
        </a:p>
      </dsp:txBody>
      <dsp:txXfrm>
        <a:off x="620241" y="141940"/>
        <a:ext cx="9174963" cy="1704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F48B-4DDB-46E0-9768-67A65F0CE817}">
      <dsp:nvSpPr>
        <dsp:cNvPr id="0" name=""/>
        <dsp:cNvSpPr/>
      </dsp:nvSpPr>
      <dsp:spPr>
        <a:xfrm>
          <a:off x="0" y="1006397"/>
          <a:ext cx="10560292" cy="379342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9596" tIns="1083056" rIns="819596"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a:off x="0" y="1006397"/>
        <a:ext cx="10560292" cy="3793426"/>
      </dsp:txXfrm>
    </dsp:sp>
    <dsp:sp modelId="{1B44092E-9461-461A-8F4C-80910802289E}">
      <dsp:nvSpPr>
        <dsp:cNvPr id="0" name=""/>
        <dsp:cNvSpPr/>
      </dsp:nvSpPr>
      <dsp:spPr>
        <a:xfrm>
          <a:off x="528014" y="49713"/>
          <a:ext cx="9359417" cy="1889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8" tIns="0" rIns="279408" bIns="0"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1. </a:t>
          </a:r>
          <a:r>
            <a:rPr lang="vi-VN" sz="2400" b="0" i="0" kern="1200" dirty="0">
              <a:latin typeface="Times New Roman" panose="02020603050405020304" pitchFamily="18" charset="0"/>
              <a:cs typeface="Times New Roman" panose="02020603050405020304" pitchFamily="18" charset="0"/>
            </a:rPr>
            <a:t>Trong các phần mềm soạn thảo văn bản thường có chức năng tạo các mẫu định dạng Style Sheet</a:t>
          </a:r>
          <a:r>
            <a:rPr lang="en-US" sz="2400" b="0" i="0" kern="1200" dirty="0">
              <a:latin typeface="Times New Roman" panose="02020603050405020304" pitchFamily="18" charset="0"/>
              <a:cs typeface="Times New Roman" panose="02020603050405020304" pitchFamily="18" charset="0"/>
            </a:rPr>
            <a:t>,</a:t>
          </a:r>
          <a:r>
            <a:rPr lang="vi-VN" sz="2400" b="0" i="0" kern="1200" dirty="0">
              <a:latin typeface="Times New Roman" panose="02020603050405020304" pitchFamily="18" charset="0"/>
              <a:cs typeface="Times New Roman" panose="02020603050405020304" pitchFamily="18" charset="0"/>
            </a:rPr>
            <a:t> dùng để tạo khuôn cho các đoạn (paragraph) của văn bản. Em hãy trình bày sự giống nhau và tương thích của Style Sheet trong các phần mềm soạn thảo văn bản với CSS của trang web.</a:t>
          </a:r>
          <a:endParaRPr lang="en-US" sz="2400" kern="1200" dirty="0">
            <a:latin typeface="Times New Roman" panose="02020603050405020304" pitchFamily="18" charset="0"/>
            <a:cs typeface="Times New Roman" panose="02020603050405020304" pitchFamily="18" charset="0"/>
          </a:endParaRPr>
        </a:p>
      </dsp:txBody>
      <dsp:txXfrm>
        <a:off x="620241" y="141940"/>
        <a:ext cx="9174963" cy="1704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F48B-4DDB-46E0-9768-67A65F0CE817}">
      <dsp:nvSpPr>
        <dsp:cNvPr id="0" name=""/>
        <dsp:cNvSpPr/>
      </dsp:nvSpPr>
      <dsp:spPr>
        <a:xfrm>
          <a:off x="0" y="401567"/>
          <a:ext cx="11128865" cy="548268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724" tIns="208280" rIns="863724" bIns="170688" numCol="1" spcCol="1270" anchor="t" anchorCtr="0">
          <a:noAutofit/>
        </a:bodyPr>
        <a:lstStyle/>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dsp:txBody>
      <dsp:txXfrm>
        <a:off x="0" y="401567"/>
        <a:ext cx="11128865" cy="5482686"/>
      </dsp:txXfrm>
    </dsp:sp>
    <dsp:sp modelId="{1B44092E-9461-461A-8F4C-80910802289E}">
      <dsp:nvSpPr>
        <dsp:cNvPr id="0" name=""/>
        <dsp:cNvSpPr/>
      </dsp:nvSpPr>
      <dsp:spPr>
        <a:xfrm>
          <a:off x="556443" y="27863"/>
          <a:ext cx="1051296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51" tIns="0" rIns="294451" bIns="0"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2. </a:t>
          </a:r>
          <a:r>
            <a:rPr lang="en-US" sz="2400" b="0" i="0" kern="1200" dirty="0" err="1">
              <a:latin typeface="Times New Roman" panose="02020603050405020304" pitchFamily="18" charset="0"/>
              <a:cs typeface="Times New Roman" panose="02020603050405020304" pitchFamily="18" charset="0"/>
            </a:rPr>
            <a:t>Thiết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lập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 </a:t>
          </a:r>
          <a:r>
            <a:rPr lang="en-US" sz="2400" b="0" i="0" kern="1200" dirty="0" err="1">
              <a:latin typeface="Times New Roman" panose="02020603050405020304" pitchFamily="18" charset="0"/>
              <a:cs typeface="Times New Roman" panose="02020603050405020304" pitchFamily="18" charset="0"/>
            </a:rPr>
            <a:t>với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nội</a:t>
          </a:r>
          <a:r>
            <a:rPr lang="en-US" sz="2400" b="0" i="0" kern="1200" dirty="0">
              <a:latin typeface="Times New Roman" panose="02020603050405020304" pitchFamily="18" charset="0"/>
              <a:cs typeface="Times New Roman" panose="02020603050405020304" pitchFamily="18" charset="0"/>
            </a:rPr>
            <a:t> dung </a:t>
          </a:r>
          <a:r>
            <a:rPr lang="en-US" sz="2400" b="0" i="0" kern="1200" dirty="0" err="1">
              <a:latin typeface="Times New Roman" panose="02020603050405020304" pitchFamily="18" charset="0"/>
              <a:cs typeface="Times New Roman" panose="02020603050405020304" pitchFamily="18" charset="0"/>
            </a:rPr>
            <a:t>sau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bằng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mẫu</a:t>
          </a:r>
          <a:r>
            <a:rPr lang="en-US" sz="2400" b="0" i="0" kern="1200" dirty="0">
              <a:latin typeface="Times New Roman" panose="02020603050405020304" pitchFamily="18" charset="0"/>
              <a:cs typeface="Times New Roman" panose="02020603050405020304" pitchFamily="18" charset="0"/>
            </a:rPr>
            <a:t> CSS.</a:t>
          </a:r>
          <a:endParaRPr lang="en-US" sz="2400" kern="1200" dirty="0">
            <a:latin typeface="Times New Roman" panose="02020603050405020304" pitchFamily="18" charset="0"/>
            <a:cs typeface="Times New Roman" panose="02020603050405020304" pitchFamily="18" charset="0"/>
          </a:endParaRPr>
        </a:p>
      </dsp:txBody>
      <dsp:txXfrm>
        <a:off x="592469" y="63889"/>
        <a:ext cx="10440908"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F48B-4DDB-46E0-9768-67A65F0CE817}">
      <dsp:nvSpPr>
        <dsp:cNvPr id="0" name=""/>
        <dsp:cNvSpPr/>
      </dsp:nvSpPr>
      <dsp:spPr>
        <a:xfrm>
          <a:off x="0" y="401567"/>
          <a:ext cx="11128865" cy="548268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724" tIns="208280" rIns="863724" bIns="170688" numCol="1" spcCol="1270" anchor="t" anchorCtr="0">
          <a:noAutofit/>
        </a:bodyPr>
        <a:lstStyle/>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dsp:txBody>
      <dsp:txXfrm>
        <a:off x="0" y="401567"/>
        <a:ext cx="11128865" cy="5482686"/>
      </dsp:txXfrm>
    </dsp:sp>
    <dsp:sp modelId="{1B44092E-9461-461A-8F4C-80910802289E}">
      <dsp:nvSpPr>
        <dsp:cNvPr id="0" name=""/>
        <dsp:cNvSpPr/>
      </dsp:nvSpPr>
      <dsp:spPr>
        <a:xfrm>
          <a:off x="556443" y="27863"/>
          <a:ext cx="1051296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451" tIns="0" rIns="294451" bIns="0"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2. </a:t>
          </a:r>
          <a:r>
            <a:rPr lang="en-US" sz="2400" b="0" i="0" kern="1200" dirty="0" err="1">
              <a:latin typeface="Times New Roman" panose="02020603050405020304" pitchFamily="18" charset="0"/>
              <a:cs typeface="Times New Roman" panose="02020603050405020304" pitchFamily="18" charset="0"/>
            </a:rPr>
            <a:t>Thiết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lập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 </a:t>
          </a:r>
          <a:r>
            <a:rPr lang="en-US" sz="2400" b="0" i="0" kern="1200" dirty="0" err="1">
              <a:latin typeface="Times New Roman" panose="02020603050405020304" pitchFamily="18" charset="0"/>
              <a:cs typeface="Times New Roman" panose="02020603050405020304" pitchFamily="18" charset="0"/>
            </a:rPr>
            <a:t>với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nội</a:t>
          </a:r>
          <a:r>
            <a:rPr lang="en-US" sz="2400" b="0" i="0" kern="1200" dirty="0">
              <a:latin typeface="Times New Roman" panose="02020603050405020304" pitchFamily="18" charset="0"/>
              <a:cs typeface="Times New Roman" panose="02020603050405020304" pitchFamily="18" charset="0"/>
            </a:rPr>
            <a:t> dung </a:t>
          </a:r>
          <a:r>
            <a:rPr lang="en-US" sz="2400" b="0" i="0" kern="1200" dirty="0" err="1">
              <a:latin typeface="Times New Roman" panose="02020603050405020304" pitchFamily="18" charset="0"/>
              <a:cs typeface="Times New Roman" panose="02020603050405020304" pitchFamily="18" charset="0"/>
            </a:rPr>
            <a:t>sau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bằng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mẫu</a:t>
          </a:r>
          <a:r>
            <a:rPr lang="en-US" sz="2400" b="0" i="0" kern="1200" dirty="0">
              <a:latin typeface="Times New Roman" panose="02020603050405020304" pitchFamily="18" charset="0"/>
              <a:cs typeface="Times New Roman" panose="02020603050405020304" pitchFamily="18" charset="0"/>
            </a:rPr>
            <a:t> CSS.</a:t>
          </a:r>
          <a:endParaRPr lang="en-US" sz="2400" kern="1200" dirty="0">
            <a:latin typeface="Times New Roman" panose="02020603050405020304" pitchFamily="18" charset="0"/>
            <a:cs typeface="Times New Roman" panose="02020603050405020304" pitchFamily="18" charset="0"/>
          </a:endParaRPr>
        </a:p>
      </dsp:txBody>
      <dsp:txXfrm>
        <a:off x="592469" y="63889"/>
        <a:ext cx="1044090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D7E8D-DF0C-45B4-9AC8-C5DEAAB1F5DC}"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845BB-1B07-4B68-900E-699E0A369092}" type="slidenum">
              <a:rPr lang="en-US" smtClean="0"/>
              <a:t>‹#›</a:t>
            </a:fld>
            <a:endParaRPr lang="en-US"/>
          </a:p>
        </p:txBody>
      </p:sp>
    </p:spTree>
    <p:extLst>
      <p:ext uri="{BB962C8B-B14F-4D97-AF65-F5344CB8AC3E}">
        <p14:creationId xmlns:p14="http://schemas.microsoft.com/office/powerpoint/2010/main" val="379537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C3D6-25A0-ACED-FB25-101025672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6EBED0-E47B-0D34-6686-F17FFC6550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81175F-31F8-1FF5-5055-C8413DBFC54A}"/>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5" name="Footer Placeholder 4">
            <a:extLst>
              <a:ext uri="{FF2B5EF4-FFF2-40B4-BE49-F238E27FC236}">
                <a16:creationId xmlns:a16="http://schemas.microsoft.com/office/drawing/2014/main" id="{2D485D2B-2C96-E8B2-EB87-D86DF9F4C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D3662-A2EF-DCDA-EA14-0705261CDC07}"/>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87170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A95F-89F2-AFEC-26FC-B1243F964F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EB2AD-E93E-3711-E347-4BCEC73BB7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4D7C5-9D10-C536-573B-249011060A17}"/>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5" name="Footer Placeholder 4">
            <a:extLst>
              <a:ext uri="{FF2B5EF4-FFF2-40B4-BE49-F238E27FC236}">
                <a16:creationId xmlns:a16="http://schemas.microsoft.com/office/drawing/2014/main" id="{D83A855F-D74F-2BCD-41AA-58CB38BC7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2BE51-1D4A-027E-17AA-21F2AC484E17}"/>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327012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37441-0DA2-F350-D778-7BF9620243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47DCEA-E3E7-4CAB-E4E8-99E7777157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930EF-75C4-0772-8838-4A7641873953}"/>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5" name="Footer Placeholder 4">
            <a:extLst>
              <a:ext uri="{FF2B5EF4-FFF2-40B4-BE49-F238E27FC236}">
                <a16:creationId xmlns:a16="http://schemas.microsoft.com/office/drawing/2014/main" id="{CDA7981A-E2F9-F891-D2B9-AD18ED18B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B56DB-F640-6BF2-EC43-4CDEE7A7A928}"/>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213159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D3248-9306-0161-929C-305937B85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9DC6A-9780-4CD2-0F38-153C03EF6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352AA-A1DA-9F4D-1CB5-E4F49BC14A28}"/>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5" name="Footer Placeholder 4">
            <a:extLst>
              <a:ext uri="{FF2B5EF4-FFF2-40B4-BE49-F238E27FC236}">
                <a16:creationId xmlns:a16="http://schemas.microsoft.com/office/drawing/2014/main" id="{93CEF0B9-8F76-0CB4-4E37-0558AB460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810C4-DD6E-F29E-B85B-7A42EE575784}"/>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200380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0E53-9D56-5389-7D40-22A099876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0AC40E-CAD9-29ED-87BC-E18E851A6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84E841-6079-3A7B-F832-F1D1EDB1502E}"/>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5" name="Footer Placeholder 4">
            <a:extLst>
              <a:ext uri="{FF2B5EF4-FFF2-40B4-BE49-F238E27FC236}">
                <a16:creationId xmlns:a16="http://schemas.microsoft.com/office/drawing/2014/main" id="{3DF662DB-0802-B25B-3D79-16DFBB027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746D1-126D-24BA-E1B6-DEAF62306AB9}"/>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247869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6D2D-177F-BFC5-379B-650A8034C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FFBC1-561F-4BEE-BA4B-9D7B6D45A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01A148-4ED3-1226-561F-F5E66CC9E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870D9A-FB77-EE08-BF58-1579D8B06FF0}"/>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6" name="Footer Placeholder 5">
            <a:extLst>
              <a:ext uri="{FF2B5EF4-FFF2-40B4-BE49-F238E27FC236}">
                <a16:creationId xmlns:a16="http://schemas.microsoft.com/office/drawing/2014/main" id="{396A7E9E-01B2-6CCF-C0CC-3C169E737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B971C-6B90-6BBB-2500-78850B245381}"/>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266709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CD74-206A-59D1-8938-EFFCEED0BC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65155-5343-B545-DDDA-6B9FB4691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56ACD-71B3-8185-34B7-39AA3FAC58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88EB6B-953E-5FAD-C992-2557AFE6E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38842-D10A-7CF4-0A20-D002046B0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68269C-A7DA-8623-D39D-200EB565E0C5}"/>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8" name="Footer Placeholder 7">
            <a:extLst>
              <a:ext uri="{FF2B5EF4-FFF2-40B4-BE49-F238E27FC236}">
                <a16:creationId xmlns:a16="http://schemas.microsoft.com/office/drawing/2014/main" id="{9E0D3B7F-65DC-DCA3-CBBE-1688327585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BDF630-D3EF-EB18-8B6D-B9DE48E6AF67}"/>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181951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D898-9BC8-151E-C199-2E096DE502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F2F546-F462-5A4E-9AAA-2B9D385436DB}"/>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4" name="Footer Placeholder 3">
            <a:extLst>
              <a:ext uri="{FF2B5EF4-FFF2-40B4-BE49-F238E27FC236}">
                <a16:creationId xmlns:a16="http://schemas.microsoft.com/office/drawing/2014/main" id="{A3ED3AFB-B61D-3030-E69D-ADB3C25C03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352F5E-A3B2-0792-3F74-E45C0BEB6764}"/>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16085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EECE6-0752-0CF1-2779-70432CBBB687}"/>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3" name="Footer Placeholder 2">
            <a:extLst>
              <a:ext uri="{FF2B5EF4-FFF2-40B4-BE49-F238E27FC236}">
                <a16:creationId xmlns:a16="http://schemas.microsoft.com/office/drawing/2014/main" id="{AD28E93A-7FD4-D54B-5C18-4808FFCF26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803F54-06B9-7FA8-FD66-65BE61EA5F59}"/>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308733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A1E6-5F06-814D-9457-3922F2BE3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198584-BD9B-5965-9557-3890B82FE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F5A25-1E33-21B4-7BA0-236368C36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DCA9B-F549-EB68-AB97-9A0010441DEB}"/>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6" name="Footer Placeholder 5">
            <a:extLst>
              <a:ext uri="{FF2B5EF4-FFF2-40B4-BE49-F238E27FC236}">
                <a16:creationId xmlns:a16="http://schemas.microsoft.com/office/drawing/2014/main" id="{314300CA-D680-5C37-FB86-EE734C84F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8DC39-033D-0A21-3303-F04FBF175638}"/>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376107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AD93-ECD0-8485-ED3F-9CE6A78FB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3CDF2-22A4-2420-3069-D1A166805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EFF2F1-4F31-8E38-891F-C4DE3BD87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D3808-7D20-5063-CA22-3B91777CE3D2}"/>
              </a:ext>
            </a:extLst>
          </p:cNvPr>
          <p:cNvSpPr>
            <a:spLocks noGrp="1"/>
          </p:cNvSpPr>
          <p:nvPr>
            <p:ph type="dt" sz="half" idx="10"/>
          </p:nvPr>
        </p:nvSpPr>
        <p:spPr/>
        <p:txBody>
          <a:bodyPr/>
          <a:lstStyle/>
          <a:p>
            <a:fld id="{05528A00-989E-4CFF-A8D9-E160670FCA45}" type="datetimeFigureOut">
              <a:rPr lang="en-US" smtClean="0"/>
              <a:t>12/12/2025</a:t>
            </a:fld>
            <a:endParaRPr lang="en-US"/>
          </a:p>
        </p:txBody>
      </p:sp>
      <p:sp>
        <p:nvSpPr>
          <p:cNvPr id="6" name="Footer Placeholder 5">
            <a:extLst>
              <a:ext uri="{FF2B5EF4-FFF2-40B4-BE49-F238E27FC236}">
                <a16:creationId xmlns:a16="http://schemas.microsoft.com/office/drawing/2014/main" id="{85157E84-7401-32D7-C26A-AE59A2B51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F5D2C-89AD-DF22-D5C4-8FA02F45F0A0}"/>
              </a:ext>
            </a:extLst>
          </p:cNvPr>
          <p:cNvSpPr>
            <a:spLocks noGrp="1"/>
          </p:cNvSpPr>
          <p:nvPr>
            <p:ph type="sldNum" sz="quarter" idx="12"/>
          </p:nvPr>
        </p:nvSpPr>
        <p:spPr/>
        <p:txBody>
          <a:bodyPr/>
          <a:lstStyle/>
          <a:p>
            <a:fld id="{855466DB-9595-48C7-B025-78F3CAC2B3E0}" type="slidenum">
              <a:rPr lang="en-US" smtClean="0"/>
              <a:t>‹#›</a:t>
            </a:fld>
            <a:endParaRPr lang="en-US"/>
          </a:p>
        </p:txBody>
      </p:sp>
    </p:spTree>
    <p:extLst>
      <p:ext uri="{BB962C8B-B14F-4D97-AF65-F5344CB8AC3E}">
        <p14:creationId xmlns:p14="http://schemas.microsoft.com/office/powerpoint/2010/main" val="171155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6A0505-612F-E803-C711-0EF188E69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732511-0D2E-A41E-80B3-5E543EEB1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78C60-9B05-A70B-29F8-DE159799A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28A00-989E-4CFF-A8D9-E160670FCA45}" type="datetimeFigureOut">
              <a:rPr lang="en-US" smtClean="0"/>
              <a:t>12/12/2025</a:t>
            </a:fld>
            <a:endParaRPr lang="en-US"/>
          </a:p>
        </p:txBody>
      </p:sp>
      <p:sp>
        <p:nvSpPr>
          <p:cNvPr id="5" name="Footer Placeholder 4">
            <a:extLst>
              <a:ext uri="{FF2B5EF4-FFF2-40B4-BE49-F238E27FC236}">
                <a16:creationId xmlns:a16="http://schemas.microsoft.com/office/drawing/2014/main" id="{8347532A-BD5C-5222-E03E-4547580DE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E17F22-14C2-7BB5-0811-C1BAD4995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466DB-9595-48C7-B025-78F3CAC2B3E0}" type="slidenum">
              <a:rPr lang="en-US" smtClean="0"/>
              <a:t>‹#›</a:t>
            </a:fld>
            <a:endParaRPr lang="en-US"/>
          </a:p>
        </p:txBody>
      </p:sp>
    </p:spTree>
    <p:extLst>
      <p:ext uri="{BB962C8B-B14F-4D97-AF65-F5344CB8AC3E}">
        <p14:creationId xmlns:p14="http://schemas.microsoft.com/office/powerpoint/2010/main" val="277515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331940-3F62-4EF5-6533-47D553AEB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920" y="855165"/>
            <a:ext cx="2841924" cy="3980726"/>
          </a:xfrm>
          <a:prstGeom prst="rect">
            <a:avLst/>
          </a:prstGeom>
        </p:spPr>
      </p:pic>
      <p:sp>
        <p:nvSpPr>
          <p:cNvPr id="3" name="Rectangle 2">
            <a:extLst>
              <a:ext uri="{FF2B5EF4-FFF2-40B4-BE49-F238E27FC236}">
                <a16:creationId xmlns:a16="http://schemas.microsoft.com/office/drawing/2014/main" id="{92671A66-0236-DFAF-AD30-7175CEED2286}"/>
              </a:ext>
            </a:extLst>
          </p:cNvPr>
          <p:cNvSpPr/>
          <p:nvPr/>
        </p:nvSpPr>
        <p:spPr>
          <a:xfrm>
            <a:off x="4682210" y="2245216"/>
            <a:ext cx="6675705" cy="3748288"/>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178793F5-C28D-5915-7049-BA6E440B39D8}"/>
              </a:ext>
            </a:extLst>
          </p:cNvPr>
          <p:cNvSpPr/>
          <p:nvPr/>
        </p:nvSpPr>
        <p:spPr>
          <a:xfrm>
            <a:off x="4539335" y="2083291"/>
            <a:ext cx="6675705" cy="3748288"/>
          </a:xfrm>
          <a:prstGeom prst="rect">
            <a:avLst/>
          </a:prstGeom>
          <a:noFill/>
          <a:ln w="57150">
            <a:solidFill>
              <a:srgbClr val="0F55A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F649C4A6-86DA-C5D0-2EA9-22BFF3BA8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85" y="2274607"/>
            <a:ext cx="2813787" cy="3980726"/>
          </a:xfrm>
          <a:prstGeom prst="rect">
            <a:avLst/>
          </a:prstGeom>
        </p:spPr>
      </p:pic>
      <p:sp>
        <p:nvSpPr>
          <p:cNvPr id="7" name="TextBox 6">
            <a:extLst>
              <a:ext uri="{FF2B5EF4-FFF2-40B4-BE49-F238E27FC236}">
                <a16:creationId xmlns:a16="http://schemas.microsoft.com/office/drawing/2014/main" id="{A8111E31-29C1-6B32-B875-B0C74CC7BA05}"/>
              </a:ext>
            </a:extLst>
          </p:cNvPr>
          <p:cNvSpPr txBox="1"/>
          <p:nvPr/>
        </p:nvSpPr>
        <p:spPr>
          <a:xfrm>
            <a:off x="4682210" y="2969245"/>
            <a:ext cx="6532830" cy="2123658"/>
          </a:xfrm>
          <a:prstGeom prst="rect">
            <a:avLst/>
          </a:prstGeom>
          <a:noFill/>
        </p:spPr>
        <p:txBody>
          <a:bodyPr wrap="square" rtlCol="0">
            <a:spAutoFit/>
          </a:bodyPr>
          <a:lstStyle/>
          <a:p>
            <a:pPr algn="ctr"/>
            <a:r>
              <a:rPr lang="en-US" sz="4400" u="sng" dirty="0">
                <a:latin typeface="Times New Roman" panose="02020603050405020304" pitchFamily="18" charset="0"/>
                <a:cs typeface="Times New Roman" panose="02020603050405020304" pitchFamily="18" charset="0"/>
              </a:rPr>
              <a:t>BÀI 13</a:t>
            </a:r>
            <a:r>
              <a:rPr lang="en-US" sz="4400" dirty="0">
                <a:latin typeface="Times New Roman" panose="02020603050405020304" pitchFamily="18" charset="0"/>
                <a:cs typeface="Times New Roman" panose="02020603050405020304" pitchFamily="18" charset="0"/>
              </a:rPr>
              <a:t>.</a:t>
            </a:r>
          </a:p>
          <a:p>
            <a:pPr algn="ctr"/>
            <a:r>
              <a:rPr lang="en-US" sz="4400" dirty="0">
                <a:latin typeface="Times New Roman" panose="02020603050405020304" pitchFamily="18" charset="0"/>
                <a:cs typeface="Times New Roman" panose="02020603050405020304" pitchFamily="18" charset="0"/>
              </a:rPr>
              <a:t>KHÁI NIỆM, VAI TRÒ CỦA CSS</a:t>
            </a:r>
          </a:p>
        </p:txBody>
      </p:sp>
    </p:spTree>
    <p:extLst>
      <p:ext uri="{BB962C8B-B14F-4D97-AF65-F5344CB8AC3E}">
        <p14:creationId xmlns:p14="http://schemas.microsoft.com/office/powerpoint/2010/main" val="335161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3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style.rotation</p:attrName>
                                        </p:attrNameLst>
                                      </p:cBhvr>
                                      <p:tavLst>
                                        <p:tav tm="0">
                                          <p:val>
                                            <p:fltVal val="720"/>
                                          </p:val>
                                        </p:tav>
                                        <p:tav tm="100000">
                                          <p:val>
                                            <p:fltVal val="0"/>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ppt_w</p:attrName>
                                        </p:attrNameLst>
                                      </p:cBhvr>
                                      <p:tavLst>
                                        <p:tav tm="0">
                                          <p:val>
                                            <p:fltVal val="0"/>
                                          </p:val>
                                        </p:tav>
                                        <p:tav tm="100000">
                                          <p:val>
                                            <p:strVal val="#ppt_w"/>
                                          </p:val>
                                        </p:tav>
                                      </p:tavLst>
                                    </p:anim>
                                  </p:childTnLst>
                                </p:cTn>
                              </p:par>
                              <p:par>
                                <p:cTn id="20" presetID="3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style.rotation</p:attrName>
                                        </p:attrNameLst>
                                      </p:cBhvr>
                                      <p:tavLst>
                                        <p:tav tm="0">
                                          <p:val>
                                            <p:fltVal val="720"/>
                                          </p:val>
                                        </p:tav>
                                        <p:tav tm="100000">
                                          <p:val>
                                            <p:fltVal val="0"/>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 calcmode="lin" valueType="num">
                                      <p:cBhvr>
                                        <p:cTn id="25" dur="2000" fill="hold"/>
                                        <p:tgtEl>
                                          <p:spTgt spid="3"/>
                                        </p:tgtEl>
                                        <p:attrNameLst>
                                          <p:attrName>ppt_w</p:attrName>
                                        </p:attrNameLst>
                                      </p:cBhvr>
                                      <p:tavLst>
                                        <p:tav tm="0">
                                          <p:val>
                                            <p:fltVal val="0"/>
                                          </p:val>
                                        </p:tav>
                                        <p:tav tm="100000">
                                          <p:val>
                                            <p:strVal val="#ppt_w"/>
                                          </p:val>
                                        </p:tav>
                                      </p:tavLst>
                                    </p:anim>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2000" fill="hold"/>
                                        <p:tgtEl>
                                          <p:spTgt spid="7"/>
                                        </p:tgtEl>
                                        <p:attrNameLst>
                                          <p:attrName>ppt_w</p:attrName>
                                        </p:attrNameLst>
                                      </p:cBhvr>
                                      <p:tavLst>
                                        <p:tav tm="0">
                                          <p:val>
                                            <p:fltVal val="0"/>
                                          </p:val>
                                        </p:tav>
                                        <p:tav tm="100000">
                                          <p:val>
                                            <p:strVal val="#ppt_w"/>
                                          </p:val>
                                        </p:tav>
                                      </p:tavLst>
                                    </p:anim>
                                    <p:anim calcmode="lin" valueType="num">
                                      <p:cBhvr>
                                        <p:cTn id="30" dur="2000" fill="hold"/>
                                        <p:tgtEl>
                                          <p:spTgt spid="7"/>
                                        </p:tgtEl>
                                        <p:attrNameLst>
                                          <p:attrName>ppt_h</p:attrName>
                                        </p:attrNameLst>
                                      </p:cBhvr>
                                      <p:tavLst>
                                        <p:tav tm="0">
                                          <p:val>
                                            <p:fltVal val="0"/>
                                          </p:val>
                                        </p:tav>
                                        <p:tav tm="100000">
                                          <p:val>
                                            <p:strVal val="#ppt_h"/>
                                          </p:val>
                                        </p:tav>
                                      </p:tavLst>
                                    </p:anim>
                                    <p:animEffect transition="in" filter="fade">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FE943BA-AC78-93B7-2D04-2B506DD38109}"/>
              </a:ext>
            </a:extLst>
          </p:cNvPr>
          <p:cNvPicPr>
            <a:picLocks noChangeAspect="1"/>
          </p:cNvPicPr>
          <p:nvPr/>
        </p:nvPicPr>
        <p:blipFill>
          <a:blip r:embed="rId2"/>
          <a:stretch>
            <a:fillRect/>
          </a:stretch>
        </p:blipFill>
        <p:spPr>
          <a:xfrm>
            <a:off x="711111" y="3339378"/>
            <a:ext cx="11100697" cy="3117925"/>
          </a:xfrm>
          <a:prstGeom prst="rect">
            <a:avLst/>
          </a:prstGeom>
        </p:spPr>
      </p:pic>
      <p:sp>
        <p:nvSpPr>
          <p:cNvPr id="10" name="Rectangle 9">
            <a:extLst>
              <a:ext uri="{FF2B5EF4-FFF2-40B4-BE49-F238E27FC236}">
                <a16:creationId xmlns:a16="http://schemas.microsoft.com/office/drawing/2014/main" id="{5D5240A9-9077-BAC6-AC1E-E4B19712B403}"/>
              </a:ext>
            </a:extLst>
          </p:cNvPr>
          <p:cNvSpPr/>
          <p:nvPr/>
        </p:nvSpPr>
        <p:spPr>
          <a:xfrm>
            <a:off x="568536" y="131888"/>
            <a:ext cx="3009165"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CẤU TRÚC CSS</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04188-BABD-9476-4BCD-5D5C2B963903}"/>
              </a:ext>
            </a:extLst>
          </p:cNvPr>
          <p:cNvPicPr>
            <a:picLocks noChangeAspect="1"/>
          </p:cNvPicPr>
          <p:nvPr/>
        </p:nvPicPr>
        <p:blipFill>
          <a:blip r:embed="rId3"/>
          <a:stretch>
            <a:fillRect/>
          </a:stretch>
        </p:blipFill>
        <p:spPr>
          <a:xfrm>
            <a:off x="39569" y="132733"/>
            <a:ext cx="489398" cy="478017"/>
          </a:xfrm>
          <a:prstGeom prst="rect">
            <a:avLst/>
          </a:prstGeom>
        </p:spPr>
      </p:pic>
      <p:sp>
        <p:nvSpPr>
          <p:cNvPr id="5" name="Freeform: Shape 4">
            <a:extLst>
              <a:ext uri="{FF2B5EF4-FFF2-40B4-BE49-F238E27FC236}">
                <a16:creationId xmlns:a16="http://schemas.microsoft.com/office/drawing/2014/main" id="{0122ADAE-FB42-C8B3-6A37-4C24BB37AE76}"/>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DB72E50F-110C-B943-F995-0E46A714C062}"/>
              </a:ext>
            </a:extLst>
          </p:cNvPr>
          <p:cNvSpPr/>
          <p:nvPr/>
        </p:nvSpPr>
        <p:spPr>
          <a:xfrm>
            <a:off x="888613" y="772022"/>
            <a:ext cx="3226187"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CSS</a:t>
            </a:r>
            <a:endParaRPr lang="en-US" sz="2400" kern="1200" dirty="0"/>
          </a:p>
        </p:txBody>
      </p:sp>
      <p:sp>
        <p:nvSpPr>
          <p:cNvPr id="3" name="Freeform: Shape 2">
            <a:extLst>
              <a:ext uri="{FF2B5EF4-FFF2-40B4-BE49-F238E27FC236}">
                <a16:creationId xmlns:a16="http://schemas.microsoft.com/office/drawing/2014/main" id="{DFAA4F18-089B-0250-C279-961F28B246EA}"/>
              </a:ext>
            </a:extLst>
          </p:cNvPr>
          <p:cNvSpPr/>
          <p:nvPr/>
        </p:nvSpPr>
        <p:spPr>
          <a:xfrm>
            <a:off x="996325" y="1266130"/>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Freeform: Shape 3">
            <a:extLst>
              <a:ext uri="{FF2B5EF4-FFF2-40B4-BE49-F238E27FC236}">
                <a16:creationId xmlns:a16="http://schemas.microsoft.com/office/drawing/2014/main" id="{D13827C5-AFBA-0615-B8A7-801FFE97F9A8}"/>
              </a:ext>
            </a:extLst>
          </p:cNvPr>
          <p:cNvSpPr/>
          <p:nvPr/>
        </p:nvSpPr>
        <p:spPr>
          <a:xfrm>
            <a:off x="1205605" y="1408258"/>
            <a:ext cx="3896747"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noFill/>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lvl="0" algn="ctr"/>
            <a:r>
              <a:rPr lang="en-US" sz="2400" dirty="0">
                <a:latin typeface="Times New Roman" panose="02020603050405020304" pitchFamily="18" charset="0"/>
                <a:cs typeface="Times New Roman" panose="02020603050405020304" pitchFamily="18" charset="0"/>
              </a:rPr>
              <a:t>b) CSS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(external CSS)</a:t>
            </a:r>
          </a:p>
        </p:txBody>
      </p:sp>
      <p:pic>
        <p:nvPicPr>
          <p:cNvPr id="9" name="Picture 8">
            <a:extLst>
              <a:ext uri="{FF2B5EF4-FFF2-40B4-BE49-F238E27FC236}">
                <a16:creationId xmlns:a16="http://schemas.microsoft.com/office/drawing/2014/main" id="{6333C248-1D05-71DF-FD02-7552F041C44D}"/>
              </a:ext>
            </a:extLst>
          </p:cNvPr>
          <p:cNvPicPr>
            <a:picLocks noChangeAspect="1"/>
          </p:cNvPicPr>
          <p:nvPr/>
        </p:nvPicPr>
        <p:blipFill>
          <a:blip r:embed="rId4"/>
          <a:stretch>
            <a:fillRect/>
          </a:stretch>
        </p:blipFill>
        <p:spPr>
          <a:xfrm>
            <a:off x="7716502" y="244821"/>
            <a:ext cx="3100849" cy="3006884"/>
          </a:xfrm>
          <a:prstGeom prst="rect">
            <a:avLst/>
          </a:prstGeom>
        </p:spPr>
      </p:pic>
      <p:sp>
        <p:nvSpPr>
          <p:cNvPr id="7" name="Rectangle 6">
            <a:extLst>
              <a:ext uri="{FF2B5EF4-FFF2-40B4-BE49-F238E27FC236}">
                <a16:creationId xmlns:a16="http://schemas.microsoft.com/office/drawing/2014/main" id="{7F61D5AD-BC39-107E-010A-B971F47A4EEE}"/>
              </a:ext>
            </a:extLst>
          </p:cNvPr>
          <p:cNvSpPr/>
          <p:nvPr/>
        </p:nvSpPr>
        <p:spPr>
          <a:xfrm>
            <a:off x="711111" y="3975614"/>
            <a:ext cx="6914985" cy="706114"/>
          </a:xfrm>
          <a:prstGeom prst="rect">
            <a:avLst/>
          </a:prstGeom>
          <a:solidFill>
            <a:srgbClr val="CC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C4AEACA-F4B6-2F40-7C41-89D9502581B1}"/>
              </a:ext>
            </a:extLst>
          </p:cNvPr>
          <p:cNvPicPr>
            <a:picLocks noChangeAspect="1"/>
          </p:cNvPicPr>
          <p:nvPr/>
        </p:nvPicPr>
        <p:blipFill>
          <a:blip r:embed="rId5"/>
          <a:stretch>
            <a:fillRect/>
          </a:stretch>
        </p:blipFill>
        <p:spPr>
          <a:xfrm>
            <a:off x="738543" y="3363980"/>
            <a:ext cx="6977959" cy="3093323"/>
          </a:xfrm>
          <a:prstGeom prst="rect">
            <a:avLst/>
          </a:prstGeom>
        </p:spPr>
      </p:pic>
      <p:sp>
        <p:nvSpPr>
          <p:cNvPr id="14" name="Rectangle 13">
            <a:extLst>
              <a:ext uri="{FF2B5EF4-FFF2-40B4-BE49-F238E27FC236}">
                <a16:creationId xmlns:a16="http://schemas.microsoft.com/office/drawing/2014/main" id="{D7CC672C-0BC7-EA9C-4AA1-72C872C72398}"/>
              </a:ext>
            </a:extLst>
          </p:cNvPr>
          <p:cNvSpPr/>
          <p:nvPr/>
        </p:nvSpPr>
        <p:spPr>
          <a:xfrm>
            <a:off x="738543" y="3843977"/>
            <a:ext cx="2772753" cy="1066352"/>
          </a:xfrm>
          <a:prstGeom prst="rect">
            <a:avLst/>
          </a:prstGeom>
          <a:solidFill>
            <a:srgbClr val="CC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1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C57380-DEE8-8616-B0A6-BBA3923C4A23}"/>
              </a:ext>
            </a:extLst>
          </p:cNvPr>
          <p:cNvPicPr>
            <a:picLocks noChangeAspect="1"/>
          </p:cNvPicPr>
          <p:nvPr/>
        </p:nvPicPr>
        <p:blipFill>
          <a:blip r:embed="rId2"/>
          <a:stretch>
            <a:fillRect/>
          </a:stretch>
        </p:blipFill>
        <p:spPr>
          <a:xfrm>
            <a:off x="528967" y="2547550"/>
            <a:ext cx="11263246" cy="2625356"/>
          </a:xfrm>
          <a:prstGeom prst="rect">
            <a:avLst/>
          </a:prstGeom>
        </p:spPr>
      </p:pic>
      <p:sp>
        <p:nvSpPr>
          <p:cNvPr id="10" name="Rectangle 9">
            <a:extLst>
              <a:ext uri="{FF2B5EF4-FFF2-40B4-BE49-F238E27FC236}">
                <a16:creationId xmlns:a16="http://schemas.microsoft.com/office/drawing/2014/main" id="{5D5240A9-9077-BAC6-AC1E-E4B19712B403}"/>
              </a:ext>
            </a:extLst>
          </p:cNvPr>
          <p:cNvSpPr/>
          <p:nvPr/>
        </p:nvSpPr>
        <p:spPr>
          <a:xfrm>
            <a:off x="568536" y="131888"/>
            <a:ext cx="3009165"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CẤU TRÚC CSS</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04188-BABD-9476-4BCD-5D5C2B963903}"/>
              </a:ext>
            </a:extLst>
          </p:cNvPr>
          <p:cNvPicPr>
            <a:picLocks noChangeAspect="1"/>
          </p:cNvPicPr>
          <p:nvPr/>
        </p:nvPicPr>
        <p:blipFill>
          <a:blip r:embed="rId3"/>
          <a:stretch>
            <a:fillRect/>
          </a:stretch>
        </p:blipFill>
        <p:spPr>
          <a:xfrm>
            <a:off x="39569" y="132733"/>
            <a:ext cx="489398" cy="478017"/>
          </a:xfrm>
          <a:prstGeom prst="rect">
            <a:avLst/>
          </a:prstGeom>
        </p:spPr>
      </p:pic>
      <p:sp>
        <p:nvSpPr>
          <p:cNvPr id="5" name="Freeform: Shape 4">
            <a:extLst>
              <a:ext uri="{FF2B5EF4-FFF2-40B4-BE49-F238E27FC236}">
                <a16:creationId xmlns:a16="http://schemas.microsoft.com/office/drawing/2014/main" id="{0122ADAE-FB42-C8B3-6A37-4C24BB37AE76}"/>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DB72E50F-110C-B943-F995-0E46A714C062}"/>
              </a:ext>
            </a:extLst>
          </p:cNvPr>
          <p:cNvSpPr/>
          <p:nvPr/>
        </p:nvSpPr>
        <p:spPr>
          <a:xfrm>
            <a:off x="888613" y="772022"/>
            <a:ext cx="3226187"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CSS</a:t>
            </a:r>
            <a:endParaRPr lang="en-US" sz="2400" kern="1200" dirty="0"/>
          </a:p>
        </p:txBody>
      </p:sp>
      <p:sp>
        <p:nvSpPr>
          <p:cNvPr id="3" name="Freeform: Shape 2">
            <a:extLst>
              <a:ext uri="{FF2B5EF4-FFF2-40B4-BE49-F238E27FC236}">
                <a16:creationId xmlns:a16="http://schemas.microsoft.com/office/drawing/2014/main" id="{DFAA4F18-089B-0250-C279-961F28B246EA}"/>
              </a:ext>
            </a:extLst>
          </p:cNvPr>
          <p:cNvSpPr/>
          <p:nvPr/>
        </p:nvSpPr>
        <p:spPr>
          <a:xfrm>
            <a:off x="996325" y="1266130"/>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Freeform: Shape 3">
            <a:extLst>
              <a:ext uri="{FF2B5EF4-FFF2-40B4-BE49-F238E27FC236}">
                <a16:creationId xmlns:a16="http://schemas.microsoft.com/office/drawing/2014/main" id="{D13827C5-AFBA-0615-B8A7-801FFE97F9A8}"/>
              </a:ext>
            </a:extLst>
          </p:cNvPr>
          <p:cNvSpPr/>
          <p:nvPr/>
        </p:nvSpPr>
        <p:spPr>
          <a:xfrm>
            <a:off x="1205605" y="1408258"/>
            <a:ext cx="3997331"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noFill/>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lvl="0" algn="ctr"/>
            <a:r>
              <a:rPr lang="en-US" sz="2400" dirty="0">
                <a:latin typeface="Times New Roman" panose="02020603050405020304" pitchFamily="18" charset="0"/>
                <a:cs typeface="Times New Roman" panose="02020603050405020304" pitchFamily="18" charset="0"/>
              </a:rPr>
              <a:t>c) CSS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(inline CSS)</a:t>
            </a:r>
          </a:p>
        </p:txBody>
      </p:sp>
      <p:sp>
        <p:nvSpPr>
          <p:cNvPr id="7" name="Rectangle 6">
            <a:extLst>
              <a:ext uri="{FF2B5EF4-FFF2-40B4-BE49-F238E27FC236}">
                <a16:creationId xmlns:a16="http://schemas.microsoft.com/office/drawing/2014/main" id="{3BF1B092-AED3-2A59-AB00-7C793B8F8596}"/>
              </a:ext>
            </a:extLst>
          </p:cNvPr>
          <p:cNvSpPr/>
          <p:nvPr/>
        </p:nvSpPr>
        <p:spPr>
          <a:xfrm>
            <a:off x="1342047" y="3227386"/>
            <a:ext cx="4519257" cy="248743"/>
          </a:xfrm>
          <a:prstGeom prst="rect">
            <a:avLst/>
          </a:prstGeom>
          <a:solidFill>
            <a:srgbClr val="CC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EDEDD7-7E20-C8FD-3AFB-0A7D696BA4CA}"/>
              </a:ext>
            </a:extLst>
          </p:cNvPr>
          <p:cNvSpPr/>
          <p:nvPr/>
        </p:nvSpPr>
        <p:spPr>
          <a:xfrm>
            <a:off x="1100965" y="3485273"/>
            <a:ext cx="2364612" cy="248743"/>
          </a:xfrm>
          <a:prstGeom prst="rect">
            <a:avLst/>
          </a:prstGeom>
          <a:solidFill>
            <a:srgbClr val="CC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4F64C5-EECB-5768-F0DB-71664A5E22BC}"/>
              </a:ext>
            </a:extLst>
          </p:cNvPr>
          <p:cNvSpPr/>
          <p:nvPr/>
        </p:nvSpPr>
        <p:spPr>
          <a:xfrm>
            <a:off x="996325" y="3743160"/>
            <a:ext cx="2213219" cy="260539"/>
          </a:xfrm>
          <a:prstGeom prst="rect">
            <a:avLst/>
          </a:prstGeom>
          <a:solidFill>
            <a:srgbClr val="CC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4C385-E9D0-54FA-F4BA-9FC0AD728F38}"/>
              </a:ext>
            </a:extLst>
          </p:cNvPr>
          <p:cNvSpPr/>
          <p:nvPr/>
        </p:nvSpPr>
        <p:spPr>
          <a:xfrm>
            <a:off x="996325" y="4008531"/>
            <a:ext cx="2213219" cy="260539"/>
          </a:xfrm>
          <a:prstGeom prst="rect">
            <a:avLst/>
          </a:prstGeom>
          <a:solidFill>
            <a:srgbClr val="CC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2B5E6B2-9D89-EAF6-BF65-206B7FCFE651}"/>
              </a:ext>
            </a:extLst>
          </p:cNvPr>
          <p:cNvSpPr/>
          <p:nvPr/>
        </p:nvSpPr>
        <p:spPr>
          <a:xfrm>
            <a:off x="991051" y="4269070"/>
            <a:ext cx="2213219" cy="260539"/>
          </a:xfrm>
          <a:prstGeom prst="rect">
            <a:avLst/>
          </a:prstGeom>
          <a:solidFill>
            <a:srgbClr val="CC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65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2">
            <a:extLst>
              <a:ext uri="{FF2B5EF4-FFF2-40B4-BE49-F238E27FC236}">
                <a16:creationId xmlns:a16="http://schemas.microsoft.com/office/drawing/2014/main" id="{2644DD88-D8DE-3E2E-6131-AFD0CD6A199F}"/>
              </a:ext>
            </a:extLst>
          </p:cNvPr>
          <p:cNvGraphicFramePr>
            <a:graphicFrameLocks noGrp="1"/>
          </p:cNvGraphicFramePr>
          <p:nvPr>
            <p:extLst>
              <p:ext uri="{D42A27DB-BD31-4B8C-83A1-F6EECF244321}">
                <p14:modId xmlns:p14="http://schemas.microsoft.com/office/powerpoint/2010/main" val="4192097769"/>
              </p:ext>
            </p:extLst>
          </p:nvPr>
        </p:nvGraphicFramePr>
        <p:xfrm>
          <a:off x="888612" y="1654802"/>
          <a:ext cx="10294500" cy="4391779"/>
        </p:xfrm>
        <a:graphic>
          <a:graphicData uri="http://schemas.openxmlformats.org/drawingml/2006/table">
            <a:tbl>
              <a:tblPr firstRow="1" bandRow="1">
                <a:tableStyleId>{93296810-A885-4BE3-A3E7-6D5BEEA58F35}</a:tableStyleId>
              </a:tblPr>
              <a:tblGrid>
                <a:gridCol w="3431500">
                  <a:extLst>
                    <a:ext uri="{9D8B030D-6E8A-4147-A177-3AD203B41FA5}">
                      <a16:colId xmlns:a16="http://schemas.microsoft.com/office/drawing/2014/main" val="998657778"/>
                    </a:ext>
                  </a:extLst>
                </a:gridCol>
                <a:gridCol w="3714179">
                  <a:extLst>
                    <a:ext uri="{9D8B030D-6E8A-4147-A177-3AD203B41FA5}">
                      <a16:colId xmlns:a16="http://schemas.microsoft.com/office/drawing/2014/main" val="1838275801"/>
                    </a:ext>
                  </a:extLst>
                </a:gridCol>
                <a:gridCol w="3148821">
                  <a:extLst>
                    <a:ext uri="{9D8B030D-6E8A-4147-A177-3AD203B41FA5}">
                      <a16:colId xmlns:a16="http://schemas.microsoft.com/office/drawing/2014/main" val="1859201451"/>
                    </a:ext>
                  </a:extLst>
                </a:gridCol>
              </a:tblGrid>
              <a:tr h="479050">
                <a:tc>
                  <a:txBody>
                    <a:bodyPr/>
                    <a:lstStyle/>
                    <a:p>
                      <a:pPr algn="ctr"/>
                      <a:r>
                        <a:rPr lang="en-US" sz="2400" dirty="0">
                          <a:latin typeface="Times New Roman" panose="02020603050405020304" pitchFamily="18" charset="0"/>
                          <a:cs typeface="Times New Roman" panose="02020603050405020304" pitchFamily="18" charset="0"/>
                        </a:rPr>
                        <a:t>CSS </a:t>
                      </a:r>
                      <a:r>
                        <a:rPr lang="en-US" sz="2400" dirty="0" err="1">
                          <a:latin typeface="Times New Roman" panose="02020603050405020304" pitchFamily="18" charset="0"/>
                          <a:cs typeface="Times New Roman" panose="02020603050405020304" pitchFamily="18" charset="0"/>
                        </a:rPr>
                        <a:t>trong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CSS </a:t>
                      </a:r>
                      <a:r>
                        <a:rPr lang="en-US" sz="2400" dirty="0" err="1">
                          <a:latin typeface="Times New Roman" panose="02020603050405020304" pitchFamily="18" charset="0"/>
                          <a:cs typeface="Times New Roman" panose="02020603050405020304" pitchFamily="18" charset="0"/>
                        </a:rPr>
                        <a:t>ngoài</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CSS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1142989"/>
                  </a:ext>
                </a:extLst>
              </a:tr>
              <a:tr h="1353175">
                <a:tc>
                  <a:txBody>
                    <a:bodyPr/>
                    <a:lstStyle/>
                    <a:p>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&lt;style&gt;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&lt;head&gt;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html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css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html,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html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css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html</a:t>
                      </a:r>
                    </a:p>
                  </a:txBody>
                  <a:tcPr/>
                </a:tc>
                <a:extLst>
                  <a:ext uri="{0D108BD9-81ED-4DB2-BD59-A6C34878D82A}">
                    <a16:rowId xmlns:a16="http://schemas.microsoft.com/office/drawing/2014/main" val="3616529775"/>
                  </a:ext>
                </a:extLst>
              </a:tr>
              <a:tr h="1005074">
                <a:tc>
                  <a:txBody>
                    <a:bodyPr/>
                    <a:lstStyle/>
                    <a:p>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css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css</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html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css</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0571373"/>
                  </a:ext>
                </a:extLst>
              </a:tr>
              <a:tr h="862290">
                <a:tc>
                  <a:txBody>
                    <a:bodyPr/>
                    <a:lstStyle/>
                    <a:p>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website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43128055"/>
                  </a:ext>
                </a:extLst>
              </a:tr>
            </a:tbl>
          </a:graphicData>
        </a:graphic>
      </p:graphicFrame>
      <p:sp>
        <p:nvSpPr>
          <p:cNvPr id="10" name="Rectangle 9">
            <a:extLst>
              <a:ext uri="{FF2B5EF4-FFF2-40B4-BE49-F238E27FC236}">
                <a16:creationId xmlns:a16="http://schemas.microsoft.com/office/drawing/2014/main" id="{5D5240A9-9077-BAC6-AC1E-E4B19712B403}"/>
              </a:ext>
            </a:extLst>
          </p:cNvPr>
          <p:cNvSpPr/>
          <p:nvPr/>
        </p:nvSpPr>
        <p:spPr>
          <a:xfrm>
            <a:off x="568536" y="131888"/>
            <a:ext cx="3009165"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CẤU TRÚC CSS</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5" name="Freeform: Shape 4">
            <a:extLst>
              <a:ext uri="{FF2B5EF4-FFF2-40B4-BE49-F238E27FC236}">
                <a16:creationId xmlns:a16="http://schemas.microsoft.com/office/drawing/2014/main" id="{0122ADAE-FB42-C8B3-6A37-4C24BB37AE76}"/>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DB72E50F-110C-B943-F995-0E46A714C062}"/>
              </a:ext>
            </a:extLst>
          </p:cNvPr>
          <p:cNvSpPr/>
          <p:nvPr/>
        </p:nvSpPr>
        <p:spPr>
          <a:xfrm>
            <a:off x="888613" y="772022"/>
            <a:ext cx="3226187"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CSS</a:t>
            </a:r>
            <a:endParaRPr lang="en-US" sz="2400" kern="1200" dirty="0"/>
          </a:p>
        </p:txBody>
      </p:sp>
    </p:spTree>
    <p:extLst>
      <p:ext uri="{BB962C8B-B14F-4D97-AF65-F5344CB8AC3E}">
        <p14:creationId xmlns:p14="http://schemas.microsoft.com/office/powerpoint/2010/main" val="24969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4C3281E-5642-35C6-3B95-7CC82CFE4D6C}"/>
              </a:ext>
            </a:extLst>
          </p:cNvPr>
          <p:cNvSpPr/>
          <p:nvPr/>
        </p:nvSpPr>
        <p:spPr>
          <a:xfrm>
            <a:off x="925818" y="1663180"/>
            <a:ext cx="10340364" cy="4500566"/>
          </a:xfrm>
          <a:custGeom>
            <a:avLst/>
            <a:gdLst>
              <a:gd name="connsiteX0" fmla="*/ 0 w 10340364"/>
              <a:gd name="connsiteY0" fmla="*/ 0 h 3980492"/>
              <a:gd name="connsiteX1" fmla="*/ 10340364 w 10340364"/>
              <a:gd name="connsiteY1" fmla="*/ 0 h 3980492"/>
              <a:gd name="connsiteX2" fmla="*/ 10340364 w 10340364"/>
              <a:gd name="connsiteY2" fmla="*/ 3980492 h 3980492"/>
              <a:gd name="connsiteX3" fmla="*/ 0 w 10340364"/>
              <a:gd name="connsiteY3" fmla="*/ 3980492 h 3980492"/>
              <a:gd name="connsiteX4" fmla="*/ 0 w 10340364"/>
              <a:gd name="connsiteY4" fmla="*/ 0 h 3980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0364" h="3980492">
                <a:moveTo>
                  <a:pt x="0" y="0"/>
                </a:moveTo>
                <a:lnTo>
                  <a:pt x="10340364" y="0"/>
                </a:lnTo>
                <a:lnTo>
                  <a:pt x="10340364" y="3980492"/>
                </a:lnTo>
                <a:lnTo>
                  <a:pt x="0" y="3980492"/>
                </a:lnTo>
                <a:lnTo>
                  <a:pt x="0" y="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2527" tIns="1166368" rIns="802527" bIns="170688" numCol="1" spcCol="1270" anchor="t" anchorCtr="0">
            <a:noAutofit/>
          </a:bodyPr>
          <a:lstStyle/>
          <a:p>
            <a:pPr lvl="1" indent="-457200" algn="just" defTabSz="1066800">
              <a:lnSpc>
                <a:spcPct val="90000"/>
              </a:lnSpc>
              <a:spcBef>
                <a:spcPct val="0"/>
              </a:spcBef>
              <a:spcAft>
                <a:spcPct val="15000"/>
              </a:spcAft>
              <a:buFont typeface="+mj-lt"/>
              <a:buAutoNum type="arabicPeriod"/>
            </a:pPr>
            <a:r>
              <a:rPr lang="en-US" sz="2400" b="0" i="0" kern="1200" dirty="0" err="1">
                <a:latin typeface="Times New Roman" panose="02020603050405020304" pitchFamily="18" charset="0"/>
                <a:cs typeface="Times New Roman" panose="02020603050405020304" pitchFamily="18" charset="0"/>
              </a:rPr>
              <a:t>Nếu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muốn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thiết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lập</a:t>
            </a:r>
            <a:r>
              <a:rPr lang="en-US" sz="2400" b="0" i="0" kern="1200" dirty="0">
                <a:latin typeface="Times New Roman" panose="02020603050405020304" pitchFamily="18" charset="0"/>
                <a:cs typeface="Times New Roman" panose="02020603050405020304" pitchFamily="18" charset="0"/>
              </a:rPr>
              <a:t> CSS </a:t>
            </a:r>
            <a:r>
              <a:rPr lang="en-US" sz="2400" b="0" i="0" kern="1200" dirty="0" err="1">
                <a:latin typeface="Times New Roman" panose="02020603050405020304" pitchFamily="18" charset="0"/>
                <a:cs typeface="Times New Roman" panose="02020603050405020304" pitchFamily="18" charset="0"/>
              </a:rPr>
              <a:t>để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áp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dụng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toàn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bộ</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tệp</a:t>
            </a:r>
            <a:r>
              <a:rPr lang="en-US" sz="2400" b="0" i="0" kern="1200" dirty="0">
                <a:latin typeface="Times New Roman" panose="02020603050405020304" pitchFamily="18" charset="0"/>
                <a:cs typeface="Times New Roman" panose="02020603050405020304" pitchFamily="18" charset="0"/>
              </a:rPr>
              <a:t> HTML </a:t>
            </a:r>
            <a:r>
              <a:rPr lang="en-US" sz="2400" b="0" i="0" kern="1200" dirty="0" err="1">
                <a:latin typeface="Times New Roman" panose="02020603050405020304" pitchFamily="18" charset="0"/>
                <a:cs typeface="Times New Roman" panose="02020603050405020304" pitchFamily="18" charset="0"/>
              </a:rPr>
              <a:t>thì</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dùng</a:t>
            </a:r>
            <a:r>
              <a:rPr lang="en-US" sz="2400" b="0" i="0" kern="1200" dirty="0">
                <a:latin typeface="Times New Roman" panose="02020603050405020304" pitchFamily="18" charset="0"/>
                <a:cs typeface="Times New Roman" panose="02020603050405020304" pitchFamily="18" charset="0"/>
              </a:rPr>
              <a:t> </a:t>
            </a:r>
            <a:r>
              <a:rPr lang="en-US" sz="2400" b="1" i="0" kern="1200" dirty="0">
                <a:latin typeface="Times New Roman" panose="02020603050405020304" pitchFamily="18" charset="0"/>
                <a:cs typeface="Times New Roman" panose="02020603050405020304" pitchFamily="18" charset="0"/>
              </a:rPr>
              <a:t>CSS </a:t>
            </a:r>
            <a:r>
              <a:rPr lang="en-US" sz="2400" b="1" i="0" kern="1200" dirty="0" err="1">
                <a:latin typeface="Times New Roman" panose="02020603050405020304" pitchFamily="18" charset="0"/>
                <a:cs typeface="Times New Roman" panose="02020603050405020304" pitchFamily="18" charset="0"/>
              </a:rPr>
              <a:t>trong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tức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dạng</a:t>
            </a:r>
            <a:r>
              <a:rPr lang="en-US" sz="2400" kern="1200" dirty="0">
                <a:latin typeface="Times New Roman" panose="02020603050405020304" pitchFamily="18" charset="0"/>
                <a:cs typeface="Times New Roman" panose="02020603050405020304" pitchFamily="18" charset="0"/>
              </a:rPr>
              <a:t> CSS </a:t>
            </a:r>
            <a:r>
              <a:rPr lang="en-US" sz="2400" kern="1200" dirty="0" err="1">
                <a:latin typeface="Times New Roman" panose="02020603050405020304" pitchFamily="18" charset="0"/>
                <a:cs typeface="Times New Roman" panose="02020603050405020304" pitchFamily="18" charset="0"/>
              </a:rPr>
              <a:t>bên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thẻ</a:t>
            </a:r>
            <a:r>
              <a:rPr lang="en-US" sz="2400" kern="1200" dirty="0">
                <a:latin typeface="Times New Roman" panose="02020603050405020304" pitchFamily="18" charset="0"/>
                <a:cs typeface="Times New Roman" panose="02020603050405020304" pitchFamily="18" charset="0"/>
              </a:rPr>
              <a:t> &lt;</a:t>
            </a:r>
            <a:r>
              <a:rPr lang="en-US" sz="2400" kern="1200" dirty="0">
                <a:solidFill>
                  <a:srgbClr val="C00000"/>
                </a:solidFill>
                <a:latin typeface="Times New Roman" panose="02020603050405020304" pitchFamily="18" charset="0"/>
                <a:cs typeface="Times New Roman" panose="02020603050405020304" pitchFamily="18" charset="0"/>
              </a:rPr>
              <a:t>style</a:t>
            </a:r>
            <a:r>
              <a:rPr lang="en-US" sz="2400" kern="1200" dirty="0">
                <a:latin typeface="Times New Roman" panose="02020603050405020304" pitchFamily="18" charset="0"/>
                <a:cs typeface="Times New Roman" panose="02020603050405020304" pitchFamily="18" charset="0"/>
              </a:rPr>
              <a:t>&gt;…&lt;/</a:t>
            </a:r>
            <a:r>
              <a:rPr lang="en-US" sz="2400" kern="1200" dirty="0">
                <a:solidFill>
                  <a:srgbClr val="C00000"/>
                </a:solidFill>
                <a:latin typeface="Times New Roman" panose="02020603050405020304" pitchFamily="18" charset="0"/>
                <a:cs typeface="Times New Roman" panose="02020603050405020304" pitchFamily="18" charset="0"/>
              </a:rPr>
              <a:t>style</a:t>
            </a:r>
            <a:r>
              <a:rPr lang="en-US" sz="2400" kern="1200" dirty="0">
                <a:latin typeface="Times New Roman" panose="02020603050405020304" pitchFamily="18" charset="0"/>
                <a:cs typeface="Times New Roman" panose="02020603050405020304" pitchFamily="18" charset="0"/>
              </a:rPr>
              <a:t>&gt;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đặt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&lt;</a:t>
            </a:r>
            <a:r>
              <a:rPr lang="en-US" sz="2400" kern="1200" dirty="0">
                <a:solidFill>
                  <a:srgbClr val="C00000"/>
                </a:solidFill>
                <a:latin typeface="Times New Roman" panose="02020603050405020304" pitchFamily="18" charset="0"/>
                <a:cs typeface="Times New Roman" panose="02020603050405020304" pitchFamily="18" charset="0"/>
              </a:rPr>
              <a:t>head</a:t>
            </a:r>
            <a:r>
              <a:rPr lang="en-US" sz="2400" kern="1200" dirty="0">
                <a:latin typeface="Times New Roman" panose="02020603050405020304" pitchFamily="18" charset="0"/>
                <a:cs typeface="Times New Roman" panose="02020603050405020304" pitchFamily="18" charset="0"/>
              </a:rPr>
              <a:t>&gt;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 </a:t>
            </a:r>
            <a:r>
              <a:rPr lang="en-US" sz="2400" kern="1200" dirty="0" err="1">
                <a:latin typeface="Times New Roman" panose="02020603050405020304" pitchFamily="18" charset="0"/>
                <a:cs typeface="Times New Roman" panose="02020603050405020304" pitchFamily="18" charset="0"/>
              </a:rPr>
              <a:t>cần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dạng</a:t>
            </a:r>
            <a:r>
              <a:rPr lang="en-US" sz="2400" kern="1200" dirty="0">
                <a:latin typeface="Times New Roman" panose="02020603050405020304" pitchFamily="18" charset="0"/>
                <a:cs typeface="Times New Roman" panose="02020603050405020304" pitchFamily="18" charset="0"/>
              </a:rPr>
              <a:t>.</a:t>
            </a:r>
          </a:p>
          <a:p>
            <a:pPr lvl="1" indent="-457200" algn="just" defTabSz="1066800">
              <a:lnSpc>
                <a:spcPct val="90000"/>
              </a:lnSpc>
              <a:spcBef>
                <a:spcPct val="0"/>
              </a:spcBef>
              <a:spcAft>
                <a:spcPct val="15000"/>
              </a:spcAft>
              <a:buFont typeface="+mj-lt"/>
              <a:buAutoNum type="arabicPeriod"/>
            </a:pPr>
            <a:r>
              <a:rPr lang="en-US" sz="2400" b="0" i="0" kern="1200" dirty="0" err="1">
                <a:latin typeface="Times New Roman" panose="02020603050405020304" pitchFamily="18" charset="0"/>
                <a:cs typeface="Times New Roman" panose="02020603050405020304" pitchFamily="18" charset="0"/>
              </a:rPr>
              <a:t>Nếu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muốn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thiết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lập</a:t>
            </a:r>
            <a:r>
              <a:rPr lang="en-US" sz="2400" b="0" i="0" kern="1200" dirty="0">
                <a:latin typeface="Times New Roman" panose="02020603050405020304" pitchFamily="18" charset="0"/>
                <a:cs typeface="Times New Roman" panose="02020603050405020304" pitchFamily="18" charset="0"/>
              </a:rPr>
              <a:t> CSS </a:t>
            </a:r>
            <a:r>
              <a:rPr lang="en-US" sz="2400" b="0" i="0" kern="1200" dirty="0" err="1">
                <a:latin typeface="Times New Roman" panose="02020603050405020304" pitchFamily="18" charset="0"/>
                <a:cs typeface="Times New Roman" panose="02020603050405020304" pitchFamily="18" charset="0"/>
              </a:rPr>
              <a:t>để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áp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dụng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đồng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thời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nhiều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 </a:t>
            </a:r>
            <a:r>
              <a:rPr lang="en-US" sz="2400" b="0" i="0" kern="1200" dirty="0" err="1">
                <a:latin typeface="Times New Roman" panose="02020603050405020304" pitchFamily="18" charset="0"/>
                <a:cs typeface="Times New Roman" panose="02020603050405020304" pitchFamily="18" charset="0"/>
              </a:rPr>
              <a:t>thì</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dùng</a:t>
            </a:r>
            <a:r>
              <a:rPr lang="en-US" sz="2400" b="0" i="0" kern="1200" dirty="0">
                <a:latin typeface="Times New Roman" panose="02020603050405020304" pitchFamily="18" charset="0"/>
                <a:cs typeface="Times New Roman" panose="02020603050405020304" pitchFamily="18" charset="0"/>
              </a:rPr>
              <a:t> </a:t>
            </a:r>
            <a:r>
              <a:rPr lang="en-US" sz="2400" b="1" i="0" kern="1200" dirty="0">
                <a:latin typeface="Times New Roman" panose="02020603050405020304" pitchFamily="18" charset="0"/>
                <a:cs typeface="Times New Roman" panose="02020603050405020304" pitchFamily="18" charset="0"/>
              </a:rPr>
              <a:t>CSS </a:t>
            </a:r>
            <a:r>
              <a:rPr lang="en-US" sz="2400" b="1" i="0" kern="1200" dirty="0" err="1">
                <a:latin typeface="Times New Roman" panose="02020603050405020304" pitchFamily="18" charset="0"/>
                <a:cs typeface="Times New Roman" panose="02020603050405020304" pitchFamily="18" charset="0"/>
              </a:rPr>
              <a:t>ngoài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tức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dạng</a:t>
            </a:r>
            <a:r>
              <a:rPr lang="en-US" sz="2400" kern="1200" dirty="0">
                <a:latin typeface="Times New Roman" panose="02020603050405020304" pitchFamily="18" charset="0"/>
                <a:cs typeface="Times New Roman" panose="02020603050405020304" pitchFamily="18" charset="0"/>
              </a:rPr>
              <a:t> CSS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tệp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css</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ngoài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nối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 </a:t>
            </a:r>
            <a:r>
              <a:rPr lang="en-US" sz="2400" kern="1200" dirty="0" err="1">
                <a:latin typeface="Times New Roman" panose="02020603050405020304" pitchFamily="18" charset="0"/>
                <a:cs typeface="Times New Roman" panose="02020603050405020304" pitchFamily="18" charset="0"/>
              </a:rPr>
              <a:t>bằng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liên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&lt;</a:t>
            </a:r>
            <a:r>
              <a:rPr lang="en-US" sz="2400" kern="1200" dirty="0">
                <a:solidFill>
                  <a:srgbClr val="C00000"/>
                </a:solidFill>
                <a:latin typeface="Times New Roman" panose="02020603050405020304" pitchFamily="18" charset="0"/>
                <a:cs typeface="Times New Roman" panose="02020603050405020304" pitchFamily="18" charset="0"/>
              </a:rPr>
              <a:t>head</a:t>
            </a:r>
            <a:r>
              <a:rPr lang="en-US" sz="2400" kern="1200" dirty="0">
                <a:latin typeface="Times New Roman" panose="02020603050405020304" pitchFamily="18" charset="0"/>
                <a:cs typeface="Times New Roman" panose="02020603050405020304" pitchFamily="18" charset="0"/>
              </a:rPr>
              <a:t>&gt;: </a:t>
            </a:r>
          </a:p>
          <a:p>
            <a:pPr marL="0" lvl="1" algn="just" defTabSz="1066800">
              <a:lnSpc>
                <a:spcPct val="90000"/>
              </a:lnSpc>
              <a:spcBef>
                <a:spcPct val="0"/>
              </a:spcBef>
              <a:spcAft>
                <a:spcPct val="15000"/>
              </a:spcAft>
            </a:pPr>
            <a:r>
              <a:rPr lang="en-US" sz="2400" dirty="0">
                <a:latin typeface="Times New Roman" panose="02020603050405020304" pitchFamily="18" charset="0"/>
                <a:cs typeface="Times New Roman" panose="02020603050405020304" pitchFamily="18" charset="0"/>
              </a:rPr>
              <a:t>	</a:t>
            </a:r>
            <a:r>
              <a:rPr lang="en-US" sz="2400" kern="1200" dirty="0">
                <a:latin typeface="Times New Roman" panose="02020603050405020304" pitchFamily="18" charset="0"/>
                <a:cs typeface="Times New Roman" panose="02020603050405020304" pitchFamily="18" charset="0"/>
              </a:rPr>
              <a:t>&lt;</a:t>
            </a:r>
            <a:r>
              <a:rPr lang="en-US" sz="2400" kern="1200" dirty="0">
                <a:solidFill>
                  <a:srgbClr val="C00000"/>
                </a:solidFill>
                <a:latin typeface="Times New Roman" panose="02020603050405020304" pitchFamily="18" charset="0"/>
                <a:cs typeface="Times New Roman" panose="02020603050405020304" pitchFamily="18" charset="0"/>
              </a:rPr>
              <a:t>link</a:t>
            </a:r>
            <a:r>
              <a:rPr lang="en-US" sz="2400" kern="1200" dirty="0">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href</a:t>
            </a:r>
            <a:r>
              <a:rPr lang="en-US" sz="2400" kern="1200" dirty="0">
                <a:latin typeface="Times New Roman" panose="02020603050405020304" pitchFamily="18" charset="0"/>
                <a:cs typeface="Times New Roman" panose="02020603050405020304" pitchFamily="18" charset="0"/>
              </a:rPr>
              <a:t>=“</a:t>
            </a:r>
            <a:r>
              <a:rPr lang="en-US" sz="2400" kern="1200" dirty="0">
                <a:solidFill>
                  <a:srgbClr val="0070C0"/>
                </a:solidFill>
                <a:latin typeface="Times New Roman" panose="02020603050405020304" pitchFamily="18" charset="0"/>
                <a:cs typeface="Times New Roman" panose="02020603050405020304" pitchFamily="18" charset="0"/>
              </a:rPr>
              <a:t>styles.css</a:t>
            </a:r>
            <a:r>
              <a:rPr lang="en-US" sz="2400" kern="1200" dirty="0">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rel</a:t>
            </a:r>
            <a:r>
              <a:rPr lang="en-US" sz="2400" kern="1200" dirty="0">
                <a:latin typeface="Times New Roman" panose="02020603050405020304" pitchFamily="18" charset="0"/>
                <a:cs typeface="Times New Roman" panose="02020603050405020304" pitchFamily="18" charset="0"/>
              </a:rPr>
              <a:t>=“</a:t>
            </a:r>
            <a:r>
              <a:rPr lang="en-US" sz="2400" kern="1200" dirty="0">
                <a:solidFill>
                  <a:srgbClr val="0070C0"/>
                </a:solidFill>
                <a:latin typeface="Times New Roman" panose="02020603050405020304" pitchFamily="18" charset="0"/>
                <a:cs typeface="Times New Roman" panose="02020603050405020304" pitchFamily="18" charset="0"/>
              </a:rPr>
              <a:t>stylesheet</a:t>
            </a:r>
            <a:r>
              <a:rPr lang="en-US" sz="2400" kern="1200" dirty="0">
                <a:latin typeface="Times New Roman" panose="02020603050405020304" pitchFamily="18" charset="0"/>
                <a:cs typeface="Times New Roman" panose="02020603050405020304" pitchFamily="18" charset="0"/>
              </a:rPr>
              <a:t>” </a:t>
            </a:r>
            <a:r>
              <a:rPr lang="en-US" sz="2400" kern="1200" dirty="0">
                <a:solidFill>
                  <a:srgbClr val="FF0000"/>
                </a:solidFill>
                <a:latin typeface="Times New Roman" panose="02020603050405020304" pitchFamily="18" charset="0"/>
                <a:cs typeface="Times New Roman" panose="02020603050405020304" pitchFamily="18" charset="0"/>
              </a:rPr>
              <a:t>type</a:t>
            </a:r>
            <a:r>
              <a:rPr lang="en-US" sz="2400" kern="1200" dirty="0">
                <a:latin typeface="Times New Roman" panose="02020603050405020304" pitchFamily="18" charset="0"/>
                <a:cs typeface="Times New Roman" panose="02020603050405020304" pitchFamily="18" charset="0"/>
              </a:rPr>
              <a:t>=“</a:t>
            </a:r>
            <a:r>
              <a:rPr lang="en-US" sz="2400" kern="1200" dirty="0">
                <a:solidFill>
                  <a:srgbClr val="0070C0"/>
                </a:solidFill>
                <a:latin typeface="Times New Roman" panose="02020603050405020304" pitchFamily="18" charset="0"/>
                <a:cs typeface="Times New Roman" panose="02020603050405020304" pitchFamily="18" charset="0"/>
              </a:rPr>
              <a:t>text/</a:t>
            </a:r>
            <a:r>
              <a:rPr lang="en-US" sz="2400" kern="1200" dirty="0" err="1">
                <a:solidFill>
                  <a:srgbClr val="0070C0"/>
                </a:solidFill>
                <a:latin typeface="Times New Roman" panose="02020603050405020304" pitchFamily="18" charset="0"/>
                <a:cs typeface="Times New Roman" panose="02020603050405020304" pitchFamily="18" charset="0"/>
              </a:rPr>
              <a:t>css</a:t>
            </a:r>
            <a:r>
              <a:rPr lang="en-US" sz="2400" kern="1200" dirty="0">
                <a:latin typeface="Times New Roman" panose="02020603050405020304" pitchFamily="18" charset="0"/>
                <a:cs typeface="Times New Roman" panose="02020603050405020304" pitchFamily="18" charset="0"/>
              </a:rPr>
              <a:t>”&gt;</a:t>
            </a:r>
          </a:p>
          <a:p>
            <a:pPr marL="457200" lvl="2" indent="-228600" algn="just" defTabSz="1066800">
              <a:lnSpc>
                <a:spcPct val="90000"/>
              </a:lnSpc>
              <a:spcBef>
                <a:spcPct val="0"/>
              </a:spcBef>
              <a:spcAft>
                <a:spcPct val="15000"/>
              </a:spcAft>
              <a:buFont typeface="+mj-lt"/>
              <a:buNone/>
            </a:pP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A8B2384C-6B21-C780-C291-F5D8A8D1ED9F}"/>
              </a:ext>
            </a:extLst>
          </p:cNvPr>
          <p:cNvSpPr/>
          <p:nvPr/>
        </p:nvSpPr>
        <p:spPr>
          <a:xfrm>
            <a:off x="1442836" y="807101"/>
            <a:ext cx="9019806" cy="1712160"/>
          </a:xfrm>
          <a:custGeom>
            <a:avLst/>
            <a:gdLst>
              <a:gd name="connsiteX0" fmla="*/ 0 w 9019806"/>
              <a:gd name="connsiteY0" fmla="*/ 285366 h 1712160"/>
              <a:gd name="connsiteX1" fmla="*/ 285366 w 9019806"/>
              <a:gd name="connsiteY1" fmla="*/ 0 h 1712160"/>
              <a:gd name="connsiteX2" fmla="*/ 8734440 w 9019806"/>
              <a:gd name="connsiteY2" fmla="*/ 0 h 1712160"/>
              <a:gd name="connsiteX3" fmla="*/ 9019806 w 9019806"/>
              <a:gd name="connsiteY3" fmla="*/ 285366 h 1712160"/>
              <a:gd name="connsiteX4" fmla="*/ 9019806 w 9019806"/>
              <a:gd name="connsiteY4" fmla="*/ 1426794 h 1712160"/>
              <a:gd name="connsiteX5" fmla="*/ 8734440 w 9019806"/>
              <a:gd name="connsiteY5" fmla="*/ 1712160 h 1712160"/>
              <a:gd name="connsiteX6" fmla="*/ 285366 w 9019806"/>
              <a:gd name="connsiteY6" fmla="*/ 1712160 h 1712160"/>
              <a:gd name="connsiteX7" fmla="*/ 0 w 9019806"/>
              <a:gd name="connsiteY7" fmla="*/ 1426794 h 1712160"/>
              <a:gd name="connsiteX8" fmla="*/ 0 w 9019806"/>
              <a:gd name="connsiteY8" fmla="*/ 285366 h 17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806" h="1712160">
                <a:moveTo>
                  <a:pt x="0" y="285366"/>
                </a:moveTo>
                <a:cubicBezTo>
                  <a:pt x="0" y="127763"/>
                  <a:pt x="127763" y="0"/>
                  <a:pt x="285366" y="0"/>
                </a:cubicBezTo>
                <a:lnTo>
                  <a:pt x="8734440" y="0"/>
                </a:lnTo>
                <a:cubicBezTo>
                  <a:pt x="8892043" y="0"/>
                  <a:pt x="9019806" y="127763"/>
                  <a:pt x="9019806" y="285366"/>
                </a:cubicBezTo>
                <a:lnTo>
                  <a:pt x="9019806" y="1426794"/>
                </a:lnTo>
                <a:cubicBezTo>
                  <a:pt x="9019806" y="1584397"/>
                  <a:pt x="8892043" y="1712160"/>
                  <a:pt x="8734440" y="1712160"/>
                </a:cubicBezTo>
                <a:lnTo>
                  <a:pt x="285366" y="1712160"/>
                </a:lnTo>
                <a:cubicBezTo>
                  <a:pt x="127763" y="1712160"/>
                  <a:pt x="0" y="1584397"/>
                  <a:pt x="0" y="1426794"/>
                </a:cubicBezTo>
                <a:lnTo>
                  <a:pt x="0" y="28536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57170" tIns="83581" rIns="357170" bIns="83581"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1. </a:t>
            </a:r>
            <a:r>
              <a:rPr lang="en-US" sz="2400" b="0" i="0" kern="1200" dirty="0" err="1">
                <a:latin typeface="Times New Roman" panose="02020603050405020304" pitchFamily="18" charset="0"/>
                <a:cs typeface="Times New Roman" panose="02020603050405020304" pitchFamily="18" charset="0"/>
              </a:rPr>
              <a:t>Nếu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muốn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thiết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lập</a:t>
            </a:r>
            <a:r>
              <a:rPr lang="en-US" sz="2400" b="0" i="0" kern="1200" dirty="0">
                <a:latin typeface="Times New Roman" panose="02020603050405020304" pitchFamily="18" charset="0"/>
                <a:cs typeface="Times New Roman" panose="02020603050405020304" pitchFamily="18" charset="0"/>
              </a:rPr>
              <a:t> CSS </a:t>
            </a:r>
            <a:r>
              <a:rPr lang="en-US" sz="2400" b="0" i="0" kern="1200" dirty="0" err="1">
                <a:latin typeface="Times New Roman" panose="02020603050405020304" pitchFamily="18" charset="0"/>
                <a:cs typeface="Times New Roman" panose="02020603050405020304" pitchFamily="18" charset="0"/>
              </a:rPr>
              <a:t>để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áp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dụng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toàn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bộ</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tệp</a:t>
            </a:r>
            <a:r>
              <a:rPr lang="en-US" sz="2400" b="0" i="0" kern="1200" dirty="0">
                <a:latin typeface="Times New Roman" panose="02020603050405020304" pitchFamily="18" charset="0"/>
                <a:cs typeface="Times New Roman" panose="02020603050405020304" pitchFamily="18" charset="0"/>
              </a:rPr>
              <a:t> HTML </a:t>
            </a:r>
            <a:r>
              <a:rPr lang="en-US" sz="2400" b="0" i="0" kern="1200" dirty="0" err="1">
                <a:latin typeface="Times New Roman" panose="02020603050405020304" pitchFamily="18" charset="0"/>
                <a:cs typeface="Times New Roman" panose="02020603050405020304" pitchFamily="18" charset="0"/>
              </a:rPr>
              <a:t>thì</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nào</a:t>
            </a:r>
            <a:r>
              <a:rPr lang="en-US" sz="2400" b="0" i="0" kern="1200" dirty="0">
                <a:latin typeface="Times New Roman" panose="02020603050405020304" pitchFamily="18" charset="0"/>
                <a:cs typeface="Times New Roman" panose="02020603050405020304" pitchFamily="18" charset="0"/>
              </a:rPr>
              <a:t>?</a:t>
            </a:r>
          </a:p>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2. </a:t>
            </a:r>
            <a:r>
              <a:rPr lang="en-US" sz="2400" b="0" i="0" kern="1200" dirty="0" err="1">
                <a:latin typeface="Times New Roman" panose="02020603050405020304" pitchFamily="18" charset="0"/>
                <a:cs typeface="Times New Roman" panose="02020603050405020304" pitchFamily="18" charset="0"/>
              </a:rPr>
              <a:t>Nếu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muốn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thiết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lập</a:t>
            </a:r>
            <a:r>
              <a:rPr lang="en-US" sz="2400" b="0" i="0" kern="1200" dirty="0">
                <a:latin typeface="Times New Roman" panose="02020603050405020304" pitchFamily="18" charset="0"/>
                <a:cs typeface="Times New Roman" panose="02020603050405020304" pitchFamily="18" charset="0"/>
              </a:rPr>
              <a:t> CSS </a:t>
            </a:r>
            <a:r>
              <a:rPr lang="en-US" sz="2400" b="0" i="0" kern="1200" dirty="0" err="1">
                <a:latin typeface="Times New Roman" panose="02020603050405020304" pitchFamily="18" charset="0"/>
                <a:cs typeface="Times New Roman" panose="02020603050405020304" pitchFamily="18" charset="0"/>
              </a:rPr>
              <a:t>để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áp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dụng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đồng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thời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nhiều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 </a:t>
            </a:r>
            <a:r>
              <a:rPr lang="en-US" sz="2400" b="0" i="0" kern="1200" dirty="0" err="1">
                <a:latin typeface="Times New Roman" panose="02020603050405020304" pitchFamily="18" charset="0"/>
                <a:cs typeface="Times New Roman" panose="02020603050405020304" pitchFamily="18" charset="0"/>
              </a:rPr>
              <a:t>thì</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nào</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spTree>
    <p:extLst>
      <p:ext uri="{BB962C8B-B14F-4D97-AF65-F5344CB8AC3E}">
        <p14:creationId xmlns:p14="http://schemas.microsoft.com/office/powerpoint/2010/main" val="29551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68536" y="131888"/>
            <a:ext cx="4607146"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3. VAI TRÒ, Ý NGHĨA CỦA CSS</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13" name="Freeform: Shape 12">
            <a:extLst>
              <a:ext uri="{FF2B5EF4-FFF2-40B4-BE49-F238E27FC236}">
                <a16:creationId xmlns:a16="http://schemas.microsoft.com/office/drawing/2014/main" id="{B56DB628-30DE-225A-3C58-B2496C80792D}"/>
              </a:ext>
            </a:extLst>
          </p:cNvPr>
          <p:cNvSpPr/>
          <p:nvPr/>
        </p:nvSpPr>
        <p:spPr>
          <a:xfrm>
            <a:off x="6878934" y="4643662"/>
            <a:ext cx="3718051" cy="1733973"/>
          </a:xfrm>
          <a:custGeom>
            <a:avLst/>
            <a:gdLst>
              <a:gd name="connsiteX0" fmla="*/ 0 w 3718051"/>
              <a:gd name="connsiteY0" fmla="*/ 173397 h 1733973"/>
              <a:gd name="connsiteX1" fmla="*/ 173397 w 3718051"/>
              <a:gd name="connsiteY1" fmla="*/ 0 h 1733973"/>
              <a:gd name="connsiteX2" fmla="*/ 3544654 w 3718051"/>
              <a:gd name="connsiteY2" fmla="*/ 0 h 1733973"/>
              <a:gd name="connsiteX3" fmla="*/ 3718051 w 3718051"/>
              <a:gd name="connsiteY3" fmla="*/ 173397 h 1733973"/>
              <a:gd name="connsiteX4" fmla="*/ 3718051 w 3718051"/>
              <a:gd name="connsiteY4" fmla="*/ 1560576 h 1733973"/>
              <a:gd name="connsiteX5" fmla="*/ 3544654 w 3718051"/>
              <a:gd name="connsiteY5" fmla="*/ 1733973 h 1733973"/>
              <a:gd name="connsiteX6" fmla="*/ 173397 w 3718051"/>
              <a:gd name="connsiteY6" fmla="*/ 1733973 h 1733973"/>
              <a:gd name="connsiteX7" fmla="*/ 0 w 3718051"/>
              <a:gd name="connsiteY7" fmla="*/ 1560576 h 1733973"/>
              <a:gd name="connsiteX8" fmla="*/ 0 w 371805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8051" h="1733973">
                <a:moveTo>
                  <a:pt x="0" y="173397"/>
                </a:moveTo>
                <a:cubicBezTo>
                  <a:pt x="0" y="77632"/>
                  <a:pt x="77632" y="0"/>
                  <a:pt x="173397" y="0"/>
                </a:cubicBezTo>
                <a:lnTo>
                  <a:pt x="3544654" y="0"/>
                </a:lnTo>
                <a:cubicBezTo>
                  <a:pt x="3640419" y="0"/>
                  <a:pt x="3718051" y="77632"/>
                  <a:pt x="3718051" y="173397"/>
                </a:cubicBezTo>
                <a:lnTo>
                  <a:pt x="3718051" y="1560576"/>
                </a:lnTo>
                <a:cubicBezTo>
                  <a:pt x="3718051" y="1656341"/>
                  <a:pt x="3640419" y="1733973"/>
                  <a:pt x="3544654" y="1733973"/>
                </a:cubicBezTo>
                <a:lnTo>
                  <a:pt x="173397" y="1733973"/>
                </a:lnTo>
                <a:cubicBezTo>
                  <a:pt x="77632" y="1733973"/>
                  <a:pt x="0" y="1656341"/>
                  <a:pt x="0" y="1560576"/>
                </a:cubicBezTo>
                <a:lnTo>
                  <a:pt x="0" y="173397"/>
                </a:lnTo>
                <a:close/>
              </a:path>
            </a:pathLst>
          </a:custGeom>
        </p:spPr>
        <p:style>
          <a:lnRef idx="2">
            <a:schemeClr val="accent4">
              <a:hueOff val="6533927"/>
              <a:satOff val="-27185"/>
              <a:lumOff val="640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9705" tIns="547783" rIns="114290" bIns="11429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err="1">
                <a:latin typeface="Times New Roman" panose="02020603050405020304" pitchFamily="18" charset="0"/>
                <a:cs typeface="Times New Roman" panose="02020603050405020304" pitchFamily="18" charset="0"/>
              </a:rPr>
              <a:t>Thiết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lập</a:t>
            </a:r>
            <a:r>
              <a:rPr lang="en-US" sz="2000" kern="1200" dirty="0">
                <a:latin typeface="Times New Roman" panose="02020603050405020304" pitchFamily="18" charset="0"/>
                <a:cs typeface="Times New Roman" panose="02020603050405020304" pitchFamily="18" charset="0"/>
              </a:rPr>
              <a:t> 1 </a:t>
            </a:r>
            <a:r>
              <a:rPr lang="en-US" sz="2000" kern="1200" dirty="0" err="1">
                <a:latin typeface="Times New Roman" panose="02020603050405020304" pitchFamily="18" charset="0"/>
                <a:cs typeface="Times New Roman" panose="02020603050405020304" pitchFamily="18" charset="0"/>
              </a:rPr>
              <a:t>lần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dùng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lần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trang</a:t>
            </a:r>
            <a:r>
              <a:rPr lang="en-US" sz="2000" kern="1200" dirty="0">
                <a:latin typeface="Times New Roman" panose="02020603050405020304" pitchFamily="18" charset="0"/>
                <a:cs typeface="Times New Roman" panose="02020603050405020304" pitchFamily="18" charset="0"/>
              </a:rPr>
              <a:t> web</a:t>
            </a:r>
          </a:p>
        </p:txBody>
      </p:sp>
      <p:sp>
        <p:nvSpPr>
          <p:cNvPr id="15" name="Freeform: Shape 14">
            <a:extLst>
              <a:ext uri="{FF2B5EF4-FFF2-40B4-BE49-F238E27FC236}">
                <a16:creationId xmlns:a16="http://schemas.microsoft.com/office/drawing/2014/main" id="{4AB0FD0D-2A94-7E0A-9079-00F663CB8BD6}"/>
              </a:ext>
            </a:extLst>
          </p:cNvPr>
          <p:cNvSpPr/>
          <p:nvPr/>
        </p:nvSpPr>
        <p:spPr>
          <a:xfrm>
            <a:off x="1331648" y="4656658"/>
            <a:ext cx="4452070" cy="1733973"/>
          </a:xfrm>
          <a:custGeom>
            <a:avLst/>
            <a:gdLst>
              <a:gd name="connsiteX0" fmla="*/ 0 w 5264344"/>
              <a:gd name="connsiteY0" fmla="*/ 173397 h 1733973"/>
              <a:gd name="connsiteX1" fmla="*/ 173397 w 5264344"/>
              <a:gd name="connsiteY1" fmla="*/ 0 h 1733973"/>
              <a:gd name="connsiteX2" fmla="*/ 5090947 w 5264344"/>
              <a:gd name="connsiteY2" fmla="*/ 0 h 1733973"/>
              <a:gd name="connsiteX3" fmla="*/ 5264344 w 5264344"/>
              <a:gd name="connsiteY3" fmla="*/ 173397 h 1733973"/>
              <a:gd name="connsiteX4" fmla="*/ 5264344 w 5264344"/>
              <a:gd name="connsiteY4" fmla="*/ 1560576 h 1733973"/>
              <a:gd name="connsiteX5" fmla="*/ 5090947 w 5264344"/>
              <a:gd name="connsiteY5" fmla="*/ 1733973 h 1733973"/>
              <a:gd name="connsiteX6" fmla="*/ 173397 w 5264344"/>
              <a:gd name="connsiteY6" fmla="*/ 1733973 h 1733973"/>
              <a:gd name="connsiteX7" fmla="*/ 0 w 5264344"/>
              <a:gd name="connsiteY7" fmla="*/ 1560576 h 1733973"/>
              <a:gd name="connsiteX8" fmla="*/ 0 w 5264344"/>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4344" h="1733973">
                <a:moveTo>
                  <a:pt x="0" y="173397"/>
                </a:moveTo>
                <a:cubicBezTo>
                  <a:pt x="0" y="77632"/>
                  <a:pt x="77632" y="0"/>
                  <a:pt x="173397" y="0"/>
                </a:cubicBezTo>
                <a:lnTo>
                  <a:pt x="5090947" y="0"/>
                </a:lnTo>
                <a:cubicBezTo>
                  <a:pt x="5186712" y="0"/>
                  <a:pt x="5264344" y="77632"/>
                  <a:pt x="5264344" y="173397"/>
                </a:cubicBezTo>
                <a:lnTo>
                  <a:pt x="5264344" y="1560576"/>
                </a:lnTo>
                <a:cubicBezTo>
                  <a:pt x="5264344" y="1656341"/>
                  <a:pt x="5186712" y="1733973"/>
                  <a:pt x="5090947" y="1733973"/>
                </a:cubicBezTo>
                <a:lnTo>
                  <a:pt x="173397" y="1733973"/>
                </a:lnTo>
                <a:cubicBezTo>
                  <a:pt x="77632" y="1733973"/>
                  <a:pt x="0" y="1656341"/>
                  <a:pt x="0" y="1560576"/>
                </a:cubicBezTo>
                <a:lnTo>
                  <a:pt x="0" y="173397"/>
                </a:lnTo>
                <a:close/>
              </a:path>
            </a:pathLst>
          </a:cu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290" tIns="547783" rIns="1693594" bIns="114290" numCol="1" spcCol="1270" anchor="t" anchorCtr="0">
            <a:noAutofit/>
          </a:bodyPr>
          <a:lstStyle/>
          <a:p>
            <a:pPr marL="0" lvl="1" algn="just" defTabSz="889000">
              <a:lnSpc>
                <a:spcPct val="90000"/>
              </a:lnSpc>
              <a:spcBef>
                <a:spcPct val="0"/>
              </a:spcBef>
              <a:spcAft>
                <a:spcPct val="15000"/>
              </a:spcAft>
            </a:pPr>
            <a:endParaRPr lang="en-US" sz="2000" kern="1200" dirty="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E038A613-08F4-32E0-C85E-861F9DBA3C77}"/>
              </a:ext>
            </a:extLst>
          </p:cNvPr>
          <p:cNvSpPr/>
          <p:nvPr/>
        </p:nvSpPr>
        <p:spPr>
          <a:xfrm>
            <a:off x="6878934" y="971965"/>
            <a:ext cx="3718051" cy="1733973"/>
          </a:xfrm>
          <a:custGeom>
            <a:avLst/>
            <a:gdLst>
              <a:gd name="connsiteX0" fmla="*/ 0 w 3718051"/>
              <a:gd name="connsiteY0" fmla="*/ 173397 h 1733973"/>
              <a:gd name="connsiteX1" fmla="*/ 173397 w 3718051"/>
              <a:gd name="connsiteY1" fmla="*/ 0 h 1733973"/>
              <a:gd name="connsiteX2" fmla="*/ 3544654 w 3718051"/>
              <a:gd name="connsiteY2" fmla="*/ 0 h 1733973"/>
              <a:gd name="connsiteX3" fmla="*/ 3718051 w 3718051"/>
              <a:gd name="connsiteY3" fmla="*/ 173397 h 1733973"/>
              <a:gd name="connsiteX4" fmla="*/ 3718051 w 3718051"/>
              <a:gd name="connsiteY4" fmla="*/ 1560576 h 1733973"/>
              <a:gd name="connsiteX5" fmla="*/ 3544654 w 3718051"/>
              <a:gd name="connsiteY5" fmla="*/ 1733973 h 1733973"/>
              <a:gd name="connsiteX6" fmla="*/ 173397 w 3718051"/>
              <a:gd name="connsiteY6" fmla="*/ 1733973 h 1733973"/>
              <a:gd name="connsiteX7" fmla="*/ 0 w 3718051"/>
              <a:gd name="connsiteY7" fmla="*/ 1560576 h 1733973"/>
              <a:gd name="connsiteX8" fmla="*/ 0 w 371805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8051" h="1733973">
                <a:moveTo>
                  <a:pt x="0" y="173397"/>
                </a:moveTo>
                <a:cubicBezTo>
                  <a:pt x="0" y="77632"/>
                  <a:pt x="77632" y="0"/>
                  <a:pt x="173397" y="0"/>
                </a:cubicBezTo>
                <a:lnTo>
                  <a:pt x="3544654" y="0"/>
                </a:lnTo>
                <a:cubicBezTo>
                  <a:pt x="3640419" y="0"/>
                  <a:pt x="3718051" y="77632"/>
                  <a:pt x="3718051" y="173397"/>
                </a:cubicBezTo>
                <a:lnTo>
                  <a:pt x="3718051" y="1560576"/>
                </a:lnTo>
                <a:cubicBezTo>
                  <a:pt x="3718051" y="1656341"/>
                  <a:pt x="3640419" y="1733973"/>
                  <a:pt x="3544654" y="1733973"/>
                </a:cubicBezTo>
                <a:lnTo>
                  <a:pt x="173397" y="1733973"/>
                </a:lnTo>
                <a:cubicBezTo>
                  <a:pt x="77632" y="1733973"/>
                  <a:pt x="0" y="1656341"/>
                  <a:pt x="0" y="1560576"/>
                </a:cubicBezTo>
                <a:lnTo>
                  <a:pt x="0" y="173397"/>
                </a:lnTo>
                <a:close/>
              </a:path>
            </a:pathLst>
          </a:custGeom>
        </p:spPr>
        <p:style>
          <a:lnRef idx="2">
            <a:schemeClr val="accent4">
              <a:hueOff val="3266964"/>
              <a:satOff val="-13592"/>
              <a:lumOff val="32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9705" tIns="114290" rIns="114290" bIns="547783"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dạng</a:t>
            </a:r>
            <a:r>
              <a:rPr lang="en-US" sz="2000" kern="1200" dirty="0">
                <a:latin typeface="Times New Roman" panose="02020603050405020304" pitchFamily="18" charset="0"/>
                <a:cs typeface="Times New Roman" panose="02020603050405020304" pitchFamily="18" charset="0"/>
              </a:rPr>
              <a:t> 1 </a:t>
            </a:r>
            <a:r>
              <a:rPr lang="en-US" sz="2000" kern="1200" dirty="0" err="1">
                <a:latin typeface="Times New Roman" panose="02020603050405020304" pitchFamily="18" charset="0"/>
                <a:cs typeface="Times New Roman" panose="02020603050405020304" pitchFamily="18" charset="0"/>
              </a:rPr>
              <a:t>kiểu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chung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thống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nhất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toàn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bộ</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trang</a:t>
            </a:r>
            <a:r>
              <a:rPr lang="en-US" sz="2000" kern="1200" dirty="0">
                <a:latin typeface="Times New Roman" panose="02020603050405020304" pitchFamily="18" charset="0"/>
                <a:cs typeface="Times New Roman" panose="02020603050405020304" pitchFamily="18" charset="0"/>
              </a:rPr>
              <a:t> web </a:t>
            </a:r>
            <a:r>
              <a:rPr lang="en-US" sz="2000" kern="1200" dirty="0" err="1">
                <a:latin typeface="Times New Roman" panose="02020603050405020304" pitchFamily="18" charset="0"/>
                <a:cs typeface="Times New Roman" panose="02020603050405020304" pitchFamily="18" charset="0"/>
              </a:rPr>
              <a:t>hoặc</a:t>
            </a:r>
            <a:r>
              <a:rPr lang="en-US" sz="2000" kern="1200" dirty="0">
                <a:latin typeface="Times New Roman" panose="02020603050405020304" pitchFamily="18" charset="0"/>
                <a:cs typeface="Times New Roman" panose="02020603050405020304" pitchFamily="18" charset="0"/>
              </a:rPr>
              <a:t> website</a:t>
            </a:r>
          </a:p>
        </p:txBody>
      </p:sp>
      <p:sp>
        <p:nvSpPr>
          <p:cNvPr id="17" name="Freeform: Shape 16">
            <a:extLst>
              <a:ext uri="{FF2B5EF4-FFF2-40B4-BE49-F238E27FC236}">
                <a16:creationId xmlns:a16="http://schemas.microsoft.com/office/drawing/2014/main" id="{C6F7DAF5-CDEF-F57E-3372-CBE9F2A6DDA9}"/>
              </a:ext>
            </a:extLst>
          </p:cNvPr>
          <p:cNvSpPr/>
          <p:nvPr/>
        </p:nvSpPr>
        <p:spPr>
          <a:xfrm>
            <a:off x="1331648" y="971965"/>
            <a:ext cx="4452070" cy="1733973"/>
          </a:xfrm>
          <a:custGeom>
            <a:avLst/>
            <a:gdLst>
              <a:gd name="connsiteX0" fmla="*/ 0 w 5264344"/>
              <a:gd name="connsiteY0" fmla="*/ 173397 h 1733973"/>
              <a:gd name="connsiteX1" fmla="*/ 173397 w 5264344"/>
              <a:gd name="connsiteY1" fmla="*/ 0 h 1733973"/>
              <a:gd name="connsiteX2" fmla="*/ 5090947 w 5264344"/>
              <a:gd name="connsiteY2" fmla="*/ 0 h 1733973"/>
              <a:gd name="connsiteX3" fmla="*/ 5264344 w 5264344"/>
              <a:gd name="connsiteY3" fmla="*/ 173397 h 1733973"/>
              <a:gd name="connsiteX4" fmla="*/ 5264344 w 5264344"/>
              <a:gd name="connsiteY4" fmla="*/ 1560576 h 1733973"/>
              <a:gd name="connsiteX5" fmla="*/ 5090947 w 5264344"/>
              <a:gd name="connsiteY5" fmla="*/ 1733973 h 1733973"/>
              <a:gd name="connsiteX6" fmla="*/ 173397 w 5264344"/>
              <a:gd name="connsiteY6" fmla="*/ 1733973 h 1733973"/>
              <a:gd name="connsiteX7" fmla="*/ 0 w 5264344"/>
              <a:gd name="connsiteY7" fmla="*/ 1560576 h 1733973"/>
              <a:gd name="connsiteX8" fmla="*/ 0 w 5264344"/>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4344" h="1733973">
                <a:moveTo>
                  <a:pt x="0" y="173397"/>
                </a:moveTo>
                <a:cubicBezTo>
                  <a:pt x="0" y="77632"/>
                  <a:pt x="77632" y="0"/>
                  <a:pt x="173397" y="0"/>
                </a:cubicBezTo>
                <a:lnTo>
                  <a:pt x="5090947" y="0"/>
                </a:lnTo>
                <a:cubicBezTo>
                  <a:pt x="5186712" y="0"/>
                  <a:pt x="5264344" y="77632"/>
                  <a:pt x="5264344" y="173397"/>
                </a:cubicBezTo>
                <a:lnTo>
                  <a:pt x="5264344" y="1560576"/>
                </a:lnTo>
                <a:cubicBezTo>
                  <a:pt x="5264344" y="1656341"/>
                  <a:pt x="5186712" y="1733973"/>
                  <a:pt x="5090947" y="1733973"/>
                </a:cubicBezTo>
                <a:lnTo>
                  <a:pt x="173397" y="1733973"/>
                </a:lnTo>
                <a:cubicBezTo>
                  <a:pt x="77632" y="1733973"/>
                  <a:pt x="0" y="1656341"/>
                  <a:pt x="0" y="1560576"/>
                </a:cubicBezTo>
                <a:lnTo>
                  <a:pt x="0" y="173397"/>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290" tIns="114290" rIns="1693594" bIns="547783"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Tách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việc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tạo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trang</a:t>
            </a:r>
            <a:r>
              <a:rPr lang="en-US" sz="2000" kern="1200" dirty="0">
                <a:latin typeface="Times New Roman" panose="02020603050405020304" pitchFamily="18" charset="0"/>
                <a:cs typeface="Times New Roman" panose="02020603050405020304" pitchFamily="18" charset="0"/>
              </a:rPr>
              <a:t> web </a:t>
            </a:r>
            <a:r>
              <a:rPr lang="en-US" sz="2000" kern="1200" dirty="0" err="1">
                <a:latin typeface="Times New Roman" panose="02020603050405020304" pitchFamily="18" charset="0"/>
                <a:cs typeface="Times New Roman" panose="02020603050405020304" pitchFamily="18" charset="0"/>
              </a:rPr>
              <a:t>thành</a:t>
            </a:r>
            <a:r>
              <a:rPr lang="en-US" sz="2000" kern="1200" dirty="0">
                <a:latin typeface="Times New Roman" panose="02020603050405020304" pitchFamily="18" charset="0"/>
                <a:cs typeface="Times New Roman" panose="02020603050405020304" pitchFamily="18" charset="0"/>
              </a:rPr>
              <a:t> 2 </a:t>
            </a:r>
            <a:r>
              <a:rPr lang="en-US" sz="2000" kern="1200" dirty="0" err="1">
                <a:latin typeface="Times New Roman" panose="02020603050405020304" pitchFamily="18" charset="0"/>
                <a:cs typeface="Times New Roman" panose="02020603050405020304" pitchFamily="18" charset="0"/>
              </a:rPr>
              <a:t>phần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nội</a:t>
            </a:r>
            <a:r>
              <a:rPr lang="en-US" sz="2000" kern="1200" dirty="0">
                <a:latin typeface="Times New Roman" panose="02020603050405020304" pitchFamily="18" charset="0"/>
                <a:cs typeface="Times New Roman" panose="02020603050405020304" pitchFamily="18" charset="0"/>
              </a:rPr>
              <a:t> dung (html)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css</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thể</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kế</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css</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một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lập</a:t>
            </a:r>
            <a:endParaRPr lang="en-US" sz="2000" kern="1200" dirty="0">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340DAE92-1FE0-3891-9C8E-97C078A47253}"/>
              </a:ext>
            </a:extLst>
          </p:cNvPr>
          <p:cNvSpPr/>
          <p:nvPr/>
        </p:nvSpPr>
        <p:spPr>
          <a:xfrm>
            <a:off x="3873725" y="1280829"/>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00570" tIns="90057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Chuyên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nghiệp</a:t>
            </a:r>
            <a:endParaRPr lang="en-US" sz="3000" kern="1200" dirty="0">
              <a:latin typeface="Times New Roman" panose="020206030504050203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CC55F48C-6B9E-FA80-96B0-63E60AB5B103}"/>
              </a:ext>
            </a:extLst>
          </p:cNvPr>
          <p:cNvSpPr/>
          <p:nvPr/>
        </p:nvSpPr>
        <p:spPr>
          <a:xfrm>
            <a:off x="6328381" y="1280829"/>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spcFirstLastPara="0" vert="horz" wrap="square" lIns="213360" tIns="900570" rIns="900570" bIns="213360"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Thống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nhất</a:t>
            </a:r>
            <a:endParaRPr lang="en-US" sz="3000" kern="1200" dirty="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A3B3D988-4614-B352-570E-3084612F0BEB}"/>
              </a:ext>
            </a:extLst>
          </p:cNvPr>
          <p:cNvSpPr/>
          <p:nvPr/>
        </p:nvSpPr>
        <p:spPr>
          <a:xfrm>
            <a:off x="6328381" y="3735485"/>
            <a:ext cx="2346283"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spcFirstLastPara="0" vert="horz" wrap="square" lIns="213360" tIns="213359" rIns="900571" bIns="900570"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Nhanh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chóng</a:t>
            </a:r>
            <a:endParaRPr lang="en-US" sz="3000" kern="1200" dirty="0">
              <a:latin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B5D0CD07-C222-1659-3240-E9FFAD6307D4}"/>
              </a:ext>
            </a:extLst>
          </p:cNvPr>
          <p:cNvSpPr/>
          <p:nvPr/>
        </p:nvSpPr>
        <p:spPr>
          <a:xfrm>
            <a:off x="3873724" y="3735485"/>
            <a:ext cx="2346283"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900571" tIns="213360" rIns="213360" bIns="900570"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Thuận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tiện</a:t>
            </a:r>
            <a:endParaRPr lang="en-US" sz="3000" kern="1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7577C08-AE35-1AB9-C59B-BAEA25B6225A}"/>
              </a:ext>
            </a:extLst>
          </p:cNvPr>
          <p:cNvSpPr txBox="1"/>
          <p:nvPr/>
        </p:nvSpPr>
        <p:spPr>
          <a:xfrm>
            <a:off x="1331648" y="4793858"/>
            <a:ext cx="2887979" cy="1477328"/>
          </a:xfrm>
          <a:prstGeom prst="rect">
            <a:avLst/>
          </a:prstGeom>
          <a:noFill/>
        </p:spPr>
        <p:txBody>
          <a:bodyPr wrap="square">
            <a:spAutoFit/>
          </a:bodyPr>
          <a:lstStyle/>
          <a:p>
            <a:pPr marL="228600" lvl="1" indent="-228600" algn="just"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Dễ</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bảo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trì</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nâng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cấp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thay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đổi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trang</a:t>
            </a:r>
            <a:r>
              <a:rPr lang="en-US" sz="2000" kern="1200" dirty="0">
                <a:latin typeface="Times New Roman" panose="02020603050405020304" pitchFamily="18" charset="0"/>
                <a:cs typeface="Times New Roman" panose="02020603050405020304" pitchFamily="18" charset="0"/>
              </a:rPr>
              <a:t> web, </a:t>
            </a:r>
            <a:r>
              <a:rPr lang="en-US" sz="2000" kern="1200" dirty="0" err="1">
                <a:latin typeface="Times New Roman" panose="02020603050405020304" pitchFamily="18" charset="0"/>
                <a:cs typeface="Times New Roman" panose="02020603050405020304" pitchFamily="18" charset="0"/>
              </a:rPr>
              <a:t>chỉ</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cần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thay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đổi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css</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ảnh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hưởng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nội</a:t>
            </a:r>
            <a:r>
              <a:rPr lang="en-US" sz="2000" kern="1200" dirty="0">
                <a:latin typeface="Times New Roman" panose="02020603050405020304" pitchFamily="18" charset="0"/>
                <a:cs typeface="Times New Roman" panose="02020603050405020304" pitchFamily="18" charset="0"/>
              </a:rPr>
              <a:t> dung)</a:t>
            </a:r>
          </a:p>
        </p:txBody>
      </p:sp>
    </p:spTree>
    <p:extLst>
      <p:ext uri="{BB962C8B-B14F-4D97-AF65-F5344CB8AC3E}">
        <p14:creationId xmlns:p14="http://schemas.microsoft.com/office/powerpoint/2010/main" val="406931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7" grpId="0" animBg="1"/>
      <p:bldP spid="18" grpId="0" animBg="1"/>
      <p:bldP spid="19" grpId="0" animBg="1"/>
      <p:bldP spid="20" grpId="0" animBg="1"/>
      <p:bldP spid="21"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graphicFrame>
        <p:nvGraphicFramePr>
          <p:cNvPr id="4" name="Diagram 3">
            <a:extLst>
              <a:ext uri="{FF2B5EF4-FFF2-40B4-BE49-F238E27FC236}">
                <a16:creationId xmlns:a16="http://schemas.microsoft.com/office/drawing/2014/main" id="{10C281EF-8E8D-D7C6-C6E1-1B02A87969EC}"/>
              </a:ext>
            </a:extLst>
          </p:cNvPr>
          <p:cNvGraphicFramePr/>
          <p:nvPr>
            <p:extLst>
              <p:ext uri="{D42A27DB-BD31-4B8C-83A1-F6EECF244321}">
                <p14:modId xmlns:p14="http://schemas.microsoft.com/office/powerpoint/2010/main" val="4047349555"/>
              </p:ext>
            </p:extLst>
          </p:nvPr>
        </p:nvGraphicFramePr>
        <p:xfrm>
          <a:off x="1099830" y="1864421"/>
          <a:ext cx="9992339" cy="2919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4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260F1FF-CFCE-4467-9756-24CEE1D7C11E}"/>
                                            </p:graphicEl>
                                          </p:spTgt>
                                        </p:tgtEl>
                                        <p:attrNameLst>
                                          <p:attrName>style.visibility</p:attrName>
                                        </p:attrNameLst>
                                      </p:cBhvr>
                                      <p:to>
                                        <p:strVal val="visible"/>
                                      </p:to>
                                    </p:set>
                                    <p:animEffect transition="in" filter="fade">
                                      <p:cBhvr>
                                        <p:cTn id="7" dur="500"/>
                                        <p:tgtEl>
                                          <p:spTgt spid="4">
                                            <p:graphicEl>
                                              <a:dgm id="{F260F1FF-CFCE-4467-9756-24CEE1D7C11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54D63F0-4516-4B24-A016-A31BD8F5C1C4}"/>
                                            </p:graphicEl>
                                          </p:spTgt>
                                        </p:tgtEl>
                                        <p:attrNameLst>
                                          <p:attrName>style.visibility</p:attrName>
                                        </p:attrNameLst>
                                      </p:cBhvr>
                                      <p:to>
                                        <p:strVal val="visible"/>
                                      </p:to>
                                    </p:set>
                                    <p:animEffect transition="in" filter="fade">
                                      <p:cBhvr>
                                        <p:cTn id="12" dur="500"/>
                                        <p:tgtEl>
                                          <p:spTgt spid="4">
                                            <p:graphicEl>
                                              <a:dgm id="{954D63F0-4516-4B24-A016-A31BD8F5C1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sp>
        <p:nvSpPr>
          <p:cNvPr id="5" name="Freeform: Shape 4">
            <a:extLst>
              <a:ext uri="{FF2B5EF4-FFF2-40B4-BE49-F238E27FC236}">
                <a16:creationId xmlns:a16="http://schemas.microsoft.com/office/drawing/2014/main" id="{0142D8B8-7F37-BC20-0FE7-49BD9DB4CD32}"/>
              </a:ext>
            </a:extLst>
          </p:cNvPr>
          <p:cNvSpPr/>
          <p:nvPr/>
        </p:nvSpPr>
        <p:spPr>
          <a:xfrm>
            <a:off x="1093117" y="2067915"/>
            <a:ext cx="9825040" cy="2769261"/>
          </a:xfrm>
          <a:custGeom>
            <a:avLst/>
            <a:gdLst>
              <a:gd name="connsiteX0" fmla="*/ 0 w 9825040"/>
              <a:gd name="connsiteY0" fmla="*/ 0 h 3179440"/>
              <a:gd name="connsiteX1" fmla="*/ 9825040 w 9825040"/>
              <a:gd name="connsiteY1" fmla="*/ 0 h 3179440"/>
              <a:gd name="connsiteX2" fmla="*/ 9825040 w 9825040"/>
              <a:gd name="connsiteY2" fmla="*/ 3179440 h 3179440"/>
              <a:gd name="connsiteX3" fmla="*/ 0 w 9825040"/>
              <a:gd name="connsiteY3" fmla="*/ 3179440 h 3179440"/>
              <a:gd name="connsiteX4" fmla="*/ 0 w 9825040"/>
              <a:gd name="connsiteY4" fmla="*/ 0 h 3179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5040" h="3179440">
                <a:moveTo>
                  <a:pt x="0" y="0"/>
                </a:moveTo>
                <a:lnTo>
                  <a:pt x="9825040" y="0"/>
                </a:lnTo>
                <a:lnTo>
                  <a:pt x="9825040" y="3179440"/>
                </a:lnTo>
                <a:lnTo>
                  <a:pt x="0" y="3179440"/>
                </a:lnTo>
                <a:lnTo>
                  <a:pt x="0" y="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532" tIns="520700" rIns="762532" bIns="170688" numCol="1" spcCol="1270" anchor="t" anchorCtr="0">
            <a:noAutofit/>
          </a:bodyPr>
          <a:lstStyle/>
          <a:p>
            <a:pPr marL="228600" lvl="1" indent="-228600" algn="just"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Arial" panose="020B0604020202020204" pitchFamily="34" charset="0"/>
              <a:buChar char="•"/>
            </a:pPr>
            <a:endParaRPr lang="en-US" sz="2400" kern="1200" dirty="0">
              <a:latin typeface="Times New Roman" panose="02020603050405020304" pitchFamily="18" charset="0"/>
              <a:cs typeface="Times New Roman" panose="02020603050405020304" pitchFamily="18" charset="0"/>
            </a:endParaRPr>
          </a:p>
          <a:p>
            <a:pPr marL="342900" lvl="1" indent="-342900" algn="just" defTabSz="1066800">
              <a:lnSpc>
                <a:spcPct val="90000"/>
              </a:lnSpc>
              <a:spcBef>
                <a:spcPct val="0"/>
              </a:spcBef>
              <a:spcAft>
                <a:spcPct val="15000"/>
              </a:spcAft>
              <a:buFont typeface="Arial" panose="020B0604020202020204" pitchFamily="34" charset="0"/>
              <a:buChar char="•"/>
            </a:pPr>
            <a:r>
              <a:rPr lang="en-US" sz="2400" b="0" i="0" kern="1200" dirty="0" err="1">
                <a:latin typeface="Times New Roman" panose="02020603050405020304" pitchFamily="18" charset="0"/>
                <a:cs typeface="Times New Roman" panose="02020603050405020304" pitchFamily="18" charset="0"/>
              </a:rPr>
              <a:t>Mẫu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CSS trên </a:t>
            </a:r>
            <a:r>
              <a:rPr lang="en-US" sz="2400" b="0" i="0" kern="1200" dirty="0" err="1">
                <a:latin typeface="Times New Roman" panose="02020603050405020304" pitchFamily="18" charset="0"/>
                <a:cs typeface="Times New Roman" panose="02020603050405020304" pitchFamily="18" charset="0"/>
              </a:rPr>
              <a:t>thiết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lập</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định dạng cho các phần tử h1, h2, và h3</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cùng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khung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viền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màu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đỏ</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nét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liền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độ</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dày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khung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viền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2 pixel.</a:t>
            </a: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DD5A8C3B-A2ED-C80B-E5E8-6CEA6FDBA7AC}"/>
              </a:ext>
            </a:extLst>
          </p:cNvPr>
          <p:cNvSpPr/>
          <p:nvPr/>
        </p:nvSpPr>
        <p:spPr>
          <a:xfrm>
            <a:off x="1584369" y="1226595"/>
            <a:ext cx="7342723" cy="1682640"/>
          </a:xfrm>
          <a:custGeom>
            <a:avLst/>
            <a:gdLst>
              <a:gd name="connsiteX0" fmla="*/ 0 w 7342723"/>
              <a:gd name="connsiteY0" fmla="*/ 280446 h 1682640"/>
              <a:gd name="connsiteX1" fmla="*/ 280446 w 7342723"/>
              <a:gd name="connsiteY1" fmla="*/ 0 h 1682640"/>
              <a:gd name="connsiteX2" fmla="*/ 7062277 w 7342723"/>
              <a:gd name="connsiteY2" fmla="*/ 0 h 1682640"/>
              <a:gd name="connsiteX3" fmla="*/ 7342723 w 7342723"/>
              <a:gd name="connsiteY3" fmla="*/ 280446 h 1682640"/>
              <a:gd name="connsiteX4" fmla="*/ 7342723 w 7342723"/>
              <a:gd name="connsiteY4" fmla="*/ 1402194 h 1682640"/>
              <a:gd name="connsiteX5" fmla="*/ 7062277 w 7342723"/>
              <a:gd name="connsiteY5" fmla="*/ 1682640 h 1682640"/>
              <a:gd name="connsiteX6" fmla="*/ 280446 w 7342723"/>
              <a:gd name="connsiteY6" fmla="*/ 1682640 h 1682640"/>
              <a:gd name="connsiteX7" fmla="*/ 0 w 7342723"/>
              <a:gd name="connsiteY7" fmla="*/ 1402194 h 1682640"/>
              <a:gd name="connsiteX8" fmla="*/ 0 w 7342723"/>
              <a:gd name="connsiteY8" fmla="*/ 280446 h 168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723" h="1682640">
                <a:moveTo>
                  <a:pt x="0" y="280446"/>
                </a:moveTo>
                <a:cubicBezTo>
                  <a:pt x="0" y="125560"/>
                  <a:pt x="125560" y="0"/>
                  <a:pt x="280446" y="0"/>
                </a:cubicBezTo>
                <a:lnTo>
                  <a:pt x="7062277" y="0"/>
                </a:lnTo>
                <a:cubicBezTo>
                  <a:pt x="7217163" y="0"/>
                  <a:pt x="7342723" y="125560"/>
                  <a:pt x="7342723" y="280446"/>
                </a:cubicBezTo>
                <a:lnTo>
                  <a:pt x="7342723" y="1402194"/>
                </a:lnTo>
                <a:cubicBezTo>
                  <a:pt x="7342723" y="1557080"/>
                  <a:pt x="7217163" y="1682640"/>
                  <a:pt x="7062277" y="1682640"/>
                </a:cubicBezTo>
                <a:lnTo>
                  <a:pt x="280446" y="1682640"/>
                </a:lnTo>
                <a:cubicBezTo>
                  <a:pt x="125560" y="1682640"/>
                  <a:pt x="0" y="1557080"/>
                  <a:pt x="0" y="1402194"/>
                </a:cubicBezTo>
                <a:lnTo>
                  <a:pt x="0" y="28044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42094" tIns="82140" rIns="342094" bIns="82140"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2. </a:t>
            </a:r>
            <a:r>
              <a:rPr lang="vi-VN" sz="2400" b="0" i="0" kern="1200" dirty="0">
                <a:latin typeface="Times New Roman" panose="02020603050405020304" pitchFamily="18" charset="0"/>
                <a:cs typeface="Times New Roman" panose="02020603050405020304" pitchFamily="18" charset="0"/>
              </a:rPr>
              <a:t>Giả sử có một định dạng CSS như sau</a:t>
            </a:r>
            <a:r>
              <a:rPr lang="en-US" sz="2400" b="0" i="0" kern="1200" dirty="0">
                <a:latin typeface="Times New Roman" panose="02020603050405020304" pitchFamily="18" charset="0"/>
                <a:cs typeface="Times New Roman" panose="02020603050405020304" pitchFamily="18" charset="0"/>
              </a:rPr>
              <a:t>:</a:t>
            </a:r>
          </a:p>
          <a:p>
            <a:pPr marL="0" lvl="0" indent="0" algn="just" defTabSz="1066800">
              <a:lnSpc>
                <a:spcPct val="90000"/>
              </a:lnSpc>
              <a:spcBef>
                <a:spcPct val="0"/>
              </a:spcBef>
              <a:spcAft>
                <a:spcPct val="35000"/>
              </a:spcAft>
              <a:buNone/>
            </a:pPr>
            <a:r>
              <a:rPr lang="pt-BR" sz="2400" b="0" i="0" kern="1200" dirty="0">
                <a:latin typeface="Times New Roman" panose="02020603050405020304" pitchFamily="18" charset="0"/>
                <a:cs typeface="Times New Roman" panose="02020603050405020304" pitchFamily="18" charset="0"/>
              </a:rPr>
              <a:t>	</a:t>
            </a:r>
            <a:r>
              <a:rPr lang="pt-BR" sz="2400" b="0" i="0" kern="1200" dirty="0">
                <a:solidFill>
                  <a:srgbClr val="C00000"/>
                </a:solidFill>
                <a:latin typeface="Times New Roman" panose="02020603050405020304" pitchFamily="18" charset="0"/>
                <a:cs typeface="Times New Roman" panose="02020603050405020304" pitchFamily="18" charset="0"/>
              </a:rPr>
              <a:t>h1</a:t>
            </a:r>
            <a:r>
              <a:rPr lang="pt-BR" sz="2400" b="0" i="0" kern="1200" dirty="0">
                <a:latin typeface="Times New Roman" panose="02020603050405020304" pitchFamily="18" charset="0"/>
                <a:cs typeface="Times New Roman" panose="02020603050405020304" pitchFamily="18" charset="0"/>
              </a:rPr>
              <a:t>, </a:t>
            </a:r>
            <a:r>
              <a:rPr lang="pt-BR" sz="2400" b="0" i="0" kern="1200" dirty="0">
                <a:solidFill>
                  <a:srgbClr val="C00000"/>
                </a:solidFill>
                <a:latin typeface="Times New Roman" panose="02020603050405020304" pitchFamily="18" charset="0"/>
                <a:cs typeface="Times New Roman" panose="02020603050405020304" pitchFamily="18" charset="0"/>
              </a:rPr>
              <a:t>h2</a:t>
            </a:r>
            <a:r>
              <a:rPr lang="pt-BR" sz="2400" b="0" i="0" kern="1200" dirty="0">
                <a:latin typeface="Times New Roman" panose="02020603050405020304" pitchFamily="18" charset="0"/>
                <a:cs typeface="Times New Roman" panose="02020603050405020304" pitchFamily="18" charset="0"/>
              </a:rPr>
              <a:t>, </a:t>
            </a:r>
            <a:r>
              <a:rPr lang="pt-BR" sz="2400" b="0" i="0" kern="1200" dirty="0">
                <a:solidFill>
                  <a:srgbClr val="C00000"/>
                </a:solidFill>
                <a:latin typeface="Times New Roman" panose="02020603050405020304" pitchFamily="18" charset="0"/>
                <a:cs typeface="Times New Roman" panose="02020603050405020304" pitchFamily="18" charset="0"/>
              </a:rPr>
              <a:t>h3</a:t>
            </a:r>
            <a:r>
              <a:rPr lang="pt-BR" sz="2400" b="0" i="0" kern="1200" dirty="0">
                <a:latin typeface="Times New Roman" panose="02020603050405020304" pitchFamily="18" charset="0"/>
                <a:cs typeface="Times New Roman" panose="02020603050405020304" pitchFamily="18" charset="0"/>
              </a:rPr>
              <a:t> {</a:t>
            </a:r>
            <a:r>
              <a:rPr lang="pt-BR" sz="2400" b="0" i="0" kern="1200" dirty="0">
                <a:solidFill>
                  <a:srgbClr val="FF0000"/>
                </a:solidFill>
                <a:latin typeface="Times New Roman" panose="02020603050405020304" pitchFamily="18" charset="0"/>
                <a:cs typeface="Times New Roman" panose="02020603050405020304" pitchFamily="18" charset="0"/>
              </a:rPr>
              <a:t>border</a:t>
            </a:r>
            <a:r>
              <a:rPr lang="pt-BR" sz="2400" b="0" i="0" kern="1200" dirty="0">
                <a:latin typeface="Times New Roman" panose="02020603050405020304" pitchFamily="18" charset="0"/>
                <a:cs typeface="Times New Roman" panose="02020603050405020304" pitchFamily="18" charset="0"/>
              </a:rPr>
              <a:t>: </a:t>
            </a:r>
            <a:r>
              <a:rPr lang="pt-BR" sz="2400" b="0" i="0" kern="1200" dirty="0">
                <a:solidFill>
                  <a:srgbClr val="0070C0"/>
                </a:solidFill>
                <a:latin typeface="Times New Roman" panose="02020603050405020304" pitchFamily="18" charset="0"/>
                <a:cs typeface="Times New Roman" panose="02020603050405020304" pitchFamily="18" charset="0"/>
              </a:rPr>
              <a:t>2px solid red</a:t>
            </a:r>
            <a:r>
              <a:rPr lang="pt-BR" sz="2400" b="0" i="0" kern="1200" dirty="0">
                <a:latin typeface="Times New Roman" panose="02020603050405020304" pitchFamily="18" charset="0"/>
                <a:cs typeface="Times New Roman" panose="02020603050405020304" pitchFamily="18" charset="0"/>
              </a:rPr>
              <a:t>;}</a:t>
            </a:r>
          </a:p>
          <a:p>
            <a:pPr marL="0" lvl="0" indent="0" algn="just" defTabSz="1066800">
              <a:lnSpc>
                <a:spcPct val="90000"/>
              </a:lnSpc>
              <a:spcBef>
                <a:spcPct val="0"/>
              </a:spcBef>
              <a:spcAft>
                <a:spcPct val="35000"/>
              </a:spcAft>
              <a:buNone/>
            </a:pPr>
            <a:r>
              <a:rPr lang="en-US" sz="2400" b="0" i="0" kern="1200" dirty="0" err="1">
                <a:latin typeface="Times New Roman" panose="02020603050405020304" pitchFamily="18" charset="0"/>
                <a:cs typeface="Times New Roman" panose="02020603050405020304" pitchFamily="18" charset="0"/>
              </a:rPr>
              <a:t>Hãy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giải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thích</a:t>
            </a:r>
            <a:r>
              <a:rPr lang="en-US" sz="2400" b="0" i="0" kern="1200" dirty="0">
                <a:latin typeface="Times New Roman" panose="02020603050405020304" pitchFamily="18" charset="0"/>
                <a:cs typeface="Times New Roman" panose="02020603050405020304" pitchFamily="18" charset="0"/>
              </a:rPr>
              <a:t> ý </a:t>
            </a:r>
            <a:r>
              <a:rPr lang="en-US" sz="2400" b="0" i="0" kern="1200" dirty="0" err="1">
                <a:latin typeface="Times New Roman" panose="02020603050405020304" pitchFamily="18" charset="0"/>
                <a:cs typeface="Times New Roman" panose="02020603050405020304" pitchFamily="18" charset="0"/>
              </a:rPr>
              <a:t>nghĩa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mẫu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CSS </a:t>
            </a:r>
            <a:r>
              <a:rPr lang="en-US" sz="2400" b="0" i="0" kern="1200" dirty="0" err="1">
                <a:latin typeface="Times New Roman" panose="02020603050405020304" pitchFamily="18" charset="0"/>
                <a:cs typeface="Times New Roman" panose="02020603050405020304" pitchFamily="18" charset="0"/>
              </a:rPr>
              <a:t>trên</a:t>
            </a:r>
            <a:r>
              <a:rPr lang="en-US" sz="2400" b="0" i="0" kern="12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06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82459" y="132733"/>
            <a:ext cx="2000486" cy="508496"/>
          </a:xfrm>
          <a:prstGeom prst="rect">
            <a:avLst/>
          </a:prstGeom>
          <a:solidFill>
            <a:srgbClr val="EA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LUYỆN TẬP</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30F4E4C-4524-7BCF-2534-19BD0230A084}"/>
              </a:ext>
            </a:extLst>
          </p:cNvPr>
          <p:cNvPicPr>
            <a:picLocks noChangeAspect="1"/>
          </p:cNvPicPr>
          <p:nvPr/>
        </p:nvPicPr>
        <p:blipFill>
          <a:blip r:embed="rId2"/>
          <a:stretch>
            <a:fillRect/>
          </a:stretch>
        </p:blipFill>
        <p:spPr>
          <a:xfrm>
            <a:off x="25265" y="135786"/>
            <a:ext cx="531929" cy="521290"/>
          </a:xfrm>
          <a:prstGeom prst="rect">
            <a:avLst/>
          </a:prstGeom>
        </p:spPr>
      </p:pic>
      <p:graphicFrame>
        <p:nvGraphicFramePr>
          <p:cNvPr id="5" name="Diagram 4">
            <a:extLst>
              <a:ext uri="{FF2B5EF4-FFF2-40B4-BE49-F238E27FC236}">
                <a16:creationId xmlns:a16="http://schemas.microsoft.com/office/drawing/2014/main" id="{E1BA0E5A-1DDD-617E-8C8F-8AF2261E3B0C}"/>
              </a:ext>
            </a:extLst>
          </p:cNvPr>
          <p:cNvGraphicFramePr/>
          <p:nvPr>
            <p:extLst>
              <p:ext uri="{D42A27DB-BD31-4B8C-83A1-F6EECF244321}">
                <p14:modId xmlns:p14="http://schemas.microsoft.com/office/powerpoint/2010/main" val="1161849515"/>
              </p:ext>
            </p:extLst>
          </p:nvPr>
        </p:nvGraphicFramePr>
        <p:xfrm>
          <a:off x="937580" y="1545336"/>
          <a:ext cx="10363694" cy="289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0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graphicEl>
                                              <a:dgm id="{5805F7E6-521E-43E7-87DF-3C1BE0488902}"/>
                                            </p:graphicEl>
                                          </p:spTgt>
                                        </p:tgtEl>
                                        <p:attrNameLst>
                                          <p:attrName>style.visibility</p:attrName>
                                        </p:attrNameLst>
                                      </p:cBhvr>
                                      <p:to>
                                        <p:strVal val="visible"/>
                                      </p:to>
                                    </p:set>
                                    <p:animEffect transition="in" filter="fade">
                                      <p:cBhvr>
                                        <p:cTn id="13" dur="500"/>
                                        <p:tgtEl>
                                          <p:spTgt spid="5">
                                            <p:graphicEl>
                                              <a:dgm id="{5805F7E6-521E-43E7-87DF-3C1BE048890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2DEC426C-DA2E-43DC-BBAE-66CE91AE93BB}"/>
                                            </p:graphicEl>
                                          </p:spTgt>
                                        </p:tgtEl>
                                        <p:attrNameLst>
                                          <p:attrName>style.visibility</p:attrName>
                                        </p:attrNameLst>
                                      </p:cBhvr>
                                      <p:to>
                                        <p:strVal val="visible"/>
                                      </p:to>
                                    </p:set>
                                    <p:animEffect transition="in" filter="fade">
                                      <p:cBhvr>
                                        <p:cTn id="18" dur="500"/>
                                        <p:tgtEl>
                                          <p:spTgt spid="5">
                                            <p:graphicEl>
                                              <a:dgm id="{2DEC426C-DA2E-43DC-BBAE-66CE91AE93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5" grpId="0" uiExpand="1">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82459" y="132733"/>
            <a:ext cx="2000486" cy="508496"/>
          </a:xfrm>
          <a:prstGeom prst="rect">
            <a:avLst/>
          </a:prstGeom>
          <a:solidFill>
            <a:srgbClr val="EA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LUYỆN TẬP</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30F4E4C-4524-7BCF-2534-19BD0230A084}"/>
              </a:ext>
            </a:extLst>
          </p:cNvPr>
          <p:cNvPicPr>
            <a:picLocks noChangeAspect="1"/>
          </p:cNvPicPr>
          <p:nvPr/>
        </p:nvPicPr>
        <p:blipFill>
          <a:blip r:embed="rId2"/>
          <a:stretch>
            <a:fillRect/>
          </a:stretch>
        </p:blipFill>
        <p:spPr>
          <a:xfrm>
            <a:off x="25265" y="135786"/>
            <a:ext cx="531929" cy="521290"/>
          </a:xfrm>
          <a:prstGeom prst="rect">
            <a:avLst/>
          </a:prstGeom>
        </p:spPr>
      </p:pic>
      <p:graphicFrame>
        <p:nvGraphicFramePr>
          <p:cNvPr id="5" name="Diagram 4">
            <a:extLst>
              <a:ext uri="{FF2B5EF4-FFF2-40B4-BE49-F238E27FC236}">
                <a16:creationId xmlns:a16="http://schemas.microsoft.com/office/drawing/2014/main" id="{E1BA0E5A-1DDD-617E-8C8F-8AF2261E3B0C}"/>
              </a:ext>
            </a:extLst>
          </p:cNvPr>
          <p:cNvGraphicFramePr/>
          <p:nvPr>
            <p:extLst>
              <p:ext uri="{D42A27DB-BD31-4B8C-83A1-F6EECF244321}">
                <p14:modId xmlns:p14="http://schemas.microsoft.com/office/powerpoint/2010/main" val="3751125326"/>
              </p:ext>
            </p:extLst>
          </p:nvPr>
        </p:nvGraphicFramePr>
        <p:xfrm>
          <a:off x="914153" y="1217789"/>
          <a:ext cx="10363694" cy="386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28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805F7E6-521E-43E7-87DF-3C1BE0488902}"/>
                                            </p:graphicEl>
                                          </p:spTgt>
                                        </p:tgtEl>
                                        <p:attrNameLst>
                                          <p:attrName>style.visibility</p:attrName>
                                        </p:attrNameLst>
                                      </p:cBhvr>
                                      <p:to>
                                        <p:strVal val="visible"/>
                                      </p:to>
                                    </p:set>
                                    <p:animEffect transition="in" filter="fade">
                                      <p:cBhvr>
                                        <p:cTn id="7" dur="500"/>
                                        <p:tgtEl>
                                          <p:spTgt spid="5">
                                            <p:graphicEl>
                                              <a:dgm id="{5805F7E6-521E-43E7-87DF-3C1BE04889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DEC426C-DA2E-43DC-BBAE-66CE91AE93BB}"/>
                                            </p:graphicEl>
                                          </p:spTgt>
                                        </p:tgtEl>
                                        <p:attrNameLst>
                                          <p:attrName>style.visibility</p:attrName>
                                        </p:attrNameLst>
                                      </p:cBhvr>
                                      <p:to>
                                        <p:strVal val="visible"/>
                                      </p:to>
                                    </p:set>
                                    <p:animEffect transition="in" filter="fade">
                                      <p:cBhvr>
                                        <p:cTn id="12" dur="500"/>
                                        <p:tgtEl>
                                          <p:spTgt spid="5">
                                            <p:graphicEl>
                                              <a:dgm id="{2DEC426C-DA2E-43DC-BBAE-66CE91AE93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82459" y="132733"/>
            <a:ext cx="2000486" cy="508496"/>
          </a:xfrm>
          <a:prstGeom prst="rect">
            <a:avLst/>
          </a:prstGeom>
          <a:solidFill>
            <a:srgbClr val="0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VẬN DỤNG</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46C971-B401-8255-97D1-53728EEE3A1C}"/>
              </a:ext>
            </a:extLst>
          </p:cNvPr>
          <p:cNvPicPr>
            <a:picLocks noChangeAspect="1"/>
          </p:cNvPicPr>
          <p:nvPr/>
        </p:nvPicPr>
        <p:blipFill>
          <a:blip r:embed="rId2"/>
          <a:stretch>
            <a:fillRect/>
          </a:stretch>
        </p:blipFill>
        <p:spPr>
          <a:xfrm>
            <a:off x="18089" y="132733"/>
            <a:ext cx="546282" cy="546282"/>
          </a:xfrm>
          <a:prstGeom prst="rect">
            <a:avLst/>
          </a:prstGeom>
        </p:spPr>
      </p:pic>
      <p:graphicFrame>
        <p:nvGraphicFramePr>
          <p:cNvPr id="3" name="Diagram 2">
            <a:extLst>
              <a:ext uri="{FF2B5EF4-FFF2-40B4-BE49-F238E27FC236}">
                <a16:creationId xmlns:a16="http://schemas.microsoft.com/office/drawing/2014/main" id="{5DE8C347-15FA-A9FC-554F-0A6F3C3A453B}"/>
              </a:ext>
            </a:extLst>
          </p:cNvPr>
          <p:cNvGraphicFramePr/>
          <p:nvPr/>
        </p:nvGraphicFramePr>
        <p:xfrm>
          <a:off x="726278" y="1100672"/>
          <a:ext cx="10560292" cy="483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62E8096-5E59-4804-932C-3C3437522E2D}"/>
              </a:ext>
            </a:extLst>
          </p:cNvPr>
          <p:cNvPicPr>
            <a:picLocks noChangeAspect="1"/>
          </p:cNvPicPr>
          <p:nvPr/>
        </p:nvPicPr>
        <p:blipFill>
          <a:blip r:embed="rId8"/>
          <a:stretch>
            <a:fillRect/>
          </a:stretch>
        </p:blipFill>
        <p:spPr>
          <a:xfrm>
            <a:off x="4403026" y="3266674"/>
            <a:ext cx="6359461" cy="2362570"/>
          </a:xfrm>
          <a:prstGeom prst="rect">
            <a:avLst/>
          </a:prstGeom>
        </p:spPr>
      </p:pic>
      <p:pic>
        <p:nvPicPr>
          <p:cNvPr id="7" name="Picture 6">
            <a:extLst>
              <a:ext uri="{FF2B5EF4-FFF2-40B4-BE49-F238E27FC236}">
                <a16:creationId xmlns:a16="http://schemas.microsoft.com/office/drawing/2014/main" id="{08027823-09DC-B274-FC76-562A3CF37C76}"/>
              </a:ext>
            </a:extLst>
          </p:cNvPr>
          <p:cNvPicPr>
            <a:picLocks noChangeAspect="1"/>
          </p:cNvPicPr>
          <p:nvPr/>
        </p:nvPicPr>
        <p:blipFill>
          <a:blip r:embed="rId9"/>
          <a:stretch>
            <a:fillRect/>
          </a:stretch>
        </p:blipFill>
        <p:spPr>
          <a:xfrm>
            <a:off x="1502665" y="3241403"/>
            <a:ext cx="2449430" cy="2375205"/>
          </a:xfrm>
          <a:prstGeom prst="rect">
            <a:avLst/>
          </a:prstGeom>
        </p:spPr>
      </p:pic>
    </p:spTree>
    <p:extLst>
      <p:ext uri="{BB962C8B-B14F-4D97-AF65-F5344CB8AC3E}">
        <p14:creationId xmlns:p14="http://schemas.microsoft.com/office/powerpoint/2010/main" val="1187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3-3">
            <a:hlinkClick r:id="" action="ppaction://media"/>
            <a:extLst>
              <a:ext uri="{FF2B5EF4-FFF2-40B4-BE49-F238E27FC236}">
                <a16:creationId xmlns:a16="http://schemas.microsoft.com/office/drawing/2014/main" id="{BB401701-1821-538E-E71F-908341FBF80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7570" y="631088"/>
            <a:ext cx="11576861" cy="5449777"/>
          </a:xfrm>
          <a:prstGeom prst="rect">
            <a:avLst/>
          </a:prstGeom>
        </p:spPr>
      </p:pic>
      <p:sp>
        <p:nvSpPr>
          <p:cNvPr id="11" name="Rectangle 10">
            <a:extLst>
              <a:ext uri="{FF2B5EF4-FFF2-40B4-BE49-F238E27FC236}">
                <a16:creationId xmlns:a16="http://schemas.microsoft.com/office/drawing/2014/main" id="{FA60637F-D9EA-AF44-1CFC-5982FF44B5BE}"/>
              </a:ext>
            </a:extLst>
          </p:cNvPr>
          <p:cNvSpPr/>
          <p:nvPr/>
        </p:nvSpPr>
        <p:spPr>
          <a:xfrm>
            <a:off x="0" y="6551720"/>
            <a:ext cx="12192000" cy="306280"/>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4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9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82459" y="132733"/>
            <a:ext cx="2000486" cy="508496"/>
          </a:xfrm>
          <a:prstGeom prst="rect">
            <a:avLst/>
          </a:prstGeom>
          <a:solidFill>
            <a:srgbClr val="0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VẬN DỤNG</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46C971-B401-8255-97D1-53728EEE3A1C}"/>
              </a:ext>
            </a:extLst>
          </p:cNvPr>
          <p:cNvPicPr>
            <a:picLocks noChangeAspect="1"/>
          </p:cNvPicPr>
          <p:nvPr/>
        </p:nvPicPr>
        <p:blipFill>
          <a:blip r:embed="rId2"/>
          <a:stretch>
            <a:fillRect/>
          </a:stretch>
        </p:blipFill>
        <p:spPr>
          <a:xfrm>
            <a:off x="18089" y="132733"/>
            <a:ext cx="546282" cy="546282"/>
          </a:xfrm>
          <a:prstGeom prst="rect">
            <a:avLst/>
          </a:prstGeom>
        </p:spPr>
      </p:pic>
      <p:graphicFrame>
        <p:nvGraphicFramePr>
          <p:cNvPr id="3" name="Diagram 2">
            <a:extLst>
              <a:ext uri="{FF2B5EF4-FFF2-40B4-BE49-F238E27FC236}">
                <a16:creationId xmlns:a16="http://schemas.microsoft.com/office/drawing/2014/main" id="{5DE8C347-15FA-A9FC-554F-0A6F3C3A453B}"/>
              </a:ext>
            </a:extLst>
          </p:cNvPr>
          <p:cNvGraphicFramePr/>
          <p:nvPr>
            <p:extLst>
              <p:ext uri="{D42A27DB-BD31-4B8C-83A1-F6EECF244321}">
                <p14:modId xmlns:p14="http://schemas.microsoft.com/office/powerpoint/2010/main" val="1216628241"/>
              </p:ext>
            </p:extLst>
          </p:nvPr>
        </p:nvGraphicFramePr>
        <p:xfrm>
          <a:off x="726278" y="1100672"/>
          <a:ext cx="10560292" cy="483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8ECC1A6-EEA9-68DB-C35E-41075FF047A3}"/>
              </a:ext>
            </a:extLst>
          </p:cNvPr>
          <p:cNvSpPr txBox="1"/>
          <p:nvPr/>
        </p:nvSpPr>
        <p:spPr>
          <a:xfrm>
            <a:off x="1409023" y="3333997"/>
            <a:ext cx="9194801" cy="1938992"/>
          </a:xfrm>
          <a:prstGeom prst="rect">
            <a:avLst/>
          </a:prstGeom>
          <a:noFill/>
        </p:spPr>
        <p:txBody>
          <a:bodyPr wrap="square" rtlCol="0">
            <a:spAutoFit/>
          </a:bodyPr>
          <a:lstStyle/>
          <a:p>
            <a:r>
              <a:rPr lang="en-US" sz="2400" b="0" i="0" dirty="0" err="1">
                <a:solidFill>
                  <a:srgbClr val="000000"/>
                </a:solidFill>
                <a:effectLst/>
                <a:latin typeface="Times New Roman" panose="02020603050405020304" pitchFamily="18" charset="0"/>
                <a:cs typeface="Times New Roman" panose="02020603050405020304" pitchFamily="18" charset="0"/>
              </a:rPr>
              <a:t>Sự</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giống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nhau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tương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thích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của</a:t>
            </a:r>
            <a:r>
              <a:rPr lang="en-US" sz="2400" b="0" i="0" dirty="0">
                <a:solidFill>
                  <a:srgbClr val="000000"/>
                </a:solidFill>
                <a:effectLst/>
                <a:latin typeface="Times New Roman" panose="02020603050405020304" pitchFamily="18" charset="0"/>
                <a:cs typeface="Times New Roman" panose="02020603050405020304" pitchFamily="18" charset="0"/>
              </a:rPr>
              <a:t> Style Sheet </a:t>
            </a:r>
            <a:r>
              <a:rPr lang="en-US" sz="2400" b="0" i="0" dirty="0" err="1">
                <a:solidFill>
                  <a:srgbClr val="000000"/>
                </a:solidFill>
                <a:effectLst/>
                <a:latin typeface="Times New Roman" panose="02020603050405020304" pitchFamily="18" charset="0"/>
                <a:cs typeface="Times New Roman" panose="02020603050405020304" pitchFamily="18" charset="0"/>
              </a:rPr>
              <a:t>và</a:t>
            </a:r>
            <a:r>
              <a:rPr lang="en-US" sz="2400" b="0" i="0" dirty="0">
                <a:solidFill>
                  <a:srgbClr val="000000"/>
                </a:solidFill>
                <a:effectLst/>
                <a:latin typeface="Times New Roman" panose="02020603050405020304" pitchFamily="18" charset="0"/>
                <a:cs typeface="Times New Roman" panose="02020603050405020304" pitchFamily="18" charset="0"/>
              </a:rPr>
              <a:t> CSS:</a:t>
            </a:r>
          </a:p>
          <a:p>
            <a:pPr marL="342900" indent="-342900">
              <a:buFont typeface="Arial" panose="020B0604020202020204" pitchFamily="34" charset="0"/>
              <a:buChar char="•"/>
            </a:pPr>
            <a:r>
              <a:rPr lang="en-US" sz="2400" b="0" i="0" dirty="0" err="1">
                <a:solidFill>
                  <a:srgbClr val="000000"/>
                </a:solidFill>
                <a:effectLst/>
                <a:latin typeface="Times New Roman" panose="02020603050405020304" pitchFamily="18" charset="0"/>
                <a:cs typeface="Times New Roman" panose="02020603050405020304" pitchFamily="18" charset="0"/>
              </a:rPr>
              <a:t>Thiết</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lập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mẫu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định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dạng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có</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sẵn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áp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dụng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cho</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phần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tử</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khác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nhau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của</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văn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bản</a:t>
            </a:r>
            <a:r>
              <a:rPr lang="en-US" sz="2400" b="0" i="0" dirty="0">
                <a:solidFill>
                  <a:srgbClr val="000000"/>
                </a:solidFill>
                <a:effectLst/>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0" i="0" dirty="0" err="1">
                <a:solidFill>
                  <a:srgbClr val="000000"/>
                </a:solidFill>
                <a:effectLst/>
                <a:latin typeface="Times New Roman" panose="02020603050405020304" pitchFamily="18" charset="0"/>
                <a:cs typeface="Times New Roman" panose="02020603050405020304" pitchFamily="18" charset="0"/>
              </a:rPr>
              <a:t>Tạo</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được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văn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bản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có</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phong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cách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trình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bày</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thống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nhất</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C</a:t>
            </a:r>
            <a:r>
              <a:rPr lang="vi-VN" sz="2400" b="0" i="0" dirty="0">
                <a:solidFill>
                  <a:srgbClr val="000000"/>
                </a:solidFill>
                <a:effectLst/>
                <a:latin typeface="Times New Roman" panose="02020603050405020304" pitchFamily="18" charset="0"/>
                <a:cs typeface="Times New Roman" panose="02020603050405020304" pitchFamily="18" charset="0"/>
              </a:rPr>
              <a:t>ho phép </a:t>
            </a:r>
            <a:r>
              <a:rPr lang="en-US" sz="2400" b="0" i="0" dirty="0" err="1">
                <a:solidFill>
                  <a:srgbClr val="000000"/>
                </a:solidFill>
                <a:effectLst/>
                <a:latin typeface="Times New Roman" panose="02020603050405020304" pitchFamily="18" charset="0"/>
                <a:cs typeface="Times New Roman" panose="02020603050405020304" pitchFamily="18" charset="0"/>
              </a:rPr>
              <a:t>tự</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tạo</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ra</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kiểu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định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dạng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theo</a:t>
            </a:r>
            <a:r>
              <a:rPr lang="en-US" sz="2400" b="0" i="0" dirty="0">
                <a:solidFill>
                  <a:srgbClr val="000000"/>
                </a:solidFill>
                <a:effectLst/>
                <a:latin typeface="Times New Roman" panose="02020603050405020304" pitchFamily="18" charset="0"/>
                <a:cs typeface="Times New Roman" panose="02020603050405020304" pitchFamily="18" charset="0"/>
              </a:rPr>
              <a:t> ý </a:t>
            </a:r>
            <a:r>
              <a:rPr lang="en-US" sz="2400" b="0" i="0" dirty="0" err="1">
                <a:solidFill>
                  <a:srgbClr val="000000"/>
                </a:solidFill>
                <a:effectLst/>
                <a:latin typeface="Times New Roman" panose="02020603050405020304" pitchFamily="18" charset="0"/>
                <a:cs typeface="Times New Roman" panose="02020603050405020304" pitchFamily="18" charset="0"/>
              </a:rPr>
              <a:t>thích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95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82459" y="132733"/>
            <a:ext cx="2000486" cy="508496"/>
          </a:xfrm>
          <a:prstGeom prst="rect">
            <a:avLst/>
          </a:prstGeom>
          <a:solidFill>
            <a:srgbClr val="0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VẬN DỤNG</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46C971-B401-8255-97D1-53728EEE3A1C}"/>
              </a:ext>
            </a:extLst>
          </p:cNvPr>
          <p:cNvPicPr>
            <a:picLocks noChangeAspect="1"/>
          </p:cNvPicPr>
          <p:nvPr/>
        </p:nvPicPr>
        <p:blipFill>
          <a:blip r:embed="rId2"/>
          <a:stretch>
            <a:fillRect/>
          </a:stretch>
        </p:blipFill>
        <p:spPr>
          <a:xfrm>
            <a:off x="18089" y="132733"/>
            <a:ext cx="546282" cy="546282"/>
          </a:xfrm>
          <a:prstGeom prst="rect">
            <a:avLst/>
          </a:prstGeom>
        </p:spPr>
      </p:pic>
      <p:graphicFrame>
        <p:nvGraphicFramePr>
          <p:cNvPr id="3" name="Diagram 2">
            <a:extLst>
              <a:ext uri="{FF2B5EF4-FFF2-40B4-BE49-F238E27FC236}">
                <a16:creationId xmlns:a16="http://schemas.microsoft.com/office/drawing/2014/main" id="{5DE8C347-15FA-A9FC-554F-0A6F3C3A453B}"/>
              </a:ext>
            </a:extLst>
          </p:cNvPr>
          <p:cNvGraphicFramePr/>
          <p:nvPr/>
        </p:nvGraphicFramePr>
        <p:xfrm>
          <a:off x="531567" y="679015"/>
          <a:ext cx="11128865" cy="5907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223617BA-7C46-6DCD-6BBE-54BD12A3B1E3}"/>
              </a:ext>
            </a:extLst>
          </p:cNvPr>
          <p:cNvPicPr>
            <a:picLocks noChangeAspect="1"/>
          </p:cNvPicPr>
          <p:nvPr/>
        </p:nvPicPr>
        <p:blipFill>
          <a:blip r:embed="rId8"/>
          <a:stretch>
            <a:fillRect/>
          </a:stretch>
        </p:blipFill>
        <p:spPr>
          <a:xfrm>
            <a:off x="1627503" y="1514763"/>
            <a:ext cx="8761052" cy="4946857"/>
          </a:xfrm>
          <a:prstGeom prst="rect">
            <a:avLst/>
          </a:prstGeom>
        </p:spPr>
      </p:pic>
    </p:spTree>
    <p:extLst>
      <p:ext uri="{BB962C8B-B14F-4D97-AF65-F5344CB8AC3E}">
        <p14:creationId xmlns:p14="http://schemas.microsoft.com/office/powerpoint/2010/main" val="409519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82459" y="132733"/>
            <a:ext cx="2000486" cy="508496"/>
          </a:xfrm>
          <a:prstGeom prst="rect">
            <a:avLst/>
          </a:prstGeom>
          <a:solidFill>
            <a:srgbClr val="0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VẬN DỤNG</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46C971-B401-8255-97D1-53728EEE3A1C}"/>
              </a:ext>
            </a:extLst>
          </p:cNvPr>
          <p:cNvPicPr>
            <a:picLocks noChangeAspect="1"/>
          </p:cNvPicPr>
          <p:nvPr/>
        </p:nvPicPr>
        <p:blipFill>
          <a:blip r:embed="rId2"/>
          <a:stretch>
            <a:fillRect/>
          </a:stretch>
        </p:blipFill>
        <p:spPr>
          <a:xfrm>
            <a:off x="18089" y="132733"/>
            <a:ext cx="546282" cy="546282"/>
          </a:xfrm>
          <a:prstGeom prst="rect">
            <a:avLst/>
          </a:prstGeom>
        </p:spPr>
      </p:pic>
      <p:graphicFrame>
        <p:nvGraphicFramePr>
          <p:cNvPr id="3" name="Diagram 2">
            <a:extLst>
              <a:ext uri="{FF2B5EF4-FFF2-40B4-BE49-F238E27FC236}">
                <a16:creationId xmlns:a16="http://schemas.microsoft.com/office/drawing/2014/main" id="{5DE8C347-15FA-A9FC-554F-0A6F3C3A453B}"/>
              </a:ext>
            </a:extLst>
          </p:cNvPr>
          <p:cNvGraphicFramePr/>
          <p:nvPr>
            <p:extLst>
              <p:ext uri="{D42A27DB-BD31-4B8C-83A1-F6EECF244321}">
                <p14:modId xmlns:p14="http://schemas.microsoft.com/office/powerpoint/2010/main" val="2094653736"/>
              </p:ext>
            </p:extLst>
          </p:nvPr>
        </p:nvGraphicFramePr>
        <p:xfrm>
          <a:off x="531567" y="679015"/>
          <a:ext cx="11128865" cy="5907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DAE967F-BAE5-9735-733D-6645332121C3}"/>
              </a:ext>
            </a:extLst>
          </p:cNvPr>
          <p:cNvSpPr txBox="1"/>
          <p:nvPr/>
        </p:nvSpPr>
        <p:spPr>
          <a:xfrm>
            <a:off x="731574" y="1402977"/>
            <a:ext cx="3221137" cy="5262979"/>
          </a:xfrm>
          <a:prstGeom prst="rect">
            <a:avLst/>
          </a:prstGeom>
          <a:noFill/>
        </p:spPr>
        <p:txBody>
          <a:bodyPr wrap="square">
            <a:spAutoFit/>
          </a:bodyPr>
          <a:lstStyle/>
          <a:p>
            <a:r>
              <a:rPr lang="en-US" sz="2400" dirty="0">
                <a:solidFill>
                  <a:srgbClr val="C00000"/>
                </a:solidFill>
                <a:latin typeface="Times New Roman" panose="02020603050405020304" pitchFamily="18" charset="0"/>
                <a:cs typeface="Times New Roman" panose="02020603050405020304" pitchFamily="18" charset="0"/>
              </a:rPr>
              <a:t>body </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background-color</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powderblue</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r>
              <a:rPr lang="en-US" sz="2400" dirty="0">
                <a:solidFill>
                  <a:srgbClr val="C00000"/>
                </a:solidFill>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text-indent</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15px</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text-align</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justify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r>
              <a:rPr lang="en-US" sz="2400" dirty="0">
                <a:solidFill>
                  <a:srgbClr val="C00000"/>
                </a:solidFill>
                <a:latin typeface="Times New Roman" panose="02020603050405020304" pitchFamily="18" charset="0"/>
                <a:cs typeface="Times New Roman" panose="02020603050405020304" pitchFamily="18" charset="0"/>
              </a:rPr>
              <a:t>div</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width</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80%</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margin</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auto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padding</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20px</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border</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2px solid blue</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B0218280-856F-5F3B-5B2B-7D3645057A4C}"/>
              </a:ext>
            </a:extLst>
          </p:cNvPr>
          <p:cNvPicPr>
            <a:picLocks noChangeAspect="1"/>
          </p:cNvPicPr>
          <p:nvPr/>
        </p:nvPicPr>
        <p:blipFill>
          <a:blip r:embed="rId8"/>
          <a:stretch>
            <a:fillRect/>
          </a:stretch>
        </p:blipFill>
        <p:spPr>
          <a:xfrm>
            <a:off x="3960834" y="1476844"/>
            <a:ext cx="7616447" cy="5054167"/>
          </a:xfrm>
          <a:prstGeom prst="rect">
            <a:avLst/>
          </a:prstGeom>
        </p:spPr>
      </p:pic>
    </p:spTree>
    <p:extLst>
      <p:ext uri="{BB962C8B-B14F-4D97-AF65-F5344CB8AC3E}">
        <p14:creationId xmlns:p14="http://schemas.microsoft.com/office/powerpoint/2010/main" val="228199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9FF99F-1360-71D5-2061-72D02C9D6490}"/>
              </a:ext>
            </a:extLst>
          </p:cNvPr>
          <p:cNvPicPr>
            <a:picLocks noChangeAspect="1"/>
          </p:cNvPicPr>
          <p:nvPr/>
        </p:nvPicPr>
        <p:blipFill>
          <a:blip r:embed="rId2"/>
          <a:stretch>
            <a:fillRect/>
          </a:stretch>
        </p:blipFill>
        <p:spPr>
          <a:xfrm>
            <a:off x="4707" y="1"/>
            <a:ext cx="12182586" cy="6857999"/>
          </a:xfrm>
          <a:prstGeom prst="rect">
            <a:avLst/>
          </a:prstGeom>
        </p:spPr>
      </p:pic>
    </p:spTree>
    <p:extLst>
      <p:ext uri="{BB962C8B-B14F-4D97-AF65-F5344CB8AC3E}">
        <p14:creationId xmlns:p14="http://schemas.microsoft.com/office/powerpoint/2010/main" val="93315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1616BF-4FAB-C6C8-0EE1-35198B9C34DD}"/>
              </a:ext>
            </a:extLst>
          </p:cNvPr>
          <p:cNvCxnSpPr>
            <a:cxnSpLocks/>
          </p:cNvCxnSpPr>
          <p:nvPr/>
        </p:nvCxnSpPr>
        <p:spPr>
          <a:xfrm>
            <a:off x="3421338" y="3850185"/>
            <a:ext cx="498200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1D760A7-79FE-5457-C372-7240C7A7705B}"/>
              </a:ext>
            </a:extLst>
          </p:cNvPr>
          <p:cNvCxnSpPr>
            <a:cxnSpLocks/>
          </p:cNvCxnSpPr>
          <p:nvPr/>
        </p:nvCxnSpPr>
        <p:spPr>
          <a:xfrm>
            <a:off x="3421338" y="4096620"/>
            <a:ext cx="498200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DC083CA-5FAD-D8DD-EA43-C8C0E12656E2}"/>
              </a:ext>
            </a:extLst>
          </p:cNvPr>
          <p:cNvSpPr/>
          <p:nvPr/>
        </p:nvSpPr>
        <p:spPr>
          <a:xfrm>
            <a:off x="3421337" y="3911661"/>
            <a:ext cx="4982008" cy="11552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34E390-C742-A367-8563-4870483860C5}"/>
              </a:ext>
            </a:extLst>
          </p:cNvPr>
          <p:cNvSpPr txBox="1"/>
          <p:nvPr/>
        </p:nvSpPr>
        <p:spPr>
          <a:xfrm>
            <a:off x="3296775" y="2803665"/>
            <a:ext cx="5310757" cy="1107996"/>
          </a:xfrm>
          <a:prstGeom prst="rect">
            <a:avLst/>
          </a:prstGeom>
          <a:noFill/>
          <a:ln>
            <a:noFill/>
          </a:ln>
        </p:spPr>
        <p:txBody>
          <a:bodyPr wrap="square" rtlCol="0">
            <a:spAutoFit/>
          </a:bodyPr>
          <a:lstStyle/>
          <a:p>
            <a:pPr algn="ctr"/>
            <a:r>
              <a:rPr lang="en-US" sz="6600" spc="800" dirty="0">
                <a:solidFill>
                  <a:srgbClr val="002060"/>
                </a:solidFill>
                <a:effectLst/>
                <a:latin typeface="Impact" panose="020B0806030902050204" pitchFamily="34" charset="0"/>
                <a:cs typeface="Times New Roman" panose="02020603050405020304" pitchFamily="18" charset="0"/>
              </a:rPr>
              <a:t>THANK YOU!</a:t>
            </a:r>
          </a:p>
        </p:txBody>
      </p:sp>
    </p:spTree>
    <p:extLst>
      <p:ext uri="{BB962C8B-B14F-4D97-AF65-F5344CB8AC3E}">
        <p14:creationId xmlns:p14="http://schemas.microsoft.com/office/powerpoint/2010/main" val="208264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par>
                          <p:cTn id="15" fill="hold">
                            <p:stCondLst>
                              <p:cond delay="1000"/>
                            </p:stCondLst>
                            <p:childTnLst>
                              <p:par>
                                <p:cTn id="16" presetID="22" presetClass="exit" presetSubtype="2" fill="hold" nodeType="afterEffect">
                                  <p:stCondLst>
                                    <p:cond delay="0"/>
                                  </p:stCondLst>
                                  <p:childTnLst>
                                    <p:animEffect transition="out" filter="wipe(right)">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22" presetClass="exit" presetSubtype="8" fill="hold" nodeType="withEffect">
                                  <p:stCondLst>
                                    <p:cond delay="0"/>
                                  </p:stCondLst>
                                  <p:childTnLst>
                                    <p:animEffect transition="out" filter="wipe(left)">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F131EC9-F9B3-2E48-4227-2AA0E344570E}"/>
              </a:ext>
            </a:extLst>
          </p:cNvPr>
          <p:cNvPicPr>
            <a:picLocks noChangeAspect="1"/>
          </p:cNvPicPr>
          <p:nvPr/>
        </p:nvPicPr>
        <p:blipFill>
          <a:blip r:embed="rId2"/>
          <a:stretch>
            <a:fillRect/>
          </a:stretch>
        </p:blipFill>
        <p:spPr>
          <a:xfrm>
            <a:off x="6601968" y="239374"/>
            <a:ext cx="5076360" cy="6379251"/>
          </a:xfrm>
          <a:prstGeom prst="rect">
            <a:avLst/>
          </a:prstGeom>
          <a:ln>
            <a:solidFill>
              <a:srgbClr val="0070C0"/>
            </a:solidFill>
          </a:ln>
        </p:spPr>
      </p:pic>
      <p:sp>
        <p:nvSpPr>
          <p:cNvPr id="10" name="Rectangle 9">
            <a:extLst>
              <a:ext uri="{FF2B5EF4-FFF2-40B4-BE49-F238E27FC236}">
                <a16:creationId xmlns:a16="http://schemas.microsoft.com/office/drawing/2014/main" id="{5D5240A9-9077-BAC6-AC1E-E4B19712B403}"/>
              </a:ext>
            </a:extLst>
          </p:cNvPr>
          <p:cNvSpPr/>
          <p:nvPr/>
        </p:nvSpPr>
        <p:spPr>
          <a:xfrm>
            <a:off x="568536" y="131888"/>
            <a:ext cx="552746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1. KHÁI NIỆM MẪU ĐỊNH DẠNG CSS</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04188-BABD-9476-4BCD-5D5C2B963903}"/>
              </a:ext>
            </a:extLst>
          </p:cNvPr>
          <p:cNvPicPr>
            <a:picLocks noChangeAspect="1"/>
          </p:cNvPicPr>
          <p:nvPr/>
        </p:nvPicPr>
        <p:blipFill>
          <a:blip r:embed="rId3"/>
          <a:stretch>
            <a:fillRect/>
          </a:stretch>
        </p:blipFill>
        <p:spPr>
          <a:xfrm>
            <a:off x="39569" y="132733"/>
            <a:ext cx="489398" cy="478017"/>
          </a:xfrm>
          <a:prstGeom prst="rect">
            <a:avLst/>
          </a:prstGeom>
        </p:spPr>
      </p:pic>
      <p:sp>
        <p:nvSpPr>
          <p:cNvPr id="6" name="Freeform: Shape 5">
            <a:extLst>
              <a:ext uri="{FF2B5EF4-FFF2-40B4-BE49-F238E27FC236}">
                <a16:creationId xmlns:a16="http://schemas.microsoft.com/office/drawing/2014/main" id="{F9973FA9-3935-DC72-13DC-4F29B1981C78}"/>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1AAF0FB2-F7F6-95EE-BD1E-E1064EDF1212}"/>
              </a:ext>
            </a:extLst>
          </p:cNvPr>
          <p:cNvSpPr/>
          <p:nvPr/>
        </p:nvSpPr>
        <p:spPr>
          <a:xfrm>
            <a:off x="888614" y="772022"/>
            <a:ext cx="1765809"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CSS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lang="en-US" sz="2400" kern="1200" dirty="0"/>
          </a:p>
        </p:txBody>
      </p:sp>
      <p:sp>
        <p:nvSpPr>
          <p:cNvPr id="15" name="TextBox 14">
            <a:extLst>
              <a:ext uri="{FF2B5EF4-FFF2-40B4-BE49-F238E27FC236}">
                <a16:creationId xmlns:a16="http://schemas.microsoft.com/office/drawing/2014/main" id="{C43BEF95-8AFC-4D12-44C1-43C406AA357C}"/>
              </a:ext>
            </a:extLst>
          </p:cNvPr>
          <p:cNvSpPr txBox="1"/>
          <p:nvPr/>
        </p:nvSpPr>
        <p:spPr>
          <a:xfrm>
            <a:off x="1021064" y="1467670"/>
            <a:ext cx="4806061" cy="1938992"/>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CSS (Cascading Style Sheets)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html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html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EA2E5D34-0C8B-4D04-03F9-9850DEEEBE3A}"/>
              </a:ext>
            </a:extLst>
          </p:cNvPr>
          <p:cNvSpPr/>
          <p:nvPr/>
        </p:nvSpPr>
        <p:spPr>
          <a:xfrm>
            <a:off x="6601968" y="1704513"/>
            <a:ext cx="5076360" cy="8167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40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5"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68536" y="131888"/>
            <a:ext cx="5527464"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1. KHÁI NIỆM MẪU ĐỊNH DẠNG CSS</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6" name="Freeform: Shape 5">
            <a:extLst>
              <a:ext uri="{FF2B5EF4-FFF2-40B4-BE49-F238E27FC236}">
                <a16:creationId xmlns:a16="http://schemas.microsoft.com/office/drawing/2014/main" id="{F9973FA9-3935-DC72-13DC-4F29B1981C78}"/>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1AAF0FB2-F7F6-95EE-BD1E-E1064EDF1212}"/>
              </a:ext>
            </a:extLst>
          </p:cNvPr>
          <p:cNvSpPr/>
          <p:nvPr/>
        </p:nvSpPr>
        <p:spPr>
          <a:xfrm>
            <a:off x="888614" y="772022"/>
            <a:ext cx="2750698"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CSS</a:t>
            </a:r>
            <a:endParaRPr lang="en-US" sz="2400" kern="1200" dirty="0"/>
          </a:p>
        </p:txBody>
      </p:sp>
      <p:sp>
        <p:nvSpPr>
          <p:cNvPr id="15" name="TextBox 14">
            <a:extLst>
              <a:ext uri="{FF2B5EF4-FFF2-40B4-BE49-F238E27FC236}">
                <a16:creationId xmlns:a16="http://schemas.microsoft.com/office/drawing/2014/main" id="{C43BEF95-8AFC-4D12-44C1-43C406AA357C}"/>
              </a:ext>
            </a:extLst>
          </p:cNvPr>
          <p:cNvSpPr txBox="1"/>
          <p:nvPr/>
        </p:nvSpPr>
        <p:spPr>
          <a:xfrm>
            <a:off x="888612" y="1653207"/>
            <a:ext cx="4744128" cy="3046988"/>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CSS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HTML</a:t>
            </a:r>
          </a:p>
          <a:p>
            <a:pPr marL="342900" indent="-342900" algn="jus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HTML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CSS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a:t>
            </a:r>
          </a:p>
        </p:txBody>
      </p:sp>
      <p:pic>
        <p:nvPicPr>
          <p:cNvPr id="27" name="Picture 26">
            <a:extLst>
              <a:ext uri="{FF2B5EF4-FFF2-40B4-BE49-F238E27FC236}">
                <a16:creationId xmlns:a16="http://schemas.microsoft.com/office/drawing/2014/main" id="{56B9BD9A-511E-878E-D681-6AABCDB56721}"/>
              </a:ext>
            </a:extLst>
          </p:cNvPr>
          <p:cNvPicPr>
            <a:picLocks noChangeAspect="1"/>
          </p:cNvPicPr>
          <p:nvPr/>
        </p:nvPicPr>
        <p:blipFill>
          <a:blip r:embed="rId3"/>
          <a:stretch>
            <a:fillRect/>
          </a:stretch>
        </p:blipFill>
        <p:spPr>
          <a:xfrm>
            <a:off x="6601968" y="239374"/>
            <a:ext cx="5076360" cy="6379251"/>
          </a:xfrm>
          <a:prstGeom prst="rect">
            <a:avLst/>
          </a:prstGeom>
          <a:ln>
            <a:solidFill>
              <a:srgbClr val="0070C0"/>
            </a:solidFill>
          </a:ln>
        </p:spPr>
      </p:pic>
      <p:sp>
        <p:nvSpPr>
          <p:cNvPr id="3" name="Rectangle 2">
            <a:extLst>
              <a:ext uri="{FF2B5EF4-FFF2-40B4-BE49-F238E27FC236}">
                <a16:creationId xmlns:a16="http://schemas.microsoft.com/office/drawing/2014/main" id="{55B6A9D2-1587-962B-1A75-088DA4D85C84}"/>
              </a:ext>
            </a:extLst>
          </p:cNvPr>
          <p:cNvSpPr/>
          <p:nvPr/>
        </p:nvSpPr>
        <p:spPr>
          <a:xfrm>
            <a:off x="6601968" y="1704513"/>
            <a:ext cx="5076360" cy="8167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0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graphicFrame>
        <p:nvGraphicFramePr>
          <p:cNvPr id="4" name="Diagram 3">
            <a:extLst>
              <a:ext uri="{FF2B5EF4-FFF2-40B4-BE49-F238E27FC236}">
                <a16:creationId xmlns:a16="http://schemas.microsoft.com/office/drawing/2014/main" id="{10C281EF-8E8D-D7C6-C6E1-1B02A87969EC}"/>
              </a:ext>
            </a:extLst>
          </p:cNvPr>
          <p:cNvGraphicFramePr/>
          <p:nvPr>
            <p:extLst>
              <p:ext uri="{D42A27DB-BD31-4B8C-83A1-F6EECF244321}">
                <p14:modId xmlns:p14="http://schemas.microsoft.com/office/powerpoint/2010/main" val="3542617209"/>
              </p:ext>
            </p:extLst>
          </p:nvPr>
        </p:nvGraphicFramePr>
        <p:xfrm>
          <a:off x="1218426" y="1984248"/>
          <a:ext cx="9626358" cy="1444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90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260F1FF-CFCE-4467-9756-24CEE1D7C11E}"/>
                                            </p:graphicEl>
                                          </p:spTgt>
                                        </p:tgtEl>
                                        <p:attrNameLst>
                                          <p:attrName>style.visibility</p:attrName>
                                        </p:attrNameLst>
                                      </p:cBhvr>
                                      <p:to>
                                        <p:strVal val="visible"/>
                                      </p:to>
                                    </p:set>
                                    <p:animEffect transition="in" filter="fade">
                                      <p:cBhvr>
                                        <p:cTn id="7" dur="500"/>
                                        <p:tgtEl>
                                          <p:spTgt spid="4">
                                            <p:graphicEl>
                                              <a:dgm id="{F260F1FF-CFCE-4467-9756-24CEE1D7C11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54D63F0-4516-4B24-A016-A31BD8F5C1C4}"/>
                                            </p:graphicEl>
                                          </p:spTgt>
                                        </p:tgtEl>
                                        <p:attrNameLst>
                                          <p:attrName>style.visibility</p:attrName>
                                        </p:attrNameLst>
                                      </p:cBhvr>
                                      <p:to>
                                        <p:strVal val="visible"/>
                                      </p:to>
                                    </p:set>
                                    <p:animEffect transition="in" filter="fade">
                                      <p:cBhvr>
                                        <p:cTn id="12" dur="500"/>
                                        <p:tgtEl>
                                          <p:spTgt spid="4">
                                            <p:graphicEl>
                                              <a:dgm id="{954D63F0-4516-4B24-A016-A31BD8F5C1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sp>
        <p:nvSpPr>
          <p:cNvPr id="5" name="Freeform: Shape 4">
            <a:extLst>
              <a:ext uri="{FF2B5EF4-FFF2-40B4-BE49-F238E27FC236}">
                <a16:creationId xmlns:a16="http://schemas.microsoft.com/office/drawing/2014/main" id="{3551704E-382A-77D1-094B-D13E88C23FB3}"/>
              </a:ext>
            </a:extLst>
          </p:cNvPr>
          <p:cNvSpPr/>
          <p:nvPr/>
        </p:nvSpPr>
        <p:spPr>
          <a:xfrm>
            <a:off x="1154418" y="2845357"/>
            <a:ext cx="10101846" cy="1846748"/>
          </a:xfrm>
          <a:custGeom>
            <a:avLst/>
            <a:gdLst>
              <a:gd name="connsiteX0" fmla="*/ 0 w 10101846"/>
              <a:gd name="connsiteY0" fmla="*/ 0 h 1846748"/>
              <a:gd name="connsiteX1" fmla="*/ 10101846 w 10101846"/>
              <a:gd name="connsiteY1" fmla="*/ 0 h 1846748"/>
              <a:gd name="connsiteX2" fmla="*/ 10101846 w 10101846"/>
              <a:gd name="connsiteY2" fmla="*/ 1846748 h 1846748"/>
              <a:gd name="connsiteX3" fmla="*/ 0 w 10101846"/>
              <a:gd name="connsiteY3" fmla="*/ 1846748 h 1846748"/>
              <a:gd name="connsiteX4" fmla="*/ 0 w 10101846"/>
              <a:gd name="connsiteY4" fmla="*/ 0 h 184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846" h="1846748">
                <a:moveTo>
                  <a:pt x="0" y="0"/>
                </a:moveTo>
                <a:lnTo>
                  <a:pt x="10101846" y="0"/>
                </a:lnTo>
                <a:lnTo>
                  <a:pt x="10101846" y="1846748"/>
                </a:lnTo>
                <a:lnTo>
                  <a:pt x="0" y="1846748"/>
                </a:lnTo>
                <a:lnTo>
                  <a:pt x="0" y="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4015" tIns="1332992" rIns="784015" bIns="170688" numCol="1" spcCol="1270" anchor="t" anchorCtr="0">
            <a:noAutofit/>
          </a:bodyPr>
          <a:lstStyle/>
          <a:p>
            <a:pPr marL="228600" lvl="1" indent="-228600" algn="just" defTabSz="1066800">
              <a:lnSpc>
                <a:spcPct val="90000"/>
              </a:lnSpc>
              <a:spcBef>
                <a:spcPct val="0"/>
              </a:spcBef>
              <a:spcAft>
                <a:spcPct val="15000"/>
              </a:spcAft>
              <a:buNone/>
            </a:pPr>
            <a:r>
              <a:rPr lang="en-US" sz="2400" kern="1200" dirty="0" err="1">
                <a:latin typeface="Times New Roman" panose="02020603050405020304" pitchFamily="18" charset="0"/>
                <a:cs typeface="Times New Roman" panose="02020603050405020304" pitchFamily="18" charset="0"/>
              </a:rPr>
              <a:t>Đáp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r>
              <a:rPr lang="en-US" sz="2400" kern="1200" dirty="0">
                <a:latin typeface="Times New Roman" panose="02020603050405020304" pitchFamily="18" charset="0"/>
                <a:cs typeface="Times New Roman" panose="02020603050405020304" pitchFamily="18" charset="0"/>
              </a:rPr>
              <a:t>: C</a:t>
            </a:r>
          </a:p>
        </p:txBody>
      </p:sp>
      <p:sp>
        <p:nvSpPr>
          <p:cNvPr id="6" name="Freeform: Shape 5">
            <a:extLst>
              <a:ext uri="{FF2B5EF4-FFF2-40B4-BE49-F238E27FC236}">
                <a16:creationId xmlns:a16="http://schemas.microsoft.com/office/drawing/2014/main" id="{BBA52DB9-2282-8F96-9AF5-700C4E8B8C48}"/>
              </a:ext>
            </a:extLst>
          </p:cNvPr>
          <p:cNvSpPr/>
          <p:nvPr/>
        </p:nvSpPr>
        <p:spPr>
          <a:xfrm>
            <a:off x="1659510" y="1900717"/>
            <a:ext cx="8164867" cy="1889280"/>
          </a:xfrm>
          <a:custGeom>
            <a:avLst/>
            <a:gdLst>
              <a:gd name="connsiteX0" fmla="*/ 0 w 8164867"/>
              <a:gd name="connsiteY0" fmla="*/ 314886 h 1889280"/>
              <a:gd name="connsiteX1" fmla="*/ 314886 w 8164867"/>
              <a:gd name="connsiteY1" fmla="*/ 0 h 1889280"/>
              <a:gd name="connsiteX2" fmla="*/ 7849981 w 8164867"/>
              <a:gd name="connsiteY2" fmla="*/ 0 h 1889280"/>
              <a:gd name="connsiteX3" fmla="*/ 8164867 w 8164867"/>
              <a:gd name="connsiteY3" fmla="*/ 314886 h 1889280"/>
              <a:gd name="connsiteX4" fmla="*/ 8164867 w 8164867"/>
              <a:gd name="connsiteY4" fmla="*/ 1574394 h 1889280"/>
              <a:gd name="connsiteX5" fmla="*/ 7849981 w 8164867"/>
              <a:gd name="connsiteY5" fmla="*/ 1889280 h 1889280"/>
              <a:gd name="connsiteX6" fmla="*/ 314886 w 8164867"/>
              <a:gd name="connsiteY6" fmla="*/ 1889280 h 1889280"/>
              <a:gd name="connsiteX7" fmla="*/ 0 w 8164867"/>
              <a:gd name="connsiteY7" fmla="*/ 1574394 h 1889280"/>
              <a:gd name="connsiteX8" fmla="*/ 0 w 8164867"/>
              <a:gd name="connsiteY8" fmla="*/ 314886 h 188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4867" h="1889280">
                <a:moveTo>
                  <a:pt x="0" y="314886"/>
                </a:moveTo>
                <a:cubicBezTo>
                  <a:pt x="0" y="140979"/>
                  <a:pt x="140979" y="0"/>
                  <a:pt x="314886" y="0"/>
                </a:cubicBezTo>
                <a:lnTo>
                  <a:pt x="7849981" y="0"/>
                </a:lnTo>
                <a:cubicBezTo>
                  <a:pt x="8023888" y="0"/>
                  <a:pt x="8164867" y="140979"/>
                  <a:pt x="8164867" y="314886"/>
                </a:cubicBezTo>
                <a:lnTo>
                  <a:pt x="8164867" y="1574394"/>
                </a:lnTo>
                <a:cubicBezTo>
                  <a:pt x="8164867" y="1748301"/>
                  <a:pt x="8023888" y="1889280"/>
                  <a:pt x="7849981" y="1889280"/>
                </a:cubicBezTo>
                <a:lnTo>
                  <a:pt x="314886" y="1889280"/>
                </a:lnTo>
                <a:cubicBezTo>
                  <a:pt x="140979" y="1889280"/>
                  <a:pt x="0" y="1748301"/>
                  <a:pt x="0" y="1574394"/>
                </a:cubicBezTo>
                <a:lnTo>
                  <a:pt x="0" y="31488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59505" tIns="92227" rIns="359505" bIns="92227" numCol="1" spcCol="1270" anchor="ctr" anchorCtr="0">
            <a:noAutofit/>
          </a:bodyPr>
          <a:lstStyle/>
          <a:p>
            <a:pPr marL="0" lvl="0" indent="0" algn="just"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2.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mẫu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dạng</a:t>
            </a:r>
            <a:r>
              <a:rPr lang="en-US" sz="2400" kern="1200" dirty="0">
                <a:latin typeface="Times New Roman" panose="02020603050405020304" pitchFamily="18" charset="0"/>
                <a:cs typeface="Times New Roman" panose="02020603050405020304" pitchFamily="18" charset="0"/>
              </a:rPr>
              <a:t> CSS </a:t>
            </a:r>
            <a:r>
              <a:rPr lang="en-US" sz="2400" kern="1200" dirty="0" err="1">
                <a:latin typeface="Times New Roman" panose="02020603050405020304" pitchFamily="18" charset="0"/>
                <a:cs typeface="Times New Roman" panose="02020603050405020304" pitchFamily="18" charset="0"/>
              </a:rPr>
              <a:t>thường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mô</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như</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nào</a:t>
            </a:r>
            <a:r>
              <a:rPr lang="en-US" sz="2400" kern="1200" dirty="0">
                <a:latin typeface="Times New Roman" panose="02020603050405020304" pitchFamily="18" charset="0"/>
                <a:cs typeface="Times New Roman" panose="02020603050405020304" pitchFamily="18" charset="0"/>
              </a:rPr>
              <a:t>?</a:t>
            </a:r>
          </a:p>
          <a:p>
            <a:pPr marL="914400" lvl="1" indent="-457200" algn="just" defTabSz="1066800">
              <a:lnSpc>
                <a:spcPct val="90000"/>
              </a:lnSpc>
              <a:spcBef>
                <a:spcPct val="0"/>
              </a:spcBef>
              <a:spcAft>
                <a:spcPct val="35000"/>
              </a:spcAft>
              <a:buFont typeface="+mj-lt"/>
              <a:buAutoNum type="alphaUcPeriod"/>
            </a:pP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bảng</a:t>
            </a:r>
            <a:endParaRPr lang="en-US" sz="2400" kern="1200" dirty="0">
              <a:latin typeface="Times New Roman" panose="02020603050405020304" pitchFamily="18" charset="0"/>
              <a:cs typeface="Times New Roman" panose="02020603050405020304" pitchFamily="18" charset="0"/>
            </a:endParaRPr>
          </a:p>
          <a:p>
            <a:pPr marL="914400" lvl="1" indent="-457200" algn="just" defTabSz="1066800">
              <a:lnSpc>
                <a:spcPct val="90000"/>
              </a:lnSpc>
              <a:spcBef>
                <a:spcPct val="0"/>
              </a:spcBef>
              <a:spcAft>
                <a:spcPct val="35000"/>
              </a:spcAft>
              <a:buFont typeface="+mj-lt"/>
              <a:buAutoNum type="alphaUcPeriod"/>
            </a:pPr>
            <a:r>
              <a:rPr lang="en-US" sz="2400" kern="1200" dirty="0" err="1">
                <a:latin typeface="Times New Roman" panose="02020603050405020304" pitchFamily="18" charset="0"/>
                <a:cs typeface="Times New Roman" panose="02020603050405020304" pitchFamily="18" charset="0"/>
              </a:rPr>
              <a:t>Phải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hàng</a:t>
            </a:r>
            <a:endParaRPr lang="en-US" sz="2400" kern="1200" dirty="0">
              <a:latin typeface="Times New Roman" panose="02020603050405020304" pitchFamily="18" charset="0"/>
              <a:cs typeface="Times New Roman" panose="02020603050405020304" pitchFamily="18" charset="0"/>
            </a:endParaRPr>
          </a:p>
          <a:p>
            <a:pPr marL="914400" lvl="1" indent="-457200" algn="just" defTabSz="1066800">
              <a:lnSpc>
                <a:spcPct val="90000"/>
              </a:lnSpc>
              <a:spcBef>
                <a:spcPct val="0"/>
              </a:spcBef>
              <a:spcAft>
                <a:spcPct val="35000"/>
              </a:spcAft>
              <a:buFont typeface="+mj-lt"/>
              <a:buAutoNum type="alphaUcPeriod"/>
            </a:pP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hàng</a:t>
            </a: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90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68536" y="131888"/>
            <a:ext cx="3009165"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CẤU TRÚC CSS</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5" name="Freeform: Shape 4">
            <a:extLst>
              <a:ext uri="{FF2B5EF4-FFF2-40B4-BE49-F238E27FC236}">
                <a16:creationId xmlns:a16="http://schemas.microsoft.com/office/drawing/2014/main" id="{0122ADAE-FB42-C8B3-6A37-4C24BB37AE76}"/>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DB72E50F-110C-B943-F995-0E46A714C062}"/>
              </a:ext>
            </a:extLst>
          </p:cNvPr>
          <p:cNvSpPr/>
          <p:nvPr/>
        </p:nvSpPr>
        <p:spPr>
          <a:xfrm>
            <a:off x="888613" y="772022"/>
            <a:ext cx="5538819"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CSS</a:t>
            </a:r>
            <a:endParaRPr lang="en-US" sz="2400" kern="1200" dirty="0"/>
          </a:p>
        </p:txBody>
      </p:sp>
      <p:sp>
        <p:nvSpPr>
          <p:cNvPr id="13" name="TextBox 12">
            <a:extLst>
              <a:ext uri="{FF2B5EF4-FFF2-40B4-BE49-F238E27FC236}">
                <a16:creationId xmlns:a16="http://schemas.microsoft.com/office/drawing/2014/main" id="{ED8B66BE-719B-6B53-D12D-48F7BDDF9673}"/>
              </a:ext>
            </a:extLst>
          </p:cNvPr>
          <p:cNvSpPr txBox="1"/>
          <p:nvPr/>
        </p:nvSpPr>
        <p:spPr>
          <a:xfrm>
            <a:off x="982776" y="3222013"/>
            <a:ext cx="1366195" cy="1569660"/>
          </a:xfrm>
          <a:prstGeom prst="rect">
            <a:avLst/>
          </a:prstGeom>
          <a:solidFill>
            <a:schemeClr val="bg1">
              <a:lumMod val="95000"/>
            </a:schemeClr>
          </a:solidFill>
          <a:ln>
            <a:solidFill>
              <a:schemeClr val="bg1">
                <a:lumMod val="65000"/>
              </a:schemeClr>
            </a:solidFill>
          </a:ln>
        </p:spPr>
        <p:txBody>
          <a:bodyPr wrap="square">
            <a:spAutoFit/>
          </a:bodyPr>
          <a:lstStyle/>
          <a:p>
            <a:pPr algn="ctr"/>
            <a:r>
              <a:rPr lang="en-US" sz="2400" dirty="0" err="1">
                <a:solidFill>
                  <a:srgbClr val="C00000"/>
                </a:solidFill>
                <a:latin typeface="Times New Roman" panose="02020603050405020304" pitchFamily="18" charset="0"/>
                <a:cs typeface="Times New Roman" panose="02020603050405020304" pitchFamily="18" charset="0"/>
              </a:rPr>
              <a:t>thẻ</a:t>
            </a:r>
            <a:r>
              <a:rPr lang="en-US" sz="2400" dirty="0">
                <a:solidFill>
                  <a:srgbClr val="C00000"/>
                </a:solidFill>
                <a:latin typeface="Times New Roman" panose="02020603050405020304" pitchFamily="18" charset="0"/>
                <a:cs typeface="Times New Roman" panose="02020603050405020304" pitchFamily="18" charset="0"/>
              </a:rPr>
              <a:t> html</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(selector)</a:t>
            </a:r>
          </a:p>
        </p:txBody>
      </p:sp>
      <p:pic>
        <p:nvPicPr>
          <p:cNvPr id="3" name="Picture 2">
            <a:extLst>
              <a:ext uri="{FF2B5EF4-FFF2-40B4-BE49-F238E27FC236}">
                <a16:creationId xmlns:a16="http://schemas.microsoft.com/office/drawing/2014/main" id="{C5604521-F959-7E34-46A3-8E916794B33B}"/>
              </a:ext>
            </a:extLst>
          </p:cNvPr>
          <p:cNvPicPr>
            <a:picLocks noChangeAspect="1"/>
          </p:cNvPicPr>
          <p:nvPr/>
        </p:nvPicPr>
        <p:blipFill>
          <a:blip r:embed="rId3"/>
          <a:stretch>
            <a:fillRect/>
          </a:stretch>
        </p:blipFill>
        <p:spPr>
          <a:xfrm>
            <a:off x="6601968" y="239374"/>
            <a:ext cx="5076360" cy="6379251"/>
          </a:xfrm>
          <a:prstGeom prst="rect">
            <a:avLst/>
          </a:prstGeom>
          <a:ln>
            <a:solidFill>
              <a:srgbClr val="0070C0"/>
            </a:solidFill>
          </a:ln>
        </p:spPr>
      </p:pic>
      <p:sp>
        <p:nvSpPr>
          <p:cNvPr id="7" name="Rectangle 6">
            <a:extLst>
              <a:ext uri="{FF2B5EF4-FFF2-40B4-BE49-F238E27FC236}">
                <a16:creationId xmlns:a16="http://schemas.microsoft.com/office/drawing/2014/main" id="{3F0D999C-075D-9318-ED5B-C20642CBDFCF}"/>
              </a:ext>
            </a:extLst>
          </p:cNvPr>
          <p:cNvSpPr/>
          <p:nvPr/>
        </p:nvSpPr>
        <p:spPr>
          <a:xfrm>
            <a:off x="6601968" y="1704513"/>
            <a:ext cx="5076360" cy="8167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EE285E5-A589-4D54-F798-A75D6A4AE4BA}"/>
              </a:ext>
            </a:extLst>
          </p:cNvPr>
          <p:cNvCxnSpPr>
            <a:cxnSpLocks/>
          </p:cNvCxnSpPr>
          <p:nvPr/>
        </p:nvCxnSpPr>
        <p:spPr>
          <a:xfrm flipH="1">
            <a:off x="4120578" y="1791889"/>
            <a:ext cx="303482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145BAA-2CAA-13FB-96BC-19010394D9DE}"/>
              </a:ext>
            </a:extLst>
          </p:cNvPr>
          <p:cNvSpPr txBox="1"/>
          <p:nvPr/>
        </p:nvSpPr>
        <p:spPr>
          <a:xfrm>
            <a:off x="2452081" y="3222013"/>
            <a:ext cx="2683991" cy="1569660"/>
          </a:xfrm>
          <a:prstGeom prst="rect">
            <a:avLst/>
          </a:prstGeom>
          <a:solidFill>
            <a:schemeClr val="bg1">
              <a:lumMod val="95000"/>
            </a:schemeClr>
          </a:solidFill>
          <a:ln>
            <a:solidFill>
              <a:schemeClr val="bg1">
                <a:lumMod val="65000"/>
              </a:schemeClr>
            </a:solidFill>
          </a:ln>
        </p:spPr>
        <p:txBody>
          <a:bodyPr wrap="square">
            <a:spAutoFit/>
          </a:bodyPr>
          <a:lstStyle/>
          <a:p>
            <a:pPr algn="ctr"/>
            <a:r>
              <a:rPr lang="en-US" sz="2400" dirty="0">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(declaration block)</a:t>
            </a:r>
          </a:p>
        </p:txBody>
      </p:sp>
      <p:grpSp>
        <p:nvGrpSpPr>
          <p:cNvPr id="29" name="Group 28">
            <a:extLst>
              <a:ext uri="{FF2B5EF4-FFF2-40B4-BE49-F238E27FC236}">
                <a16:creationId xmlns:a16="http://schemas.microsoft.com/office/drawing/2014/main" id="{71EC0A5C-1463-4296-EEF7-E4E86D843770}"/>
              </a:ext>
            </a:extLst>
          </p:cNvPr>
          <p:cNvGrpSpPr/>
          <p:nvPr/>
        </p:nvGrpSpPr>
        <p:grpSpPr>
          <a:xfrm>
            <a:off x="1418584" y="1591345"/>
            <a:ext cx="2701994" cy="1200329"/>
            <a:chOff x="1418584" y="1591345"/>
            <a:chExt cx="2701994" cy="1200329"/>
          </a:xfrm>
        </p:grpSpPr>
        <p:sp>
          <p:nvSpPr>
            <p:cNvPr id="15" name="TextBox 14">
              <a:extLst>
                <a:ext uri="{FF2B5EF4-FFF2-40B4-BE49-F238E27FC236}">
                  <a16:creationId xmlns:a16="http://schemas.microsoft.com/office/drawing/2014/main" id="{9AEF9A97-1828-812C-6C52-7F3CCB7B2196}"/>
                </a:ext>
              </a:extLst>
            </p:cNvPr>
            <p:cNvSpPr txBox="1"/>
            <p:nvPr/>
          </p:nvSpPr>
          <p:spPr>
            <a:xfrm>
              <a:off x="1418584" y="1591345"/>
              <a:ext cx="2701994" cy="1200329"/>
            </a:xfrm>
            <a:prstGeom prst="rect">
              <a:avLst/>
            </a:prstGeom>
            <a:solidFill>
              <a:schemeClr val="bg1">
                <a:lumMod val="95000"/>
              </a:schemeClr>
            </a:solidFill>
            <a:ln>
              <a:solidFill>
                <a:schemeClr val="bg1">
                  <a:lumMod val="65000"/>
                </a:schemeClr>
              </a:solidFill>
            </a:ln>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CSS</a:t>
              </a:r>
            </a:p>
            <a:p>
              <a:pPr algn="ctr"/>
              <a:endParaRPr lang="en-US" sz="2400" dirty="0">
                <a:solidFill>
                  <a:srgbClr val="C00000"/>
                </a:solidFill>
                <a:latin typeface="Times New Roman" panose="02020603050405020304" pitchFamily="18" charset="0"/>
                <a:cs typeface="Times New Roman" panose="02020603050405020304" pitchFamily="18" charset="0"/>
              </a:endParaRPr>
            </a:p>
            <a:p>
              <a:pPr algn="ctr"/>
              <a:r>
                <a:rPr lang="en-US" sz="2400" dirty="0">
                  <a:solidFill>
                    <a:srgbClr val="C00000"/>
                  </a:solidFill>
                  <a:latin typeface="Times New Roman" panose="02020603050405020304" pitchFamily="18" charset="0"/>
                  <a:cs typeface="Times New Roman" panose="02020603050405020304" pitchFamily="18" charset="0"/>
                </a:rPr>
                <a:t>h1</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color</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red</a:t>
              </a:r>
              <a:r>
                <a:rPr lang="en-US" sz="2400" dirty="0">
                  <a:latin typeface="Times New Roman" panose="02020603050405020304" pitchFamily="18" charset="0"/>
                  <a:cs typeface="Times New Roman" panose="02020603050405020304" pitchFamily="18" charset="0"/>
                </a:rPr>
                <a:t>;}</a:t>
              </a:r>
            </a:p>
          </p:txBody>
        </p:sp>
        <p:cxnSp>
          <p:nvCxnSpPr>
            <p:cNvPr id="23" name="Straight Connector 22">
              <a:extLst>
                <a:ext uri="{FF2B5EF4-FFF2-40B4-BE49-F238E27FC236}">
                  <a16:creationId xmlns:a16="http://schemas.microsoft.com/office/drawing/2014/main" id="{2766D511-350E-41B6-7CD5-620F8F19D123}"/>
                </a:ext>
              </a:extLst>
            </p:cNvPr>
            <p:cNvCxnSpPr>
              <a:stCxn id="15" idx="1"/>
              <a:endCxn id="15" idx="3"/>
            </p:cNvCxnSpPr>
            <p:nvPr/>
          </p:nvCxnSpPr>
          <p:spPr>
            <a:xfrm>
              <a:off x="1418584" y="2191510"/>
              <a:ext cx="2701994" cy="0"/>
            </a:xfrm>
            <a:prstGeom prst="line">
              <a:avLst/>
            </a:prstGeom>
            <a:ln w="12700"/>
          </p:spPr>
          <p:style>
            <a:lnRef idx="1">
              <a:schemeClr val="accent3"/>
            </a:lnRef>
            <a:fillRef idx="0">
              <a:schemeClr val="accent3"/>
            </a:fillRef>
            <a:effectRef idx="0">
              <a:schemeClr val="accent3"/>
            </a:effectRef>
            <a:fontRef idx="minor">
              <a:schemeClr val="tx1"/>
            </a:fontRef>
          </p:style>
        </p:cxnSp>
      </p:grpSp>
      <p:cxnSp>
        <p:nvCxnSpPr>
          <p:cNvPr id="25" name="Straight Connector 24">
            <a:extLst>
              <a:ext uri="{FF2B5EF4-FFF2-40B4-BE49-F238E27FC236}">
                <a16:creationId xmlns:a16="http://schemas.microsoft.com/office/drawing/2014/main" id="{855D74DE-94C5-C5E0-925F-DB37EF1EB46B}"/>
              </a:ext>
            </a:extLst>
          </p:cNvPr>
          <p:cNvCxnSpPr>
            <a:cxnSpLocks/>
          </p:cNvCxnSpPr>
          <p:nvPr/>
        </p:nvCxnSpPr>
        <p:spPr>
          <a:xfrm>
            <a:off x="982776" y="3844236"/>
            <a:ext cx="136619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FA804BD0-E987-95C5-5E55-3B13A71871C8}"/>
              </a:ext>
            </a:extLst>
          </p:cNvPr>
          <p:cNvCxnSpPr>
            <a:cxnSpLocks/>
          </p:cNvCxnSpPr>
          <p:nvPr/>
        </p:nvCxnSpPr>
        <p:spPr>
          <a:xfrm>
            <a:off x="2452081" y="3844236"/>
            <a:ext cx="2683991"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D839B3C2-57C2-1B5C-A2DC-6A0276D0FCF6}"/>
              </a:ext>
            </a:extLst>
          </p:cNvPr>
          <p:cNvCxnSpPr>
            <a:cxnSpLocks/>
          </p:cNvCxnSpPr>
          <p:nvPr/>
        </p:nvCxnSpPr>
        <p:spPr>
          <a:xfrm>
            <a:off x="3046520" y="2734056"/>
            <a:ext cx="0" cy="572049"/>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3EBC804B-B4FA-E92A-0327-56399E482CC5}"/>
              </a:ext>
            </a:extLst>
          </p:cNvPr>
          <p:cNvCxnSpPr>
            <a:cxnSpLocks/>
          </p:cNvCxnSpPr>
          <p:nvPr/>
        </p:nvCxnSpPr>
        <p:spPr>
          <a:xfrm>
            <a:off x="1926454" y="2724912"/>
            <a:ext cx="0" cy="570467"/>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915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3">
                                            <p:txEl>
                                              <p:pRg st="2" end="2"/>
                                            </p:txEl>
                                          </p:spTgt>
                                        </p:tgtEl>
                                        <p:attrNameLst>
                                          <p:attrName>style.visibility</p:attrName>
                                        </p:attrNameLst>
                                      </p:cBhvr>
                                      <p:to>
                                        <p:strVal val="visible"/>
                                      </p:to>
                                    </p:set>
                                    <p:animEffect transition="in" filter="fade">
                                      <p:cBhvr>
                                        <p:cTn id="75" dur="500"/>
                                        <p:tgtEl>
                                          <p:spTgt spid="13">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3">
                                            <p:txEl>
                                              <p:pRg st="3" end="3"/>
                                            </p:txEl>
                                          </p:spTgt>
                                        </p:tgtEl>
                                        <p:attrNameLst>
                                          <p:attrName>style.visibility</p:attrName>
                                        </p:attrNameLst>
                                      </p:cBhvr>
                                      <p:to>
                                        <p:strVal val="visible"/>
                                      </p:to>
                                    </p:set>
                                    <p:animEffect transition="in" filter="fade">
                                      <p:cBhvr>
                                        <p:cTn id="80" dur="500"/>
                                        <p:tgtEl>
                                          <p:spTgt spid="13">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9">
                                            <p:txEl>
                                              <p:pRg st="2" end="2"/>
                                            </p:txEl>
                                          </p:spTgt>
                                        </p:tgtEl>
                                        <p:attrNameLst>
                                          <p:attrName>style.visibility</p:attrName>
                                        </p:attrNameLst>
                                      </p:cBhvr>
                                      <p:to>
                                        <p:strVal val="visible"/>
                                      </p:to>
                                    </p:set>
                                    <p:animEffect transition="in" filter="fade">
                                      <p:cBhvr>
                                        <p:cTn id="85" dur="500"/>
                                        <p:tgtEl>
                                          <p:spTgt spid="19">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9">
                                            <p:txEl>
                                              <p:pRg st="3" end="3"/>
                                            </p:txEl>
                                          </p:spTgt>
                                        </p:tgtEl>
                                        <p:attrNameLst>
                                          <p:attrName>style.visibility</p:attrName>
                                        </p:attrNameLst>
                                      </p:cBhvr>
                                      <p:to>
                                        <p:strVal val="visible"/>
                                      </p:to>
                                    </p:set>
                                    <p:animEffect transition="in" filter="fade">
                                      <p:cBhvr>
                                        <p:cTn id="9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3" grpId="0" animBg="1"/>
      <p:bldP spid="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68536" y="131888"/>
            <a:ext cx="3009165"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CẤU TRÚC CSS</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5" name="Freeform: Shape 4">
            <a:extLst>
              <a:ext uri="{FF2B5EF4-FFF2-40B4-BE49-F238E27FC236}">
                <a16:creationId xmlns:a16="http://schemas.microsoft.com/office/drawing/2014/main" id="{0122ADAE-FB42-C8B3-6A37-4C24BB37AE76}"/>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DB72E50F-110C-B943-F995-0E46A714C062}"/>
              </a:ext>
            </a:extLst>
          </p:cNvPr>
          <p:cNvSpPr/>
          <p:nvPr/>
        </p:nvSpPr>
        <p:spPr>
          <a:xfrm>
            <a:off x="888613" y="772022"/>
            <a:ext cx="5538819"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CSS</a:t>
            </a:r>
            <a:endParaRPr lang="en-US" sz="2400" kern="1200" dirty="0"/>
          </a:p>
        </p:txBody>
      </p:sp>
      <p:sp>
        <p:nvSpPr>
          <p:cNvPr id="13" name="TextBox 12">
            <a:extLst>
              <a:ext uri="{FF2B5EF4-FFF2-40B4-BE49-F238E27FC236}">
                <a16:creationId xmlns:a16="http://schemas.microsoft.com/office/drawing/2014/main" id="{ED8B66BE-719B-6B53-D12D-48F7BDDF9673}"/>
              </a:ext>
            </a:extLst>
          </p:cNvPr>
          <p:cNvSpPr txBox="1"/>
          <p:nvPr/>
        </p:nvSpPr>
        <p:spPr>
          <a:xfrm>
            <a:off x="982776" y="3222013"/>
            <a:ext cx="1366195" cy="1569660"/>
          </a:xfrm>
          <a:prstGeom prst="rect">
            <a:avLst/>
          </a:prstGeom>
          <a:solidFill>
            <a:schemeClr val="bg1">
              <a:lumMod val="95000"/>
            </a:schemeClr>
          </a:solidFill>
          <a:ln>
            <a:solidFill>
              <a:schemeClr val="bg1">
                <a:lumMod val="65000"/>
              </a:schemeClr>
            </a:solidFill>
          </a:ln>
        </p:spPr>
        <p:txBody>
          <a:bodyPr wrap="square">
            <a:spAutoFit/>
          </a:bodyPr>
          <a:lstStyle/>
          <a:p>
            <a:pPr algn="ctr"/>
            <a:r>
              <a:rPr lang="en-US" sz="2400" dirty="0" err="1">
                <a:solidFill>
                  <a:srgbClr val="C00000"/>
                </a:solidFill>
                <a:latin typeface="Times New Roman" panose="02020603050405020304" pitchFamily="18" charset="0"/>
                <a:cs typeface="Times New Roman" panose="02020603050405020304" pitchFamily="18" charset="0"/>
              </a:rPr>
              <a:t>thẻ</a:t>
            </a:r>
            <a:r>
              <a:rPr lang="en-US" sz="2400" dirty="0">
                <a:solidFill>
                  <a:srgbClr val="C00000"/>
                </a:solidFill>
                <a:latin typeface="Times New Roman" panose="02020603050405020304" pitchFamily="18" charset="0"/>
                <a:cs typeface="Times New Roman" panose="02020603050405020304" pitchFamily="18" charset="0"/>
              </a:rPr>
              <a:t> html</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(selector)</a:t>
            </a:r>
          </a:p>
        </p:txBody>
      </p:sp>
      <p:sp>
        <p:nvSpPr>
          <p:cNvPr id="19" name="TextBox 18">
            <a:extLst>
              <a:ext uri="{FF2B5EF4-FFF2-40B4-BE49-F238E27FC236}">
                <a16:creationId xmlns:a16="http://schemas.microsoft.com/office/drawing/2014/main" id="{E3145BAA-2CAA-13FB-96BC-19010394D9DE}"/>
              </a:ext>
            </a:extLst>
          </p:cNvPr>
          <p:cNvSpPr txBox="1"/>
          <p:nvPr/>
        </p:nvSpPr>
        <p:spPr>
          <a:xfrm>
            <a:off x="2452081" y="3222013"/>
            <a:ext cx="2683991" cy="1569660"/>
          </a:xfrm>
          <a:prstGeom prst="rect">
            <a:avLst/>
          </a:prstGeom>
          <a:solidFill>
            <a:schemeClr val="bg1">
              <a:lumMod val="95000"/>
            </a:schemeClr>
          </a:solidFill>
          <a:ln>
            <a:solidFill>
              <a:schemeClr val="bg1">
                <a:lumMod val="65000"/>
              </a:schemeClr>
            </a:solidFill>
          </a:ln>
        </p:spPr>
        <p:txBody>
          <a:bodyPr wrap="square">
            <a:spAutoFit/>
          </a:bodyPr>
          <a:lstStyle/>
          <a:p>
            <a:pPr algn="ctr"/>
            <a:r>
              <a:rPr lang="en-US" sz="2400" dirty="0">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(declaration block)</a:t>
            </a:r>
          </a:p>
        </p:txBody>
      </p:sp>
      <p:grpSp>
        <p:nvGrpSpPr>
          <p:cNvPr id="29" name="Group 28">
            <a:extLst>
              <a:ext uri="{FF2B5EF4-FFF2-40B4-BE49-F238E27FC236}">
                <a16:creationId xmlns:a16="http://schemas.microsoft.com/office/drawing/2014/main" id="{71EC0A5C-1463-4296-EEF7-E4E86D843770}"/>
              </a:ext>
            </a:extLst>
          </p:cNvPr>
          <p:cNvGrpSpPr/>
          <p:nvPr/>
        </p:nvGrpSpPr>
        <p:grpSpPr>
          <a:xfrm>
            <a:off x="1418584" y="1591345"/>
            <a:ext cx="2701994" cy="1200329"/>
            <a:chOff x="1418584" y="1591345"/>
            <a:chExt cx="2701994" cy="1200329"/>
          </a:xfrm>
        </p:grpSpPr>
        <p:sp>
          <p:nvSpPr>
            <p:cNvPr id="15" name="TextBox 14">
              <a:extLst>
                <a:ext uri="{FF2B5EF4-FFF2-40B4-BE49-F238E27FC236}">
                  <a16:creationId xmlns:a16="http://schemas.microsoft.com/office/drawing/2014/main" id="{9AEF9A97-1828-812C-6C52-7F3CCB7B2196}"/>
                </a:ext>
              </a:extLst>
            </p:cNvPr>
            <p:cNvSpPr txBox="1"/>
            <p:nvPr/>
          </p:nvSpPr>
          <p:spPr>
            <a:xfrm>
              <a:off x="1418584" y="1591345"/>
              <a:ext cx="2701994" cy="1200329"/>
            </a:xfrm>
            <a:prstGeom prst="rect">
              <a:avLst/>
            </a:prstGeom>
            <a:solidFill>
              <a:schemeClr val="bg1">
                <a:lumMod val="95000"/>
              </a:schemeClr>
            </a:solidFill>
            <a:ln>
              <a:solidFill>
                <a:schemeClr val="bg1">
                  <a:lumMod val="65000"/>
                </a:schemeClr>
              </a:solidFill>
            </a:ln>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CSS</a:t>
              </a:r>
            </a:p>
            <a:p>
              <a:pPr algn="ctr"/>
              <a:endParaRPr lang="en-US" sz="2400" dirty="0">
                <a:solidFill>
                  <a:srgbClr val="C00000"/>
                </a:solidFill>
                <a:latin typeface="Times New Roman" panose="02020603050405020304" pitchFamily="18" charset="0"/>
                <a:cs typeface="Times New Roman" panose="02020603050405020304" pitchFamily="18" charset="0"/>
              </a:endParaRPr>
            </a:p>
            <a:p>
              <a:pPr algn="ctr"/>
              <a:r>
                <a:rPr lang="en-US" sz="2400" dirty="0">
                  <a:solidFill>
                    <a:srgbClr val="C00000"/>
                  </a:solidFill>
                  <a:latin typeface="Times New Roman" panose="02020603050405020304" pitchFamily="18" charset="0"/>
                  <a:cs typeface="Times New Roman" panose="02020603050405020304" pitchFamily="18" charset="0"/>
                </a:rPr>
                <a:t>h1</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color</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red</a:t>
              </a:r>
              <a:r>
                <a:rPr lang="en-US" sz="2400" dirty="0">
                  <a:latin typeface="Times New Roman" panose="02020603050405020304" pitchFamily="18" charset="0"/>
                  <a:cs typeface="Times New Roman" panose="02020603050405020304" pitchFamily="18" charset="0"/>
                </a:rPr>
                <a:t>;}</a:t>
              </a:r>
            </a:p>
          </p:txBody>
        </p:sp>
        <p:cxnSp>
          <p:nvCxnSpPr>
            <p:cNvPr id="23" name="Straight Connector 22">
              <a:extLst>
                <a:ext uri="{FF2B5EF4-FFF2-40B4-BE49-F238E27FC236}">
                  <a16:creationId xmlns:a16="http://schemas.microsoft.com/office/drawing/2014/main" id="{2766D511-350E-41B6-7CD5-620F8F19D123}"/>
                </a:ext>
              </a:extLst>
            </p:cNvPr>
            <p:cNvCxnSpPr>
              <a:stCxn id="15" idx="1"/>
              <a:endCxn id="15" idx="3"/>
            </p:cNvCxnSpPr>
            <p:nvPr/>
          </p:nvCxnSpPr>
          <p:spPr>
            <a:xfrm>
              <a:off x="1418584" y="2191510"/>
              <a:ext cx="2701994" cy="0"/>
            </a:xfrm>
            <a:prstGeom prst="line">
              <a:avLst/>
            </a:prstGeom>
            <a:ln w="12700"/>
          </p:spPr>
          <p:style>
            <a:lnRef idx="1">
              <a:schemeClr val="accent3"/>
            </a:lnRef>
            <a:fillRef idx="0">
              <a:schemeClr val="accent3"/>
            </a:fillRef>
            <a:effectRef idx="0">
              <a:schemeClr val="accent3"/>
            </a:effectRef>
            <a:fontRef idx="minor">
              <a:schemeClr val="tx1"/>
            </a:fontRef>
          </p:style>
        </p:cxnSp>
      </p:grpSp>
      <p:cxnSp>
        <p:nvCxnSpPr>
          <p:cNvPr id="25" name="Straight Connector 24">
            <a:extLst>
              <a:ext uri="{FF2B5EF4-FFF2-40B4-BE49-F238E27FC236}">
                <a16:creationId xmlns:a16="http://schemas.microsoft.com/office/drawing/2014/main" id="{855D74DE-94C5-C5E0-925F-DB37EF1EB46B}"/>
              </a:ext>
            </a:extLst>
          </p:cNvPr>
          <p:cNvCxnSpPr>
            <a:cxnSpLocks/>
          </p:cNvCxnSpPr>
          <p:nvPr/>
        </p:nvCxnSpPr>
        <p:spPr>
          <a:xfrm>
            <a:off x="982776" y="3844236"/>
            <a:ext cx="136619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FA804BD0-E987-95C5-5E55-3B13A71871C8}"/>
              </a:ext>
            </a:extLst>
          </p:cNvPr>
          <p:cNvCxnSpPr>
            <a:cxnSpLocks/>
          </p:cNvCxnSpPr>
          <p:nvPr/>
        </p:nvCxnSpPr>
        <p:spPr>
          <a:xfrm>
            <a:off x="2452081" y="3844236"/>
            <a:ext cx="2683991"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D839B3C2-57C2-1B5C-A2DC-6A0276D0FCF6}"/>
              </a:ext>
            </a:extLst>
          </p:cNvPr>
          <p:cNvCxnSpPr>
            <a:cxnSpLocks/>
          </p:cNvCxnSpPr>
          <p:nvPr/>
        </p:nvCxnSpPr>
        <p:spPr>
          <a:xfrm>
            <a:off x="3046520" y="2734056"/>
            <a:ext cx="0" cy="572049"/>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3EBC804B-B4FA-E92A-0327-56399E482CC5}"/>
              </a:ext>
            </a:extLst>
          </p:cNvPr>
          <p:cNvCxnSpPr>
            <a:cxnSpLocks/>
          </p:cNvCxnSpPr>
          <p:nvPr/>
        </p:nvCxnSpPr>
        <p:spPr>
          <a:xfrm>
            <a:off x="1926454" y="2724912"/>
            <a:ext cx="0" cy="570467"/>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0DA58630-6543-6438-D9EB-DC2FAEAB6909}"/>
              </a:ext>
            </a:extLst>
          </p:cNvPr>
          <p:cNvSpPr txBox="1"/>
          <p:nvPr/>
        </p:nvSpPr>
        <p:spPr>
          <a:xfrm>
            <a:off x="7464457" y="1522974"/>
            <a:ext cx="3634250" cy="1938992"/>
          </a:xfrm>
          <a:prstGeom prst="rect">
            <a:avLst/>
          </a:prstGeom>
          <a:noFill/>
        </p:spPr>
        <p:txBody>
          <a:bodyPr wrap="square">
            <a:spAutoFit/>
          </a:bodyPr>
          <a:lstStyle/>
          <a:p>
            <a:r>
              <a:rPr lang="en-US" sz="2400" dirty="0">
                <a:solidFill>
                  <a:srgbClr val="C00000"/>
                </a:solidFill>
                <a:latin typeface="Times New Roman" panose="02020603050405020304" pitchFamily="18" charset="0"/>
                <a:cs typeface="Times New Roman" panose="02020603050405020304" pitchFamily="18" charset="0"/>
              </a:rPr>
              <a:t>h1</a:t>
            </a:r>
            <a:r>
              <a:rPr lang="en-US" sz="2400" dirty="0">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       color</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red</a:t>
            </a:r>
            <a:r>
              <a:rPr lang="en-US" sz="2400" dirty="0">
                <a:latin typeface="Times New Roman" panose="02020603050405020304" pitchFamily="18"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border</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2px solid blue</a:t>
            </a:r>
            <a:r>
              <a:rPr lang="en-US" sz="2400" dirty="0">
                <a:latin typeface="Times New Roman" panose="02020603050405020304" pitchFamily="18"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font-family</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Tahoma</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08BB7BED-26FC-D983-E224-9715362DD1A7}"/>
              </a:ext>
            </a:extLst>
          </p:cNvPr>
          <p:cNvSpPr txBox="1"/>
          <p:nvPr/>
        </p:nvSpPr>
        <p:spPr>
          <a:xfrm>
            <a:off x="7464457" y="4274251"/>
            <a:ext cx="3634250" cy="461665"/>
          </a:xfrm>
          <a:prstGeom prst="rect">
            <a:avLst/>
          </a:prstGeom>
          <a:noFill/>
        </p:spPr>
        <p:txBody>
          <a:bodyPr wrap="square">
            <a:spAutoFit/>
          </a:bodyPr>
          <a:lstStyle/>
          <a:p>
            <a:r>
              <a:rPr lang="en-US" sz="2400" dirty="0">
                <a:solidFill>
                  <a:srgbClr val="C00000"/>
                </a:solidFill>
                <a:latin typeface="Times New Roman" panose="02020603050405020304" pitchFamily="18" charset="0"/>
                <a:cs typeface="Times New Roman" panose="02020603050405020304" pitchFamily="18" charset="0"/>
              </a:rPr>
              <a:t>h1</a:t>
            </a:r>
            <a:r>
              <a:rPr lang="en-US" sz="2400" dirty="0">
                <a:latin typeface="Times New Roman" panose="02020603050405020304" pitchFamily="18" charset="0"/>
                <a:cs typeface="Times New Roman" panose="02020603050405020304" pitchFamily="18" charset="0"/>
              </a:rPr>
              <a:t>,</a:t>
            </a:r>
            <a:r>
              <a:rPr lang="en-US" sz="2400" dirty="0">
                <a:solidFill>
                  <a:srgbClr val="C00000"/>
                </a:solidFill>
                <a:latin typeface="Times New Roman" panose="02020603050405020304" pitchFamily="18" charset="0"/>
                <a:cs typeface="Times New Roman" panose="02020603050405020304" pitchFamily="18" charset="0"/>
              </a:rPr>
              <a:t> h2</a:t>
            </a:r>
            <a:r>
              <a:rPr lang="en-US" sz="2400" dirty="0">
                <a:latin typeface="Times New Roman" panose="02020603050405020304" pitchFamily="18" charset="0"/>
                <a:cs typeface="Times New Roman" panose="02020603050405020304" pitchFamily="18" charset="0"/>
              </a:rPr>
              <a:t>,</a:t>
            </a:r>
            <a:r>
              <a:rPr lang="en-US" sz="2400" dirty="0">
                <a:solidFill>
                  <a:srgbClr val="C00000"/>
                </a:solidFill>
                <a:latin typeface="Times New Roman" panose="02020603050405020304" pitchFamily="18" charset="0"/>
                <a:cs typeface="Times New Roman" panose="02020603050405020304" pitchFamily="18" charset="0"/>
              </a:rPr>
              <a:t> h3</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color</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red</a:t>
            </a:r>
            <a:r>
              <a:rPr lang="en-US" sz="24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C86F8A02-D2AD-98DE-A7EB-B4C635F01121}"/>
              </a:ext>
            </a:extLst>
          </p:cNvPr>
          <p:cNvSpPr txBox="1"/>
          <p:nvPr/>
        </p:nvSpPr>
        <p:spPr>
          <a:xfrm>
            <a:off x="2980961" y="5155496"/>
            <a:ext cx="2478118" cy="1200329"/>
          </a:xfrm>
          <a:prstGeom prst="rect">
            <a:avLst/>
          </a:prstGeom>
          <a:solidFill>
            <a:schemeClr val="bg1">
              <a:lumMod val="95000"/>
            </a:schemeClr>
          </a:solidFill>
          <a:ln>
            <a:solidFill>
              <a:schemeClr val="bg1">
                <a:lumMod val="65000"/>
              </a:schemeClr>
            </a:solidFill>
          </a:ln>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E926805-090C-1A93-F92C-AA3FEA75134C}"/>
              </a:ext>
            </a:extLst>
          </p:cNvPr>
          <p:cNvSpPr txBox="1"/>
          <p:nvPr/>
        </p:nvSpPr>
        <p:spPr>
          <a:xfrm>
            <a:off x="679333" y="5155496"/>
            <a:ext cx="2132780" cy="1200329"/>
          </a:xfrm>
          <a:prstGeom prst="rect">
            <a:avLst/>
          </a:prstGeom>
          <a:solidFill>
            <a:schemeClr val="bg1">
              <a:lumMod val="95000"/>
            </a:schemeClr>
          </a:solidFill>
          <a:ln>
            <a:solidFill>
              <a:schemeClr val="bg1">
                <a:lumMod val="65000"/>
              </a:schemeClr>
            </a:solidFill>
          </a:ln>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html</a:t>
            </a:r>
          </a:p>
        </p:txBody>
      </p:sp>
      <p:cxnSp>
        <p:nvCxnSpPr>
          <p:cNvPr id="20" name="Straight Connector 19">
            <a:extLst>
              <a:ext uri="{FF2B5EF4-FFF2-40B4-BE49-F238E27FC236}">
                <a16:creationId xmlns:a16="http://schemas.microsoft.com/office/drawing/2014/main" id="{324596AD-31B1-0DF4-6F82-72E6FCF7ED09}"/>
              </a:ext>
            </a:extLst>
          </p:cNvPr>
          <p:cNvCxnSpPr>
            <a:cxnSpLocks/>
          </p:cNvCxnSpPr>
          <p:nvPr/>
        </p:nvCxnSpPr>
        <p:spPr>
          <a:xfrm>
            <a:off x="1665873" y="4706112"/>
            <a:ext cx="0" cy="570467"/>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344A48F4-15F1-CF5F-BF0B-D35DFE282FAB}"/>
              </a:ext>
            </a:extLst>
          </p:cNvPr>
          <p:cNvCxnSpPr>
            <a:cxnSpLocks/>
          </p:cNvCxnSpPr>
          <p:nvPr/>
        </p:nvCxnSpPr>
        <p:spPr>
          <a:xfrm>
            <a:off x="4003689" y="4696967"/>
            <a:ext cx="0" cy="570467"/>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100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68536" y="131888"/>
            <a:ext cx="3009165" cy="508496"/>
          </a:xfrm>
          <a:prstGeom prst="rect">
            <a:avLst/>
          </a:prstGeom>
          <a:solidFill>
            <a:srgbClr val="FBA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2. CẤU TRÚC CSS</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04188-BABD-9476-4BCD-5D5C2B963903}"/>
              </a:ext>
            </a:extLst>
          </p:cNvPr>
          <p:cNvPicPr>
            <a:picLocks noChangeAspect="1"/>
          </p:cNvPicPr>
          <p:nvPr/>
        </p:nvPicPr>
        <p:blipFill>
          <a:blip r:embed="rId2"/>
          <a:stretch>
            <a:fillRect/>
          </a:stretch>
        </p:blipFill>
        <p:spPr>
          <a:xfrm>
            <a:off x="39569" y="132733"/>
            <a:ext cx="489398" cy="478017"/>
          </a:xfrm>
          <a:prstGeom prst="rect">
            <a:avLst/>
          </a:prstGeom>
        </p:spPr>
      </p:pic>
      <p:sp>
        <p:nvSpPr>
          <p:cNvPr id="5" name="Freeform: Shape 4">
            <a:extLst>
              <a:ext uri="{FF2B5EF4-FFF2-40B4-BE49-F238E27FC236}">
                <a16:creationId xmlns:a16="http://schemas.microsoft.com/office/drawing/2014/main" id="{0122ADAE-FB42-C8B3-6A37-4C24BB37AE76}"/>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DB72E50F-110C-B943-F995-0E46A714C062}"/>
              </a:ext>
            </a:extLst>
          </p:cNvPr>
          <p:cNvSpPr/>
          <p:nvPr/>
        </p:nvSpPr>
        <p:spPr>
          <a:xfrm>
            <a:off x="888613" y="772022"/>
            <a:ext cx="3226187"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CSS</a:t>
            </a:r>
            <a:endParaRPr lang="en-US" sz="2400" kern="1200" dirty="0"/>
          </a:p>
        </p:txBody>
      </p:sp>
      <p:sp>
        <p:nvSpPr>
          <p:cNvPr id="3" name="Freeform: Shape 2">
            <a:extLst>
              <a:ext uri="{FF2B5EF4-FFF2-40B4-BE49-F238E27FC236}">
                <a16:creationId xmlns:a16="http://schemas.microsoft.com/office/drawing/2014/main" id="{DFAA4F18-089B-0250-C279-961F28B246EA}"/>
              </a:ext>
            </a:extLst>
          </p:cNvPr>
          <p:cNvSpPr/>
          <p:nvPr/>
        </p:nvSpPr>
        <p:spPr>
          <a:xfrm>
            <a:off x="996325" y="1266130"/>
            <a:ext cx="209279" cy="368349"/>
          </a:xfrm>
          <a:custGeom>
            <a:avLst/>
            <a:gdLst/>
            <a:ahLst/>
            <a:cxnLst/>
            <a:rect l="0" t="0" r="0" b="0"/>
            <a:pathLst>
              <a:path>
                <a:moveTo>
                  <a:pt x="0" y="0"/>
                </a:moveTo>
                <a:lnTo>
                  <a:pt x="0" y="368349"/>
                </a:lnTo>
                <a:lnTo>
                  <a:pt x="209279" y="368349"/>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Freeform: Shape 3">
            <a:extLst>
              <a:ext uri="{FF2B5EF4-FFF2-40B4-BE49-F238E27FC236}">
                <a16:creationId xmlns:a16="http://schemas.microsoft.com/office/drawing/2014/main" id="{D13827C5-AFBA-0615-B8A7-801FFE97F9A8}"/>
              </a:ext>
            </a:extLst>
          </p:cNvPr>
          <p:cNvSpPr/>
          <p:nvPr/>
        </p:nvSpPr>
        <p:spPr>
          <a:xfrm>
            <a:off x="1205605" y="1408258"/>
            <a:ext cx="3613283"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noFill/>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lvl="0" algn="ctr"/>
            <a:r>
              <a:rPr lang="en-US" sz="2400" dirty="0">
                <a:latin typeface="Times New Roman" panose="02020603050405020304" pitchFamily="18" charset="0"/>
                <a:cs typeface="Times New Roman" panose="02020603050405020304" pitchFamily="18" charset="0"/>
              </a:rPr>
              <a:t>a) CSS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(internal CSS)</a:t>
            </a:r>
          </a:p>
        </p:txBody>
      </p:sp>
      <p:pic>
        <p:nvPicPr>
          <p:cNvPr id="13" name="Picture 12">
            <a:extLst>
              <a:ext uri="{FF2B5EF4-FFF2-40B4-BE49-F238E27FC236}">
                <a16:creationId xmlns:a16="http://schemas.microsoft.com/office/drawing/2014/main" id="{230B8A1E-2965-B087-3523-95C6D97C6B23}"/>
              </a:ext>
            </a:extLst>
          </p:cNvPr>
          <p:cNvPicPr>
            <a:picLocks noChangeAspect="1"/>
          </p:cNvPicPr>
          <p:nvPr/>
        </p:nvPicPr>
        <p:blipFill>
          <a:blip r:embed="rId3"/>
          <a:stretch>
            <a:fillRect/>
          </a:stretch>
        </p:blipFill>
        <p:spPr>
          <a:xfrm>
            <a:off x="1512477" y="2155229"/>
            <a:ext cx="9167045" cy="4209126"/>
          </a:xfrm>
          <a:prstGeom prst="rect">
            <a:avLst/>
          </a:prstGeom>
        </p:spPr>
      </p:pic>
      <p:sp>
        <p:nvSpPr>
          <p:cNvPr id="7" name="Rectangle 6">
            <a:extLst>
              <a:ext uri="{FF2B5EF4-FFF2-40B4-BE49-F238E27FC236}">
                <a16:creationId xmlns:a16="http://schemas.microsoft.com/office/drawing/2014/main" id="{83E7C3BC-3D42-5538-6311-6B92B840B741}"/>
              </a:ext>
            </a:extLst>
          </p:cNvPr>
          <p:cNvSpPr/>
          <p:nvPr/>
        </p:nvSpPr>
        <p:spPr>
          <a:xfrm>
            <a:off x="1512477" y="2790598"/>
            <a:ext cx="4979763" cy="1781402"/>
          </a:xfrm>
          <a:prstGeom prst="rect">
            <a:avLst/>
          </a:prstGeom>
          <a:solidFill>
            <a:srgbClr val="CC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3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13822</TotalTime>
  <Words>1337</Words>
  <Application>Microsoft Office PowerPoint</Application>
  <PresentationFormat>Widescreen</PresentationFormat>
  <Paragraphs>132</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DamDH</dc:creator>
  <cp:lastModifiedBy>KHC</cp:lastModifiedBy>
  <cp:revision>204</cp:revision>
  <dcterms:created xsi:type="dcterms:W3CDTF">2024-05-04T17:09:24Z</dcterms:created>
  <dcterms:modified xsi:type="dcterms:W3CDTF">2025-12-12T16:01:07Z</dcterms:modified>
</cp:coreProperties>
</file>