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9.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9"/>
  </p:notesMasterIdLst>
  <p:handoutMasterIdLst>
    <p:handoutMasterId r:id="rId20"/>
  </p:handout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66" r:id="rId18"/>
  </p:sldIdLst>
  <p:sldSz cx="14630400" cy="8229600"/>
  <p:notesSz cx="8229600" cy="14630400"/>
  <p:embeddedFontLst>
    <p:embeddedFont>
      <p:font typeface="Calibri" panose="020F0502020204030204" pitchFamily="34" charset="0"/>
      <p:regular r:id="rId21"/>
      <p:bold r:id="rId22"/>
      <p:italic r:id="rId23"/>
      <p:boldItalic r:id="rId24"/>
    </p:embeddedFont>
    <p:embeddedFont>
      <p:font typeface="Consolas" panose="020B0609020204030204" pitchFamily="49" charset="0"/>
      <p:regular r:id="rId25"/>
      <p:bold r:id="rId26"/>
      <p:italic r:id="rId27"/>
      <p:boldItalic r:id="rId28"/>
    </p:embeddedFont>
    <p:embeddedFont>
      <p:font typeface="Instrument Sans Medium" pitchFamily="2" charset="0"/>
      <p:regular r:id="rId29"/>
    </p:embeddedFont>
    <p:embeddedFont>
      <p:font typeface="Instrument Sans Semi Bold" pitchFamily="2" charset="0"/>
      <p:regular r:id="rId3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font" Target="fonts/font6.fntdata" /><Relationship Id="rId3" Type="http://schemas.openxmlformats.org/officeDocument/2006/relationships/slide" Target="slides/slide2.xml" /><Relationship Id="rId21" Type="http://schemas.openxmlformats.org/officeDocument/2006/relationships/font" Target="fonts/font1.fntdata" /><Relationship Id="rId34" Type="http://schemas.openxmlformats.org/officeDocument/2006/relationships/tableStyles" Target="tableStyle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font" Target="fonts/font5.fntdata" /><Relationship Id="rId33"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handoutMaster" Target="handoutMasters/handoutMaster1.xml" /><Relationship Id="rId29" Type="http://schemas.openxmlformats.org/officeDocument/2006/relationships/font" Target="fonts/font9.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font" Target="fonts/font4.fntdata" /><Relationship Id="rId32"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font" Target="fonts/font3.fntdata" /><Relationship Id="rId28" Type="http://schemas.openxmlformats.org/officeDocument/2006/relationships/font" Target="fonts/font8.fntdata" /><Relationship Id="rId10" Type="http://schemas.openxmlformats.org/officeDocument/2006/relationships/slide" Target="slides/slide9.xml" /><Relationship Id="rId19" Type="http://schemas.openxmlformats.org/officeDocument/2006/relationships/notesMaster" Target="notesMasters/notesMaster1.xml" /><Relationship Id="rId31" Type="http://schemas.openxmlformats.org/officeDocument/2006/relationships/presProps" Target="pres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font" Target="fonts/font2.fntdata" /><Relationship Id="rId27" Type="http://schemas.openxmlformats.org/officeDocument/2006/relationships/font" Target="fonts/font7.fntdata" /><Relationship Id="rId30" Type="http://schemas.openxmlformats.org/officeDocument/2006/relationships/font" Target="fonts/font10.fntdata"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66160" cy="734061"/>
          </a:xfrm>
          <a:prstGeom prst="rect">
            <a:avLst/>
          </a:prstGeom>
        </p:spPr>
        <p:txBody>
          <a:bodyPr vert="horz" lIns="91440" tIns="45720" rIns="91440" bIns="45720" rtlCol="0"/>
          <a:lstStyle>
            <a:lvl1pPr algn="l">
              <a:defRPr sz="1440"/>
            </a:lvl1pPr>
          </a:lstStyle>
          <a:p>
            <a:endParaRPr lang="en-US"/>
          </a:p>
        </p:txBody>
      </p:sp>
      <p:sp>
        <p:nvSpPr>
          <p:cNvPr id="3" name="Date Placeholder 2"/>
          <p:cNvSpPr>
            <a:spLocks noGrp="1"/>
          </p:cNvSpPr>
          <p:nvPr>
            <p:ph type="dt" sz="quarter" idx="1"/>
          </p:nvPr>
        </p:nvSpPr>
        <p:spPr>
          <a:xfrm>
            <a:off x="4661536" y="0"/>
            <a:ext cx="3566160" cy="734061"/>
          </a:xfrm>
          <a:prstGeom prst="rect">
            <a:avLst/>
          </a:prstGeom>
        </p:spPr>
        <p:txBody>
          <a:bodyPr vert="horz" lIns="91440" tIns="45720" rIns="91440" bIns="45720" rtlCol="0"/>
          <a:lstStyle>
            <a:lvl1pPr algn="r">
              <a:defRPr sz="1440"/>
            </a:lvl1pPr>
          </a:lstStyle>
          <a:p>
            <a:fld id="{696C064A-D61B-4B21-B757-51A9B82445B8}" type="datetimeFigureOut">
              <a:rPr lang="en-US" smtClean="0"/>
              <a:t>12/9/2025</a:t>
            </a:fld>
            <a:endParaRPr lang="en-US"/>
          </a:p>
        </p:txBody>
      </p:sp>
      <p:sp>
        <p:nvSpPr>
          <p:cNvPr id="4" name="Footer Placeholder 3"/>
          <p:cNvSpPr>
            <a:spLocks noGrp="1"/>
          </p:cNvSpPr>
          <p:nvPr>
            <p:ph type="ftr" sz="quarter" idx="2"/>
          </p:nvPr>
        </p:nvSpPr>
        <p:spPr>
          <a:xfrm>
            <a:off x="0" y="13896341"/>
            <a:ext cx="3566160" cy="734059"/>
          </a:xfrm>
          <a:prstGeom prst="rect">
            <a:avLst/>
          </a:prstGeom>
        </p:spPr>
        <p:txBody>
          <a:bodyPr vert="horz" lIns="91440" tIns="45720" rIns="91440" bIns="45720" rtlCol="0" anchor="b"/>
          <a:lstStyle>
            <a:lvl1pPr algn="l">
              <a:defRPr sz="1440"/>
            </a:lvl1pPr>
          </a:lstStyle>
          <a:p>
            <a:endParaRPr lang="en-US"/>
          </a:p>
        </p:txBody>
      </p:sp>
      <p:sp>
        <p:nvSpPr>
          <p:cNvPr id="5" name="Slide Number Placeholder 4"/>
          <p:cNvSpPr>
            <a:spLocks noGrp="1"/>
          </p:cNvSpPr>
          <p:nvPr>
            <p:ph type="sldNum" sz="quarter" idx="3"/>
          </p:nvPr>
        </p:nvSpPr>
        <p:spPr>
          <a:xfrm>
            <a:off x="4661536" y="13896341"/>
            <a:ext cx="3566160" cy="734059"/>
          </a:xfrm>
          <a:prstGeom prst="rect">
            <a:avLst/>
          </a:prstGeom>
        </p:spPr>
        <p:txBody>
          <a:bodyPr vert="horz" lIns="91440" tIns="45720" rIns="91440" bIns="45720" rtlCol="0" anchor="b"/>
          <a:lstStyle>
            <a:lvl1pPr algn="r">
              <a:defRPr sz="144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3565525" cy="733425"/>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4660900" y="0"/>
            <a:ext cx="3567113" cy="733425"/>
          </a:xfrm>
          <a:prstGeom prst="rect">
            <a:avLst/>
          </a:prstGeom>
        </p:spPr>
        <p:txBody>
          <a:bodyPr vert="horz" lIns="91440" tIns="45720" rIns="91440" bIns="45720" rtlCol="0"/>
          <a:lstStyle>
            <a:lvl1pPr algn="r">
              <a:defRPr sz="1200"/>
            </a:lvl1pPr>
          </a:lstStyle>
          <a:p>
            <a:fld id="{80A3E00F-5484-994B-807B-86E7B6EC0658}" type="datetimeFigureOut">
              <a:rPr lang="vi-VN" smtClean="0"/>
              <a:t>09/12/2025</a:t>
            </a:fld>
            <a:endParaRPr lang="vi-VN"/>
          </a:p>
        </p:txBody>
      </p:sp>
      <p:sp>
        <p:nvSpPr>
          <p:cNvPr id="4" name="Chỗ dành sẵn cho Hình ảnh của Bản chiếu 3"/>
          <p:cNvSpPr>
            <a:spLocks noGrp="1" noRot="1" noChangeAspect="1"/>
          </p:cNvSpPr>
          <p:nvPr>
            <p:ph type="sldImg" idx="2"/>
          </p:nvPr>
        </p:nvSpPr>
        <p:spPr>
          <a:xfrm>
            <a:off x="-273050" y="1828800"/>
            <a:ext cx="8775700" cy="4937125"/>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822325" y="7040563"/>
            <a:ext cx="6584950" cy="5761037"/>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13896975"/>
            <a:ext cx="3565525" cy="733425"/>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4660900" y="13896975"/>
            <a:ext cx="3567113" cy="733425"/>
          </a:xfrm>
          <a:prstGeom prst="rect">
            <a:avLst/>
          </a:prstGeom>
        </p:spPr>
        <p:txBody>
          <a:bodyPr vert="horz" lIns="91440" tIns="45720" rIns="91440" bIns="45720" rtlCol="0" anchor="b"/>
          <a:lstStyle>
            <a:lvl1pPr algn="r">
              <a:defRPr sz="1200"/>
            </a:lvl1pPr>
          </a:lstStyle>
          <a:p>
            <a:fld id="{72166034-D7DB-D941-B387-8CF8B851EC65}" type="slidenum">
              <a:rPr lang="vi-VN" smtClean="0"/>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p:spPr>
      </p:sp>
      <p:sp>
        <p:nvSpPr>
          <p:cNvPr id="3" name="Shape 1"/>
          <p:cNvSpPr/>
          <p:nvPr/>
        </p:nvSpPr>
        <p:spPr>
          <a:xfrm>
            <a:off x="0" y="0"/>
            <a:ext cx="14630400" cy="8229600"/>
          </a:xfrm>
          <a:prstGeom prst="rect">
            <a:avLst/>
          </a:prstGeom>
          <a:solidFill>
            <a:srgbClr val="FFFFFF"/>
          </a:solidFill>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p:spPr>
      </p:sp>
      <p:sp>
        <p:nvSpPr>
          <p:cNvPr id="3" name="Shape 1"/>
          <p:cNvSpPr/>
          <p:nvPr/>
        </p:nvSpPr>
        <p:spPr>
          <a:xfrm>
            <a:off x="0" y="0"/>
            <a:ext cx="14630400" cy="8229600"/>
          </a:xfrm>
          <a:prstGeom prst="rect">
            <a:avLst/>
          </a:prstGeom>
          <a:solidFill>
            <a:srgbClr val="FFFFFF"/>
          </a:solidFill>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p:spPr>
      </p:sp>
      <p:sp>
        <p:nvSpPr>
          <p:cNvPr id="3" name="Shape 1"/>
          <p:cNvSpPr/>
          <p:nvPr/>
        </p:nvSpPr>
        <p:spPr>
          <a:xfrm>
            <a:off x="0" y="0"/>
            <a:ext cx="14630400" cy="8229600"/>
          </a:xfrm>
          <a:prstGeom prst="rect">
            <a:avLst/>
          </a:prstGeom>
          <a:solidFill>
            <a:srgbClr val="FFFFFF"/>
          </a:solidFill>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p:spPr>
      </p:sp>
      <p:sp>
        <p:nvSpPr>
          <p:cNvPr id="3" name="Shape 1"/>
          <p:cNvSpPr/>
          <p:nvPr/>
        </p:nvSpPr>
        <p:spPr>
          <a:xfrm>
            <a:off x="0" y="0"/>
            <a:ext cx="14630400" cy="8229600"/>
          </a:xfrm>
          <a:prstGeom prst="rect">
            <a:avLst/>
          </a:prstGeom>
          <a:solidFill>
            <a:srgbClr val="FFFFFF"/>
          </a:solidFill>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p:spPr>
      </p:sp>
      <p:sp>
        <p:nvSpPr>
          <p:cNvPr id="3" name="Shape 1"/>
          <p:cNvSpPr/>
          <p:nvPr/>
        </p:nvSpPr>
        <p:spPr>
          <a:xfrm>
            <a:off x="0" y="0"/>
            <a:ext cx="14630400" cy="8229600"/>
          </a:xfrm>
          <a:prstGeom prst="rect">
            <a:avLst/>
          </a:prstGeom>
          <a:solidFill>
            <a:srgbClr val="FFFFFF"/>
          </a:solidFill>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p:spPr>
      </p:sp>
      <p:sp>
        <p:nvSpPr>
          <p:cNvPr id="3" name="Shape 1"/>
          <p:cNvSpPr/>
          <p:nvPr/>
        </p:nvSpPr>
        <p:spPr>
          <a:xfrm>
            <a:off x="0" y="0"/>
            <a:ext cx="14630400" cy="8229600"/>
          </a:xfrm>
          <a:prstGeom prst="rect">
            <a:avLst/>
          </a:prstGeom>
          <a:solidFill>
            <a:srgbClr val="FFFFFF"/>
          </a:solidFill>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p:spPr>
      </p:sp>
      <p:sp>
        <p:nvSpPr>
          <p:cNvPr id="3" name="Shape 1"/>
          <p:cNvSpPr/>
          <p:nvPr/>
        </p:nvSpPr>
        <p:spPr>
          <a:xfrm>
            <a:off x="0" y="0"/>
            <a:ext cx="14630400" cy="8229600"/>
          </a:xfrm>
          <a:prstGeom prst="rect">
            <a:avLst/>
          </a:prstGeom>
          <a:solidFill>
            <a:srgbClr val="FFFFFF"/>
          </a:solidFill>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p:spPr>
      </p:sp>
      <p:sp>
        <p:nvSpPr>
          <p:cNvPr id="3" name="Shape 1"/>
          <p:cNvSpPr/>
          <p:nvPr/>
        </p:nvSpPr>
        <p:spPr>
          <a:xfrm>
            <a:off x="0" y="0"/>
            <a:ext cx="14630400" cy="8229600"/>
          </a:xfrm>
          <a:prstGeom prst="rect">
            <a:avLst/>
          </a:prstGeom>
          <a:solidFill>
            <a:srgbClr val="FFFFFF"/>
          </a:solidFill>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p:spPr>
      </p:sp>
      <p:sp>
        <p:nvSpPr>
          <p:cNvPr id="3" name="Shape 1"/>
          <p:cNvSpPr/>
          <p:nvPr/>
        </p:nvSpPr>
        <p:spPr>
          <a:xfrm>
            <a:off x="0" y="0"/>
            <a:ext cx="14630400" cy="8229600"/>
          </a:xfrm>
          <a:prstGeom prst="rect">
            <a:avLst/>
          </a:prstGeom>
          <a:solidFill>
            <a:srgbClr val="FFFFFF"/>
          </a:solidFill>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p:spPr>
      </p:sp>
      <p:sp>
        <p:nvSpPr>
          <p:cNvPr id="3" name="Shape 1"/>
          <p:cNvSpPr/>
          <p:nvPr/>
        </p:nvSpPr>
        <p:spPr>
          <a:xfrm>
            <a:off x="0" y="0"/>
            <a:ext cx="14630400" cy="8229600"/>
          </a:xfrm>
          <a:prstGeom prst="rect">
            <a:avLst/>
          </a:prstGeom>
          <a:solidFill>
            <a:srgbClr val="FFFFFF"/>
          </a:solidFill>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8" Type="http://schemas.openxmlformats.org/officeDocument/2006/relationships/tags" Target="../tags/tag48.xml" /><Relationship Id="rId13" Type="http://schemas.openxmlformats.org/officeDocument/2006/relationships/tags" Target="../tags/tag53.xml" /><Relationship Id="rId18" Type="http://schemas.openxmlformats.org/officeDocument/2006/relationships/notesSlide" Target="../notesSlides/notesSlide10.xml" /><Relationship Id="rId26" Type="http://schemas.openxmlformats.org/officeDocument/2006/relationships/image" Target="../media/image21.png" /><Relationship Id="rId3" Type="http://schemas.openxmlformats.org/officeDocument/2006/relationships/tags" Target="../tags/tag43.xml" /><Relationship Id="rId21" Type="http://schemas.openxmlformats.org/officeDocument/2006/relationships/image" Target="../media/image16.svg" /><Relationship Id="rId7" Type="http://schemas.openxmlformats.org/officeDocument/2006/relationships/tags" Target="../tags/tag47.xml" /><Relationship Id="rId12" Type="http://schemas.openxmlformats.org/officeDocument/2006/relationships/tags" Target="../tags/tag52.xml" /><Relationship Id="rId17" Type="http://schemas.openxmlformats.org/officeDocument/2006/relationships/slideLayout" Target="../slideLayouts/slideLayout11.xml" /><Relationship Id="rId25" Type="http://schemas.openxmlformats.org/officeDocument/2006/relationships/image" Target="../media/image20.png" /><Relationship Id="rId2" Type="http://schemas.openxmlformats.org/officeDocument/2006/relationships/tags" Target="../tags/tag42.xml" /><Relationship Id="rId16" Type="http://schemas.openxmlformats.org/officeDocument/2006/relationships/tags" Target="../tags/tag56.xml" /><Relationship Id="rId20" Type="http://schemas.openxmlformats.org/officeDocument/2006/relationships/image" Target="../media/image15.png" /><Relationship Id="rId29" Type="http://schemas.openxmlformats.org/officeDocument/2006/relationships/image" Target="../media/image24.png" /><Relationship Id="rId1" Type="http://schemas.openxmlformats.org/officeDocument/2006/relationships/tags" Target="../tags/tag41.xml" /><Relationship Id="rId6" Type="http://schemas.openxmlformats.org/officeDocument/2006/relationships/tags" Target="../tags/tag46.xml" /><Relationship Id="rId11" Type="http://schemas.openxmlformats.org/officeDocument/2006/relationships/tags" Target="../tags/tag51.xml" /><Relationship Id="rId24" Type="http://schemas.openxmlformats.org/officeDocument/2006/relationships/image" Target="../media/image19.svg" /><Relationship Id="rId5" Type="http://schemas.openxmlformats.org/officeDocument/2006/relationships/tags" Target="../tags/tag45.xml" /><Relationship Id="rId15" Type="http://schemas.openxmlformats.org/officeDocument/2006/relationships/tags" Target="../tags/tag55.xml" /><Relationship Id="rId23" Type="http://schemas.openxmlformats.org/officeDocument/2006/relationships/image" Target="../media/image18.png" /><Relationship Id="rId28" Type="http://schemas.openxmlformats.org/officeDocument/2006/relationships/image" Target="../media/image23.png" /><Relationship Id="rId10" Type="http://schemas.openxmlformats.org/officeDocument/2006/relationships/tags" Target="../tags/tag50.xml" /><Relationship Id="rId19" Type="http://schemas.openxmlformats.org/officeDocument/2006/relationships/image" Target="../media/image14.png" /><Relationship Id="rId4" Type="http://schemas.openxmlformats.org/officeDocument/2006/relationships/tags" Target="../tags/tag44.xml" /><Relationship Id="rId9" Type="http://schemas.openxmlformats.org/officeDocument/2006/relationships/tags" Target="../tags/tag49.xml" /><Relationship Id="rId14" Type="http://schemas.openxmlformats.org/officeDocument/2006/relationships/tags" Target="../tags/tag54.xml" /><Relationship Id="rId22" Type="http://schemas.openxmlformats.org/officeDocument/2006/relationships/image" Target="../media/image17.png" /><Relationship Id="rId27" Type="http://schemas.openxmlformats.org/officeDocument/2006/relationships/image" Target="../media/image22.svg" /><Relationship Id="rId30" Type="http://schemas.openxmlformats.org/officeDocument/2006/relationships/image" Target="../media/image25.svg"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17.xml.rels><?xml version="1.0" encoding="UTF-8" standalone="yes"?>
<Relationships xmlns="http://schemas.openxmlformats.org/package/2006/relationships"><Relationship Id="rId2" Type="http://schemas.openxmlformats.org/officeDocument/2006/relationships/image" Target="../media/image26.jpeg" /><Relationship Id="rId1" Type="http://schemas.openxmlformats.org/officeDocument/2006/relationships/slideLayout" Target="../slideLayouts/slideLayout11.xml" /></Relationships>
</file>

<file path=ppt/slides/_rels/slide2.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2.xml" /><Relationship Id="rId1" Type="http://schemas.openxmlformats.org/officeDocument/2006/relationships/slideLayout" Target="../slideLayouts/slideLayout3.xml" /></Relationships>
</file>

<file path=ppt/slides/_rels/slide3.xml.rels><?xml version="1.0" encoding="UTF-8" standalone="yes"?>
<Relationships xmlns="http://schemas.openxmlformats.org/package/2006/relationships"><Relationship Id="rId8" Type="http://schemas.openxmlformats.org/officeDocument/2006/relationships/tags" Target="../tags/tag8.xml" /><Relationship Id="rId3" Type="http://schemas.openxmlformats.org/officeDocument/2006/relationships/tags" Target="../tags/tag3.xml" /><Relationship Id="rId7" Type="http://schemas.openxmlformats.org/officeDocument/2006/relationships/tags" Target="../tags/tag7.xml" /><Relationship Id="rId12" Type="http://schemas.openxmlformats.org/officeDocument/2006/relationships/image" Target="../media/image3.png" /><Relationship Id="rId2" Type="http://schemas.openxmlformats.org/officeDocument/2006/relationships/tags" Target="../tags/tag2.xml" /><Relationship Id="rId1" Type="http://schemas.openxmlformats.org/officeDocument/2006/relationships/tags" Target="../tags/tag1.xml" /><Relationship Id="rId6" Type="http://schemas.openxmlformats.org/officeDocument/2006/relationships/tags" Target="../tags/tag6.xml" /><Relationship Id="rId11" Type="http://schemas.openxmlformats.org/officeDocument/2006/relationships/notesSlide" Target="../notesSlides/notesSlide3.xml" /><Relationship Id="rId5" Type="http://schemas.openxmlformats.org/officeDocument/2006/relationships/tags" Target="../tags/tag5.xml" /><Relationship Id="rId10" Type="http://schemas.openxmlformats.org/officeDocument/2006/relationships/slideLayout" Target="../slideLayouts/slideLayout4.xml" /><Relationship Id="rId4" Type="http://schemas.openxmlformats.org/officeDocument/2006/relationships/tags" Target="../tags/tag4.xml" /><Relationship Id="rId9" Type="http://schemas.openxmlformats.org/officeDocument/2006/relationships/tags" Target="../tags/tag9.xml" /></Relationships>
</file>

<file path=ppt/slides/_rels/slide4.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4.xml" /><Relationship Id="rId1" Type="http://schemas.openxmlformats.org/officeDocument/2006/relationships/slideLayout" Target="../slideLayouts/slideLayout5.xml" /></Relationships>
</file>

<file path=ppt/slides/_rels/slide5.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5.xml" /><Relationship Id="rId1" Type="http://schemas.openxmlformats.org/officeDocument/2006/relationships/slideLayout" Target="../slideLayouts/slideLayout6.xml" /></Relationships>
</file>

<file path=ppt/slides/_rels/slide6.xml.rels><?xml version="1.0" encoding="UTF-8" standalone="yes"?>
<Relationships xmlns="http://schemas.openxmlformats.org/package/2006/relationships"><Relationship Id="rId8" Type="http://schemas.openxmlformats.org/officeDocument/2006/relationships/tags" Target="../tags/tag17.xml" /><Relationship Id="rId13" Type="http://schemas.openxmlformats.org/officeDocument/2006/relationships/tags" Target="../tags/tag22.xml" /><Relationship Id="rId18" Type="http://schemas.openxmlformats.org/officeDocument/2006/relationships/image" Target="../media/image6.png" /><Relationship Id="rId3" Type="http://schemas.openxmlformats.org/officeDocument/2006/relationships/tags" Target="../tags/tag12.xml" /><Relationship Id="rId21" Type="http://schemas.openxmlformats.org/officeDocument/2006/relationships/image" Target="../media/image9.svg" /><Relationship Id="rId7" Type="http://schemas.openxmlformats.org/officeDocument/2006/relationships/tags" Target="../tags/tag16.xml" /><Relationship Id="rId12" Type="http://schemas.openxmlformats.org/officeDocument/2006/relationships/tags" Target="../tags/tag21.xml" /><Relationship Id="rId17" Type="http://schemas.openxmlformats.org/officeDocument/2006/relationships/notesSlide" Target="../notesSlides/notesSlide6.xml" /><Relationship Id="rId2" Type="http://schemas.openxmlformats.org/officeDocument/2006/relationships/tags" Target="../tags/tag11.xml" /><Relationship Id="rId16" Type="http://schemas.openxmlformats.org/officeDocument/2006/relationships/slideLayout" Target="../slideLayouts/slideLayout7.xml" /><Relationship Id="rId20" Type="http://schemas.openxmlformats.org/officeDocument/2006/relationships/image" Target="../media/image8.png" /><Relationship Id="rId1" Type="http://schemas.openxmlformats.org/officeDocument/2006/relationships/tags" Target="../tags/tag10.xml" /><Relationship Id="rId6" Type="http://schemas.openxmlformats.org/officeDocument/2006/relationships/tags" Target="../tags/tag15.xml" /><Relationship Id="rId11" Type="http://schemas.openxmlformats.org/officeDocument/2006/relationships/tags" Target="../tags/tag20.xml" /><Relationship Id="rId5" Type="http://schemas.openxmlformats.org/officeDocument/2006/relationships/tags" Target="../tags/tag14.xml" /><Relationship Id="rId15" Type="http://schemas.openxmlformats.org/officeDocument/2006/relationships/tags" Target="../tags/tag24.xml" /><Relationship Id="rId23" Type="http://schemas.openxmlformats.org/officeDocument/2006/relationships/image" Target="../media/image11.svg" /><Relationship Id="rId10" Type="http://schemas.openxmlformats.org/officeDocument/2006/relationships/tags" Target="../tags/tag19.xml" /><Relationship Id="rId19" Type="http://schemas.openxmlformats.org/officeDocument/2006/relationships/image" Target="../media/image7.svg" /><Relationship Id="rId4" Type="http://schemas.openxmlformats.org/officeDocument/2006/relationships/tags" Target="../tags/tag13.xml" /><Relationship Id="rId9" Type="http://schemas.openxmlformats.org/officeDocument/2006/relationships/tags" Target="../tags/tag18.xml" /><Relationship Id="rId14" Type="http://schemas.openxmlformats.org/officeDocument/2006/relationships/tags" Target="../tags/tag23.xml" /><Relationship Id="rId22" Type="http://schemas.openxmlformats.org/officeDocument/2006/relationships/image" Target="../media/image10.png" /></Relationships>
</file>

<file path=ppt/slides/_rels/slide7.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notesSlide" Target="../notesSlides/notesSlide7.xml" /><Relationship Id="rId1" Type="http://schemas.openxmlformats.org/officeDocument/2006/relationships/slideLayout" Target="../slideLayouts/slideLayout8.xml" /></Relationships>
</file>

<file path=ppt/slides/_rels/slide8.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notesSlide" Target="../notesSlides/notesSlide8.xml" /><Relationship Id="rId1" Type="http://schemas.openxmlformats.org/officeDocument/2006/relationships/slideLayout" Target="../slideLayouts/slideLayout9.xml" /></Relationships>
</file>

<file path=ppt/slides/_rels/slide9.xml.rels><?xml version="1.0" encoding="UTF-8" standalone="yes"?>
<Relationships xmlns="http://schemas.openxmlformats.org/package/2006/relationships"><Relationship Id="rId8" Type="http://schemas.openxmlformats.org/officeDocument/2006/relationships/tags" Target="../tags/tag32.xml" /><Relationship Id="rId13" Type="http://schemas.openxmlformats.org/officeDocument/2006/relationships/tags" Target="../tags/tag37.xml" /><Relationship Id="rId18" Type="http://schemas.openxmlformats.org/officeDocument/2006/relationships/notesSlide" Target="../notesSlides/notesSlide9.xml" /><Relationship Id="rId3" Type="http://schemas.openxmlformats.org/officeDocument/2006/relationships/tags" Target="../tags/tag27.xml" /><Relationship Id="rId7" Type="http://schemas.openxmlformats.org/officeDocument/2006/relationships/tags" Target="../tags/tag31.xml" /><Relationship Id="rId12" Type="http://schemas.openxmlformats.org/officeDocument/2006/relationships/tags" Target="../tags/tag36.xml" /><Relationship Id="rId17" Type="http://schemas.openxmlformats.org/officeDocument/2006/relationships/slideLayout" Target="../slideLayouts/slideLayout10.xml" /><Relationship Id="rId2" Type="http://schemas.openxmlformats.org/officeDocument/2006/relationships/tags" Target="../tags/tag26.xml" /><Relationship Id="rId16" Type="http://schemas.openxmlformats.org/officeDocument/2006/relationships/tags" Target="../tags/tag40.xml" /><Relationship Id="rId1" Type="http://schemas.openxmlformats.org/officeDocument/2006/relationships/tags" Target="../tags/tag25.xml" /><Relationship Id="rId6" Type="http://schemas.openxmlformats.org/officeDocument/2006/relationships/tags" Target="../tags/tag30.xml" /><Relationship Id="rId11" Type="http://schemas.openxmlformats.org/officeDocument/2006/relationships/tags" Target="../tags/tag35.xml" /><Relationship Id="rId5" Type="http://schemas.openxmlformats.org/officeDocument/2006/relationships/tags" Target="../tags/tag29.xml" /><Relationship Id="rId15" Type="http://schemas.openxmlformats.org/officeDocument/2006/relationships/tags" Target="../tags/tag39.xml" /><Relationship Id="rId10" Type="http://schemas.openxmlformats.org/officeDocument/2006/relationships/tags" Target="../tags/tag34.xml" /><Relationship Id="rId4" Type="http://schemas.openxmlformats.org/officeDocument/2006/relationships/tags" Target="../tags/tag28.xml" /><Relationship Id="rId9" Type="http://schemas.openxmlformats.org/officeDocument/2006/relationships/tags" Target="../tags/tag33.xml" /><Relationship Id="rId14" Type="http://schemas.openxmlformats.org/officeDocument/2006/relationships/tags" Target="../tags/tag38.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1516380"/>
            <a:ext cx="7556421" cy="2835354"/>
          </a:xfrm>
          <a:prstGeom prst="rect">
            <a:avLst/>
          </a:prstGeom>
          <a:noFill/>
        </p:spPr>
        <p:txBody>
          <a:bodyPr wrap="square" lIns="0" tIns="0" rIns="0" bIns="0" rtlCol="0" anchor="t"/>
          <a:lstStyle/>
          <a:p>
            <a:pPr marL="0" indent="0" algn="l">
              <a:lnSpc>
                <a:spcPts val="11150"/>
              </a:lnSpc>
              <a:buNone/>
            </a:pPr>
            <a:r>
              <a:rPr lang="en-US" sz="8900" dirty="0">
                <a:solidFill>
                  <a:schemeClr val="tx1"/>
                </a:solidFill>
                <a:effectLst>
                  <a:outerShdw blurRad="38100" dist="19050" dir="2700000" algn="tl" rotWithShape="0">
                    <a:schemeClr val="dk1">
                      <a:alpha val="40000"/>
                    </a:schemeClr>
                  </a:outerShdw>
                </a:effectLst>
                <a:latin typeface="Instrument Sans Semi Bold" pitchFamily="34" charset="0"/>
                <a:ea typeface="Instrument Sans Semi Bold" pitchFamily="34" charset="-122"/>
                <a:cs typeface="Instrument Sans Semi Bold" pitchFamily="34" charset="-120"/>
              </a:rPr>
              <a:t>Bài 8 : Định Dạng Văn Bản</a:t>
            </a:r>
          </a:p>
        </p:txBody>
      </p:sp>
      <p:sp>
        <p:nvSpPr>
          <p:cNvPr id="4" name="Text 1"/>
          <p:cNvSpPr/>
          <p:nvPr/>
        </p:nvSpPr>
        <p:spPr>
          <a:xfrm>
            <a:off x="879515" y="4807466"/>
            <a:ext cx="7556421" cy="725805"/>
          </a:xfrm>
          <a:prstGeom prst="rect">
            <a:avLst/>
          </a:prstGeom>
          <a:noFill/>
        </p:spPr>
        <p:txBody>
          <a:bodyPr wrap="square" lIns="0" tIns="0" rIns="0" bIns="0" rtlCol="0" anchor="t"/>
          <a:lstStyle/>
          <a:p>
            <a:pPr marL="0" indent="0" algn="l">
              <a:lnSpc>
                <a:spcPts val="2850"/>
              </a:lnSpc>
              <a:buNone/>
            </a:pPr>
            <a:r>
              <a:rPr lang="en-US" sz="3200" dirty="0">
                <a:solidFill>
                  <a:srgbClr val="1E3063"/>
                </a:solidFill>
                <a:latin typeface="Instrument Sans Medium" pitchFamily="34" charset="0"/>
                <a:ea typeface="Instrument Sans Medium" pitchFamily="34" charset="-122"/>
                <a:cs typeface="Instrument Sans Medium" pitchFamily="34" charset="-120"/>
              </a:rPr>
              <a:t>Khám phá các thẻ HTML để định dạng và trình bày nội dung văn bản một cách chuyên nghiệp.</a:t>
            </a:r>
            <a:endParaRPr lang="en-US"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251109"/>
            <a:ext cx="7402354" cy="708779"/>
          </a:xfrm>
          <a:prstGeom prst="rect">
            <a:avLst/>
          </a:prstGeom>
          <a:noFill/>
        </p:spPr>
        <p:txBody>
          <a:bodyPr wrap="none" lIns="0" tIns="0" rIns="0" bIns="0" rtlCol="0" anchor="t"/>
          <a:lstStyle/>
          <a:p>
            <a:pPr marL="0" indent="0" algn="l">
              <a:lnSpc>
                <a:spcPts val="5550"/>
              </a:lnSpc>
              <a:buNone/>
            </a:pPr>
            <a:r>
              <a:rPr lang="en-US" sz="5400" dirty="0">
                <a:solidFill>
                  <a:srgbClr val="091C53"/>
                </a:solidFill>
                <a:latin typeface="Instrument Sans Semi Bold" pitchFamily="34" charset="0"/>
                <a:ea typeface="Instrument Sans Semi Bold" pitchFamily="34" charset="-122"/>
                <a:cs typeface="Instrument Sans Semi Bold" pitchFamily="34" charset="-120"/>
              </a:rPr>
              <a:t>Tóm Tắt Định Dạng Văn Bản</a:t>
            </a:r>
            <a:endParaRPr lang="en-US" sz="5400" dirty="0"/>
          </a:p>
        </p:txBody>
      </p:sp>
      <p:sp>
        <p:nvSpPr>
          <p:cNvPr id="3" name="Text 1"/>
          <p:cNvSpPr/>
          <p:nvPr>
            <p:custDataLst>
              <p:tags r:id="rId1"/>
            </p:custDataLst>
          </p:nvPr>
        </p:nvSpPr>
        <p:spPr>
          <a:xfrm>
            <a:off x="1857256" y="3042999"/>
            <a:ext cx="2835235" cy="354330"/>
          </a:xfrm>
          <a:prstGeom prst="rect">
            <a:avLst/>
          </a:prstGeom>
          <a:noFill/>
        </p:spPr>
        <p:txBody>
          <a:bodyPr wrap="none" lIns="0" tIns="0" rIns="0" bIns="0" rtlCol="0" anchor="t"/>
          <a:lstStyle/>
          <a:p>
            <a:pPr marL="0" indent="0" algn="r">
              <a:lnSpc>
                <a:spcPts val="2750"/>
              </a:lnSpc>
              <a:buNone/>
            </a:pPr>
            <a:r>
              <a:rPr lang="en-US" sz="2800" dirty="0">
                <a:solidFill>
                  <a:srgbClr val="1E3063"/>
                </a:solidFill>
                <a:latin typeface="Instrument Sans Semi Bold" pitchFamily="34" charset="0"/>
                <a:ea typeface="Instrument Sans Semi Bold" pitchFamily="34" charset="-122"/>
                <a:cs typeface="Instrument Sans Semi Bold" pitchFamily="34" charset="-120"/>
              </a:rPr>
              <a:t>Tiêu Đề</a:t>
            </a:r>
            <a:endParaRPr lang="en-US" sz="2800" dirty="0"/>
          </a:p>
        </p:txBody>
      </p:sp>
      <p:sp>
        <p:nvSpPr>
          <p:cNvPr id="4" name="Text 2"/>
          <p:cNvSpPr/>
          <p:nvPr>
            <p:custDataLst>
              <p:tags r:id="rId2"/>
            </p:custDataLst>
          </p:nvPr>
        </p:nvSpPr>
        <p:spPr>
          <a:xfrm>
            <a:off x="793790" y="3533418"/>
            <a:ext cx="3898702" cy="362903"/>
          </a:xfrm>
          <a:prstGeom prst="rect">
            <a:avLst/>
          </a:prstGeom>
          <a:noFill/>
        </p:spPr>
        <p:txBody>
          <a:bodyPr wrap="none" lIns="0" tIns="0" rIns="0" bIns="0" rtlCol="0" anchor="t"/>
          <a:lstStyle/>
          <a:p>
            <a:pPr marL="0" indent="0" algn="r">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&lt;h1&gt; đến &lt;h6&gt;</a:t>
            </a:r>
            <a:endParaRPr lang="en-US" sz="2400" dirty="0"/>
          </a:p>
        </p:txBody>
      </p:sp>
      <p:pic>
        <p:nvPicPr>
          <p:cNvPr id="5" name="Image 0" descr="preencoded.png"/>
          <p:cNvPicPr>
            <a:picLocks noChangeAspect="1"/>
          </p:cNvPicPr>
          <p:nvPr>
            <p:custDataLst>
              <p:tags r:id="rId3"/>
            </p:custDataLst>
          </p:nvPr>
        </p:nvPicPr>
        <p:blipFill>
          <a:blip r:embed="rId19"/>
          <a:stretch>
            <a:fillRect/>
          </a:stretch>
        </p:blipFill>
        <p:spPr>
          <a:xfrm>
            <a:off x="5032653" y="2413516"/>
            <a:ext cx="4564975" cy="4564975"/>
          </a:xfrm>
          <a:prstGeom prst="rect">
            <a:avLst/>
          </a:prstGeom>
        </p:spPr>
      </p:pic>
      <p:pic>
        <p:nvPicPr>
          <p:cNvPr id="6" name="Image 1" descr="preencoded.png"/>
          <p:cNvPicPr>
            <a:picLocks noChangeAspect="1"/>
          </p:cNvPicPr>
          <p:nvPr>
            <p:custDataLst>
              <p:tags r:id="rId4"/>
            </p:custDataLst>
          </p:nvPr>
        </p:nvPicPr>
        <p:blipFill>
          <a:blip r:embed="rId20">
            <a:extLst>
              <a:ext uri="{96DAC541-7B7A-43D3-8B79-37D633B846F1}">
                <asvg:svgBlip xmlns:asvg="http://schemas.microsoft.com/office/drawing/2016/SVG/main" r:embed="rId21"/>
              </a:ext>
            </a:extLst>
          </a:blip>
          <a:stretch>
            <a:fillRect/>
          </a:stretch>
        </p:blipFill>
        <p:spPr>
          <a:xfrm>
            <a:off x="6015633" y="3396377"/>
            <a:ext cx="339328" cy="339328"/>
          </a:xfrm>
          <a:prstGeom prst="rect">
            <a:avLst/>
          </a:prstGeom>
        </p:spPr>
      </p:pic>
      <p:sp>
        <p:nvSpPr>
          <p:cNvPr id="7" name="Text 3"/>
          <p:cNvSpPr/>
          <p:nvPr>
            <p:custDataLst>
              <p:tags r:id="rId5"/>
            </p:custDataLst>
          </p:nvPr>
        </p:nvSpPr>
        <p:spPr>
          <a:xfrm>
            <a:off x="9937790" y="3042999"/>
            <a:ext cx="2835235" cy="354330"/>
          </a:xfrm>
          <a:prstGeom prst="rect">
            <a:avLst/>
          </a:prstGeom>
          <a:noFill/>
        </p:spPr>
        <p:txBody>
          <a:bodyPr wrap="none" lIns="0" tIns="0" rIns="0" bIns="0" rtlCol="0" anchor="t"/>
          <a:lstStyle/>
          <a:p>
            <a:pPr marL="0" indent="0" algn="l">
              <a:lnSpc>
                <a:spcPts val="2750"/>
              </a:lnSpc>
              <a:buNone/>
            </a:pPr>
            <a:r>
              <a:rPr lang="en-US" sz="2800" dirty="0">
                <a:solidFill>
                  <a:srgbClr val="1E3063"/>
                </a:solidFill>
                <a:latin typeface="Instrument Sans Semi Bold" pitchFamily="34" charset="0"/>
                <a:ea typeface="Instrument Sans Semi Bold" pitchFamily="34" charset="-122"/>
                <a:cs typeface="Instrument Sans Semi Bold" pitchFamily="34" charset="-120"/>
              </a:rPr>
              <a:t>Đoạn Văn</a:t>
            </a:r>
            <a:endParaRPr lang="en-US" sz="2800" dirty="0"/>
          </a:p>
        </p:txBody>
      </p:sp>
      <p:sp>
        <p:nvSpPr>
          <p:cNvPr id="8" name="Text 4"/>
          <p:cNvSpPr/>
          <p:nvPr>
            <p:custDataLst>
              <p:tags r:id="rId6"/>
            </p:custDataLst>
          </p:nvPr>
        </p:nvSpPr>
        <p:spPr>
          <a:xfrm>
            <a:off x="9937750" y="3533140"/>
            <a:ext cx="3898900" cy="581660"/>
          </a:xfrm>
          <a:prstGeom prst="rect">
            <a:avLst/>
          </a:prstGeom>
          <a:noFill/>
        </p:spPr>
        <p:txBody>
          <a:bodyPr wrap="none" lIns="0" tIns="0" rIns="0" bIns="0" rtlCol="0" anchor="t"/>
          <a:lstStyle/>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&lt;p&gt;, &lt;div&gt;, &lt;span&gt;</a:t>
            </a:r>
            <a:endParaRPr lang="en-US" sz="2400" dirty="0"/>
          </a:p>
        </p:txBody>
      </p:sp>
      <p:pic>
        <p:nvPicPr>
          <p:cNvPr id="9" name="Image 2" descr="preencoded.png"/>
          <p:cNvPicPr>
            <a:picLocks noChangeAspect="1"/>
          </p:cNvPicPr>
          <p:nvPr>
            <p:custDataLst>
              <p:tags r:id="rId7"/>
            </p:custDataLst>
          </p:nvPr>
        </p:nvPicPr>
        <p:blipFill>
          <a:blip r:embed="rId22"/>
          <a:stretch>
            <a:fillRect/>
          </a:stretch>
        </p:blipFill>
        <p:spPr>
          <a:xfrm>
            <a:off x="5032653" y="2413516"/>
            <a:ext cx="4564975" cy="4564975"/>
          </a:xfrm>
          <a:prstGeom prst="rect">
            <a:avLst/>
          </a:prstGeom>
        </p:spPr>
      </p:pic>
      <p:pic>
        <p:nvPicPr>
          <p:cNvPr id="10" name="Image 3" descr="preencoded.png"/>
          <p:cNvPicPr>
            <a:picLocks noChangeAspect="1"/>
          </p:cNvPicPr>
          <p:nvPr>
            <p:custDataLst>
              <p:tags r:id="rId8"/>
            </p:custDataLst>
          </p:nvPr>
        </p:nvPicPr>
        <p:blipFill>
          <a:blip r:embed="rId23">
            <a:extLst>
              <a:ext uri="{96DAC541-7B7A-43D3-8B79-37D633B846F1}">
                <asvg:svgBlip xmlns:asvg="http://schemas.microsoft.com/office/drawing/2016/SVG/main" r:embed="rId24"/>
              </a:ext>
            </a:extLst>
          </a:blip>
          <a:stretch>
            <a:fillRect/>
          </a:stretch>
        </p:blipFill>
        <p:spPr>
          <a:xfrm>
            <a:off x="8275201" y="3396377"/>
            <a:ext cx="339328" cy="339328"/>
          </a:xfrm>
          <a:prstGeom prst="rect">
            <a:avLst/>
          </a:prstGeom>
        </p:spPr>
      </p:pic>
      <p:sp>
        <p:nvSpPr>
          <p:cNvPr id="11" name="Text 5"/>
          <p:cNvSpPr/>
          <p:nvPr>
            <p:custDataLst>
              <p:tags r:id="rId9"/>
            </p:custDataLst>
          </p:nvPr>
        </p:nvSpPr>
        <p:spPr>
          <a:xfrm>
            <a:off x="9937790" y="5495568"/>
            <a:ext cx="2835235" cy="354330"/>
          </a:xfrm>
          <a:prstGeom prst="rect">
            <a:avLst/>
          </a:prstGeom>
          <a:noFill/>
        </p:spPr>
        <p:txBody>
          <a:bodyPr wrap="none" lIns="0" tIns="0" rIns="0" bIns="0" rtlCol="0" anchor="t"/>
          <a:lstStyle/>
          <a:p>
            <a:pPr marL="0" indent="0" algn="l">
              <a:lnSpc>
                <a:spcPts val="2750"/>
              </a:lnSpc>
              <a:buNone/>
            </a:pPr>
            <a:r>
              <a:rPr lang="en-US" sz="2800" dirty="0">
                <a:solidFill>
                  <a:srgbClr val="1E3063"/>
                </a:solidFill>
                <a:latin typeface="Instrument Sans Semi Bold" pitchFamily="34" charset="0"/>
                <a:ea typeface="Instrument Sans Semi Bold" pitchFamily="34" charset="-122"/>
                <a:cs typeface="Instrument Sans Semi Bold" pitchFamily="34" charset="-120"/>
              </a:rPr>
              <a:t>Kiểu Chữ</a:t>
            </a:r>
            <a:endParaRPr lang="en-US" sz="2800" dirty="0"/>
          </a:p>
        </p:txBody>
      </p:sp>
      <p:sp>
        <p:nvSpPr>
          <p:cNvPr id="12" name="Text 6"/>
          <p:cNvSpPr/>
          <p:nvPr>
            <p:custDataLst>
              <p:tags r:id="rId10"/>
            </p:custDataLst>
          </p:nvPr>
        </p:nvSpPr>
        <p:spPr>
          <a:xfrm>
            <a:off x="9937790" y="5985986"/>
            <a:ext cx="3898821" cy="362903"/>
          </a:xfrm>
          <a:prstGeom prst="rect">
            <a:avLst/>
          </a:prstGeom>
          <a:noFill/>
        </p:spPr>
        <p:txBody>
          <a:bodyPr wrap="none" lIns="0" tIns="0" rIns="0" bIns="0" rtlCol="0" anchor="t"/>
          <a:lstStyle/>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&lt;b&gt;, &lt;i&gt;, &lt;u&gt;</a:t>
            </a:r>
            <a:endParaRPr lang="en-US" sz="2400" dirty="0"/>
          </a:p>
        </p:txBody>
      </p:sp>
      <p:pic>
        <p:nvPicPr>
          <p:cNvPr id="13" name="Image 4" descr="preencoded.png"/>
          <p:cNvPicPr>
            <a:picLocks noChangeAspect="1"/>
          </p:cNvPicPr>
          <p:nvPr>
            <p:custDataLst>
              <p:tags r:id="rId11"/>
            </p:custDataLst>
          </p:nvPr>
        </p:nvPicPr>
        <p:blipFill>
          <a:blip r:embed="rId25"/>
          <a:stretch>
            <a:fillRect/>
          </a:stretch>
        </p:blipFill>
        <p:spPr>
          <a:xfrm>
            <a:off x="5032653" y="2413516"/>
            <a:ext cx="4564975" cy="4564975"/>
          </a:xfrm>
          <a:prstGeom prst="rect">
            <a:avLst/>
          </a:prstGeom>
        </p:spPr>
      </p:pic>
      <p:pic>
        <p:nvPicPr>
          <p:cNvPr id="14" name="Image 5" descr="preencoded.png"/>
          <p:cNvPicPr>
            <a:picLocks noChangeAspect="1"/>
          </p:cNvPicPr>
          <p:nvPr>
            <p:custDataLst>
              <p:tags r:id="rId12"/>
            </p:custDataLst>
          </p:nvPr>
        </p:nvPicPr>
        <p:blipFill>
          <a:blip r:embed="rId26">
            <a:extLst>
              <a:ext uri="{96DAC541-7B7A-43D3-8B79-37D633B846F1}">
                <asvg:svgBlip xmlns:asvg="http://schemas.microsoft.com/office/drawing/2016/SVG/main" r:embed="rId27"/>
              </a:ext>
            </a:extLst>
          </a:blip>
          <a:stretch>
            <a:fillRect/>
          </a:stretch>
        </p:blipFill>
        <p:spPr>
          <a:xfrm>
            <a:off x="8275201" y="5655945"/>
            <a:ext cx="339328" cy="339328"/>
          </a:xfrm>
          <a:prstGeom prst="rect">
            <a:avLst/>
          </a:prstGeom>
        </p:spPr>
      </p:pic>
      <p:sp>
        <p:nvSpPr>
          <p:cNvPr id="15" name="Text 7"/>
          <p:cNvSpPr/>
          <p:nvPr>
            <p:custDataLst>
              <p:tags r:id="rId13"/>
            </p:custDataLst>
          </p:nvPr>
        </p:nvSpPr>
        <p:spPr>
          <a:xfrm>
            <a:off x="1518285" y="5538470"/>
            <a:ext cx="3175000" cy="354330"/>
          </a:xfrm>
          <a:prstGeom prst="rect">
            <a:avLst/>
          </a:prstGeom>
          <a:noFill/>
        </p:spPr>
        <p:txBody>
          <a:bodyPr wrap="none" lIns="0" tIns="0" rIns="0" bIns="0" rtlCol="0" anchor="t"/>
          <a:lstStyle/>
          <a:p>
            <a:pPr marL="0" indent="0" algn="r">
              <a:lnSpc>
                <a:spcPts val="2750"/>
              </a:lnSpc>
              <a:buNone/>
            </a:pPr>
            <a:r>
              <a:rPr lang="en-US" sz="2800" dirty="0">
                <a:solidFill>
                  <a:srgbClr val="1E3063"/>
                </a:solidFill>
                <a:latin typeface="Instrument Sans Semi Bold" pitchFamily="34" charset="0"/>
                <a:ea typeface="Instrument Sans Semi Bold" pitchFamily="34" charset="-122"/>
                <a:cs typeface="Instrument Sans Semi Bold" pitchFamily="34" charset="-120"/>
              </a:rPr>
              <a:t>Phông Chữ</a:t>
            </a:r>
            <a:endParaRPr lang="en-US" sz="2800" dirty="0"/>
          </a:p>
        </p:txBody>
      </p:sp>
      <p:sp>
        <p:nvSpPr>
          <p:cNvPr id="16" name="Text 8"/>
          <p:cNvSpPr/>
          <p:nvPr>
            <p:custDataLst>
              <p:tags r:id="rId14"/>
            </p:custDataLst>
          </p:nvPr>
        </p:nvSpPr>
        <p:spPr>
          <a:xfrm>
            <a:off x="793790" y="5985986"/>
            <a:ext cx="3898702" cy="362903"/>
          </a:xfrm>
          <a:prstGeom prst="rect">
            <a:avLst/>
          </a:prstGeom>
          <a:noFill/>
        </p:spPr>
        <p:txBody>
          <a:bodyPr wrap="none" lIns="0" tIns="0" rIns="0" bIns="0" rtlCol="0" anchor="t"/>
          <a:lstStyle/>
          <a:p>
            <a:pPr marL="0" indent="0" algn="r">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style: color, font, size</a:t>
            </a:r>
            <a:endParaRPr lang="en-US" sz="2400" dirty="0"/>
          </a:p>
        </p:txBody>
      </p:sp>
      <p:pic>
        <p:nvPicPr>
          <p:cNvPr id="17" name="Image 6" descr="preencoded.png"/>
          <p:cNvPicPr>
            <a:picLocks noChangeAspect="1"/>
          </p:cNvPicPr>
          <p:nvPr>
            <p:custDataLst>
              <p:tags r:id="rId15"/>
            </p:custDataLst>
          </p:nvPr>
        </p:nvPicPr>
        <p:blipFill>
          <a:blip r:embed="rId28"/>
          <a:stretch>
            <a:fillRect/>
          </a:stretch>
        </p:blipFill>
        <p:spPr>
          <a:xfrm>
            <a:off x="5045075" y="2413635"/>
            <a:ext cx="4540885" cy="4540885"/>
          </a:xfrm>
          <a:prstGeom prst="rect">
            <a:avLst/>
          </a:prstGeom>
        </p:spPr>
      </p:pic>
      <p:pic>
        <p:nvPicPr>
          <p:cNvPr id="18" name="Image 7" descr="preencoded.png"/>
          <p:cNvPicPr>
            <a:picLocks noChangeAspect="1"/>
          </p:cNvPicPr>
          <p:nvPr>
            <p:custDataLst>
              <p:tags r:id="rId16"/>
            </p:custDataLst>
          </p:nvPr>
        </p:nvPicPr>
        <p:blipFill>
          <a:blip r:embed="rId29">
            <a:extLst>
              <a:ext uri="{96DAC541-7B7A-43D3-8B79-37D633B846F1}">
                <asvg:svgBlip xmlns:asvg="http://schemas.microsoft.com/office/drawing/2016/SVG/main" r:embed="rId30"/>
              </a:ext>
            </a:extLst>
          </a:blip>
          <a:stretch>
            <a:fillRect/>
          </a:stretch>
        </p:blipFill>
        <p:spPr>
          <a:xfrm>
            <a:off x="6015633" y="5655945"/>
            <a:ext cx="339328" cy="33932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818515" y="2576830"/>
            <a:ext cx="934720" cy="818515"/>
          </a:xfrm>
          <a:prstGeom prst="ellipse">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en-US">
              <a:solidFill>
                <a:schemeClr val="accent2">
                  <a:lumMod val="60000"/>
                  <a:lumOff val="40000"/>
                </a:schemeClr>
              </a:solidFill>
            </a:endParaRPr>
          </a:p>
        </p:txBody>
      </p:sp>
      <p:sp>
        <p:nvSpPr>
          <p:cNvPr id="2" name="Text Box 1"/>
          <p:cNvSpPr txBox="1"/>
          <p:nvPr/>
        </p:nvSpPr>
        <p:spPr>
          <a:xfrm>
            <a:off x="991235" y="876935"/>
            <a:ext cx="10947400" cy="1445260"/>
          </a:xfrm>
          <a:prstGeom prst="rect">
            <a:avLst/>
          </a:prstGeom>
          <a:noFill/>
        </p:spPr>
        <p:txBody>
          <a:bodyPr wrap="square" rtlCol="0">
            <a:spAutoFit/>
          </a:bodyPr>
          <a:lstStyle/>
          <a:p>
            <a:r>
              <a:rPr lang="en-US" altLang="en-US" sz="4400"/>
              <a:t>Câu 1: Thẻ HTML nào được sử dụng để định dạng tiêu đề chính của một văn bản?</a:t>
            </a:r>
            <a:endParaRPr lang="en-US" sz="4400"/>
          </a:p>
        </p:txBody>
      </p:sp>
      <p:sp>
        <p:nvSpPr>
          <p:cNvPr id="4" name="Text Box 3"/>
          <p:cNvSpPr txBox="1"/>
          <p:nvPr/>
        </p:nvSpPr>
        <p:spPr>
          <a:xfrm>
            <a:off x="991235" y="2576830"/>
            <a:ext cx="7315200" cy="3895725"/>
          </a:xfrm>
          <a:prstGeom prst="rect">
            <a:avLst/>
          </a:prstGeom>
          <a:noFill/>
        </p:spPr>
        <p:txBody>
          <a:bodyPr wrap="square" rtlCol="0">
            <a:noAutofit/>
          </a:bodyPr>
          <a:lstStyle/>
          <a:p>
            <a:r>
              <a:rPr lang="en-US" altLang="en-US" sz="4400">
                <a:sym typeface="+mn-ea"/>
              </a:rPr>
              <a:t>A. &lt;h1&gt;</a:t>
            </a:r>
            <a:endParaRPr lang="en-US" altLang="en-US" sz="4400"/>
          </a:p>
          <a:p>
            <a:endParaRPr lang="en-US" altLang="en-US" sz="4400"/>
          </a:p>
          <a:p>
            <a:r>
              <a:rPr lang="en-US" altLang="en-US" sz="4400">
                <a:sym typeface="+mn-ea"/>
              </a:rPr>
              <a:t>B. &lt;h2&gt;</a:t>
            </a:r>
            <a:endParaRPr lang="en-US" altLang="en-US" sz="4400"/>
          </a:p>
          <a:p>
            <a:endParaRPr lang="en-US" altLang="en-US" sz="4400"/>
          </a:p>
          <a:p>
            <a:r>
              <a:rPr lang="en-US" altLang="en-US" sz="4400">
                <a:sym typeface="+mn-ea"/>
              </a:rPr>
              <a:t>C. &lt;h3&gt;</a:t>
            </a:r>
            <a:endParaRPr lang="en-US" altLang="en-US" sz="4400"/>
          </a:p>
          <a:p>
            <a:endParaRPr lang="en-US" altLang="en-US" sz="4400"/>
          </a:p>
          <a:p>
            <a:r>
              <a:rPr lang="en-US" altLang="en-US" sz="4400">
                <a:sym typeface="+mn-ea"/>
              </a:rPr>
              <a:t>D. &lt;title&gt;</a:t>
            </a:r>
            <a:endParaRPr lang="en-US" altLang="en-US" sz="4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193800" y="4433570"/>
            <a:ext cx="834390" cy="719455"/>
          </a:xfrm>
          <a:prstGeom prst="ellipse">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en-US"/>
          </a:p>
        </p:txBody>
      </p:sp>
      <p:sp>
        <p:nvSpPr>
          <p:cNvPr id="2" name="Text Box 1"/>
          <p:cNvSpPr txBox="1"/>
          <p:nvPr/>
        </p:nvSpPr>
        <p:spPr>
          <a:xfrm>
            <a:off x="1307465" y="345440"/>
            <a:ext cx="9336405" cy="7539355"/>
          </a:xfrm>
          <a:prstGeom prst="rect">
            <a:avLst/>
          </a:prstGeom>
          <a:noFill/>
        </p:spPr>
        <p:txBody>
          <a:bodyPr wrap="square" rtlCol="0">
            <a:spAutoFit/>
          </a:bodyPr>
          <a:lstStyle/>
          <a:p>
            <a:r>
              <a:rPr lang="en-US" altLang="en-US" sz="4400"/>
              <a:t>Câu 2: Thẻ nào trong HTML được sử dụng để tạo một khối nội dung và bắt đầu trên dòng mới?</a:t>
            </a:r>
          </a:p>
          <a:p>
            <a:endParaRPr lang="en-US" altLang="en-US" sz="4400"/>
          </a:p>
          <a:p>
            <a:r>
              <a:rPr lang="en-US" altLang="en-US" sz="4400"/>
              <a:t>A. &lt;span&gt;</a:t>
            </a:r>
          </a:p>
          <a:p>
            <a:endParaRPr lang="en-US" altLang="en-US" sz="4400"/>
          </a:p>
          <a:p>
            <a:r>
              <a:rPr lang="en-US" altLang="en-US" sz="4400"/>
              <a:t>B. &lt;div&gt;</a:t>
            </a:r>
          </a:p>
          <a:p>
            <a:endParaRPr lang="en-US" altLang="en-US" sz="4400"/>
          </a:p>
          <a:p>
            <a:r>
              <a:rPr lang="en-US" altLang="en-US" sz="4400"/>
              <a:t>C. &lt;section&gt;</a:t>
            </a:r>
          </a:p>
          <a:p>
            <a:endParaRPr lang="en-US" altLang="en-US" sz="4400"/>
          </a:p>
          <a:p>
            <a:r>
              <a:rPr lang="en-US" altLang="en-US" sz="4400"/>
              <a:t>D. &lt;p&gt;</a:t>
            </a:r>
            <a:endParaRPr lang="en-US" sz="4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020445" y="387985"/>
            <a:ext cx="11465560" cy="6862445"/>
          </a:xfrm>
          <a:prstGeom prst="rect">
            <a:avLst/>
          </a:prstGeom>
          <a:noFill/>
        </p:spPr>
        <p:txBody>
          <a:bodyPr wrap="square" rtlCol="0">
            <a:spAutoFit/>
          </a:bodyPr>
          <a:lstStyle/>
          <a:p>
            <a:r>
              <a:rPr lang="en-US" altLang="en-US" sz="4400"/>
              <a:t>Câu 3: Khi muốn thực hiện nhiều định dạng phông đồng thời, em ngăn cách các cặp tên:giá trị trong phần giá trị của thuộc tính bằng dấu gì?</a:t>
            </a:r>
          </a:p>
          <a:p>
            <a:r>
              <a:rPr lang="en-US" altLang="en-US" sz="4400"/>
              <a:t>A. Dấu ";".</a:t>
            </a:r>
          </a:p>
          <a:p>
            <a:endParaRPr lang="en-US" altLang="en-US" sz="4400"/>
          </a:p>
          <a:p>
            <a:r>
              <a:rPr lang="en-US" altLang="en-US" sz="4400"/>
              <a:t>B. Dấu ",".</a:t>
            </a:r>
          </a:p>
          <a:p>
            <a:endParaRPr lang="en-US" altLang="en-US" sz="4400"/>
          </a:p>
          <a:p>
            <a:r>
              <a:rPr lang="en-US" altLang="en-US" sz="4400"/>
              <a:t>C. Dấu ".".</a:t>
            </a:r>
          </a:p>
          <a:p>
            <a:endParaRPr lang="en-US" altLang="en-US" sz="4400"/>
          </a:p>
          <a:p>
            <a:r>
              <a:rPr lang="en-US" altLang="en-US" sz="4400"/>
              <a:t>D. Dấu cách.</a:t>
            </a:r>
            <a:endParaRPr lang="en-US" sz="4400"/>
          </a:p>
        </p:txBody>
      </p:sp>
      <p:sp>
        <p:nvSpPr>
          <p:cNvPr id="3" name="Oval 2"/>
          <p:cNvSpPr/>
          <p:nvPr/>
        </p:nvSpPr>
        <p:spPr>
          <a:xfrm>
            <a:off x="921385" y="2460625"/>
            <a:ext cx="762000" cy="647700"/>
          </a:xfrm>
          <a:prstGeom prst="ellipse">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661035" y="460375"/>
            <a:ext cx="12803505" cy="6862445"/>
          </a:xfrm>
          <a:prstGeom prst="rect">
            <a:avLst/>
          </a:prstGeom>
          <a:noFill/>
        </p:spPr>
        <p:txBody>
          <a:bodyPr wrap="square" rtlCol="0">
            <a:spAutoFit/>
          </a:bodyPr>
          <a:lstStyle/>
          <a:p>
            <a:r>
              <a:rPr lang="en-US" altLang="en-US" sz="4400"/>
              <a:t>Câu 4: Giá trị nào trong thuộc tính style dùng để định dạng phông chữ?</a:t>
            </a:r>
          </a:p>
          <a:p>
            <a:endParaRPr lang="en-US" altLang="en-US" sz="4400"/>
          </a:p>
          <a:p>
            <a:r>
              <a:rPr lang="en-US" altLang="en-US" sz="4400"/>
              <a:t>A. font-style.</a:t>
            </a:r>
          </a:p>
          <a:p>
            <a:endParaRPr lang="en-US" altLang="en-US" sz="4400"/>
          </a:p>
          <a:p>
            <a:r>
              <a:rPr lang="en-US" altLang="en-US" sz="4400"/>
              <a:t>B. font-size.</a:t>
            </a:r>
          </a:p>
          <a:p>
            <a:endParaRPr lang="en-US" altLang="en-US" sz="4400"/>
          </a:p>
          <a:p>
            <a:r>
              <a:rPr lang="en-US" altLang="en-US" sz="4400"/>
              <a:t>C. font-type.</a:t>
            </a:r>
          </a:p>
          <a:p>
            <a:endParaRPr lang="en-US" altLang="en-US" sz="4400"/>
          </a:p>
          <a:p>
            <a:r>
              <a:rPr lang="en-US" altLang="en-US" sz="4400"/>
              <a:t>D. font-family.</a:t>
            </a:r>
            <a:endParaRPr lang="en-US" sz="4400"/>
          </a:p>
        </p:txBody>
      </p:sp>
      <p:sp>
        <p:nvSpPr>
          <p:cNvPr id="3" name="Oval 2"/>
          <p:cNvSpPr/>
          <p:nvPr/>
        </p:nvSpPr>
        <p:spPr>
          <a:xfrm>
            <a:off x="561975" y="6503035"/>
            <a:ext cx="675005" cy="690245"/>
          </a:xfrm>
          <a:prstGeom prst="ellipse">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77900" y="445135"/>
            <a:ext cx="12673965" cy="6674485"/>
          </a:xfrm>
          <a:prstGeom prst="rect">
            <a:avLst/>
          </a:prstGeom>
          <a:noFill/>
        </p:spPr>
        <p:txBody>
          <a:bodyPr wrap="square" rtlCol="0">
            <a:noAutofit/>
          </a:bodyPr>
          <a:lstStyle/>
          <a:p>
            <a:r>
              <a:rPr lang="en-US" altLang="en-US" sz="4400"/>
              <a:t>Câu 5: Trong HTML5, thẻ nào dùng để đánh dấu xoá (bằng nét gạch giữa chữ)?</a:t>
            </a:r>
          </a:p>
          <a:p>
            <a:endParaRPr lang="en-US" altLang="en-US" sz="4400"/>
          </a:p>
          <a:p>
            <a:r>
              <a:rPr lang="en-US" altLang="en-US" sz="4400"/>
              <a:t>A. &lt;u&gt;.</a:t>
            </a:r>
          </a:p>
          <a:p>
            <a:endParaRPr lang="en-US" altLang="en-US" sz="4400"/>
          </a:p>
          <a:p>
            <a:r>
              <a:rPr lang="en-US" altLang="en-US" sz="4400"/>
              <a:t>B. &lt;del&gt;.</a:t>
            </a:r>
          </a:p>
          <a:p>
            <a:endParaRPr lang="en-US" altLang="en-US" sz="4400"/>
          </a:p>
          <a:p>
            <a:r>
              <a:rPr lang="en-US" altLang="en-US" sz="4400"/>
              <a:t>C. &lt;cut&gt;.</a:t>
            </a:r>
          </a:p>
          <a:p>
            <a:endParaRPr lang="en-US" altLang="en-US" sz="4400"/>
          </a:p>
          <a:p>
            <a:r>
              <a:rPr lang="en-US" altLang="en-US" sz="4400"/>
              <a:t>D. &lt;remove&gt;.</a:t>
            </a:r>
            <a:endParaRPr lang="en-US" sz="4400"/>
          </a:p>
        </p:txBody>
      </p:sp>
      <p:sp>
        <p:nvSpPr>
          <p:cNvPr id="3" name="Oval 2"/>
          <p:cNvSpPr/>
          <p:nvPr/>
        </p:nvSpPr>
        <p:spPr>
          <a:xfrm>
            <a:off x="836295" y="3870960"/>
            <a:ext cx="812165" cy="676275"/>
          </a:xfrm>
          <a:prstGeom prst="ellipse">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660400" y="718185"/>
            <a:ext cx="12098655" cy="6185535"/>
          </a:xfrm>
          <a:prstGeom prst="rect">
            <a:avLst/>
          </a:prstGeom>
          <a:noFill/>
        </p:spPr>
        <p:txBody>
          <a:bodyPr wrap="square" rtlCol="0">
            <a:spAutoFit/>
          </a:bodyPr>
          <a:lstStyle/>
          <a:p>
            <a:r>
              <a:rPr lang="en-US" altLang="en-US" sz="4400"/>
              <a:t>Câu 6: Đoạn mã HTML để hiển thị công thức  là gì?</a:t>
            </a:r>
          </a:p>
          <a:p>
            <a:endParaRPr lang="en-US" altLang="en-US" sz="4400"/>
          </a:p>
          <a:p>
            <a:r>
              <a:rPr lang="en-US" altLang="en-US" sz="4400"/>
              <a:t>A. &lt;p&gt;H&lt;sup&gt;2&lt;/sup&gt;SO&lt;sup&gt;4&lt;/sup&gt;&lt;/p&gt;</a:t>
            </a:r>
          </a:p>
          <a:p>
            <a:endParaRPr lang="en-US" altLang="en-US" sz="4400"/>
          </a:p>
          <a:p>
            <a:r>
              <a:rPr lang="en-US" altLang="en-US" sz="4400"/>
              <a:t>B. &lt;p&gt;H&lt;small&gt;2&lt;/small &gt;SO&lt;small&gt;4&lt;/small&gt;&lt;/p&gt;</a:t>
            </a:r>
          </a:p>
          <a:p>
            <a:endParaRPr lang="en-US" altLang="en-US" sz="4400"/>
          </a:p>
          <a:p>
            <a:r>
              <a:rPr lang="en-US" altLang="en-US" sz="4400"/>
              <a:t>C. &lt;p&gt;H&lt;sub&gt;2&lt;/sub&gt;SO&lt;sub&gt;4&lt;/sub&gt;&lt;/p&gt;.</a:t>
            </a:r>
          </a:p>
          <a:p>
            <a:endParaRPr lang="en-US" altLang="en-US" sz="4400"/>
          </a:p>
          <a:p>
            <a:r>
              <a:rPr lang="en-US" altLang="en-US" sz="4400"/>
              <a:t>D.&lt;p&gt;H&lt;down&gt;2&lt;/down&gt;SO&lt;down&gt;4&lt;/down&gt;&lt;/p&gt;</a:t>
            </a:r>
            <a:endParaRPr lang="en-US" sz="4400"/>
          </a:p>
        </p:txBody>
      </p:sp>
      <p:sp>
        <p:nvSpPr>
          <p:cNvPr id="3" name="Oval 2"/>
          <p:cNvSpPr/>
          <p:nvPr/>
        </p:nvSpPr>
        <p:spPr>
          <a:xfrm>
            <a:off x="459105" y="4806950"/>
            <a:ext cx="949325" cy="733425"/>
          </a:xfrm>
          <a:prstGeom prst="ellipse">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635" y="-309245"/>
            <a:ext cx="14629130" cy="888428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85910" y="86360"/>
            <a:ext cx="5760720" cy="8229600"/>
          </a:xfrm>
          <a:prstGeom prst="rect">
            <a:avLst/>
          </a:prstGeom>
        </p:spPr>
      </p:pic>
      <p:sp>
        <p:nvSpPr>
          <p:cNvPr id="3" name="Text 0"/>
          <p:cNvSpPr/>
          <p:nvPr/>
        </p:nvSpPr>
        <p:spPr>
          <a:xfrm>
            <a:off x="793790" y="3238540"/>
            <a:ext cx="5670590" cy="708779"/>
          </a:xfrm>
          <a:prstGeom prst="rect">
            <a:avLst/>
          </a:prstGeom>
          <a:noFill/>
        </p:spPr>
        <p:txBody>
          <a:bodyPr wrap="none" lIns="0" tIns="0" rIns="0" bIns="0" rtlCol="0" anchor="t"/>
          <a:lstStyle/>
          <a:p>
            <a:pPr marL="0" indent="0" algn="l">
              <a:lnSpc>
                <a:spcPts val="5550"/>
              </a:lnSpc>
              <a:buNone/>
            </a:pPr>
            <a:r>
              <a:rPr lang="en-US" sz="5400" dirty="0">
                <a:solidFill>
                  <a:srgbClr val="FF0000"/>
                </a:solidFill>
                <a:latin typeface="Instrument Sans Semi Bold" pitchFamily="34" charset="0"/>
                <a:ea typeface="Instrument Sans Semi Bold" pitchFamily="34" charset="-122"/>
                <a:cs typeface="Instrument Sans Semi Bold" pitchFamily="34" charset="-120"/>
              </a:rPr>
              <a:t>1. Thuộc Tính Thẻ</a:t>
            </a:r>
          </a:p>
        </p:txBody>
      </p:sp>
      <p:sp>
        <p:nvSpPr>
          <p:cNvPr id="4" name="Text 1"/>
          <p:cNvSpPr/>
          <p:nvPr/>
        </p:nvSpPr>
        <p:spPr>
          <a:xfrm>
            <a:off x="793790" y="3785830"/>
            <a:ext cx="7556421" cy="362903"/>
          </a:xfrm>
          <a:prstGeom prst="rect">
            <a:avLst/>
          </a:prstGeom>
          <a:noFill/>
        </p:spPr>
        <p:txBody>
          <a:bodyPr wrap="none" lIns="0" tIns="0" rIns="0" bIns="0" rtlCol="0" anchor="t"/>
          <a:lstStyle/>
          <a:p>
            <a:pPr marL="0" indent="0" algn="l">
              <a:lnSpc>
                <a:spcPts val="2850"/>
              </a:lnSpc>
              <a:buNone/>
            </a:pPr>
            <a:endParaRPr lang="en-US" sz="1750" dirty="0"/>
          </a:p>
        </p:txBody>
      </p:sp>
      <p:sp>
        <p:nvSpPr>
          <p:cNvPr id="5" name="Text 2"/>
          <p:cNvSpPr/>
          <p:nvPr/>
        </p:nvSpPr>
        <p:spPr>
          <a:xfrm>
            <a:off x="880150" y="4148614"/>
            <a:ext cx="7556421" cy="1088708"/>
          </a:xfrm>
          <a:prstGeom prst="rect">
            <a:avLst/>
          </a:prstGeom>
          <a:noFill/>
        </p:spPr>
        <p:txBody>
          <a:bodyPr wrap="square" lIns="0" tIns="0" rIns="0" bIns="0" rtlCol="0" anchor="t"/>
          <a:lstStyle/>
          <a:p>
            <a:pPr marL="0" indent="0" algn="l">
              <a:lnSpc>
                <a:spcPts val="2850"/>
              </a:lnSpc>
              <a:buNone/>
            </a:pPr>
            <a:r>
              <a:rPr lang="en-US" sz="2800" dirty="0">
                <a:solidFill>
                  <a:srgbClr val="1E3063"/>
                </a:solidFill>
                <a:latin typeface="Instrument Sans Medium" pitchFamily="34" charset="0"/>
                <a:ea typeface="Instrument Sans Medium" pitchFamily="34" charset="-122"/>
                <a:cs typeface="Instrument Sans Medium" pitchFamily="34" charset="-120"/>
              </a:rPr>
              <a:t>Thuộc tính của thẻ bổ sung thông tin và làm rõ cách xử lí cho thẻ chứa nó. Chúng giúp mở rộng chức năng và kiểm soát cách hiển thị của các phần tử HTML.</a:t>
            </a:r>
            <a:endParaRPr lang="en-US" sz="2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2"/>
          <a:stretch>
            <a:fillRect/>
          </a:stretch>
        </p:blipFill>
        <p:spPr>
          <a:xfrm>
            <a:off x="0" y="0"/>
            <a:ext cx="5760720" cy="8229600"/>
          </a:xfrm>
          <a:prstGeom prst="rect">
            <a:avLst/>
          </a:prstGeom>
        </p:spPr>
      </p:pic>
      <p:sp>
        <p:nvSpPr>
          <p:cNvPr id="3" name="Text 0"/>
          <p:cNvSpPr/>
          <p:nvPr/>
        </p:nvSpPr>
        <p:spPr>
          <a:xfrm>
            <a:off x="6280190" y="743903"/>
            <a:ext cx="7556421" cy="1417558"/>
          </a:xfrm>
          <a:prstGeom prst="rect">
            <a:avLst/>
          </a:prstGeom>
          <a:noFill/>
        </p:spPr>
        <p:txBody>
          <a:bodyPr wrap="square" lIns="0" tIns="0" rIns="0" bIns="0" rtlCol="0" anchor="t"/>
          <a:lstStyle/>
          <a:p>
            <a:pPr marL="0" indent="0" algn="l">
              <a:lnSpc>
                <a:spcPts val="5550"/>
              </a:lnSpc>
              <a:buNone/>
            </a:pPr>
            <a:r>
              <a:rPr lang="en-US" sz="5400" dirty="0">
                <a:solidFill>
                  <a:srgbClr val="FF0000"/>
                </a:solidFill>
                <a:latin typeface="Instrument Sans Semi Bold" pitchFamily="34" charset="0"/>
                <a:ea typeface="Instrument Sans Semi Bold" pitchFamily="34" charset="-122"/>
                <a:cs typeface="Instrument Sans Semi Bold" pitchFamily="34" charset="-120"/>
              </a:rPr>
              <a:t>2. Các Thẻ Định Dạng Trình Bày Văn Bản</a:t>
            </a:r>
            <a:r>
              <a:rPr lang="en-US" sz="4450" dirty="0">
                <a:solidFill>
                  <a:srgbClr val="FF0000"/>
                </a:solidFill>
                <a:latin typeface="Instrument Sans Semi Bold" pitchFamily="34" charset="0"/>
                <a:ea typeface="Instrument Sans Semi Bold" pitchFamily="34" charset="-122"/>
                <a:cs typeface="Instrument Sans Semi Bold" pitchFamily="34" charset="-120"/>
              </a:rPr>
              <a:t> </a:t>
            </a:r>
            <a:r>
              <a:rPr lang="en-US" sz="4450" dirty="0">
                <a:solidFill>
                  <a:srgbClr val="091C53"/>
                </a:solidFill>
                <a:latin typeface="Instrument Sans Semi Bold" pitchFamily="34" charset="0"/>
                <a:ea typeface="Instrument Sans Semi Bold" pitchFamily="34" charset="-122"/>
                <a:cs typeface="Instrument Sans Semi Bold" pitchFamily="34" charset="-120"/>
              </a:rPr>
              <a:t>                            </a:t>
            </a:r>
            <a:endParaRPr lang="en-US" sz="4450" dirty="0"/>
          </a:p>
        </p:txBody>
      </p:sp>
      <p:sp>
        <p:nvSpPr>
          <p:cNvPr id="4" name="Text 1"/>
          <p:cNvSpPr/>
          <p:nvPr/>
        </p:nvSpPr>
        <p:spPr>
          <a:xfrm>
            <a:off x="6280190" y="2252186"/>
            <a:ext cx="5723215" cy="708779"/>
          </a:xfrm>
          <a:prstGeom prst="rect">
            <a:avLst/>
          </a:prstGeom>
          <a:noFill/>
        </p:spPr>
        <p:txBody>
          <a:bodyPr wrap="none" lIns="0" tIns="0" rIns="0" bIns="0" rtlCol="0" anchor="t"/>
          <a:lstStyle/>
          <a:p>
            <a:pPr marL="0" indent="0" algn="l">
              <a:lnSpc>
                <a:spcPts val="5550"/>
              </a:lnSpc>
              <a:buNone/>
            </a:pPr>
            <a:r>
              <a:rPr lang="en-US" sz="4450" dirty="0">
                <a:solidFill>
                  <a:srgbClr val="091C53"/>
                </a:solidFill>
                <a:latin typeface="Instrument Sans Semi Bold" pitchFamily="34" charset="0"/>
                <a:ea typeface="Instrument Sans Semi Bold" pitchFamily="34" charset="-122"/>
                <a:cs typeface="Instrument Sans Semi Bold" pitchFamily="34" charset="-120"/>
              </a:rPr>
              <a:t> a) Định Dạng Tiêu Đề</a:t>
            </a:r>
            <a:endParaRPr lang="en-US" sz="4450" dirty="0"/>
          </a:p>
        </p:txBody>
      </p:sp>
      <p:sp>
        <p:nvSpPr>
          <p:cNvPr id="5" name="Text 2"/>
          <p:cNvSpPr/>
          <p:nvPr/>
        </p:nvSpPr>
        <p:spPr>
          <a:xfrm>
            <a:off x="6280190" y="3101737"/>
            <a:ext cx="7556421" cy="1088708"/>
          </a:xfrm>
          <a:prstGeom prst="rect">
            <a:avLst/>
          </a:prstGeom>
          <a:noFill/>
        </p:spPr>
        <p:txBody>
          <a:bodyPr wrap="square" lIns="0" tIns="0" rIns="0" bIns="0" rtlCol="0" anchor="t"/>
          <a:lstStyle/>
          <a:p>
            <a:pPr marL="0" indent="0" algn="l">
              <a:lnSpc>
                <a:spcPts val="2850"/>
              </a:lnSpc>
              <a:buNone/>
            </a:pPr>
            <a:r>
              <a:rPr lang="en-US" sz="2600" dirty="0">
                <a:solidFill>
                  <a:srgbClr val="1E3063"/>
                </a:solidFill>
                <a:latin typeface="Instrument Sans Medium" pitchFamily="34" charset="0"/>
                <a:ea typeface="Instrument Sans Medium" pitchFamily="34" charset="-122"/>
                <a:cs typeface="Instrument Sans Medium" pitchFamily="34" charset="-120"/>
              </a:rPr>
              <a:t>Sử dụng các thẻ &lt;h1&gt; đến &lt;h6&gt; để phân cấp tiêu đề theo các mức khác nhau. Thẻ &lt;h1&gt; dùng cho tiêu đề chính, các mức thấp hơn dùng &lt;h2&gt;, &lt;h3&gt; và tiếp tục.</a:t>
            </a:r>
            <a:endParaRPr lang="en-US" sz="2600" dirty="0"/>
          </a:p>
        </p:txBody>
      </p:sp>
      <p:sp>
        <p:nvSpPr>
          <p:cNvPr id="6" name="Shape 3"/>
          <p:cNvSpPr/>
          <p:nvPr>
            <p:custDataLst>
              <p:tags r:id="rId1"/>
            </p:custDataLst>
          </p:nvPr>
        </p:nvSpPr>
        <p:spPr>
          <a:xfrm>
            <a:off x="6014085" y="4645025"/>
            <a:ext cx="3930650" cy="1306830"/>
          </a:xfrm>
          <a:prstGeom prst="roundRect">
            <a:avLst>
              <a:gd name="adj" fmla="val 15620"/>
            </a:avLst>
          </a:prstGeom>
          <a:solidFill>
            <a:srgbClr val="CEE6FD"/>
          </a:solidFill>
        </p:spPr>
      </p:sp>
      <p:sp>
        <p:nvSpPr>
          <p:cNvPr id="7" name="Text 4"/>
          <p:cNvSpPr/>
          <p:nvPr>
            <p:custDataLst>
              <p:tags r:id="rId2"/>
            </p:custDataLst>
          </p:nvPr>
        </p:nvSpPr>
        <p:spPr>
          <a:xfrm>
            <a:off x="6507004" y="4871799"/>
            <a:ext cx="2835235" cy="354330"/>
          </a:xfrm>
          <a:prstGeom prst="rect">
            <a:avLst/>
          </a:prstGeom>
          <a:noFill/>
        </p:spPr>
        <p:txBody>
          <a:bodyPr wrap="none" lIns="0" tIns="0" rIns="0" bIns="0" rtlCol="0" anchor="t"/>
          <a:lstStyle/>
          <a:p>
            <a:pPr marL="0" indent="0" algn="l">
              <a:lnSpc>
                <a:spcPts val="2750"/>
              </a:lnSpc>
              <a:buNone/>
            </a:pPr>
            <a:r>
              <a:rPr lang="en-US" sz="2400" dirty="0">
                <a:solidFill>
                  <a:srgbClr val="1E3063"/>
                </a:solidFill>
                <a:latin typeface="Instrument Sans Semi Bold" pitchFamily="34" charset="0"/>
                <a:ea typeface="Instrument Sans Semi Bold" pitchFamily="34" charset="-122"/>
                <a:cs typeface="Instrument Sans Semi Bold" pitchFamily="34" charset="-120"/>
              </a:rPr>
              <a:t>&lt;h1&gt;</a:t>
            </a:r>
            <a:endParaRPr lang="en-US" sz="2400" dirty="0"/>
          </a:p>
        </p:txBody>
      </p:sp>
      <p:sp>
        <p:nvSpPr>
          <p:cNvPr id="8" name="Text 5"/>
          <p:cNvSpPr/>
          <p:nvPr>
            <p:custDataLst>
              <p:tags r:id="rId3"/>
            </p:custDataLst>
          </p:nvPr>
        </p:nvSpPr>
        <p:spPr>
          <a:xfrm>
            <a:off x="6131084" y="5362218"/>
            <a:ext cx="3211116" cy="362903"/>
          </a:xfrm>
          <a:prstGeom prst="rect">
            <a:avLst/>
          </a:prstGeom>
          <a:noFill/>
        </p:spPr>
        <p:txBody>
          <a:bodyPr wrap="none" lIns="0" tIns="0" rIns="0" bIns="0" rtlCol="0" anchor="t"/>
          <a:lstStyle/>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Tiêu đề chính của văn bản</a:t>
            </a:r>
            <a:endParaRPr lang="en-US" sz="2400" dirty="0"/>
          </a:p>
        </p:txBody>
      </p:sp>
      <p:sp>
        <p:nvSpPr>
          <p:cNvPr id="9" name="Shape 6"/>
          <p:cNvSpPr/>
          <p:nvPr>
            <p:custDataLst>
              <p:tags r:id="rId4"/>
            </p:custDataLst>
          </p:nvPr>
        </p:nvSpPr>
        <p:spPr>
          <a:xfrm>
            <a:off x="10171748" y="4644985"/>
            <a:ext cx="3664863" cy="1306949"/>
          </a:xfrm>
          <a:prstGeom prst="roundRect">
            <a:avLst>
              <a:gd name="adj" fmla="val 15620"/>
            </a:avLst>
          </a:prstGeom>
          <a:solidFill>
            <a:srgbClr val="CEE6FD"/>
          </a:solidFill>
        </p:spPr>
      </p:sp>
      <p:sp>
        <p:nvSpPr>
          <p:cNvPr id="10" name="Text 7"/>
          <p:cNvSpPr/>
          <p:nvPr>
            <p:custDataLst>
              <p:tags r:id="rId5"/>
            </p:custDataLst>
          </p:nvPr>
        </p:nvSpPr>
        <p:spPr>
          <a:xfrm>
            <a:off x="10398562" y="4871799"/>
            <a:ext cx="2835235" cy="354330"/>
          </a:xfrm>
          <a:prstGeom prst="rect">
            <a:avLst/>
          </a:prstGeom>
          <a:noFill/>
        </p:spPr>
        <p:txBody>
          <a:bodyPr wrap="none" lIns="0" tIns="0" rIns="0" bIns="0" rtlCol="0" anchor="t"/>
          <a:lstStyle/>
          <a:p>
            <a:pPr marL="0" indent="0" algn="l">
              <a:lnSpc>
                <a:spcPts val="2750"/>
              </a:lnSpc>
              <a:buNone/>
            </a:pPr>
            <a:r>
              <a:rPr lang="en-US" sz="2400" dirty="0">
                <a:solidFill>
                  <a:srgbClr val="1E3063"/>
                </a:solidFill>
                <a:latin typeface="Instrument Sans Semi Bold" pitchFamily="34" charset="0"/>
                <a:ea typeface="Instrument Sans Semi Bold" pitchFamily="34" charset="-122"/>
                <a:cs typeface="Instrument Sans Semi Bold" pitchFamily="34" charset="-120"/>
              </a:rPr>
              <a:t>&lt;h2&gt; - &lt;h3&gt;</a:t>
            </a:r>
            <a:endParaRPr lang="en-US" sz="2400" dirty="0"/>
          </a:p>
        </p:txBody>
      </p:sp>
      <p:sp>
        <p:nvSpPr>
          <p:cNvPr id="11" name="Text 8"/>
          <p:cNvSpPr/>
          <p:nvPr>
            <p:custDataLst>
              <p:tags r:id="rId6"/>
            </p:custDataLst>
          </p:nvPr>
        </p:nvSpPr>
        <p:spPr>
          <a:xfrm>
            <a:off x="10398562" y="5362218"/>
            <a:ext cx="3211235" cy="362903"/>
          </a:xfrm>
          <a:prstGeom prst="rect">
            <a:avLst/>
          </a:prstGeom>
          <a:noFill/>
        </p:spPr>
        <p:txBody>
          <a:bodyPr wrap="none" lIns="0" tIns="0" rIns="0" bIns="0" rtlCol="0" anchor="t"/>
          <a:lstStyle/>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Tiêu đề cấp 2, cấp 3</a:t>
            </a:r>
            <a:endParaRPr lang="en-US" sz="2400" dirty="0"/>
          </a:p>
        </p:txBody>
      </p:sp>
      <p:sp>
        <p:nvSpPr>
          <p:cNvPr id="12" name="Shape 9"/>
          <p:cNvSpPr/>
          <p:nvPr>
            <p:custDataLst>
              <p:tags r:id="rId7"/>
            </p:custDataLst>
          </p:nvPr>
        </p:nvSpPr>
        <p:spPr>
          <a:xfrm>
            <a:off x="6014125" y="6178748"/>
            <a:ext cx="7556421" cy="1306949"/>
          </a:xfrm>
          <a:prstGeom prst="roundRect">
            <a:avLst>
              <a:gd name="adj" fmla="val 15620"/>
            </a:avLst>
          </a:prstGeom>
          <a:solidFill>
            <a:srgbClr val="CEE6FD"/>
          </a:solidFill>
        </p:spPr>
      </p:sp>
      <p:sp>
        <p:nvSpPr>
          <p:cNvPr id="13" name="Text 10"/>
          <p:cNvSpPr/>
          <p:nvPr>
            <p:custDataLst>
              <p:tags r:id="rId8"/>
            </p:custDataLst>
          </p:nvPr>
        </p:nvSpPr>
        <p:spPr>
          <a:xfrm>
            <a:off x="6507004" y="6405563"/>
            <a:ext cx="2835235" cy="354330"/>
          </a:xfrm>
          <a:prstGeom prst="rect">
            <a:avLst/>
          </a:prstGeom>
          <a:noFill/>
        </p:spPr>
        <p:txBody>
          <a:bodyPr wrap="none" lIns="0" tIns="0" rIns="0" bIns="0" rtlCol="0" anchor="t"/>
          <a:lstStyle/>
          <a:p>
            <a:pPr marL="0" indent="0" algn="l">
              <a:lnSpc>
                <a:spcPts val="2750"/>
              </a:lnSpc>
              <a:buNone/>
            </a:pPr>
            <a:r>
              <a:rPr lang="en-US" sz="2400" dirty="0">
                <a:solidFill>
                  <a:srgbClr val="1E3063"/>
                </a:solidFill>
                <a:latin typeface="Instrument Sans Semi Bold" pitchFamily="34" charset="0"/>
                <a:ea typeface="Instrument Sans Semi Bold" pitchFamily="34" charset="-122"/>
                <a:cs typeface="Instrument Sans Semi Bold" pitchFamily="34" charset="-120"/>
              </a:rPr>
              <a:t>&lt;h4&gt; - &lt;h6&gt;</a:t>
            </a:r>
            <a:endParaRPr lang="en-US" sz="2400" dirty="0"/>
          </a:p>
        </p:txBody>
      </p:sp>
      <p:sp>
        <p:nvSpPr>
          <p:cNvPr id="14" name="Text 11"/>
          <p:cNvSpPr/>
          <p:nvPr>
            <p:custDataLst>
              <p:tags r:id="rId9"/>
            </p:custDataLst>
          </p:nvPr>
        </p:nvSpPr>
        <p:spPr>
          <a:xfrm>
            <a:off x="6506845" y="6896735"/>
            <a:ext cx="5334000" cy="363220"/>
          </a:xfrm>
          <a:prstGeom prst="rect">
            <a:avLst/>
          </a:prstGeom>
          <a:noFill/>
        </p:spPr>
        <p:txBody>
          <a:bodyPr wrap="none" lIns="0" tIns="0" rIns="0" bIns="0" rtlCol="0" anchor="t"/>
          <a:lstStyle/>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Tiêu đề cấp thấp hơn</a:t>
            </a:r>
            <a:endParaRPr lang="en-US" sz="2400" dirty="0"/>
          </a:p>
        </p:txBody>
      </p:sp>
      <p:sp>
        <p:nvSpPr>
          <p:cNvPr id="18" name="Text Box 17"/>
          <p:cNvSpPr txBox="1"/>
          <p:nvPr/>
        </p:nvSpPr>
        <p:spPr>
          <a:xfrm>
            <a:off x="13708380" y="7898130"/>
            <a:ext cx="4876800" cy="368300"/>
          </a:xfrm>
          <a:prstGeom prst="rect">
            <a:avLst/>
          </a:prstGeom>
          <a:noFill/>
        </p:spPr>
        <p:txBody>
          <a:bodyPr wrap="square" rtlCol="0">
            <a:spAutoFit/>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428490" y="3524250"/>
            <a:ext cx="4062730" cy="2717165"/>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8" name="Rounded Rectangle 7"/>
          <p:cNvSpPr/>
          <p:nvPr/>
        </p:nvSpPr>
        <p:spPr>
          <a:xfrm>
            <a:off x="342900" y="3524250"/>
            <a:ext cx="4062730" cy="2717165"/>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213995" y="2540000"/>
            <a:ext cx="8143875" cy="708660"/>
          </a:xfrm>
          <a:prstGeom prst="rect">
            <a:avLst/>
          </a:prstGeom>
          <a:noFill/>
        </p:spPr>
        <p:txBody>
          <a:bodyPr wrap="none" lIns="0" tIns="0" rIns="0" bIns="0" rtlCol="0" anchor="t"/>
          <a:lstStyle/>
          <a:p>
            <a:pPr marL="0" indent="0" algn="l">
              <a:lnSpc>
                <a:spcPts val="5550"/>
              </a:lnSpc>
              <a:buNone/>
            </a:pPr>
            <a:r>
              <a:rPr lang="en-US" sz="5400" dirty="0">
                <a:solidFill>
                  <a:srgbClr val="091C53"/>
                </a:solidFill>
                <a:latin typeface="Instrument Sans Semi Bold" pitchFamily="34" charset="0"/>
                <a:ea typeface="Instrument Sans Semi Bold" pitchFamily="34" charset="-122"/>
                <a:cs typeface="Instrument Sans Semi Bold" pitchFamily="34" charset="-120"/>
              </a:rPr>
              <a:t>b).Định Dạng Đoạn Văn Bản</a:t>
            </a:r>
            <a:endParaRPr lang="en-US" sz="5400" dirty="0"/>
          </a:p>
        </p:txBody>
      </p:sp>
      <p:sp>
        <p:nvSpPr>
          <p:cNvPr id="4" name="Text 1"/>
          <p:cNvSpPr/>
          <p:nvPr/>
        </p:nvSpPr>
        <p:spPr>
          <a:xfrm>
            <a:off x="843320" y="3815715"/>
            <a:ext cx="2835235" cy="354330"/>
          </a:xfrm>
          <a:prstGeom prst="rect">
            <a:avLst/>
          </a:prstGeom>
          <a:noFill/>
        </p:spPr>
        <p:txBody>
          <a:bodyPr wrap="none" lIns="0" tIns="0" rIns="0" bIns="0" rtlCol="0" anchor="t"/>
          <a:lstStyle/>
          <a:p>
            <a:pPr marL="0" indent="0" algn="l">
              <a:lnSpc>
                <a:spcPts val="2750"/>
              </a:lnSpc>
              <a:buNone/>
            </a:pPr>
            <a:r>
              <a:rPr lang="en-US" sz="2800" dirty="0">
                <a:solidFill>
                  <a:srgbClr val="091C53"/>
                </a:solidFill>
                <a:latin typeface="Instrument Sans Semi Bold" pitchFamily="34" charset="0"/>
                <a:ea typeface="Instrument Sans Semi Bold" pitchFamily="34" charset="-122"/>
                <a:cs typeface="Instrument Sans Semi Bold" pitchFamily="34" charset="-120"/>
              </a:rPr>
              <a:t>Thẻ &lt;p&gt;</a:t>
            </a:r>
            <a:endParaRPr lang="en-US" sz="2800" dirty="0"/>
          </a:p>
        </p:txBody>
      </p:sp>
      <p:sp>
        <p:nvSpPr>
          <p:cNvPr id="5" name="Text 2"/>
          <p:cNvSpPr/>
          <p:nvPr/>
        </p:nvSpPr>
        <p:spPr>
          <a:xfrm>
            <a:off x="793790" y="4396859"/>
            <a:ext cx="3501509" cy="1088708"/>
          </a:xfrm>
          <a:prstGeom prst="rect">
            <a:avLst/>
          </a:prstGeom>
          <a:noFill/>
        </p:spPr>
        <p:txBody>
          <a:bodyPr wrap="square" lIns="0" tIns="0" rIns="0" bIns="0" rtlCol="0" anchor="t"/>
          <a:lstStyle/>
          <a:p>
            <a:pPr marL="0" indent="0" algn="l">
              <a:lnSpc>
                <a:spcPts val="2850"/>
              </a:lnSpc>
              <a:buNone/>
            </a:pPr>
            <a:r>
              <a:rPr lang="en-US" sz="2800" dirty="0">
                <a:solidFill>
                  <a:srgbClr val="1E3063"/>
                </a:solidFill>
                <a:latin typeface="Instrument Sans Medium" pitchFamily="34" charset="0"/>
                <a:ea typeface="Instrument Sans Medium" pitchFamily="34" charset="-122"/>
                <a:cs typeface="Instrument Sans Medium" pitchFamily="34" charset="-120"/>
              </a:rPr>
              <a:t>Dùng cho đoạn văn bản chứa nhiều chữ. Mỗi đoạn bắt đầu trên dòng mới.</a:t>
            </a:r>
            <a:endParaRPr lang="en-US" sz="2800" dirty="0"/>
          </a:p>
        </p:txBody>
      </p:sp>
      <p:sp>
        <p:nvSpPr>
          <p:cNvPr id="6" name="Text 3"/>
          <p:cNvSpPr/>
          <p:nvPr/>
        </p:nvSpPr>
        <p:spPr>
          <a:xfrm>
            <a:off x="4856321" y="3815715"/>
            <a:ext cx="2835235" cy="354330"/>
          </a:xfrm>
          <a:prstGeom prst="rect">
            <a:avLst/>
          </a:prstGeom>
          <a:noFill/>
        </p:spPr>
        <p:txBody>
          <a:bodyPr wrap="none" lIns="0" tIns="0" rIns="0" bIns="0" rtlCol="0" anchor="t"/>
          <a:lstStyle/>
          <a:p>
            <a:pPr marL="0" indent="0" algn="l">
              <a:lnSpc>
                <a:spcPts val="2750"/>
              </a:lnSpc>
              <a:buNone/>
            </a:pPr>
            <a:r>
              <a:rPr lang="en-US" sz="2800" dirty="0">
                <a:solidFill>
                  <a:srgbClr val="091C53"/>
                </a:solidFill>
                <a:latin typeface="Instrument Sans Semi Bold" pitchFamily="34" charset="0"/>
                <a:ea typeface="Instrument Sans Semi Bold" pitchFamily="34" charset="-122"/>
                <a:cs typeface="Instrument Sans Semi Bold" pitchFamily="34" charset="-120"/>
              </a:rPr>
              <a:t>Thẻ &lt;div&gt; và &lt;span&gt;</a:t>
            </a:r>
            <a:endParaRPr lang="en-US" sz="2800" dirty="0"/>
          </a:p>
        </p:txBody>
      </p:sp>
      <p:sp>
        <p:nvSpPr>
          <p:cNvPr id="7" name="Text 4"/>
          <p:cNvSpPr/>
          <p:nvPr/>
        </p:nvSpPr>
        <p:spPr>
          <a:xfrm>
            <a:off x="4856321" y="4396859"/>
            <a:ext cx="3501509" cy="1088708"/>
          </a:xfrm>
          <a:prstGeom prst="rect">
            <a:avLst/>
          </a:prstGeom>
          <a:noFill/>
        </p:spPr>
        <p:txBody>
          <a:bodyPr wrap="square" lIns="0" tIns="0" rIns="0" bIns="0" rtlCol="0" anchor="t"/>
          <a:lstStyle/>
          <a:p>
            <a:pPr marL="0" indent="0" algn="l">
              <a:lnSpc>
                <a:spcPts val="2850"/>
              </a:lnSpc>
              <a:buNone/>
            </a:pPr>
            <a:r>
              <a:rPr lang="en-US" sz="2800" dirty="0">
                <a:solidFill>
                  <a:srgbClr val="1E3063"/>
                </a:solidFill>
                <a:latin typeface="Instrument Sans Medium" pitchFamily="34" charset="0"/>
                <a:ea typeface="Instrument Sans Medium" pitchFamily="34" charset="-122"/>
                <a:cs typeface="Instrument Sans Medium" pitchFamily="34" charset="-120"/>
              </a:rPr>
              <a:t>&lt;div&gt; là khối, &lt;span&gt; dùng cho quy mô nhỏ hơn khi cần thao tác với nhiều loại nội dung.</a:t>
            </a:r>
            <a:endParaRPr lang="en-US"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748030"/>
            <a:ext cx="14630400" cy="2976920"/>
          </a:xfrm>
          <a:prstGeom prst="rect">
            <a:avLst/>
          </a:prstGeom>
        </p:spPr>
      </p:pic>
      <p:sp>
        <p:nvSpPr>
          <p:cNvPr id="3" name="Text 0"/>
          <p:cNvSpPr/>
          <p:nvPr/>
        </p:nvSpPr>
        <p:spPr>
          <a:xfrm>
            <a:off x="552450" y="2943225"/>
            <a:ext cx="9087485" cy="708660"/>
          </a:xfrm>
          <a:prstGeom prst="rect">
            <a:avLst/>
          </a:prstGeom>
          <a:noFill/>
          <a:extLst>
            <a:ext uri="{909E8E84-426E-40DD-AFC4-6F175D3DCCD1}">
              <a14:hiddenFill xmlns:a14="http://schemas.microsoft.com/office/drawing/2010/main">
                <a:solidFill>
                  <a:srgbClr val="FF0000"/>
                </a:solidFill>
              </a14:hiddenFill>
            </a:ext>
          </a:extLst>
        </p:spPr>
        <p:txBody>
          <a:bodyPr wrap="none" lIns="0" tIns="0" rIns="0" bIns="0" rtlCol="0" anchor="t"/>
          <a:lstStyle/>
          <a:p>
            <a:pPr marL="0" indent="0" algn="l">
              <a:lnSpc>
                <a:spcPts val="5550"/>
              </a:lnSpc>
              <a:buNone/>
            </a:pPr>
            <a:r>
              <a:rPr lang="en-US" sz="5400" dirty="0">
                <a:solidFill>
                  <a:srgbClr val="FF0000"/>
                </a:solidFill>
                <a:latin typeface="Instrument Sans Semi Bold" pitchFamily="34" charset="0"/>
                <a:ea typeface="Instrument Sans Semi Bold" pitchFamily="34" charset="-122"/>
                <a:cs typeface="Instrument Sans Semi Bold" pitchFamily="34" charset="-120"/>
              </a:rPr>
              <a:t>3. Các Thẻ Định Dạng Kiểu Chữ</a:t>
            </a:r>
          </a:p>
        </p:txBody>
      </p:sp>
      <p:sp>
        <p:nvSpPr>
          <p:cNvPr id="4" name="Text 1"/>
          <p:cNvSpPr/>
          <p:nvPr/>
        </p:nvSpPr>
        <p:spPr>
          <a:xfrm>
            <a:off x="793790" y="3833574"/>
            <a:ext cx="6022062" cy="708779"/>
          </a:xfrm>
          <a:prstGeom prst="rect">
            <a:avLst/>
          </a:prstGeom>
          <a:noFill/>
        </p:spPr>
        <p:txBody>
          <a:bodyPr wrap="none" lIns="0" tIns="0" rIns="0" bIns="0" rtlCol="0" anchor="t"/>
          <a:lstStyle/>
          <a:p>
            <a:pPr marL="0" indent="0" algn="l">
              <a:lnSpc>
                <a:spcPts val="5550"/>
              </a:lnSpc>
              <a:buNone/>
            </a:pPr>
            <a:r>
              <a:rPr lang="en-US" sz="4450" dirty="0">
                <a:solidFill>
                  <a:srgbClr val="091C53"/>
                </a:solidFill>
                <a:latin typeface="Instrument Sans Semi Bold" pitchFamily="34" charset="0"/>
                <a:ea typeface="Instrument Sans Semi Bold" pitchFamily="34" charset="-122"/>
                <a:cs typeface="Instrument Sans Semi Bold" pitchFamily="34" charset="-120"/>
              </a:rPr>
              <a:t>a) Định Dạng Kiểu Chữ</a:t>
            </a:r>
            <a:endParaRPr lang="en-US" sz="4450" dirty="0"/>
          </a:p>
        </p:txBody>
      </p:sp>
      <p:sp>
        <p:nvSpPr>
          <p:cNvPr id="5" name="Shape 2"/>
          <p:cNvSpPr/>
          <p:nvPr/>
        </p:nvSpPr>
        <p:spPr>
          <a:xfrm>
            <a:off x="565825" y="5160010"/>
            <a:ext cx="4196358" cy="1730812"/>
          </a:xfrm>
          <a:prstGeom prst="roundRect">
            <a:avLst>
              <a:gd name="adj" fmla="val 11795"/>
            </a:avLst>
          </a:prstGeom>
          <a:solidFill>
            <a:srgbClr val="FFFFFF"/>
          </a:solidFill>
          <a:ln w="30480">
            <a:solidFill>
              <a:srgbClr val="B4CCE3"/>
            </a:solidFill>
            <a:prstDash val="solid"/>
          </a:ln>
        </p:spPr>
      </p:sp>
      <p:sp>
        <p:nvSpPr>
          <p:cNvPr id="6" name="Text 3"/>
          <p:cNvSpPr/>
          <p:nvPr/>
        </p:nvSpPr>
        <p:spPr>
          <a:xfrm>
            <a:off x="1152049" y="5494139"/>
            <a:ext cx="2835235" cy="354330"/>
          </a:xfrm>
          <a:prstGeom prst="rect">
            <a:avLst/>
          </a:prstGeom>
          <a:noFill/>
        </p:spPr>
        <p:txBody>
          <a:bodyPr wrap="none" lIns="0" tIns="0" rIns="0" bIns="0" rtlCol="0" anchor="t"/>
          <a:lstStyle/>
          <a:p>
            <a:pPr marL="0" indent="0" algn="l">
              <a:lnSpc>
                <a:spcPts val="2750"/>
              </a:lnSpc>
              <a:buNone/>
            </a:pPr>
            <a:r>
              <a:rPr lang="en-US" sz="2800" dirty="0">
                <a:solidFill>
                  <a:srgbClr val="1E3063"/>
                </a:solidFill>
                <a:latin typeface="Instrument Sans Semi Bold" pitchFamily="34" charset="0"/>
                <a:ea typeface="Instrument Sans Semi Bold" pitchFamily="34" charset="-122"/>
                <a:cs typeface="Instrument Sans Semi Bold" pitchFamily="34" charset="-120"/>
              </a:rPr>
              <a:t>&lt;b&gt; hoặc &lt;strong&gt;</a:t>
            </a:r>
            <a:endParaRPr lang="en-US" sz="2800" dirty="0"/>
          </a:p>
        </p:txBody>
      </p:sp>
      <p:sp>
        <p:nvSpPr>
          <p:cNvPr id="7" name="Text 4"/>
          <p:cNvSpPr/>
          <p:nvPr/>
        </p:nvSpPr>
        <p:spPr>
          <a:xfrm>
            <a:off x="1051084" y="5975668"/>
            <a:ext cx="3681770" cy="362903"/>
          </a:xfrm>
          <a:prstGeom prst="rect">
            <a:avLst/>
          </a:prstGeom>
          <a:noFill/>
        </p:spPr>
        <p:txBody>
          <a:bodyPr wrap="none" lIns="0" tIns="0" rIns="0" bIns="0" rtlCol="0" anchor="t"/>
          <a:lstStyle/>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In đậm văn bản</a:t>
            </a:r>
            <a:endParaRPr lang="en-US" sz="2400" dirty="0"/>
          </a:p>
        </p:txBody>
      </p:sp>
      <p:sp>
        <p:nvSpPr>
          <p:cNvPr id="8" name="Shape 5"/>
          <p:cNvSpPr/>
          <p:nvPr/>
        </p:nvSpPr>
        <p:spPr>
          <a:xfrm>
            <a:off x="5231567" y="5160010"/>
            <a:ext cx="4196358" cy="1730812"/>
          </a:xfrm>
          <a:prstGeom prst="roundRect">
            <a:avLst>
              <a:gd name="adj" fmla="val 11795"/>
            </a:avLst>
          </a:prstGeom>
          <a:solidFill>
            <a:srgbClr val="FFFFFF"/>
          </a:solidFill>
          <a:ln w="30480">
            <a:solidFill>
              <a:srgbClr val="B4CCE3"/>
            </a:solidFill>
            <a:prstDash val="solid"/>
          </a:ln>
        </p:spPr>
      </p:sp>
      <p:sp>
        <p:nvSpPr>
          <p:cNvPr id="9" name="Text 6"/>
          <p:cNvSpPr/>
          <p:nvPr/>
        </p:nvSpPr>
        <p:spPr>
          <a:xfrm>
            <a:off x="5474256" y="5494139"/>
            <a:ext cx="2835235" cy="354330"/>
          </a:xfrm>
          <a:prstGeom prst="rect">
            <a:avLst/>
          </a:prstGeom>
          <a:noFill/>
        </p:spPr>
        <p:txBody>
          <a:bodyPr wrap="none" lIns="0" tIns="0" rIns="0" bIns="0" rtlCol="0" anchor="t"/>
          <a:lstStyle/>
          <a:p>
            <a:pPr marL="0" indent="0" algn="l">
              <a:lnSpc>
                <a:spcPts val="2750"/>
              </a:lnSpc>
              <a:buNone/>
            </a:pPr>
            <a:r>
              <a:rPr lang="en-US" sz="2800" dirty="0">
                <a:solidFill>
                  <a:srgbClr val="1E3063"/>
                </a:solidFill>
                <a:latin typeface="Instrument Sans Semi Bold" pitchFamily="34" charset="0"/>
                <a:ea typeface="Instrument Sans Semi Bold" pitchFamily="34" charset="-122"/>
                <a:cs typeface="Instrument Sans Semi Bold" pitchFamily="34" charset="-120"/>
              </a:rPr>
              <a:t>&lt;i&gt; hoặc &lt;em&gt;</a:t>
            </a:r>
            <a:endParaRPr lang="en-US" sz="2800" dirty="0"/>
          </a:p>
        </p:txBody>
      </p:sp>
      <p:sp>
        <p:nvSpPr>
          <p:cNvPr id="10" name="Text 7"/>
          <p:cNvSpPr/>
          <p:nvPr/>
        </p:nvSpPr>
        <p:spPr>
          <a:xfrm>
            <a:off x="5474256" y="5912168"/>
            <a:ext cx="3681770" cy="362903"/>
          </a:xfrm>
          <a:prstGeom prst="rect">
            <a:avLst/>
          </a:prstGeom>
          <a:noFill/>
        </p:spPr>
        <p:txBody>
          <a:bodyPr wrap="none" lIns="0" tIns="0" rIns="0" bIns="0" rtlCol="0" anchor="t"/>
          <a:lstStyle/>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In nghiêng văn bản</a:t>
            </a:r>
            <a:endParaRPr lang="en-US" sz="2400" dirty="0"/>
          </a:p>
        </p:txBody>
      </p:sp>
      <p:sp>
        <p:nvSpPr>
          <p:cNvPr id="11" name="Shape 8"/>
          <p:cNvSpPr/>
          <p:nvPr/>
        </p:nvSpPr>
        <p:spPr>
          <a:xfrm>
            <a:off x="9640768" y="5160010"/>
            <a:ext cx="4196358" cy="1730812"/>
          </a:xfrm>
          <a:prstGeom prst="roundRect">
            <a:avLst>
              <a:gd name="adj" fmla="val 11795"/>
            </a:avLst>
          </a:prstGeom>
          <a:solidFill>
            <a:srgbClr val="FFFFFF"/>
          </a:solidFill>
          <a:ln w="30480">
            <a:solidFill>
              <a:srgbClr val="B4CCE3"/>
            </a:solidFill>
            <a:prstDash val="solid"/>
          </a:ln>
        </p:spPr>
      </p:sp>
      <p:sp>
        <p:nvSpPr>
          <p:cNvPr id="12" name="Text 9"/>
          <p:cNvSpPr/>
          <p:nvPr/>
        </p:nvSpPr>
        <p:spPr>
          <a:xfrm>
            <a:off x="9927272" y="5494139"/>
            <a:ext cx="2835235" cy="354330"/>
          </a:xfrm>
          <a:prstGeom prst="rect">
            <a:avLst/>
          </a:prstGeom>
          <a:noFill/>
        </p:spPr>
        <p:txBody>
          <a:bodyPr wrap="none" lIns="0" tIns="0" rIns="0" bIns="0" rtlCol="0" anchor="t"/>
          <a:lstStyle/>
          <a:p>
            <a:pPr marL="0" indent="0" algn="l">
              <a:lnSpc>
                <a:spcPts val="2750"/>
              </a:lnSpc>
              <a:buNone/>
            </a:pPr>
            <a:r>
              <a:rPr lang="en-US" sz="2800" dirty="0">
                <a:solidFill>
                  <a:srgbClr val="1E3063"/>
                </a:solidFill>
                <a:latin typeface="Instrument Sans Semi Bold" pitchFamily="34" charset="0"/>
                <a:ea typeface="Instrument Sans Semi Bold" pitchFamily="34" charset="-122"/>
                <a:cs typeface="Instrument Sans Semi Bold" pitchFamily="34" charset="-120"/>
              </a:rPr>
              <a:t>&lt;u&gt;</a:t>
            </a:r>
            <a:endParaRPr lang="en-US" sz="2800" dirty="0"/>
          </a:p>
        </p:txBody>
      </p:sp>
      <p:sp>
        <p:nvSpPr>
          <p:cNvPr id="13" name="Text 10"/>
          <p:cNvSpPr/>
          <p:nvPr/>
        </p:nvSpPr>
        <p:spPr>
          <a:xfrm>
            <a:off x="9927272" y="5848033"/>
            <a:ext cx="3681770" cy="725805"/>
          </a:xfrm>
          <a:prstGeom prst="rect">
            <a:avLst/>
          </a:prstGeom>
          <a:noFill/>
        </p:spPr>
        <p:txBody>
          <a:bodyPr wrap="square" lIns="0" tIns="0" rIns="0" bIns="0" rtlCol="0" anchor="t"/>
          <a:lstStyle/>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Gạch chân văn bản (lưu ý: HTML không hỗ trợ)</a:t>
            </a:r>
            <a:endParaRPr 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50" y="1574165"/>
            <a:ext cx="7124065" cy="708660"/>
          </a:xfrm>
          <a:prstGeom prst="rect">
            <a:avLst/>
          </a:prstGeom>
          <a:noFill/>
        </p:spPr>
        <p:txBody>
          <a:bodyPr wrap="none" lIns="0" tIns="0" rIns="0" bIns="0" rtlCol="0" anchor="t"/>
          <a:lstStyle/>
          <a:p>
            <a:pPr marL="0" indent="0" algn="l">
              <a:lnSpc>
                <a:spcPts val="5550"/>
              </a:lnSpc>
              <a:buNone/>
            </a:pPr>
            <a:r>
              <a:rPr lang="en-US" sz="5400" dirty="0">
                <a:solidFill>
                  <a:schemeClr val="accent1">
                    <a:lumMod val="50000"/>
                  </a:schemeClr>
                </a:solidFill>
                <a:latin typeface="Instrument Sans Semi Bold" pitchFamily="34" charset="0"/>
                <a:ea typeface="Instrument Sans Semi Bold" pitchFamily="34" charset="-122"/>
                <a:cs typeface="Instrument Sans Semi Bold" pitchFamily="34" charset="-120"/>
              </a:rPr>
              <a:t>b) Định Dạng Phông Chữ</a:t>
            </a:r>
          </a:p>
        </p:txBody>
      </p:sp>
      <p:sp>
        <p:nvSpPr>
          <p:cNvPr id="3" name="Text 1"/>
          <p:cNvSpPr/>
          <p:nvPr/>
        </p:nvSpPr>
        <p:spPr>
          <a:xfrm>
            <a:off x="793790" y="2627670"/>
            <a:ext cx="13042821" cy="385763"/>
          </a:xfrm>
          <a:prstGeom prst="rect">
            <a:avLst/>
          </a:prstGeom>
          <a:noFill/>
        </p:spPr>
        <p:txBody>
          <a:bodyPr wrap="none" lIns="0" tIns="0" rIns="0" bIns="0" rtlCol="0" anchor="t"/>
          <a:lstStyle/>
          <a:p>
            <a:pPr marL="0" indent="0" algn="l">
              <a:lnSpc>
                <a:spcPts val="2850"/>
              </a:lnSpc>
              <a:buNone/>
            </a:pPr>
            <a:r>
              <a:rPr lang="en-US" sz="2800" dirty="0">
                <a:solidFill>
                  <a:srgbClr val="1E3063"/>
                </a:solidFill>
                <a:latin typeface="Instrument Sans Medium" pitchFamily="34" charset="0"/>
                <a:ea typeface="Instrument Sans Medium" pitchFamily="34" charset="-122"/>
                <a:cs typeface="Instrument Sans Medium" pitchFamily="34" charset="-120"/>
              </a:rPr>
              <a:t>Sử dụng thuộc tính </a:t>
            </a:r>
            <a:r>
              <a:rPr lang="en-US" sz="2800" dirty="0">
                <a:solidFill>
                  <a:srgbClr val="1E3063"/>
                </a:solidFill>
                <a:highlight>
                  <a:srgbClr val="F2F2F2"/>
                </a:highlight>
                <a:latin typeface="Consolas" panose="020B0609020204030204" pitchFamily="34" charset="0"/>
                <a:ea typeface="Consolas" panose="020B0609020204030204" pitchFamily="34" charset="-122"/>
                <a:cs typeface="Consolas" panose="020B0609020204030204" pitchFamily="34" charset="-120"/>
              </a:rPr>
              <a:t>style</a:t>
            </a:r>
            <a:r>
              <a:rPr lang="en-US" sz="2800" dirty="0">
                <a:solidFill>
                  <a:srgbClr val="1E3063"/>
                </a:solidFill>
                <a:latin typeface="Instrument Sans Medium" pitchFamily="34" charset="0"/>
                <a:ea typeface="Instrument Sans Medium" pitchFamily="34" charset="-122"/>
                <a:cs typeface="Instrument Sans Medium" pitchFamily="34" charset="-120"/>
              </a:rPr>
              <a:t> để định dạng phông chữ. Các thuộc tính bao gồm </a:t>
            </a:r>
          </a:p>
          <a:p>
            <a:pPr marL="0" indent="0" algn="l">
              <a:lnSpc>
                <a:spcPts val="2850"/>
              </a:lnSpc>
              <a:buNone/>
            </a:pPr>
            <a:r>
              <a:rPr lang="en-US" sz="2800" dirty="0">
                <a:solidFill>
                  <a:srgbClr val="1E3063"/>
                </a:solidFill>
                <a:latin typeface="Instrument Sans Medium" pitchFamily="34" charset="0"/>
                <a:ea typeface="Instrument Sans Medium" pitchFamily="34" charset="-122"/>
                <a:cs typeface="Instrument Sans Medium" pitchFamily="34" charset="-120"/>
              </a:rPr>
              <a:t>màu sắc, phông chữ và cỡ chữ</a:t>
            </a:r>
            <a:r>
              <a:rPr lang="en-US" sz="1750" dirty="0">
                <a:solidFill>
                  <a:srgbClr val="1E3063"/>
                </a:solidFill>
                <a:latin typeface="Instrument Sans Medium" pitchFamily="34" charset="0"/>
                <a:ea typeface="Instrument Sans Medium" pitchFamily="34" charset="-122"/>
                <a:cs typeface="Instrument Sans Medium" pitchFamily="34" charset="-120"/>
              </a:rPr>
              <a:t>.</a:t>
            </a:r>
            <a:endParaRPr lang="en-US" sz="1750" dirty="0"/>
          </a:p>
        </p:txBody>
      </p:sp>
      <p:sp>
        <p:nvSpPr>
          <p:cNvPr id="4" name="Shape 2"/>
          <p:cNvSpPr/>
          <p:nvPr>
            <p:custDataLst>
              <p:tags r:id="rId1"/>
            </p:custDataLst>
          </p:nvPr>
        </p:nvSpPr>
        <p:spPr>
          <a:xfrm>
            <a:off x="794425" y="3909298"/>
            <a:ext cx="4196358" cy="2214205"/>
          </a:xfrm>
          <a:prstGeom prst="roundRect">
            <a:avLst>
              <a:gd name="adj" fmla="val 9220"/>
            </a:avLst>
          </a:prstGeom>
          <a:solidFill>
            <a:srgbClr val="CEE6FD"/>
          </a:solidFill>
        </p:spPr>
      </p:sp>
      <p:sp>
        <p:nvSpPr>
          <p:cNvPr id="5" name="Shape 3"/>
          <p:cNvSpPr/>
          <p:nvPr>
            <p:custDataLst>
              <p:tags r:id="rId2"/>
            </p:custDataLst>
          </p:nvPr>
        </p:nvSpPr>
        <p:spPr>
          <a:xfrm>
            <a:off x="1020604" y="4136112"/>
            <a:ext cx="680442" cy="680442"/>
          </a:xfrm>
          <a:prstGeom prst="roundRect">
            <a:avLst>
              <a:gd name="adj" fmla="val 13436980"/>
            </a:avLst>
          </a:prstGeom>
          <a:solidFill>
            <a:srgbClr val="84C1FA"/>
          </a:solidFill>
        </p:spPr>
      </p:sp>
      <p:pic>
        <p:nvPicPr>
          <p:cNvPr id="6" name="Image 0" descr="preencoded.png"/>
          <p:cNvPicPr>
            <a:picLocks noChangeAspect="1"/>
          </p:cNvPicPr>
          <p:nvPr>
            <p:custDataLst>
              <p:tags r:id="rId3"/>
            </p:custDataLst>
          </p:nvPr>
        </p:nvPicPr>
        <p:blipFill>
          <a:blip r:embed="rId18">
            <a:extLst>
              <a:ext uri="{96DAC541-7B7A-43D3-8B79-37D633B846F1}">
                <asvg:svgBlip xmlns:asvg="http://schemas.microsoft.com/office/drawing/2016/SVG/main" r:embed="rId19"/>
              </a:ext>
            </a:extLst>
          </a:blip>
          <a:stretch>
            <a:fillRect/>
          </a:stretch>
        </p:blipFill>
        <p:spPr>
          <a:xfrm>
            <a:off x="1207770" y="4323080"/>
            <a:ext cx="481330" cy="481330"/>
          </a:xfrm>
          <a:prstGeom prst="rect">
            <a:avLst/>
          </a:prstGeom>
        </p:spPr>
      </p:pic>
      <p:sp>
        <p:nvSpPr>
          <p:cNvPr id="7" name="Text 4"/>
          <p:cNvSpPr/>
          <p:nvPr>
            <p:custDataLst>
              <p:tags r:id="rId4"/>
            </p:custDataLst>
          </p:nvPr>
        </p:nvSpPr>
        <p:spPr>
          <a:xfrm>
            <a:off x="1020604" y="5043368"/>
            <a:ext cx="2835235" cy="354330"/>
          </a:xfrm>
          <a:prstGeom prst="rect">
            <a:avLst/>
          </a:prstGeom>
          <a:noFill/>
        </p:spPr>
        <p:txBody>
          <a:bodyPr wrap="none" lIns="0" tIns="0" rIns="0" bIns="0" rtlCol="0" anchor="t"/>
          <a:lstStyle/>
          <a:p>
            <a:pPr marL="0" indent="0" algn="l">
              <a:lnSpc>
                <a:spcPts val="2750"/>
              </a:lnSpc>
              <a:buNone/>
            </a:pPr>
            <a:r>
              <a:rPr lang="en-US" sz="2400" dirty="0">
                <a:solidFill>
                  <a:srgbClr val="1E3063"/>
                </a:solidFill>
                <a:latin typeface="Instrument Sans Semi Bold" pitchFamily="34" charset="0"/>
                <a:ea typeface="Instrument Sans Semi Bold" pitchFamily="34" charset="-122"/>
                <a:cs typeface="Instrument Sans Semi Bold" pitchFamily="34" charset="-120"/>
              </a:rPr>
              <a:t>Màu Sắc</a:t>
            </a:r>
            <a:endParaRPr lang="en-US" sz="2400" dirty="0"/>
          </a:p>
        </p:txBody>
      </p:sp>
      <p:sp>
        <p:nvSpPr>
          <p:cNvPr id="8" name="Text 5"/>
          <p:cNvSpPr/>
          <p:nvPr>
            <p:custDataLst>
              <p:tags r:id="rId5"/>
            </p:custDataLst>
          </p:nvPr>
        </p:nvSpPr>
        <p:spPr>
          <a:xfrm>
            <a:off x="1020604" y="5533787"/>
            <a:ext cx="3742730" cy="362903"/>
          </a:xfrm>
          <a:prstGeom prst="rect">
            <a:avLst/>
          </a:prstGeom>
          <a:noFill/>
        </p:spPr>
        <p:txBody>
          <a:bodyPr wrap="none" lIns="0" tIns="0" rIns="0" bIns="0" rtlCol="0" anchor="t"/>
          <a:lstStyle/>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color: #RRGGBB</a:t>
            </a:r>
            <a:endParaRPr lang="en-US" sz="2400" dirty="0"/>
          </a:p>
        </p:txBody>
      </p:sp>
      <p:sp>
        <p:nvSpPr>
          <p:cNvPr id="9" name="Shape 6"/>
          <p:cNvSpPr/>
          <p:nvPr>
            <p:custDataLst>
              <p:tags r:id="rId6"/>
            </p:custDataLst>
          </p:nvPr>
        </p:nvSpPr>
        <p:spPr>
          <a:xfrm>
            <a:off x="5216962" y="3909298"/>
            <a:ext cx="4196358" cy="2214205"/>
          </a:xfrm>
          <a:prstGeom prst="roundRect">
            <a:avLst>
              <a:gd name="adj" fmla="val 9220"/>
            </a:avLst>
          </a:prstGeom>
          <a:solidFill>
            <a:srgbClr val="CEE6FD"/>
          </a:solidFill>
        </p:spPr>
      </p:sp>
      <p:sp>
        <p:nvSpPr>
          <p:cNvPr id="10" name="Shape 7"/>
          <p:cNvSpPr/>
          <p:nvPr>
            <p:custDataLst>
              <p:tags r:id="rId7"/>
            </p:custDataLst>
          </p:nvPr>
        </p:nvSpPr>
        <p:spPr>
          <a:xfrm>
            <a:off x="5443776" y="4136112"/>
            <a:ext cx="680442" cy="680442"/>
          </a:xfrm>
          <a:prstGeom prst="roundRect">
            <a:avLst>
              <a:gd name="adj" fmla="val 13436980"/>
            </a:avLst>
          </a:prstGeom>
          <a:solidFill>
            <a:srgbClr val="84C1FA"/>
          </a:solidFill>
        </p:spPr>
      </p:sp>
      <p:pic>
        <p:nvPicPr>
          <p:cNvPr id="11" name="Image 1" descr="preencoded.png"/>
          <p:cNvPicPr>
            <a:picLocks noChangeAspect="1"/>
          </p:cNvPicPr>
          <p:nvPr>
            <p:custDataLst>
              <p:tags r:id="rId8"/>
            </p:custDataLst>
          </p:nvPr>
        </p:nvPicPr>
        <p:blipFill>
          <a:blip r:embed="rId20">
            <a:extLst>
              <a:ext uri="{96DAC541-7B7A-43D3-8B79-37D633B846F1}">
                <asvg:svgBlip xmlns:asvg="http://schemas.microsoft.com/office/drawing/2016/SVG/main" r:embed="rId21"/>
              </a:ext>
            </a:extLst>
          </a:blip>
          <a:stretch>
            <a:fillRect/>
          </a:stretch>
        </p:blipFill>
        <p:spPr>
          <a:xfrm>
            <a:off x="5543550" y="4236085"/>
            <a:ext cx="481330" cy="481330"/>
          </a:xfrm>
          <a:prstGeom prst="rect">
            <a:avLst/>
          </a:prstGeom>
        </p:spPr>
      </p:pic>
      <p:sp>
        <p:nvSpPr>
          <p:cNvPr id="12" name="Text 8"/>
          <p:cNvSpPr/>
          <p:nvPr>
            <p:custDataLst>
              <p:tags r:id="rId9"/>
            </p:custDataLst>
          </p:nvPr>
        </p:nvSpPr>
        <p:spPr>
          <a:xfrm>
            <a:off x="5443776" y="5043368"/>
            <a:ext cx="2835235" cy="354330"/>
          </a:xfrm>
          <a:prstGeom prst="rect">
            <a:avLst/>
          </a:prstGeom>
          <a:noFill/>
        </p:spPr>
        <p:txBody>
          <a:bodyPr wrap="none" lIns="0" tIns="0" rIns="0" bIns="0" rtlCol="0" anchor="t"/>
          <a:lstStyle/>
          <a:p>
            <a:pPr marL="0" indent="0" algn="l">
              <a:lnSpc>
                <a:spcPts val="2750"/>
              </a:lnSpc>
              <a:buNone/>
            </a:pPr>
            <a:r>
              <a:rPr lang="en-US" sz="2400" dirty="0">
                <a:solidFill>
                  <a:srgbClr val="1E3063"/>
                </a:solidFill>
                <a:latin typeface="Instrument Sans Semi Bold" pitchFamily="34" charset="0"/>
                <a:ea typeface="Instrument Sans Semi Bold" pitchFamily="34" charset="-122"/>
                <a:cs typeface="Instrument Sans Semi Bold" pitchFamily="34" charset="-120"/>
              </a:rPr>
              <a:t>Phông Chữ</a:t>
            </a:r>
            <a:endParaRPr lang="en-US" sz="2400" dirty="0"/>
          </a:p>
        </p:txBody>
      </p:sp>
      <p:sp>
        <p:nvSpPr>
          <p:cNvPr id="13" name="Text 9"/>
          <p:cNvSpPr/>
          <p:nvPr>
            <p:custDataLst>
              <p:tags r:id="rId10"/>
            </p:custDataLst>
          </p:nvPr>
        </p:nvSpPr>
        <p:spPr>
          <a:xfrm>
            <a:off x="5443776" y="5533787"/>
            <a:ext cx="3742730" cy="362903"/>
          </a:xfrm>
          <a:prstGeom prst="rect">
            <a:avLst/>
          </a:prstGeom>
          <a:noFill/>
        </p:spPr>
        <p:txBody>
          <a:bodyPr wrap="none" lIns="0" tIns="0" rIns="0" bIns="0" rtlCol="0" anchor="t"/>
          <a:lstStyle/>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font-family: tên phông</a:t>
            </a:r>
            <a:endParaRPr lang="en-US" sz="2400" dirty="0"/>
          </a:p>
        </p:txBody>
      </p:sp>
      <p:sp>
        <p:nvSpPr>
          <p:cNvPr id="14" name="Shape 10"/>
          <p:cNvSpPr/>
          <p:nvPr>
            <p:custDataLst>
              <p:tags r:id="rId11"/>
            </p:custDataLst>
          </p:nvPr>
        </p:nvSpPr>
        <p:spPr>
          <a:xfrm>
            <a:off x="9640133" y="3909298"/>
            <a:ext cx="4196358" cy="2214205"/>
          </a:xfrm>
          <a:prstGeom prst="roundRect">
            <a:avLst>
              <a:gd name="adj" fmla="val 9220"/>
            </a:avLst>
          </a:prstGeom>
          <a:solidFill>
            <a:srgbClr val="CEE6FD"/>
          </a:solidFill>
        </p:spPr>
      </p:sp>
      <p:sp>
        <p:nvSpPr>
          <p:cNvPr id="15" name="Shape 11"/>
          <p:cNvSpPr/>
          <p:nvPr>
            <p:custDataLst>
              <p:tags r:id="rId12"/>
            </p:custDataLst>
          </p:nvPr>
        </p:nvSpPr>
        <p:spPr>
          <a:xfrm>
            <a:off x="9866948" y="4136112"/>
            <a:ext cx="680442" cy="680442"/>
          </a:xfrm>
          <a:prstGeom prst="roundRect">
            <a:avLst>
              <a:gd name="adj" fmla="val 13436980"/>
            </a:avLst>
          </a:prstGeom>
          <a:solidFill>
            <a:srgbClr val="84C1FA"/>
          </a:solidFill>
        </p:spPr>
      </p:sp>
      <p:pic>
        <p:nvPicPr>
          <p:cNvPr id="16" name="Image 2" descr="preencoded.png"/>
          <p:cNvPicPr>
            <a:picLocks noChangeAspect="1"/>
          </p:cNvPicPr>
          <p:nvPr>
            <p:custDataLst>
              <p:tags r:id="rId13"/>
            </p:custDataLst>
          </p:nvPr>
        </p:nvPicPr>
        <p:blipFill>
          <a:blip r:embed="rId22">
            <a:extLst>
              <a:ext uri="{96DAC541-7B7A-43D3-8B79-37D633B846F1}">
                <asvg:svgBlip xmlns:asvg="http://schemas.microsoft.com/office/drawing/2016/SVG/main" r:embed="rId23"/>
              </a:ext>
            </a:extLst>
          </a:blip>
          <a:stretch>
            <a:fillRect/>
          </a:stretch>
        </p:blipFill>
        <p:spPr>
          <a:xfrm>
            <a:off x="9963150" y="4236085"/>
            <a:ext cx="488950" cy="488950"/>
          </a:xfrm>
          <a:prstGeom prst="rect">
            <a:avLst/>
          </a:prstGeom>
        </p:spPr>
      </p:pic>
      <p:sp>
        <p:nvSpPr>
          <p:cNvPr id="17" name="Text 12"/>
          <p:cNvSpPr/>
          <p:nvPr>
            <p:custDataLst>
              <p:tags r:id="rId14"/>
            </p:custDataLst>
          </p:nvPr>
        </p:nvSpPr>
        <p:spPr>
          <a:xfrm>
            <a:off x="9866948" y="5043368"/>
            <a:ext cx="2835235" cy="354330"/>
          </a:xfrm>
          <a:prstGeom prst="rect">
            <a:avLst/>
          </a:prstGeom>
          <a:noFill/>
        </p:spPr>
        <p:txBody>
          <a:bodyPr wrap="none" lIns="0" tIns="0" rIns="0" bIns="0" rtlCol="0" anchor="t"/>
          <a:lstStyle/>
          <a:p>
            <a:pPr marL="0" indent="0" algn="l">
              <a:lnSpc>
                <a:spcPts val="2750"/>
              </a:lnSpc>
              <a:buNone/>
            </a:pPr>
            <a:r>
              <a:rPr lang="en-US" sz="2400" dirty="0">
                <a:solidFill>
                  <a:srgbClr val="1E3063"/>
                </a:solidFill>
                <a:latin typeface="Instrument Sans Semi Bold" pitchFamily="34" charset="0"/>
                <a:ea typeface="Instrument Sans Semi Bold" pitchFamily="34" charset="-122"/>
                <a:cs typeface="Instrument Sans Semi Bold" pitchFamily="34" charset="-120"/>
              </a:rPr>
              <a:t>Cỡ Chữ</a:t>
            </a:r>
            <a:endParaRPr lang="en-US" sz="2400" dirty="0"/>
          </a:p>
        </p:txBody>
      </p:sp>
      <p:sp>
        <p:nvSpPr>
          <p:cNvPr id="18" name="Text 13"/>
          <p:cNvSpPr/>
          <p:nvPr>
            <p:custDataLst>
              <p:tags r:id="rId15"/>
            </p:custDataLst>
          </p:nvPr>
        </p:nvSpPr>
        <p:spPr>
          <a:xfrm>
            <a:off x="9866948" y="5533787"/>
            <a:ext cx="3742730" cy="362903"/>
          </a:xfrm>
          <a:prstGeom prst="rect">
            <a:avLst/>
          </a:prstGeom>
          <a:noFill/>
        </p:spPr>
        <p:txBody>
          <a:bodyPr wrap="none" lIns="0" tIns="0" rIns="0" bIns="0" rtlCol="0" anchor="t"/>
          <a:lstStyle/>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font-size: px, mm, cm</a:t>
            </a:r>
            <a:endParaRPr 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5661660" y="2207260"/>
            <a:ext cx="7555865" cy="708660"/>
          </a:xfrm>
          <a:prstGeom prst="rect">
            <a:avLst/>
          </a:prstGeom>
          <a:noFill/>
        </p:spPr>
        <p:txBody>
          <a:bodyPr wrap="none" lIns="0" tIns="0" rIns="0" bIns="0" rtlCol="0" anchor="t"/>
          <a:lstStyle/>
          <a:p>
            <a:pPr marL="0" indent="0" algn="l">
              <a:lnSpc>
                <a:spcPts val="5550"/>
              </a:lnSpc>
              <a:buNone/>
            </a:pPr>
            <a:r>
              <a:rPr lang="en-US" sz="4800" dirty="0">
                <a:solidFill>
                  <a:srgbClr val="091C53"/>
                </a:solidFill>
                <a:latin typeface="Instrument Sans Semi Bold" pitchFamily="34" charset="0"/>
                <a:ea typeface="Instrument Sans Semi Bold" pitchFamily="34" charset="-122"/>
                <a:cs typeface="Instrument Sans Semi Bold" pitchFamily="34" charset="-120"/>
              </a:rPr>
              <a:t>* Cỡ Chữ - Đơn Vị Đo Lường</a:t>
            </a:r>
            <a:endParaRPr lang="en-US" sz="4800" dirty="0"/>
          </a:p>
        </p:txBody>
      </p:sp>
      <p:sp>
        <p:nvSpPr>
          <p:cNvPr id="4" name="Text 1"/>
          <p:cNvSpPr/>
          <p:nvPr/>
        </p:nvSpPr>
        <p:spPr>
          <a:xfrm>
            <a:off x="5259110" y="3080742"/>
            <a:ext cx="7556421" cy="362903"/>
          </a:xfrm>
          <a:prstGeom prst="rect">
            <a:avLst/>
          </a:prstGeom>
          <a:noFill/>
        </p:spPr>
        <p:txBody>
          <a:bodyPr wrap="none" lIns="0" tIns="0" rIns="0" bIns="0" rtlCol="0" anchor="t"/>
          <a:lstStyle/>
          <a:p>
            <a:pPr marL="0" indent="0" algn="l">
              <a:lnSpc>
                <a:spcPts val="2850"/>
              </a:lnSpc>
              <a:buNone/>
            </a:pPr>
            <a:r>
              <a:rPr lang="en-US" sz="2800" dirty="0">
                <a:solidFill>
                  <a:srgbClr val="1E3063"/>
                </a:solidFill>
                <a:latin typeface="Instrument Sans Medium" pitchFamily="34" charset="0"/>
                <a:ea typeface="Instrument Sans Medium" pitchFamily="34" charset="-122"/>
                <a:cs typeface="Instrument Sans Medium" pitchFamily="34" charset="-120"/>
              </a:rPr>
              <a:t>Xác định cỡ chữ dùng số kèm đơn vị hoặc cỡ chữ thông</a:t>
            </a:r>
          </a:p>
          <a:p>
            <a:pPr marL="0" indent="0" algn="l">
              <a:lnSpc>
                <a:spcPts val="2850"/>
              </a:lnSpc>
              <a:buNone/>
            </a:pPr>
            <a:r>
              <a:rPr lang="en-US" sz="2800" dirty="0">
                <a:solidFill>
                  <a:srgbClr val="1E3063"/>
                </a:solidFill>
                <a:latin typeface="Instrument Sans Medium" pitchFamily="34" charset="0"/>
                <a:ea typeface="Instrument Sans Medium" pitchFamily="34" charset="-122"/>
                <a:cs typeface="Instrument Sans Medium" pitchFamily="34" charset="-120"/>
              </a:rPr>
              <a:t> dụng.</a:t>
            </a:r>
            <a:endParaRPr lang="en-US" sz="2800" dirty="0"/>
          </a:p>
        </p:txBody>
      </p:sp>
      <p:sp>
        <p:nvSpPr>
          <p:cNvPr id="5" name="Shape 2"/>
          <p:cNvSpPr/>
          <p:nvPr/>
        </p:nvSpPr>
        <p:spPr>
          <a:xfrm>
            <a:off x="6280190" y="3790236"/>
            <a:ext cx="510302" cy="510302"/>
          </a:xfrm>
          <a:prstGeom prst="roundRect">
            <a:avLst>
              <a:gd name="adj" fmla="val 40005"/>
            </a:avLst>
          </a:prstGeom>
          <a:solidFill>
            <a:srgbClr val="CEE6FD"/>
          </a:solidFill>
        </p:spPr>
      </p:sp>
      <p:sp>
        <p:nvSpPr>
          <p:cNvPr id="6" name="Text 3"/>
          <p:cNvSpPr/>
          <p:nvPr/>
        </p:nvSpPr>
        <p:spPr>
          <a:xfrm>
            <a:off x="6365260" y="3832741"/>
            <a:ext cx="340162" cy="425291"/>
          </a:xfrm>
          <a:prstGeom prst="rect">
            <a:avLst/>
          </a:prstGeom>
          <a:noFill/>
        </p:spPr>
        <p:txBody>
          <a:bodyPr wrap="none" lIns="0" tIns="0" rIns="0" bIns="0" rtlCol="0" anchor="t"/>
          <a:lstStyle/>
          <a:p>
            <a:pPr marL="0" indent="0" algn="ctr">
              <a:lnSpc>
                <a:spcPts val="2650"/>
              </a:lnSpc>
              <a:buNone/>
            </a:pPr>
            <a:r>
              <a:rPr lang="en-US" sz="2650" dirty="0">
                <a:solidFill>
                  <a:srgbClr val="1E3063"/>
                </a:solidFill>
                <a:latin typeface="Instrument Sans Semi Bold" pitchFamily="34" charset="0"/>
                <a:ea typeface="Instrument Sans Semi Bold" pitchFamily="34" charset="-122"/>
                <a:cs typeface="Instrument Sans Semi Bold" pitchFamily="34" charset="-120"/>
              </a:rPr>
              <a:t>1</a:t>
            </a:r>
            <a:endParaRPr lang="en-US" sz="2650" dirty="0"/>
          </a:p>
        </p:txBody>
      </p:sp>
      <p:sp>
        <p:nvSpPr>
          <p:cNvPr id="7" name="Text 4"/>
          <p:cNvSpPr/>
          <p:nvPr/>
        </p:nvSpPr>
        <p:spPr>
          <a:xfrm>
            <a:off x="6961505" y="3832860"/>
            <a:ext cx="706755" cy="294640"/>
          </a:xfrm>
          <a:prstGeom prst="rect">
            <a:avLst/>
          </a:prstGeom>
          <a:noFill/>
        </p:spPr>
        <p:txBody>
          <a:bodyPr wrap="none" lIns="0" tIns="0" rIns="0" bIns="0" rtlCol="0" anchor="t"/>
          <a:lstStyle/>
          <a:p>
            <a:pPr marL="0" indent="0" algn="l">
              <a:lnSpc>
                <a:spcPts val="2750"/>
              </a:lnSpc>
              <a:buNone/>
            </a:pPr>
            <a:r>
              <a:rPr lang="en-US" sz="2400" dirty="0">
                <a:solidFill>
                  <a:srgbClr val="1E3063"/>
                </a:solidFill>
                <a:latin typeface="Instrument Sans Semi Bold" pitchFamily="34" charset="0"/>
                <a:ea typeface="Instrument Sans Semi Bold" pitchFamily="34" charset="-122"/>
                <a:cs typeface="Instrument Sans Semi Bold" pitchFamily="34" charset="-120"/>
              </a:rPr>
              <a:t>Đơn Vị Tuyệt Đối</a:t>
            </a:r>
            <a:endParaRPr lang="en-US" sz="2400" dirty="0"/>
          </a:p>
        </p:txBody>
      </p:sp>
      <p:sp>
        <p:nvSpPr>
          <p:cNvPr id="8" name="Text 5"/>
          <p:cNvSpPr/>
          <p:nvPr/>
        </p:nvSpPr>
        <p:spPr>
          <a:xfrm>
            <a:off x="7017306" y="4358521"/>
            <a:ext cx="6819305" cy="362903"/>
          </a:xfrm>
          <a:prstGeom prst="rect">
            <a:avLst/>
          </a:prstGeom>
          <a:noFill/>
        </p:spPr>
        <p:txBody>
          <a:bodyPr wrap="none" lIns="0" tIns="0" rIns="0" bIns="0" rtlCol="0" anchor="t"/>
          <a:lstStyle/>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px (pixel), mm (milimét), cm (centimét)</a:t>
            </a:r>
            <a:endParaRPr lang="en-US" sz="2400" dirty="0"/>
          </a:p>
        </p:txBody>
      </p:sp>
      <p:sp>
        <p:nvSpPr>
          <p:cNvPr id="9" name="Shape 6"/>
          <p:cNvSpPr/>
          <p:nvPr/>
        </p:nvSpPr>
        <p:spPr>
          <a:xfrm>
            <a:off x="6280190" y="5175052"/>
            <a:ext cx="510302" cy="510302"/>
          </a:xfrm>
          <a:prstGeom prst="roundRect">
            <a:avLst>
              <a:gd name="adj" fmla="val 40005"/>
            </a:avLst>
          </a:prstGeom>
          <a:solidFill>
            <a:srgbClr val="CEE6FD"/>
          </a:solidFill>
        </p:spPr>
      </p:sp>
      <p:sp>
        <p:nvSpPr>
          <p:cNvPr id="10" name="Text 7"/>
          <p:cNvSpPr/>
          <p:nvPr/>
        </p:nvSpPr>
        <p:spPr>
          <a:xfrm>
            <a:off x="6365260" y="5217557"/>
            <a:ext cx="340162" cy="425291"/>
          </a:xfrm>
          <a:prstGeom prst="rect">
            <a:avLst/>
          </a:prstGeom>
          <a:noFill/>
        </p:spPr>
        <p:txBody>
          <a:bodyPr wrap="none" lIns="0" tIns="0" rIns="0" bIns="0" rtlCol="0" anchor="t"/>
          <a:lstStyle/>
          <a:p>
            <a:pPr marL="0" indent="0" algn="ctr">
              <a:lnSpc>
                <a:spcPts val="2650"/>
              </a:lnSpc>
              <a:buNone/>
            </a:pPr>
            <a:r>
              <a:rPr lang="en-US" sz="2650" dirty="0">
                <a:solidFill>
                  <a:srgbClr val="1E3063"/>
                </a:solidFill>
                <a:latin typeface="Instrument Sans Semi Bold" pitchFamily="34" charset="0"/>
                <a:ea typeface="Instrument Sans Semi Bold" pitchFamily="34" charset="-122"/>
                <a:cs typeface="Instrument Sans Semi Bold" pitchFamily="34" charset="-120"/>
              </a:rPr>
              <a:t>2</a:t>
            </a:r>
            <a:endParaRPr lang="en-US" sz="2650" dirty="0"/>
          </a:p>
        </p:txBody>
      </p:sp>
      <p:sp>
        <p:nvSpPr>
          <p:cNvPr id="11" name="Text 8"/>
          <p:cNvSpPr/>
          <p:nvPr/>
        </p:nvSpPr>
        <p:spPr>
          <a:xfrm>
            <a:off x="7017306" y="5252918"/>
            <a:ext cx="2835235" cy="354330"/>
          </a:xfrm>
          <a:prstGeom prst="rect">
            <a:avLst/>
          </a:prstGeom>
          <a:noFill/>
        </p:spPr>
        <p:txBody>
          <a:bodyPr wrap="none" lIns="0" tIns="0" rIns="0" bIns="0" rtlCol="0" anchor="t"/>
          <a:lstStyle/>
          <a:p>
            <a:pPr marL="0" indent="0" algn="l">
              <a:lnSpc>
                <a:spcPts val="2750"/>
              </a:lnSpc>
              <a:buNone/>
            </a:pPr>
            <a:r>
              <a:rPr lang="en-US" sz="2400" dirty="0">
                <a:solidFill>
                  <a:srgbClr val="1E3063"/>
                </a:solidFill>
                <a:latin typeface="Instrument Sans Semi Bold" pitchFamily="34" charset="0"/>
                <a:ea typeface="Instrument Sans Semi Bold" pitchFamily="34" charset="-122"/>
                <a:cs typeface="Instrument Sans Semi Bold" pitchFamily="34" charset="-120"/>
              </a:rPr>
              <a:t>Cỡ Chữ Thông Dụng</a:t>
            </a:r>
            <a:endParaRPr lang="en-US" sz="2400" dirty="0"/>
          </a:p>
        </p:txBody>
      </p:sp>
      <p:sp>
        <p:nvSpPr>
          <p:cNvPr id="12" name="Text 9"/>
          <p:cNvSpPr/>
          <p:nvPr/>
        </p:nvSpPr>
        <p:spPr>
          <a:xfrm>
            <a:off x="7017306" y="5743337"/>
            <a:ext cx="6819305" cy="362903"/>
          </a:xfrm>
          <a:prstGeom prst="rect">
            <a:avLst/>
          </a:prstGeom>
          <a:noFill/>
        </p:spPr>
        <p:txBody>
          <a:bodyPr wrap="none" lIns="0" tIns="0" rIns="0" bIns="0" rtlCol="0" anchor="t"/>
          <a:lstStyle/>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small, medium, large</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2539960"/>
            <a:ext cx="5670590" cy="708779"/>
          </a:xfrm>
          <a:prstGeom prst="rect">
            <a:avLst/>
          </a:prstGeom>
          <a:noFill/>
        </p:spPr>
        <p:txBody>
          <a:bodyPr wrap="none" lIns="0" tIns="0" rIns="0" bIns="0" rtlCol="0" anchor="t"/>
          <a:lstStyle/>
          <a:p>
            <a:pPr marL="0" indent="0" algn="l">
              <a:lnSpc>
                <a:spcPts val="5550"/>
              </a:lnSpc>
              <a:buNone/>
            </a:pPr>
            <a:r>
              <a:rPr lang="en-US" sz="5400" dirty="0">
                <a:solidFill>
                  <a:srgbClr val="091C53"/>
                </a:solidFill>
                <a:latin typeface="Instrument Sans Semi Bold" pitchFamily="34" charset="0"/>
                <a:ea typeface="Instrument Sans Semi Bold" pitchFamily="34" charset="-122"/>
                <a:cs typeface="Instrument Sans Semi Bold" pitchFamily="34" charset="-120"/>
              </a:rPr>
              <a:t>* Thẻ Đặc Biệt</a:t>
            </a:r>
            <a:endParaRPr lang="en-US" sz="5400" dirty="0"/>
          </a:p>
        </p:txBody>
      </p:sp>
      <p:sp>
        <p:nvSpPr>
          <p:cNvPr id="4" name="Text 1"/>
          <p:cNvSpPr/>
          <p:nvPr/>
        </p:nvSpPr>
        <p:spPr>
          <a:xfrm>
            <a:off x="793790" y="3815715"/>
            <a:ext cx="2835235" cy="354330"/>
          </a:xfrm>
          <a:prstGeom prst="rect">
            <a:avLst/>
          </a:prstGeom>
          <a:noFill/>
        </p:spPr>
        <p:txBody>
          <a:bodyPr wrap="none" lIns="0" tIns="0" rIns="0" bIns="0" rtlCol="0" anchor="t"/>
          <a:lstStyle/>
          <a:p>
            <a:pPr marL="0" indent="0" algn="l">
              <a:lnSpc>
                <a:spcPts val="2750"/>
              </a:lnSpc>
              <a:buNone/>
            </a:pPr>
            <a:r>
              <a:rPr lang="en-US" sz="2800" dirty="0">
                <a:solidFill>
                  <a:srgbClr val="091C53"/>
                </a:solidFill>
                <a:latin typeface="Instrument Sans Semi Bold" pitchFamily="34" charset="0"/>
                <a:ea typeface="Instrument Sans Semi Bold" pitchFamily="34" charset="-122"/>
                <a:cs typeface="Instrument Sans Semi Bold" pitchFamily="34" charset="-120"/>
              </a:rPr>
              <a:t>Số Mũ &amp; Số Dưới</a:t>
            </a:r>
            <a:endParaRPr lang="en-US" sz="2800" dirty="0"/>
          </a:p>
        </p:txBody>
      </p:sp>
      <p:sp>
        <p:nvSpPr>
          <p:cNvPr id="5" name="Text 2"/>
          <p:cNvSpPr/>
          <p:nvPr/>
        </p:nvSpPr>
        <p:spPr>
          <a:xfrm>
            <a:off x="793790" y="4396859"/>
            <a:ext cx="3501509" cy="1088708"/>
          </a:xfrm>
          <a:prstGeom prst="rect">
            <a:avLst/>
          </a:prstGeom>
          <a:noFill/>
        </p:spPr>
        <p:txBody>
          <a:bodyPr wrap="square" lIns="0" tIns="0" rIns="0" bIns="0" rtlCol="0" anchor="t"/>
          <a:lstStyle/>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&lt;sup&gt; cho số mũ, &lt;sub&gt; cho số dưới. Dùng trong công thức toán học.</a:t>
            </a:r>
            <a:endParaRPr lang="en-US" sz="2400" dirty="0"/>
          </a:p>
        </p:txBody>
      </p:sp>
      <p:sp>
        <p:nvSpPr>
          <p:cNvPr id="6" name="Text 3"/>
          <p:cNvSpPr/>
          <p:nvPr/>
        </p:nvSpPr>
        <p:spPr>
          <a:xfrm>
            <a:off x="4856321" y="3815715"/>
            <a:ext cx="2835235" cy="354330"/>
          </a:xfrm>
          <a:prstGeom prst="rect">
            <a:avLst/>
          </a:prstGeom>
          <a:noFill/>
        </p:spPr>
        <p:txBody>
          <a:bodyPr wrap="none" lIns="0" tIns="0" rIns="0" bIns="0" rtlCol="0" anchor="t"/>
          <a:lstStyle/>
          <a:p>
            <a:pPr marL="0" indent="0" algn="l">
              <a:lnSpc>
                <a:spcPts val="2750"/>
              </a:lnSpc>
              <a:buNone/>
            </a:pPr>
            <a:r>
              <a:rPr lang="en-US" sz="2800" dirty="0">
                <a:solidFill>
                  <a:srgbClr val="091C53"/>
                </a:solidFill>
                <a:latin typeface="Instrument Sans Semi Bold" pitchFamily="34" charset="0"/>
                <a:ea typeface="Instrument Sans Semi Bold" pitchFamily="34" charset="-122"/>
                <a:cs typeface="Instrument Sans Semi Bold" pitchFamily="34" charset="-120"/>
              </a:rPr>
              <a:t>Xuống Dòng</a:t>
            </a:r>
            <a:endParaRPr lang="en-US" sz="2800" dirty="0"/>
          </a:p>
        </p:txBody>
      </p:sp>
      <p:sp>
        <p:nvSpPr>
          <p:cNvPr id="7" name="Text 4"/>
          <p:cNvSpPr/>
          <p:nvPr/>
        </p:nvSpPr>
        <p:spPr>
          <a:xfrm>
            <a:off x="4856321" y="4396859"/>
            <a:ext cx="3501509" cy="725805"/>
          </a:xfrm>
          <a:prstGeom prst="rect">
            <a:avLst/>
          </a:prstGeom>
          <a:noFill/>
        </p:spPr>
        <p:txBody>
          <a:bodyPr wrap="square" lIns="0" tIns="0" rIns="0" bIns="0" rtlCol="0" anchor="t"/>
          <a:lstStyle/>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&lt;br&gt; để tạo ngắt dòng mà không tạo đoạn mới.</a:t>
            </a:r>
            <a:endParaRPr lang="en-US"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50" y="1814830"/>
            <a:ext cx="9157970" cy="708660"/>
          </a:xfrm>
          <a:prstGeom prst="rect">
            <a:avLst/>
          </a:prstGeom>
          <a:noFill/>
        </p:spPr>
        <p:txBody>
          <a:bodyPr wrap="none" lIns="0" tIns="0" rIns="0" bIns="0" rtlCol="0" anchor="t"/>
          <a:lstStyle/>
          <a:p>
            <a:pPr marL="0" indent="0" algn="l">
              <a:lnSpc>
                <a:spcPts val="5550"/>
              </a:lnSpc>
              <a:buNone/>
            </a:pPr>
            <a:r>
              <a:rPr lang="en-US" sz="5400" dirty="0">
                <a:solidFill>
                  <a:srgbClr val="091C53"/>
                </a:solidFill>
                <a:latin typeface="Instrument Sans Semi Bold" pitchFamily="34" charset="0"/>
                <a:ea typeface="Instrument Sans Semi Bold" pitchFamily="34" charset="-122"/>
                <a:cs typeface="Instrument Sans Semi Bold" pitchFamily="34" charset="-120"/>
              </a:rPr>
              <a:t>4. Thực Hành: Phân Tích Cấu Trúc</a:t>
            </a:r>
          </a:p>
        </p:txBody>
      </p:sp>
      <p:sp>
        <p:nvSpPr>
          <p:cNvPr id="3" name="Text 1"/>
          <p:cNvSpPr/>
          <p:nvPr>
            <p:custDataLst>
              <p:tags r:id="rId1"/>
            </p:custDataLst>
          </p:nvPr>
        </p:nvSpPr>
        <p:spPr>
          <a:xfrm>
            <a:off x="793790" y="3029902"/>
            <a:ext cx="226814" cy="283488"/>
          </a:xfrm>
          <a:prstGeom prst="rect">
            <a:avLst/>
          </a:prstGeom>
          <a:noFill/>
        </p:spPr>
        <p:txBody>
          <a:bodyPr wrap="none" lIns="0" tIns="0" rIns="0" bIns="0" rtlCol="0" anchor="t"/>
          <a:lstStyle/>
          <a:p>
            <a:pPr marL="0" indent="0" algn="l">
              <a:lnSpc>
                <a:spcPts val="2850"/>
              </a:lnSpc>
              <a:buNone/>
            </a:pPr>
            <a:r>
              <a:rPr lang="en-US" sz="1750" dirty="0">
                <a:solidFill>
                  <a:srgbClr val="1E3063"/>
                </a:solidFill>
                <a:latin typeface="Instrument Sans Light" pitchFamily="34" charset="0"/>
                <a:ea typeface="Instrument Sans Light" pitchFamily="34" charset="-122"/>
                <a:cs typeface="Instrument Sans Light" pitchFamily="34" charset="-120"/>
              </a:rPr>
              <a:t>01</a:t>
            </a:r>
            <a:endParaRPr lang="en-US" sz="1750" dirty="0"/>
          </a:p>
        </p:txBody>
      </p:sp>
      <p:sp>
        <p:nvSpPr>
          <p:cNvPr id="4" name="Shape 2"/>
          <p:cNvSpPr/>
          <p:nvPr>
            <p:custDataLst>
              <p:tags r:id="rId2"/>
            </p:custDataLst>
          </p:nvPr>
        </p:nvSpPr>
        <p:spPr>
          <a:xfrm>
            <a:off x="793790" y="3384947"/>
            <a:ext cx="6407944" cy="30480"/>
          </a:xfrm>
          <a:prstGeom prst="rect">
            <a:avLst/>
          </a:prstGeom>
          <a:solidFill>
            <a:srgbClr val="84C1FA"/>
          </a:solidFill>
        </p:spPr>
      </p:sp>
      <p:sp>
        <p:nvSpPr>
          <p:cNvPr id="5" name="Text 3"/>
          <p:cNvSpPr/>
          <p:nvPr>
            <p:custDataLst>
              <p:tags r:id="rId3"/>
            </p:custDataLst>
          </p:nvPr>
        </p:nvSpPr>
        <p:spPr>
          <a:xfrm>
            <a:off x="793790" y="3559254"/>
            <a:ext cx="3004304" cy="354330"/>
          </a:xfrm>
          <a:prstGeom prst="rect">
            <a:avLst/>
          </a:prstGeom>
          <a:noFill/>
        </p:spPr>
        <p:txBody>
          <a:bodyPr wrap="none" lIns="0" tIns="0" rIns="0" bIns="0" rtlCol="0" anchor="t"/>
          <a:lstStyle/>
          <a:p>
            <a:pPr marL="0" indent="0" algn="l">
              <a:lnSpc>
                <a:spcPts val="2750"/>
              </a:lnSpc>
              <a:buNone/>
            </a:pPr>
            <a:r>
              <a:rPr lang="en-US" sz="2800" dirty="0">
                <a:solidFill>
                  <a:srgbClr val="1E3063"/>
                </a:solidFill>
                <a:latin typeface="Instrument Sans Semi Bold" pitchFamily="34" charset="0"/>
                <a:ea typeface="Instrument Sans Semi Bold" pitchFamily="34" charset="-122"/>
                <a:cs typeface="Instrument Sans Semi Bold" pitchFamily="34" charset="-120"/>
              </a:rPr>
              <a:t>Phân Tích Thành Phần</a:t>
            </a:r>
            <a:endParaRPr lang="en-US" sz="2800" dirty="0"/>
          </a:p>
        </p:txBody>
      </p:sp>
      <p:sp>
        <p:nvSpPr>
          <p:cNvPr id="6" name="Text 4"/>
          <p:cNvSpPr/>
          <p:nvPr>
            <p:custDataLst>
              <p:tags r:id="rId4"/>
            </p:custDataLst>
          </p:nvPr>
        </p:nvSpPr>
        <p:spPr>
          <a:xfrm>
            <a:off x="793790" y="4049673"/>
            <a:ext cx="6407944" cy="362903"/>
          </a:xfrm>
          <a:prstGeom prst="rect">
            <a:avLst/>
          </a:prstGeom>
          <a:noFill/>
        </p:spPr>
        <p:txBody>
          <a:bodyPr wrap="none" lIns="0" tIns="0" rIns="0" bIns="0" rtlCol="0" anchor="t"/>
          <a:lstStyle/>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Xác định tiêu đề, đoạn văn, và các yếu tố </a:t>
            </a:r>
          </a:p>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định dạng cần thiết.</a:t>
            </a:r>
            <a:endParaRPr lang="en-US" sz="2400" dirty="0"/>
          </a:p>
        </p:txBody>
      </p:sp>
      <p:sp>
        <p:nvSpPr>
          <p:cNvPr id="7" name="Text 5"/>
          <p:cNvSpPr/>
          <p:nvPr>
            <p:custDataLst>
              <p:tags r:id="rId5"/>
            </p:custDataLst>
          </p:nvPr>
        </p:nvSpPr>
        <p:spPr>
          <a:xfrm>
            <a:off x="7428548" y="3029902"/>
            <a:ext cx="226814" cy="283488"/>
          </a:xfrm>
          <a:prstGeom prst="rect">
            <a:avLst/>
          </a:prstGeom>
          <a:noFill/>
        </p:spPr>
        <p:txBody>
          <a:bodyPr wrap="none" lIns="0" tIns="0" rIns="0" bIns="0" rtlCol="0" anchor="t"/>
          <a:lstStyle/>
          <a:p>
            <a:pPr marL="0" indent="0" algn="l">
              <a:lnSpc>
                <a:spcPts val="2850"/>
              </a:lnSpc>
              <a:buNone/>
            </a:pPr>
            <a:r>
              <a:rPr lang="en-US" sz="1750" dirty="0">
                <a:solidFill>
                  <a:srgbClr val="1E3063"/>
                </a:solidFill>
                <a:latin typeface="Instrument Sans Light" pitchFamily="34" charset="0"/>
                <a:ea typeface="Instrument Sans Light" pitchFamily="34" charset="-122"/>
                <a:cs typeface="Instrument Sans Light" pitchFamily="34" charset="-120"/>
              </a:rPr>
              <a:t>02</a:t>
            </a:r>
            <a:endParaRPr lang="en-US" sz="1750" dirty="0"/>
          </a:p>
        </p:txBody>
      </p:sp>
      <p:sp>
        <p:nvSpPr>
          <p:cNvPr id="8" name="Shape 6"/>
          <p:cNvSpPr/>
          <p:nvPr>
            <p:custDataLst>
              <p:tags r:id="rId6"/>
            </p:custDataLst>
          </p:nvPr>
        </p:nvSpPr>
        <p:spPr>
          <a:xfrm>
            <a:off x="7428548" y="3384947"/>
            <a:ext cx="6408063" cy="30480"/>
          </a:xfrm>
          <a:prstGeom prst="rect">
            <a:avLst/>
          </a:prstGeom>
          <a:solidFill>
            <a:srgbClr val="84C1FA"/>
          </a:solidFill>
        </p:spPr>
      </p:sp>
      <p:sp>
        <p:nvSpPr>
          <p:cNvPr id="9" name="Text 7"/>
          <p:cNvSpPr/>
          <p:nvPr>
            <p:custDataLst>
              <p:tags r:id="rId7"/>
            </p:custDataLst>
          </p:nvPr>
        </p:nvSpPr>
        <p:spPr>
          <a:xfrm>
            <a:off x="7428548" y="3559254"/>
            <a:ext cx="2835235" cy="354330"/>
          </a:xfrm>
          <a:prstGeom prst="rect">
            <a:avLst/>
          </a:prstGeom>
          <a:noFill/>
        </p:spPr>
        <p:txBody>
          <a:bodyPr wrap="none" lIns="0" tIns="0" rIns="0" bIns="0" rtlCol="0" anchor="t"/>
          <a:lstStyle/>
          <a:p>
            <a:pPr marL="0" indent="0" algn="l">
              <a:lnSpc>
                <a:spcPts val="2750"/>
              </a:lnSpc>
              <a:buNone/>
            </a:pPr>
            <a:r>
              <a:rPr lang="en-US" sz="2800" dirty="0">
                <a:solidFill>
                  <a:srgbClr val="1E3063"/>
                </a:solidFill>
                <a:latin typeface="Instrument Sans Semi Bold" pitchFamily="34" charset="0"/>
                <a:ea typeface="Instrument Sans Semi Bold" pitchFamily="34" charset="-122"/>
                <a:cs typeface="Instrument Sans Semi Bold" pitchFamily="34" charset="-120"/>
              </a:rPr>
              <a:t>Chọn Thẻ Phù Hợp</a:t>
            </a:r>
            <a:endParaRPr lang="en-US" sz="2800" dirty="0"/>
          </a:p>
        </p:txBody>
      </p:sp>
      <p:sp>
        <p:nvSpPr>
          <p:cNvPr id="10" name="Text 8"/>
          <p:cNvSpPr/>
          <p:nvPr>
            <p:custDataLst>
              <p:tags r:id="rId8"/>
            </p:custDataLst>
          </p:nvPr>
        </p:nvSpPr>
        <p:spPr>
          <a:xfrm>
            <a:off x="7428548" y="4049673"/>
            <a:ext cx="6408063" cy="362903"/>
          </a:xfrm>
          <a:prstGeom prst="rect">
            <a:avLst/>
          </a:prstGeom>
          <a:noFill/>
        </p:spPr>
        <p:txBody>
          <a:bodyPr wrap="none" lIns="0" tIns="0" rIns="0" bIns="0" rtlCol="0" anchor="t"/>
          <a:lstStyle/>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Sử dụng &lt;h1&gt;, &lt;h2&gt;, &lt;p&gt; cho cấu trúc cơ bản.</a:t>
            </a:r>
            <a:endParaRPr lang="en-US" sz="2400" dirty="0"/>
          </a:p>
        </p:txBody>
      </p:sp>
      <p:sp>
        <p:nvSpPr>
          <p:cNvPr id="11" name="Text 9"/>
          <p:cNvSpPr/>
          <p:nvPr>
            <p:custDataLst>
              <p:tags r:id="rId9"/>
            </p:custDataLst>
          </p:nvPr>
        </p:nvSpPr>
        <p:spPr>
          <a:xfrm>
            <a:off x="793790" y="4809411"/>
            <a:ext cx="226814" cy="283488"/>
          </a:xfrm>
          <a:prstGeom prst="rect">
            <a:avLst/>
          </a:prstGeom>
          <a:noFill/>
        </p:spPr>
        <p:txBody>
          <a:bodyPr wrap="none" lIns="0" tIns="0" rIns="0" bIns="0" rtlCol="0" anchor="t"/>
          <a:lstStyle/>
          <a:p>
            <a:pPr marL="0" indent="0" algn="l">
              <a:lnSpc>
                <a:spcPts val="2850"/>
              </a:lnSpc>
              <a:buNone/>
            </a:pPr>
            <a:r>
              <a:rPr lang="en-US" sz="1750" dirty="0">
                <a:solidFill>
                  <a:srgbClr val="1E3063"/>
                </a:solidFill>
                <a:latin typeface="Instrument Sans Light" pitchFamily="34" charset="0"/>
                <a:ea typeface="Instrument Sans Light" pitchFamily="34" charset="-122"/>
                <a:cs typeface="Instrument Sans Light" pitchFamily="34" charset="-120"/>
              </a:rPr>
              <a:t>03</a:t>
            </a:r>
            <a:endParaRPr lang="en-US" sz="1750" dirty="0"/>
          </a:p>
        </p:txBody>
      </p:sp>
      <p:sp>
        <p:nvSpPr>
          <p:cNvPr id="12" name="Shape 10"/>
          <p:cNvSpPr/>
          <p:nvPr>
            <p:custDataLst>
              <p:tags r:id="rId10"/>
            </p:custDataLst>
          </p:nvPr>
        </p:nvSpPr>
        <p:spPr>
          <a:xfrm>
            <a:off x="793790" y="5164455"/>
            <a:ext cx="6407944" cy="30480"/>
          </a:xfrm>
          <a:prstGeom prst="rect">
            <a:avLst/>
          </a:prstGeom>
          <a:solidFill>
            <a:srgbClr val="84C1FA"/>
          </a:solidFill>
        </p:spPr>
      </p:sp>
      <p:sp>
        <p:nvSpPr>
          <p:cNvPr id="13" name="Text 11"/>
          <p:cNvSpPr/>
          <p:nvPr>
            <p:custDataLst>
              <p:tags r:id="rId11"/>
            </p:custDataLst>
          </p:nvPr>
        </p:nvSpPr>
        <p:spPr>
          <a:xfrm>
            <a:off x="793790" y="5338763"/>
            <a:ext cx="2835235" cy="354330"/>
          </a:xfrm>
          <a:prstGeom prst="rect">
            <a:avLst/>
          </a:prstGeom>
          <a:noFill/>
        </p:spPr>
        <p:txBody>
          <a:bodyPr wrap="none" lIns="0" tIns="0" rIns="0" bIns="0" rtlCol="0" anchor="t"/>
          <a:lstStyle/>
          <a:p>
            <a:pPr marL="0" indent="0" algn="l">
              <a:lnSpc>
                <a:spcPts val="2750"/>
              </a:lnSpc>
              <a:buNone/>
            </a:pPr>
            <a:r>
              <a:rPr lang="en-US" sz="2800" dirty="0">
                <a:solidFill>
                  <a:srgbClr val="1E3063"/>
                </a:solidFill>
                <a:latin typeface="Instrument Sans Semi Bold" pitchFamily="34" charset="0"/>
                <a:ea typeface="Instrument Sans Semi Bold" pitchFamily="34" charset="-122"/>
                <a:cs typeface="Instrument Sans Semi Bold" pitchFamily="34" charset="-120"/>
              </a:rPr>
              <a:t>Áp Dụng Định Dạng</a:t>
            </a:r>
            <a:endParaRPr lang="en-US" sz="2800" dirty="0"/>
          </a:p>
        </p:txBody>
      </p:sp>
      <p:sp>
        <p:nvSpPr>
          <p:cNvPr id="14" name="Text 12"/>
          <p:cNvSpPr/>
          <p:nvPr>
            <p:custDataLst>
              <p:tags r:id="rId12"/>
            </p:custDataLst>
          </p:nvPr>
        </p:nvSpPr>
        <p:spPr>
          <a:xfrm>
            <a:off x="793750" y="5829300"/>
            <a:ext cx="6407785" cy="788035"/>
          </a:xfrm>
          <a:prstGeom prst="rect">
            <a:avLst/>
          </a:prstGeom>
          <a:noFill/>
        </p:spPr>
        <p:txBody>
          <a:bodyPr wrap="none" lIns="0" tIns="0" rIns="0" bIns="0" rtlCol="0" anchor="t"/>
          <a:lstStyle/>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Thêm &lt;b&gt;, &lt;i&gt;, &lt;sup&gt;, &lt;sub&gt; và thuộc tính </a:t>
            </a:r>
          </a:p>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style.</a:t>
            </a:r>
            <a:endParaRPr lang="en-US" sz="2400" dirty="0"/>
          </a:p>
        </p:txBody>
      </p:sp>
      <p:sp>
        <p:nvSpPr>
          <p:cNvPr id="15" name="Text 13"/>
          <p:cNvSpPr/>
          <p:nvPr>
            <p:custDataLst>
              <p:tags r:id="rId13"/>
            </p:custDataLst>
          </p:nvPr>
        </p:nvSpPr>
        <p:spPr>
          <a:xfrm>
            <a:off x="7428548" y="4809411"/>
            <a:ext cx="226814" cy="283488"/>
          </a:xfrm>
          <a:prstGeom prst="rect">
            <a:avLst/>
          </a:prstGeom>
          <a:noFill/>
        </p:spPr>
        <p:txBody>
          <a:bodyPr wrap="none" lIns="0" tIns="0" rIns="0" bIns="0" rtlCol="0" anchor="t"/>
          <a:lstStyle/>
          <a:p>
            <a:pPr marL="0" indent="0" algn="l">
              <a:lnSpc>
                <a:spcPts val="2850"/>
              </a:lnSpc>
              <a:buNone/>
            </a:pPr>
            <a:r>
              <a:rPr lang="en-US" sz="1750" dirty="0">
                <a:solidFill>
                  <a:srgbClr val="1E3063"/>
                </a:solidFill>
                <a:latin typeface="Instrument Sans Light" pitchFamily="34" charset="0"/>
                <a:ea typeface="Instrument Sans Light" pitchFamily="34" charset="-122"/>
                <a:cs typeface="Instrument Sans Light" pitchFamily="34" charset="-120"/>
              </a:rPr>
              <a:t>04</a:t>
            </a:r>
            <a:endParaRPr lang="en-US" sz="1750" dirty="0"/>
          </a:p>
        </p:txBody>
      </p:sp>
      <p:sp>
        <p:nvSpPr>
          <p:cNvPr id="16" name="Shape 14"/>
          <p:cNvSpPr/>
          <p:nvPr>
            <p:custDataLst>
              <p:tags r:id="rId14"/>
            </p:custDataLst>
          </p:nvPr>
        </p:nvSpPr>
        <p:spPr>
          <a:xfrm>
            <a:off x="7428548" y="5164455"/>
            <a:ext cx="6408063" cy="30480"/>
          </a:xfrm>
          <a:prstGeom prst="rect">
            <a:avLst/>
          </a:prstGeom>
          <a:solidFill>
            <a:srgbClr val="84C1FA"/>
          </a:solidFill>
        </p:spPr>
      </p:sp>
      <p:sp>
        <p:nvSpPr>
          <p:cNvPr id="17" name="Text 15"/>
          <p:cNvSpPr/>
          <p:nvPr>
            <p:custDataLst>
              <p:tags r:id="rId15"/>
            </p:custDataLst>
          </p:nvPr>
        </p:nvSpPr>
        <p:spPr>
          <a:xfrm>
            <a:off x="7428548" y="5338763"/>
            <a:ext cx="2835235" cy="354330"/>
          </a:xfrm>
          <a:prstGeom prst="rect">
            <a:avLst/>
          </a:prstGeom>
          <a:noFill/>
        </p:spPr>
        <p:txBody>
          <a:bodyPr wrap="none" lIns="0" tIns="0" rIns="0" bIns="0" rtlCol="0" anchor="t"/>
          <a:lstStyle/>
          <a:p>
            <a:pPr marL="0" indent="0" algn="l">
              <a:lnSpc>
                <a:spcPts val="2750"/>
              </a:lnSpc>
              <a:buNone/>
            </a:pPr>
            <a:r>
              <a:rPr lang="en-US" sz="2800" dirty="0">
                <a:solidFill>
                  <a:srgbClr val="1E3063"/>
                </a:solidFill>
                <a:latin typeface="Instrument Sans Semi Bold" pitchFamily="34" charset="0"/>
                <a:ea typeface="Instrument Sans Semi Bold" pitchFamily="34" charset="-122"/>
                <a:cs typeface="Instrument Sans Semi Bold" pitchFamily="34" charset="-120"/>
              </a:rPr>
              <a:t>Kiểm Tra Kết Quả</a:t>
            </a:r>
            <a:endParaRPr lang="en-US" sz="2800" dirty="0"/>
          </a:p>
        </p:txBody>
      </p:sp>
      <p:sp>
        <p:nvSpPr>
          <p:cNvPr id="18" name="Text 16"/>
          <p:cNvSpPr/>
          <p:nvPr>
            <p:custDataLst>
              <p:tags r:id="rId16"/>
            </p:custDataLst>
          </p:nvPr>
        </p:nvSpPr>
        <p:spPr>
          <a:xfrm>
            <a:off x="7428548" y="5829181"/>
            <a:ext cx="6408063" cy="362903"/>
          </a:xfrm>
          <a:prstGeom prst="rect">
            <a:avLst/>
          </a:prstGeom>
          <a:noFill/>
        </p:spPr>
        <p:txBody>
          <a:bodyPr wrap="none" lIns="0" tIns="0" rIns="0" bIns="0" rtlCol="0" anchor="t"/>
          <a:lstStyle/>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Xem trước và điều chỉnh cho phù hợp với </a:t>
            </a:r>
          </a:p>
          <a:p>
            <a:pPr marL="0" indent="0" algn="l">
              <a:lnSpc>
                <a:spcPts val="2850"/>
              </a:lnSpc>
              <a:buNone/>
            </a:pPr>
            <a:r>
              <a:rPr lang="en-US" sz="2400" dirty="0">
                <a:solidFill>
                  <a:srgbClr val="1E3063"/>
                </a:solidFill>
                <a:latin typeface="Instrument Sans Medium" pitchFamily="34" charset="0"/>
                <a:ea typeface="Instrument Sans Medium" pitchFamily="34" charset="-122"/>
                <a:cs typeface="Instrument Sans Medium" pitchFamily="34" charset="-120"/>
              </a:rPr>
              <a:t>yêu cầu</a:t>
            </a:r>
            <a:r>
              <a:rPr lang="en-US" sz="1750" dirty="0">
                <a:solidFill>
                  <a:srgbClr val="1E3063"/>
                </a:solidFill>
                <a:latin typeface="Instrument Sans Medium" pitchFamily="34" charset="0"/>
                <a:ea typeface="Instrument Sans Medium" pitchFamily="34" charset="-122"/>
                <a:cs typeface="Instrument Sans Medium" pitchFamily="34" charset="-120"/>
              </a:rPr>
              <a:t>.</a:t>
            </a:r>
            <a:endParaRPr lang="en-US" sz="175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223.67811023622053,&quot;left&quot;:473.55,&quot;top&quot;:365.7468503937008,&quot;width&quot;:615.9469291338582}"/>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174.34685039370075,&quot;left&quot;:-58.04685039370081,&quot;top&quot;:307.8187401574803,&quot;width&quot;:1147.5343307086614}"/>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174.34685039370075,&quot;left&quot;:-58.04685039370081,&quot;top&quot;:307.8187401574803,&quot;width&quot;:1147.5343307086614}"/>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174.34685039370075,&quot;left&quot;:-58.04685039370081,&quot;top&quot;:307.8187401574803,&quot;width&quot;:1147.5343307086614}"/>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174.34685039370075,&quot;left&quot;:-58.04685039370081,&quot;top&quot;:307.8187401574803,&quot;width&quot;:1147.5343307086614}"/>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174.34685039370075,&quot;left&quot;:-58.04685039370081,&quot;top&quot;:307.8187401574803,&quot;width&quot;:1147.5343307086614}"/>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174.34685039370075,&quot;left&quot;:-58.04685039370081,&quot;top&quot;:307.8187401574803,&quot;width&quot;:1147.5343307086614}"/>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174.34685039370075,&quot;left&quot;:-58.04685039370081,&quot;top&quot;:307.8187401574803,&quot;width&quot;:1147.5343307086614}"/>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174.34685039370075,&quot;left&quot;:-58.04685039370081,&quot;top&quot;:307.8187401574803,&quot;width&quot;:1147.5343307086614}"/>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174.34685039370075,&quot;left&quot;:-58.04685039370081,&quot;top&quot;:307.8187401574803,&quot;width&quot;:1147.5343307086614}"/>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174.34685039370075,&quot;left&quot;:-58.04685039370081,&quot;top&quot;:307.8187401574803,&quot;width&quot;:1147.5343307086614}"/>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223.67811023622053,&quot;left&quot;:473.55,&quot;top&quot;:365.7468503937008,&quot;width&quot;:615.9469291338582}"/>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174.34685039370075,&quot;left&quot;:-58.04685039370081,&quot;top&quot;:307.8187401574803,&quot;width&quot;:1147.5343307086614}"/>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174.34685039370075,&quot;left&quot;:-58.04685039370081,&quot;top&quot;:307.8187401574803,&quot;width&quot;:1147.5343307086614}"/>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174.34685039370075,&quot;left&quot;:-58.04685039370081,&quot;top&quot;:307.8187401574803,&quot;width&quot;:1147.5343307086614}"/>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174.34685039370075,&quot;left&quot;:-58.04685039370081,&quot;top&quot;:307.8187401574803,&quot;width&quot;:1147.5343307086614}"/>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174.34685039370075,&quot;left&quot;:-58.04685039370081,&quot;top&quot;:307.8187401574803,&quot;width&quot;:1147.5343307086614}"/>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282.4750393700787,&quot;left&quot;:62.5,&quot;top&quot;:238.57496062992126,&quot;width&quot;:1026.9969291338584}"/>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282.4750393700787,&quot;left&quot;:62.5,&quot;top&quot;:238.57496062992126,&quot;width&quot;:1026.9969291338584}"/>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282.4750393700787,&quot;left&quot;:62.5,&quot;top&quot;:238.57496062992126,&quot;width&quot;:1026.9969291338584}"/>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282.4750393700787,&quot;left&quot;:62.5,&quot;top&quot;:238.57496062992126,&quot;width&quot;:1026.9969291338584}"/>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282.4750393700787,&quot;left&quot;:62.5,&quot;top&quot;:238.57496062992126,&quot;width&quot;:1026.9969291338584}"/>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223.67811023622053,&quot;left&quot;:473.55,&quot;top&quot;:365.7468503937008,&quot;width&quot;:615.9469291338582}"/>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282.4750393700787,&quot;left&quot;:62.5,&quot;top&quot;:238.57496062992126,&quot;width&quot;:1026.9969291338584}"/>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282.4750393700787,&quot;left&quot;:62.5,&quot;top&quot;:238.57496062992126,&quot;width&quot;:1026.9969291338584}"/>
</p:tagLst>
</file>

<file path=ppt/tags/tag32.xml><?xml version="1.0" encoding="utf-8"?>
<p:tagLst xmlns:a="http://schemas.openxmlformats.org/drawingml/2006/main" xmlns:r="http://schemas.openxmlformats.org/officeDocument/2006/relationships" xmlns:p="http://schemas.openxmlformats.org/presentationml/2006/main">
  <p:tag name="KSO_WM_DIAGRAM_VIRTUALLY_FRAME" val="{&quot;height&quot;:282.4750393700787,&quot;left&quot;:62.5,&quot;top&quot;:238.57496062992126,&quot;width&quot;:1026.9969291338584}"/>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282.4750393700787,&quot;left&quot;:62.5,&quot;top&quot;:238.57496062992126,&quot;width&quot;:1026.9969291338584}"/>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282.4750393700787,&quot;left&quot;:62.5,&quot;top&quot;:238.57496062992126,&quot;width&quot;:1026.9969291338584}"/>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282.4750393700787,&quot;left&quot;:62.5,&quot;top&quot;:238.57496062992126,&quot;width&quot;:1026.9969291338584}"/>
</p:tagLst>
</file>

<file path=ppt/tags/tag36.xml><?xml version="1.0" encoding="utf-8"?>
<p:tagLst xmlns:a="http://schemas.openxmlformats.org/drawingml/2006/main" xmlns:r="http://schemas.openxmlformats.org/officeDocument/2006/relationships" xmlns:p="http://schemas.openxmlformats.org/presentationml/2006/main">
  <p:tag name="KSO_WM_DIAGRAM_VIRTUALLY_FRAME" val="{&quot;height&quot;:282.4750393700787,&quot;left&quot;:62.5,&quot;top&quot;:238.57496062992126,&quot;width&quot;:1026.9969291338584}"/>
</p:tagLst>
</file>

<file path=ppt/tags/tag37.xml><?xml version="1.0" encoding="utf-8"?>
<p:tagLst xmlns:a="http://schemas.openxmlformats.org/drawingml/2006/main" xmlns:r="http://schemas.openxmlformats.org/officeDocument/2006/relationships" xmlns:p="http://schemas.openxmlformats.org/presentationml/2006/main">
  <p:tag name="KSO_WM_DIAGRAM_VIRTUALLY_FRAME" val="{&quot;height&quot;:282.4750393700787,&quot;left&quot;:62.5,&quot;top&quot;:238.57496062992126,&quot;width&quot;:1026.9969291338584}"/>
</p:tagLst>
</file>

<file path=ppt/tags/tag38.xml><?xml version="1.0" encoding="utf-8"?>
<p:tagLst xmlns:a="http://schemas.openxmlformats.org/drawingml/2006/main" xmlns:r="http://schemas.openxmlformats.org/officeDocument/2006/relationships" xmlns:p="http://schemas.openxmlformats.org/presentationml/2006/main">
  <p:tag name="KSO_WM_DIAGRAM_VIRTUALLY_FRAME" val="{&quot;height&quot;:282.4750393700787,&quot;left&quot;:62.5,&quot;top&quot;:238.57496062992126,&quot;width&quot;:1026.9969291338584}"/>
</p:tagLst>
</file>

<file path=ppt/tags/tag39.xml><?xml version="1.0" encoding="utf-8"?>
<p:tagLst xmlns:a="http://schemas.openxmlformats.org/drawingml/2006/main" xmlns:r="http://schemas.openxmlformats.org/officeDocument/2006/relationships" xmlns:p="http://schemas.openxmlformats.org/presentationml/2006/main">
  <p:tag name="KSO_WM_DIAGRAM_VIRTUALLY_FRAME" val="{&quot;height&quot;:282.4750393700787,&quot;left&quot;:62.5,&quot;top&quot;:238.57496062992126,&quot;width&quot;:1026.9969291338584}"/>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223.67811023622053,&quot;left&quot;:473.55,&quot;top&quot;:365.7468503937008,&quot;width&quot;:615.9469291338582}"/>
</p:tagLst>
</file>

<file path=ppt/tags/tag40.xml><?xml version="1.0" encoding="utf-8"?>
<p:tagLst xmlns:a="http://schemas.openxmlformats.org/drawingml/2006/main" xmlns:r="http://schemas.openxmlformats.org/officeDocument/2006/relationships" xmlns:p="http://schemas.openxmlformats.org/presentationml/2006/main">
  <p:tag name="KSO_WM_DIAGRAM_VIRTUALLY_FRAME" val="{&quot;height&quot;:282.4750393700787,&quot;left&quot;:62.5,&quot;top&quot;:238.57496062992126,&quot;width&quot;:1026.9969291338584}"/>
</p:tagLst>
</file>

<file path=ppt/tags/tag41.xml><?xml version="1.0" encoding="utf-8"?>
<p:tagLst xmlns:a="http://schemas.openxmlformats.org/drawingml/2006/main" xmlns:r="http://schemas.openxmlformats.org/officeDocument/2006/relationships" xmlns:p="http://schemas.openxmlformats.org/presentationml/2006/main">
  <p:tag name="KSO_WM_DIAGRAM_VIRTUALLY_FRAME" val="{&quot;height&quot;:386.95,&quot;left&quot;:62.50314960629921,&quot;top&quot;:167.2,&quot;width&quot;:1026.996850393701}"/>
</p:tagLst>
</file>

<file path=ppt/tags/tag42.xml><?xml version="1.0" encoding="utf-8"?>
<p:tagLst xmlns:a="http://schemas.openxmlformats.org/drawingml/2006/main" xmlns:r="http://schemas.openxmlformats.org/officeDocument/2006/relationships" xmlns:p="http://schemas.openxmlformats.org/presentationml/2006/main">
  <p:tag name="KSO_WM_DIAGRAM_VIRTUALLY_FRAME" val="{&quot;height&quot;:386.95,&quot;left&quot;:62.50314960629921,&quot;top&quot;:167.2,&quot;width&quot;:1026.996850393701}"/>
</p:tagLst>
</file>

<file path=ppt/tags/tag43.xml><?xml version="1.0" encoding="utf-8"?>
<p:tagLst xmlns:a="http://schemas.openxmlformats.org/drawingml/2006/main" xmlns:r="http://schemas.openxmlformats.org/officeDocument/2006/relationships" xmlns:p="http://schemas.openxmlformats.org/presentationml/2006/main">
  <p:tag name="KSO_WM_DIAGRAM_VIRTUALLY_FRAME" val="{&quot;height&quot;:386.95,&quot;left&quot;:62.50314960629921,&quot;top&quot;:167.2,&quot;width&quot;:1026.996850393701}"/>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386.95,&quot;left&quot;:62.50314960629921,&quot;top&quot;:167.2,&quot;width&quot;:1026.996850393701}"/>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386.95,&quot;left&quot;:62.50314960629921,&quot;top&quot;:167.2,&quot;width&quot;:1026.996850393701}"/>
</p:tagLst>
</file>

<file path=ppt/tags/tag46.xml><?xml version="1.0" encoding="utf-8"?>
<p:tagLst xmlns:a="http://schemas.openxmlformats.org/drawingml/2006/main" xmlns:r="http://schemas.openxmlformats.org/officeDocument/2006/relationships" xmlns:p="http://schemas.openxmlformats.org/presentationml/2006/main">
  <p:tag name="KSO_WM_DIAGRAM_VIRTUALLY_FRAME" val="{&quot;height&quot;:386.95,&quot;left&quot;:62.50314960629921,&quot;top&quot;:167.2,&quot;width&quot;:1026.996850393701}"/>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386.95,&quot;left&quot;:62.50314960629921,&quot;top&quot;:167.2,&quot;width&quot;:1026.996850393701}"/>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386.95,&quot;left&quot;:62.50314960629921,&quot;top&quot;:167.2,&quot;width&quot;:1026.996850393701}"/>
</p:tagLst>
</file>

<file path=ppt/tags/tag49.xml><?xml version="1.0" encoding="utf-8"?>
<p:tagLst xmlns:a="http://schemas.openxmlformats.org/drawingml/2006/main" xmlns:r="http://schemas.openxmlformats.org/officeDocument/2006/relationships" xmlns:p="http://schemas.openxmlformats.org/presentationml/2006/main">
  <p:tag name="KSO_WM_DIAGRAM_VIRTUALLY_FRAME" val="{&quot;height&quot;:386.95,&quot;left&quot;:62.50314960629921,&quot;top&quot;:167.2,&quot;width&quot;:1026.996850393701}"/>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223.67811023622053,&quot;left&quot;:473.55,&quot;top&quot;:365.7468503937008,&quot;width&quot;:615.9469291338582}"/>
</p:tagLst>
</file>

<file path=ppt/tags/tag50.xml><?xml version="1.0" encoding="utf-8"?>
<p:tagLst xmlns:a="http://schemas.openxmlformats.org/drawingml/2006/main" xmlns:r="http://schemas.openxmlformats.org/officeDocument/2006/relationships" xmlns:p="http://schemas.openxmlformats.org/presentationml/2006/main">
  <p:tag name="KSO_WM_DIAGRAM_VIRTUALLY_FRAME" val="{&quot;height&quot;:386.95,&quot;left&quot;:62.50314960629921,&quot;top&quot;:167.2,&quot;width&quot;:1026.996850393701}"/>
</p:tagLst>
</file>

<file path=ppt/tags/tag51.xml><?xml version="1.0" encoding="utf-8"?>
<p:tagLst xmlns:a="http://schemas.openxmlformats.org/drawingml/2006/main" xmlns:r="http://schemas.openxmlformats.org/officeDocument/2006/relationships" xmlns:p="http://schemas.openxmlformats.org/presentationml/2006/main">
  <p:tag name="KSO_WM_DIAGRAM_VIRTUALLY_FRAME" val="{&quot;height&quot;:386.95,&quot;left&quot;:62.50314960629921,&quot;top&quot;:167.2,&quot;width&quot;:1026.996850393701}"/>
</p:tagLst>
</file>

<file path=ppt/tags/tag52.xml><?xml version="1.0" encoding="utf-8"?>
<p:tagLst xmlns:a="http://schemas.openxmlformats.org/drawingml/2006/main" xmlns:r="http://schemas.openxmlformats.org/officeDocument/2006/relationships" xmlns:p="http://schemas.openxmlformats.org/presentationml/2006/main">
  <p:tag name="KSO_WM_DIAGRAM_VIRTUALLY_FRAME" val="{&quot;height&quot;:386.95,&quot;left&quot;:62.50314960629921,&quot;top&quot;:167.2,&quot;width&quot;:1026.996850393701}"/>
</p:tagLst>
</file>

<file path=ppt/tags/tag53.xml><?xml version="1.0" encoding="utf-8"?>
<p:tagLst xmlns:a="http://schemas.openxmlformats.org/drawingml/2006/main" xmlns:r="http://schemas.openxmlformats.org/officeDocument/2006/relationships" xmlns:p="http://schemas.openxmlformats.org/presentationml/2006/main">
  <p:tag name="KSO_WM_DIAGRAM_VIRTUALLY_FRAME" val="{&quot;height&quot;:386.95,&quot;left&quot;:62.50314960629921,&quot;top&quot;:167.2,&quot;width&quot;:1026.996850393701}"/>
</p:tagLst>
</file>

<file path=ppt/tags/tag54.xml><?xml version="1.0" encoding="utf-8"?>
<p:tagLst xmlns:a="http://schemas.openxmlformats.org/drawingml/2006/main" xmlns:r="http://schemas.openxmlformats.org/officeDocument/2006/relationships" xmlns:p="http://schemas.openxmlformats.org/presentationml/2006/main">
  <p:tag name="KSO_WM_DIAGRAM_VIRTUALLY_FRAME" val="{&quot;height&quot;:386.95,&quot;left&quot;:62.50314960629921,&quot;top&quot;:167.2,&quot;width&quot;:1026.996850393701}"/>
</p:tagLst>
</file>

<file path=ppt/tags/tag55.xml><?xml version="1.0" encoding="utf-8"?>
<p:tagLst xmlns:a="http://schemas.openxmlformats.org/drawingml/2006/main" xmlns:r="http://schemas.openxmlformats.org/officeDocument/2006/relationships" xmlns:p="http://schemas.openxmlformats.org/presentationml/2006/main">
  <p:tag name="KSO_WM_DIAGRAM_VIRTUALLY_FRAME" val="{&quot;height&quot;:386.95,&quot;left&quot;:62.50314960629921,&quot;top&quot;:167.2,&quot;width&quot;:1026.996850393701}"/>
</p:tagLst>
</file>

<file path=ppt/tags/tag56.xml><?xml version="1.0" encoding="utf-8"?>
<p:tagLst xmlns:a="http://schemas.openxmlformats.org/drawingml/2006/main" xmlns:r="http://schemas.openxmlformats.org/officeDocument/2006/relationships" xmlns:p="http://schemas.openxmlformats.org/presentationml/2006/main">
  <p:tag name="KSO_WM_DIAGRAM_VIRTUALLY_FRAME" val="{&quot;height&quot;:386.95,&quot;left&quot;:62.50314960629921,&quot;top&quot;:167.2,&quot;width&quot;:1026.996850393701}"/>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223.67811023622053,&quot;left&quot;:473.55,&quot;top&quot;:365.7468503937008,&quot;width&quot;:615.9469291338582}"/>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223.67811023622053,&quot;left&quot;:473.55,&quot;top&quot;:365.7468503937008,&quot;width&quot;:615.9469291338582}"/>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223.67811023622053,&quot;left&quot;:473.55,&quot;top&quot;:365.7468503937008,&quot;width&quot;:615.9469291338582}"/>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223.67811023622053,&quot;left&quot;:473.55,&quot;top&quot;:365.7468503937008,&quot;width&quot;:615.94692913385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2804</Words>
  <Application>Microsoft Office PowerPoint</Application>
  <PresentationFormat>Tùy chỉnh</PresentationFormat>
  <Paragraphs>202</Paragraphs>
  <Slides>17</Slides>
  <Notes>10</Notes>
  <HiddenSlides>0</HiddenSlides>
  <MMClips>0</MMClips>
  <ScaleCrop>false</ScaleCrop>
  <HeadingPairs>
    <vt:vector size="4" baseType="variant">
      <vt:variant>
        <vt:lpstr>Chủ đề</vt:lpstr>
      </vt:variant>
      <vt:variant>
        <vt:i4>1</vt:i4>
      </vt:variant>
      <vt:variant>
        <vt:lpstr>Tiêu đề Bản chiếu</vt:lpstr>
      </vt:variant>
      <vt:variant>
        <vt:i4>17</vt:i4>
      </vt:variant>
    </vt:vector>
  </HeadingPairs>
  <TitlesOfParts>
    <vt:vector size="18" baseType="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
  <cp:lastModifiedBy>Bi Nguyễn</cp:lastModifiedBy>
  <cp:revision>11</cp:revision>
  <dcterms:created xsi:type="dcterms:W3CDTF">2025-10-25T07:16:00Z</dcterms:created>
  <dcterms:modified xsi:type="dcterms:W3CDTF">2025-12-09T02:07:46Z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9254DBB59E6043698FDB2BE6271BA30E_13</vt:lpwstr>
  </property>
  <property fmtid="{D5CDD505-2E9C-101B-9397-08002B2CF9AE}" pid="3" name="KSOProductBuildVer">
    <vt:lpwstr>1033-12.2.0.22549</vt:lpwstr>
  </property>
</Properties>
</file>