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51"/>
  </p:notesMasterIdLst>
  <p:sldIdLst>
    <p:sldId id="256" r:id="rId2"/>
    <p:sldId id="257" r:id="rId3"/>
    <p:sldId id="312" r:id="rId4"/>
    <p:sldId id="258" r:id="rId5"/>
    <p:sldId id="259" r:id="rId6"/>
    <p:sldId id="260" r:id="rId7"/>
    <p:sldId id="263" r:id="rId8"/>
    <p:sldId id="262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2" r:id="rId19"/>
    <p:sldId id="276" r:id="rId20"/>
    <p:sldId id="275" r:id="rId21"/>
    <p:sldId id="313" r:id="rId22"/>
    <p:sldId id="277" r:id="rId23"/>
    <p:sldId id="278" r:id="rId24"/>
    <p:sldId id="271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314" r:id="rId34"/>
    <p:sldId id="286" r:id="rId35"/>
    <p:sldId id="288" r:id="rId36"/>
    <p:sldId id="315" r:id="rId37"/>
    <p:sldId id="289" r:id="rId38"/>
    <p:sldId id="291" r:id="rId39"/>
    <p:sldId id="316" r:id="rId40"/>
    <p:sldId id="317" r:id="rId41"/>
    <p:sldId id="318" r:id="rId42"/>
    <p:sldId id="320" r:id="rId43"/>
    <p:sldId id="319" r:id="rId44"/>
    <p:sldId id="321" r:id="rId45"/>
    <p:sldId id="322" r:id="rId46"/>
    <p:sldId id="323" r:id="rId47"/>
    <p:sldId id="324" r:id="rId48"/>
    <p:sldId id="293" r:id="rId49"/>
    <p:sldId id="292" r:id="rId5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52"/>
    </p:embeddedFont>
    <p:embeddedFont>
      <p:font typeface="Montserrat Medium" panose="020B0604020202020204" charset="0"/>
      <p:regular r:id="rId53"/>
      <p:bold r:id="rId54"/>
      <p:italic r:id="rId55"/>
      <p:boldItalic r:id="rId56"/>
    </p:embeddedFont>
    <p:embeddedFont>
      <p:font typeface="Bebas Neue" panose="020B0604020202020204" charset="0"/>
      <p:regular r:id="rId57"/>
    </p:embeddedFont>
    <p:embeddedFont>
      <p:font typeface="Exo 2 Black" panose="020B0604020202020204" charset="0"/>
      <p:bold r:id="rId58"/>
      <p:boldItalic r:id="rId59"/>
    </p:embeddedFont>
    <p:embeddedFont>
      <p:font typeface="Montserrat" panose="020B0604020202020204" charset="0"/>
      <p:regular r:id="rId60"/>
      <p:bold r:id="rId61"/>
      <p:italic r:id="rId62"/>
      <p:boldItalic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Archivo Black" panose="020B0604020202020204" charset="0"/>
      <p:regular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9D9B4B-2F1E-4AD7-90EE-E59B32780949}">
  <a:tblStyle styleId="{BE9D9B4B-2F1E-4AD7-90EE-E59B327809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08020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1486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12468a04dee_0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12468a04dee_0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0561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12468a04dee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12468a04dee_0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968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12468a04dee_0_1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5" name="Google Shape;1705;g12468a04dee_0_1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9018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e4957916ed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e4957916ed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4074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g12468a04dee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7" name="Google Shape;1807;g12468a04dee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921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g12468a04dee_0_1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0" name="Google Shape;1920;g12468a04dee_0_1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371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g12468a04dee_0_1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2" name="Google Shape;1992;g12468a04dee_0_1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175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12468a04dee_0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12468a04dee_0_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934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g12468a04dee_0_1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2" name="Google Shape;2102;g12468a04dee_0_1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863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g12468a04dee_0_1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3" name="Google Shape;2323;g12468a04dee_0_1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2142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12468a04dee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12468a04dee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08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g12468a04dee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5" name="Google Shape;2255;g12468a04dee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443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g12468a04dee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5" name="Google Shape;2255;g12468a04dee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777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g12468a04dee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6" name="Google Shape;2336;g12468a04dee_0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045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" name="Google Shape;2433;g12468a04dee_0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4" name="Google Shape;2434;g12468a04dee_0_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544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12468a04dee_0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12468a04dee_0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084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" name="Google Shape;2558;g12468a04dee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9" name="Google Shape;2559;g12468a04dee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502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2468a04dee_0_1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2468a04dee_0_1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3875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2" name="Google Shape;2752;g12468a04dee_0_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3" name="Google Shape;2753;g12468a04dee_0_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1571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12468a04dee_0_1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12468a04dee_0_1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0574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" name="Google Shape;2927;g12468a04dee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8" name="Google Shape;2928;g12468a04dee_0_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421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12468a04dee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Google Shape;1077;g12468a04dee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702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9" name="Google Shape;3019;g12468a04dee_0_9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0" name="Google Shape;3020;g12468a04dee_0_9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1440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" name="Google Shape;3163;g12468a04dee_0_1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4" name="Google Shape;3164;g12468a04dee_0_1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02084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Google Shape;3260;g12468a04dee_0_1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1" name="Google Shape;3261;g12468a04dee_0_1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09323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Google Shape;3260;g12468a04dee_0_1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1" name="Google Shape;3261;g12468a04dee_0_1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6076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Google Shape;3247;g12468a04dee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8" name="Google Shape;3248;g12468a04dee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7475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Google Shape;3274;g12468a04dee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5" name="Google Shape;3275;g12468a04dee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74451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Google Shape;3274;g12468a04dee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5" name="Google Shape;3275;g12468a04dee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2166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" name="Google Shape;3331;g12468a04dee_0_1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2" name="Google Shape;3332;g12468a04dee_0_1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0904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" name="Google Shape;3512;g12468a04dee_1_1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3" name="Google Shape;3513;g12468a04dee_1_1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0100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" name="Google Shape;3512;g12468a04dee_1_1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3" name="Google Shape;3513;g12468a04dee_1_1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12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e4957916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e4957916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4633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" name="Google Shape;3163;g12468a04dee_0_1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4" name="Google Shape;3164;g12468a04dee_0_1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58875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g12468a04dee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5" name="Google Shape;2255;g12468a04dee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3837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3" name="Google Shape;4503;g124695f8a4c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4" name="Google Shape;4504;g124695f8a4c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2205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5" name="Google Shape;4345;g124695f8a4c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6" name="Google Shape;4346;g124695f8a4c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9394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24410d3e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124410d3e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090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12468a04dee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12468a04dee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9771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4957916e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4957916e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87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12468a04dee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12468a04dee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046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e4957916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e4957916e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10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322400" y="1047900"/>
            <a:ext cx="6499200" cy="2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322400" y="3633900"/>
            <a:ext cx="649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 txBox="1">
            <a:spLocks noGrp="1"/>
          </p:cNvSpPr>
          <p:nvPr>
            <p:ph type="title"/>
          </p:nvPr>
        </p:nvSpPr>
        <p:spPr>
          <a:xfrm>
            <a:off x="3623247" y="1418125"/>
            <a:ext cx="26175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6" name="Google Shape;226;p13"/>
          <p:cNvSpPr txBox="1">
            <a:spLocks noGrp="1"/>
          </p:cNvSpPr>
          <p:nvPr>
            <p:ph type="title" idx="2" hasCustomPrompt="1"/>
          </p:nvPr>
        </p:nvSpPr>
        <p:spPr>
          <a:xfrm>
            <a:off x="2903250" y="1364125"/>
            <a:ext cx="7200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27" name="Google Shape;227;p13"/>
          <p:cNvSpPr txBox="1">
            <a:spLocks noGrp="1"/>
          </p:cNvSpPr>
          <p:nvPr>
            <p:ph type="subTitle" idx="1"/>
          </p:nvPr>
        </p:nvSpPr>
        <p:spPr>
          <a:xfrm>
            <a:off x="3623247" y="1756525"/>
            <a:ext cx="2617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 idx="3"/>
          </p:nvPr>
        </p:nvSpPr>
        <p:spPr>
          <a:xfrm>
            <a:off x="3623247" y="2589613"/>
            <a:ext cx="26175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4" hasCustomPrompt="1"/>
          </p:nvPr>
        </p:nvSpPr>
        <p:spPr>
          <a:xfrm>
            <a:off x="2903250" y="2535675"/>
            <a:ext cx="7200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5"/>
          </p:nvPr>
        </p:nvSpPr>
        <p:spPr>
          <a:xfrm>
            <a:off x="3623247" y="2928013"/>
            <a:ext cx="2617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title" idx="6"/>
          </p:nvPr>
        </p:nvSpPr>
        <p:spPr>
          <a:xfrm>
            <a:off x="3623247" y="3761100"/>
            <a:ext cx="26175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7" hasCustomPrompt="1"/>
          </p:nvPr>
        </p:nvSpPr>
        <p:spPr>
          <a:xfrm>
            <a:off x="2903250" y="3707100"/>
            <a:ext cx="7200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8"/>
          </p:nvPr>
        </p:nvSpPr>
        <p:spPr>
          <a:xfrm>
            <a:off x="3623247" y="4099500"/>
            <a:ext cx="2617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9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solidFill>
          <a:schemeClr val="lt2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 txBox="1">
            <a:spLocks noGrp="1"/>
          </p:cNvSpPr>
          <p:nvPr>
            <p:ph type="title"/>
          </p:nvPr>
        </p:nvSpPr>
        <p:spPr>
          <a:xfrm>
            <a:off x="1636050" y="3233550"/>
            <a:ext cx="5871900" cy="5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>
            <a:off x="1636050" y="1324950"/>
            <a:ext cx="5871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6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15"/>
          <p:cNvGrpSpPr/>
          <p:nvPr/>
        </p:nvGrpSpPr>
        <p:grpSpPr>
          <a:xfrm>
            <a:off x="76202" y="1712157"/>
            <a:ext cx="214917" cy="230335"/>
            <a:chOff x="424275" y="4593075"/>
            <a:chExt cx="307025" cy="329050"/>
          </a:xfrm>
        </p:grpSpPr>
        <p:sp>
          <p:nvSpPr>
            <p:cNvPr id="245" name="Google Shape;245;p15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15"/>
          <p:cNvGrpSpPr/>
          <p:nvPr/>
        </p:nvGrpSpPr>
        <p:grpSpPr>
          <a:xfrm>
            <a:off x="8715845" y="1811855"/>
            <a:ext cx="214918" cy="250565"/>
            <a:chOff x="6571050" y="2495000"/>
            <a:chExt cx="307025" cy="357950"/>
          </a:xfrm>
        </p:grpSpPr>
        <p:sp>
          <p:nvSpPr>
            <p:cNvPr id="249" name="Google Shape;249;p15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15"/>
          <p:cNvGrpSpPr/>
          <p:nvPr/>
        </p:nvGrpSpPr>
        <p:grpSpPr>
          <a:xfrm>
            <a:off x="8715860" y="2291035"/>
            <a:ext cx="346832" cy="1809080"/>
            <a:chOff x="4713875" y="2486650"/>
            <a:chExt cx="495475" cy="2584400"/>
          </a:xfrm>
        </p:grpSpPr>
        <p:sp>
          <p:nvSpPr>
            <p:cNvPr id="253" name="Google Shape;253;p15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15"/>
          <p:cNvGrpSpPr/>
          <p:nvPr/>
        </p:nvGrpSpPr>
        <p:grpSpPr>
          <a:xfrm>
            <a:off x="76202" y="845765"/>
            <a:ext cx="327163" cy="637788"/>
            <a:chOff x="2114275" y="3036050"/>
            <a:chExt cx="467375" cy="911125"/>
          </a:xfrm>
        </p:grpSpPr>
        <p:sp>
          <p:nvSpPr>
            <p:cNvPr id="269" name="Google Shape;269;p15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15"/>
          <p:cNvGrpSpPr/>
          <p:nvPr/>
        </p:nvGrpSpPr>
        <p:grpSpPr>
          <a:xfrm>
            <a:off x="76192" y="76210"/>
            <a:ext cx="1100050" cy="540977"/>
            <a:chOff x="823225" y="4003400"/>
            <a:chExt cx="1571500" cy="772825"/>
          </a:xfrm>
        </p:grpSpPr>
        <p:sp>
          <p:nvSpPr>
            <p:cNvPr id="273" name="Google Shape;273;p15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15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276" name="Google Shape;276;p15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bg>
      <p:bgPr>
        <a:solidFill>
          <a:schemeClr val="lt2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6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6"/>
          <p:cNvSpPr txBox="1">
            <a:spLocks noGrp="1"/>
          </p:cNvSpPr>
          <p:nvPr>
            <p:ph type="subTitle" idx="1"/>
          </p:nvPr>
        </p:nvSpPr>
        <p:spPr>
          <a:xfrm>
            <a:off x="1683000" y="3095100"/>
            <a:ext cx="5778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82" name="Google Shape;282;p16"/>
          <p:cNvSpPr txBox="1">
            <a:spLocks noGrp="1"/>
          </p:cNvSpPr>
          <p:nvPr>
            <p:ph type="title"/>
          </p:nvPr>
        </p:nvSpPr>
        <p:spPr>
          <a:xfrm>
            <a:off x="1683000" y="1371300"/>
            <a:ext cx="5778000" cy="17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720000" y="2679450"/>
            <a:ext cx="279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title"/>
          </p:nvPr>
        </p:nvSpPr>
        <p:spPr>
          <a:xfrm>
            <a:off x="720000" y="1417350"/>
            <a:ext cx="2790000" cy="126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8" name="Google Shape;288;p17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289" name="Google Shape;289;p17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7"/>
          <p:cNvGrpSpPr/>
          <p:nvPr/>
        </p:nvGrpSpPr>
        <p:grpSpPr>
          <a:xfrm>
            <a:off x="5592277" y="4934503"/>
            <a:ext cx="1675047" cy="149572"/>
            <a:chOff x="4790625" y="1824675"/>
            <a:chExt cx="2392925" cy="213675"/>
          </a:xfrm>
        </p:grpSpPr>
        <p:sp>
          <p:nvSpPr>
            <p:cNvPr id="292" name="Google Shape;292;p17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7"/>
          <p:cNvGrpSpPr/>
          <p:nvPr/>
        </p:nvGrpSpPr>
        <p:grpSpPr>
          <a:xfrm>
            <a:off x="76195" y="2883480"/>
            <a:ext cx="214917" cy="250565"/>
            <a:chOff x="6571050" y="2495000"/>
            <a:chExt cx="307025" cy="357950"/>
          </a:xfrm>
        </p:grpSpPr>
        <p:sp>
          <p:nvSpPr>
            <p:cNvPr id="298" name="Google Shape;298;p17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7"/>
          <p:cNvGrpSpPr/>
          <p:nvPr/>
        </p:nvGrpSpPr>
        <p:grpSpPr>
          <a:xfrm>
            <a:off x="76210" y="845785"/>
            <a:ext cx="346832" cy="1809080"/>
            <a:chOff x="4713875" y="2486650"/>
            <a:chExt cx="495475" cy="2584400"/>
          </a:xfrm>
        </p:grpSpPr>
        <p:sp>
          <p:nvSpPr>
            <p:cNvPr id="302" name="Google Shape;302;p1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7"/>
          <p:cNvGrpSpPr/>
          <p:nvPr/>
        </p:nvGrpSpPr>
        <p:grpSpPr>
          <a:xfrm>
            <a:off x="76192" y="76210"/>
            <a:ext cx="1100050" cy="540977"/>
            <a:chOff x="823225" y="4003400"/>
            <a:chExt cx="1571500" cy="772825"/>
          </a:xfrm>
        </p:grpSpPr>
        <p:sp>
          <p:nvSpPr>
            <p:cNvPr id="318" name="Google Shape;318;p17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7"/>
          <p:cNvGrpSpPr/>
          <p:nvPr/>
        </p:nvGrpSpPr>
        <p:grpSpPr>
          <a:xfrm>
            <a:off x="8833178" y="3869790"/>
            <a:ext cx="214918" cy="230335"/>
            <a:chOff x="424275" y="4593075"/>
            <a:chExt cx="307025" cy="329050"/>
          </a:xfrm>
        </p:grpSpPr>
        <p:sp>
          <p:nvSpPr>
            <p:cNvPr id="321" name="Google Shape;321;p17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8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subTitle" idx="1"/>
          </p:nvPr>
        </p:nvSpPr>
        <p:spPr>
          <a:xfrm>
            <a:off x="4423727" y="2410050"/>
            <a:ext cx="297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18"/>
          <p:cNvSpPr txBox="1">
            <a:spLocks noGrp="1"/>
          </p:cNvSpPr>
          <p:nvPr>
            <p:ph type="title"/>
          </p:nvPr>
        </p:nvSpPr>
        <p:spPr>
          <a:xfrm>
            <a:off x="4423727" y="1686750"/>
            <a:ext cx="2970000" cy="7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29" name="Google Shape;329;p18"/>
          <p:cNvGrpSpPr/>
          <p:nvPr/>
        </p:nvGrpSpPr>
        <p:grpSpPr>
          <a:xfrm>
            <a:off x="76202" y="3140240"/>
            <a:ext cx="171833" cy="943110"/>
            <a:chOff x="6952525" y="2517050"/>
            <a:chExt cx="245475" cy="1347300"/>
          </a:xfrm>
        </p:grpSpPr>
        <p:sp>
          <p:nvSpPr>
            <p:cNvPr id="330" name="Google Shape;330;p18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18"/>
          <p:cNvGrpSpPr/>
          <p:nvPr/>
        </p:nvGrpSpPr>
        <p:grpSpPr>
          <a:xfrm>
            <a:off x="76202" y="2681315"/>
            <a:ext cx="214917" cy="230335"/>
            <a:chOff x="424275" y="4593075"/>
            <a:chExt cx="307025" cy="329050"/>
          </a:xfrm>
        </p:grpSpPr>
        <p:sp>
          <p:nvSpPr>
            <p:cNvPr id="335" name="Google Shape;335;p18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18"/>
          <p:cNvGrpSpPr/>
          <p:nvPr/>
        </p:nvGrpSpPr>
        <p:grpSpPr>
          <a:xfrm flipH="1">
            <a:off x="76200" y="4311955"/>
            <a:ext cx="1533560" cy="755352"/>
            <a:chOff x="383775" y="4031500"/>
            <a:chExt cx="2190800" cy="1079075"/>
          </a:xfrm>
        </p:grpSpPr>
        <p:sp>
          <p:nvSpPr>
            <p:cNvPr id="339" name="Google Shape;339;p18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_1_1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9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9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9"/>
          <p:cNvSpPr txBox="1">
            <a:spLocks noGrp="1"/>
          </p:cNvSpPr>
          <p:nvPr>
            <p:ph type="subTitle" idx="1"/>
          </p:nvPr>
        </p:nvSpPr>
        <p:spPr>
          <a:xfrm>
            <a:off x="1565377" y="2410050"/>
            <a:ext cx="2887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1565377" y="1686750"/>
            <a:ext cx="2887200" cy="7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46" name="Google Shape;346;p19"/>
          <p:cNvGrpSpPr/>
          <p:nvPr/>
        </p:nvGrpSpPr>
        <p:grpSpPr>
          <a:xfrm>
            <a:off x="8715845" y="1811855"/>
            <a:ext cx="214918" cy="250565"/>
            <a:chOff x="6571050" y="2495000"/>
            <a:chExt cx="307025" cy="357950"/>
          </a:xfrm>
        </p:grpSpPr>
        <p:sp>
          <p:nvSpPr>
            <p:cNvPr id="347" name="Google Shape;347;p19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19"/>
          <p:cNvGrpSpPr/>
          <p:nvPr/>
        </p:nvGrpSpPr>
        <p:grpSpPr>
          <a:xfrm>
            <a:off x="8715860" y="2291035"/>
            <a:ext cx="346832" cy="1809080"/>
            <a:chOff x="4713875" y="2486650"/>
            <a:chExt cx="495475" cy="2584400"/>
          </a:xfrm>
        </p:grpSpPr>
        <p:sp>
          <p:nvSpPr>
            <p:cNvPr id="351" name="Google Shape;351;p19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19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367" name="Google Shape;367;p19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0_1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0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0"/>
          <p:cNvSpPr txBox="1">
            <a:spLocks noGrp="1"/>
          </p:cNvSpPr>
          <p:nvPr>
            <p:ph type="body" idx="1"/>
          </p:nvPr>
        </p:nvSpPr>
        <p:spPr>
          <a:xfrm>
            <a:off x="720000" y="1216800"/>
            <a:ext cx="3852000" cy="12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74" name="Google Shape;374;p20"/>
          <p:cNvGrpSpPr/>
          <p:nvPr/>
        </p:nvGrpSpPr>
        <p:grpSpPr>
          <a:xfrm>
            <a:off x="1404852" y="76205"/>
            <a:ext cx="1675047" cy="149573"/>
            <a:chOff x="4790625" y="1824675"/>
            <a:chExt cx="2392925" cy="213675"/>
          </a:xfrm>
        </p:grpSpPr>
        <p:sp>
          <p:nvSpPr>
            <p:cNvPr id="375" name="Google Shape;375;p2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20"/>
          <p:cNvGrpSpPr/>
          <p:nvPr/>
        </p:nvGrpSpPr>
        <p:grpSpPr>
          <a:xfrm>
            <a:off x="76202" y="2883465"/>
            <a:ext cx="214917" cy="230335"/>
            <a:chOff x="424275" y="4593075"/>
            <a:chExt cx="307025" cy="329050"/>
          </a:xfrm>
        </p:grpSpPr>
        <p:sp>
          <p:nvSpPr>
            <p:cNvPr id="381" name="Google Shape;381;p20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20"/>
          <p:cNvGrpSpPr/>
          <p:nvPr/>
        </p:nvGrpSpPr>
        <p:grpSpPr>
          <a:xfrm>
            <a:off x="76197" y="845785"/>
            <a:ext cx="346832" cy="1809080"/>
            <a:chOff x="4713875" y="2486650"/>
            <a:chExt cx="495475" cy="2584400"/>
          </a:xfrm>
        </p:grpSpPr>
        <p:sp>
          <p:nvSpPr>
            <p:cNvPr id="385" name="Google Shape;385;p20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20"/>
          <p:cNvGrpSpPr/>
          <p:nvPr/>
        </p:nvGrpSpPr>
        <p:grpSpPr>
          <a:xfrm>
            <a:off x="76192" y="76210"/>
            <a:ext cx="1100050" cy="540977"/>
            <a:chOff x="823225" y="4003400"/>
            <a:chExt cx="1571500" cy="772825"/>
          </a:xfrm>
        </p:grpSpPr>
        <p:sp>
          <p:nvSpPr>
            <p:cNvPr id="401" name="Google Shape;401;p20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20"/>
          <p:cNvGrpSpPr/>
          <p:nvPr/>
        </p:nvGrpSpPr>
        <p:grpSpPr>
          <a:xfrm>
            <a:off x="8720928" y="3462332"/>
            <a:ext cx="327163" cy="637788"/>
            <a:chOff x="2114275" y="3036050"/>
            <a:chExt cx="467375" cy="911125"/>
          </a:xfrm>
        </p:grpSpPr>
        <p:sp>
          <p:nvSpPr>
            <p:cNvPr id="404" name="Google Shape;404;p20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20"/>
          <p:cNvGrpSpPr/>
          <p:nvPr/>
        </p:nvGrpSpPr>
        <p:grpSpPr>
          <a:xfrm>
            <a:off x="8833170" y="2983155"/>
            <a:ext cx="214918" cy="250565"/>
            <a:chOff x="6571050" y="2495000"/>
            <a:chExt cx="307025" cy="357950"/>
          </a:xfrm>
        </p:grpSpPr>
        <p:sp>
          <p:nvSpPr>
            <p:cNvPr id="408" name="Google Shape;408;p20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20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412" name="Google Shape;412;p20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20"/>
          <p:cNvGrpSpPr/>
          <p:nvPr/>
        </p:nvGrpSpPr>
        <p:grpSpPr>
          <a:xfrm>
            <a:off x="5668472" y="4917728"/>
            <a:ext cx="1675047" cy="149572"/>
            <a:chOff x="4790625" y="1824675"/>
            <a:chExt cx="2392925" cy="213675"/>
          </a:xfrm>
        </p:grpSpPr>
        <p:sp>
          <p:nvSpPr>
            <p:cNvPr id="415" name="Google Shape;415;p2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_1_1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1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1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1"/>
          <p:cNvSpPr txBox="1">
            <a:spLocks noGrp="1"/>
          </p:cNvSpPr>
          <p:nvPr>
            <p:ph type="title"/>
          </p:nvPr>
        </p:nvSpPr>
        <p:spPr>
          <a:xfrm>
            <a:off x="1728000" y="3294612"/>
            <a:ext cx="234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4" name="Google Shape;424;p21"/>
          <p:cNvSpPr txBox="1">
            <a:spLocks noGrp="1"/>
          </p:cNvSpPr>
          <p:nvPr>
            <p:ph type="subTitle" idx="1"/>
          </p:nvPr>
        </p:nvSpPr>
        <p:spPr>
          <a:xfrm>
            <a:off x="1728000" y="3633012"/>
            <a:ext cx="234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25" name="Google Shape;425;p21"/>
          <p:cNvSpPr txBox="1">
            <a:spLocks noGrp="1"/>
          </p:cNvSpPr>
          <p:nvPr>
            <p:ph type="title" idx="2"/>
          </p:nvPr>
        </p:nvSpPr>
        <p:spPr>
          <a:xfrm>
            <a:off x="5076000" y="3294600"/>
            <a:ext cx="234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6" name="Google Shape;426;p21"/>
          <p:cNvSpPr txBox="1">
            <a:spLocks noGrp="1"/>
          </p:cNvSpPr>
          <p:nvPr>
            <p:ph type="subTitle" idx="3"/>
          </p:nvPr>
        </p:nvSpPr>
        <p:spPr>
          <a:xfrm>
            <a:off x="5076000" y="3633015"/>
            <a:ext cx="234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27" name="Google Shape;427;p21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28" name="Google Shape;428;p21"/>
          <p:cNvGrpSpPr/>
          <p:nvPr/>
        </p:nvGrpSpPr>
        <p:grpSpPr>
          <a:xfrm>
            <a:off x="6051522" y="76202"/>
            <a:ext cx="1675047" cy="149573"/>
            <a:chOff x="6242648" y="540003"/>
            <a:chExt cx="1675047" cy="149573"/>
          </a:xfrm>
        </p:grpSpPr>
        <p:sp>
          <p:nvSpPr>
            <p:cNvPr id="429" name="Google Shape;429;p21"/>
            <p:cNvSpPr/>
            <p:nvPr/>
          </p:nvSpPr>
          <p:spPr>
            <a:xfrm>
              <a:off x="6393183" y="550188"/>
              <a:ext cx="1514415" cy="129273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6383085" y="540615"/>
              <a:ext cx="1534610" cy="14896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6242648" y="540003"/>
              <a:ext cx="160125" cy="149573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6383085" y="604980"/>
              <a:ext cx="1407490" cy="19688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7770870" y="550188"/>
              <a:ext cx="19705" cy="129273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21"/>
          <p:cNvGrpSpPr/>
          <p:nvPr/>
        </p:nvGrpSpPr>
        <p:grpSpPr>
          <a:xfrm flipH="1">
            <a:off x="76200" y="4311955"/>
            <a:ext cx="1533560" cy="755352"/>
            <a:chOff x="383775" y="4031500"/>
            <a:chExt cx="2190800" cy="1079075"/>
          </a:xfrm>
        </p:grpSpPr>
        <p:sp>
          <p:nvSpPr>
            <p:cNvPr id="435" name="Google Shape;435;p21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1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21"/>
          <p:cNvGrpSpPr/>
          <p:nvPr/>
        </p:nvGrpSpPr>
        <p:grpSpPr>
          <a:xfrm>
            <a:off x="76210" y="2274260"/>
            <a:ext cx="346832" cy="1809080"/>
            <a:chOff x="4713875" y="2486650"/>
            <a:chExt cx="495475" cy="2584400"/>
          </a:xfrm>
        </p:grpSpPr>
        <p:sp>
          <p:nvSpPr>
            <p:cNvPr id="438" name="Google Shape;438;p21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21"/>
          <p:cNvGrpSpPr/>
          <p:nvPr/>
        </p:nvGrpSpPr>
        <p:grpSpPr>
          <a:xfrm>
            <a:off x="76202" y="1815315"/>
            <a:ext cx="214917" cy="230335"/>
            <a:chOff x="424275" y="4593075"/>
            <a:chExt cx="307025" cy="329050"/>
          </a:xfrm>
        </p:grpSpPr>
        <p:sp>
          <p:nvSpPr>
            <p:cNvPr id="454" name="Google Shape;454;p21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21"/>
          <p:cNvGrpSpPr/>
          <p:nvPr/>
        </p:nvGrpSpPr>
        <p:grpSpPr>
          <a:xfrm>
            <a:off x="8718295" y="1463555"/>
            <a:ext cx="214918" cy="250565"/>
            <a:chOff x="6571050" y="2495000"/>
            <a:chExt cx="307025" cy="357950"/>
          </a:xfrm>
        </p:grpSpPr>
        <p:sp>
          <p:nvSpPr>
            <p:cNvPr id="458" name="Google Shape;458;p21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1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21"/>
          <p:cNvGrpSpPr/>
          <p:nvPr/>
        </p:nvGrpSpPr>
        <p:grpSpPr>
          <a:xfrm>
            <a:off x="7955178" y="76210"/>
            <a:ext cx="1184085" cy="1158745"/>
            <a:chOff x="5301275" y="2528150"/>
            <a:chExt cx="1691550" cy="1655350"/>
          </a:xfrm>
        </p:grpSpPr>
        <p:sp>
          <p:nvSpPr>
            <p:cNvPr id="462" name="Google Shape;462;p21"/>
            <p:cNvSpPr/>
            <p:nvPr/>
          </p:nvSpPr>
          <p:spPr>
            <a:xfrm>
              <a:off x="5362075" y="2582950"/>
              <a:ext cx="1630750" cy="1600550"/>
            </a:xfrm>
            <a:custGeom>
              <a:avLst/>
              <a:gdLst/>
              <a:ahLst/>
              <a:cxnLst/>
              <a:rect l="l" t="t" r="r" b="b"/>
              <a:pathLst>
                <a:path w="65230" h="64022" extrusionOk="0">
                  <a:moveTo>
                    <a:pt x="24378" y="7608"/>
                  </a:moveTo>
                  <a:cubicBezTo>
                    <a:pt x="32676" y="7608"/>
                    <a:pt x="40578" y="11133"/>
                    <a:pt x="46080" y="17334"/>
                  </a:cubicBezTo>
                  <a:cubicBezTo>
                    <a:pt x="55016" y="27334"/>
                    <a:pt x="55716" y="41833"/>
                    <a:pt x="48725" y="52563"/>
                  </a:cubicBezTo>
                  <a:lnTo>
                    <a:pt x="11399" y="10678"/>
                  </a:lnTo>
                  <a:cubicBezTo>
                    <a:pt x="15380" y="8671"/>
                    <a:pt x="19818" y="7608"/>
                    <a:pt x="24378" y="7608"/>
                  </a:cubicBezTo>
                  <a:close/>
                  <a:moveTo>
                    <a:pt x="24379" y="1"/>
                  </a:moveTo>
                  <a:cubicBezTo>
                    <a:pt x="15698" y="1"/>
                    <a:pt x="6985" y="3070"/>
                    <a:pt x="0" y="9310"/>
                  </a:cubicBezTo>
                  <a:lnTo>
                    <a:pt x="48816" y="64022"/>
                  </a:lnTo>
                  <a:cubicBezTo>
                    <a:pt x="63922" y="50557"/>
                    <a:pt x="65229" y="27365"/>
                    <a:pt x="51764" y="12289"/>
                  </a:cubicBezTo>
                  <a:cubicBezTo>
                    <a:pt x="44525" y="4150"/>
                    <a:pt x="34474" y="1"/>
                    <a:pt x="243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>
              <a:off x="5301275" y="2528150"/>
              <a:ext cx="1573775" cy="1634850"/>
            </a:xfrm>
            <a:custGeom>
              <a:avLst/>
              <a:gdLst/>
              <a:ahLst/>
              <a:cxnLst/>
              <a:rect l="l" t="t" r="r" b="b"/>
              <a:pathLst>
                <a:path w="62951" h="65394" extrusionOk="0">
                  <a:moveTo>
                    <a:pt x="25168" y="8736"/>
                  </a:moveTo>
                  <a:cubicBezTo>
                    <a:pt x="33314" y="8736"/>
                    <a:pt x="41065" y="12231"/>
                    <a:pt x="46445" y="18280"/>
                  </a:cubicBezTo>
                  <a:cubicBezTo>
                    <a:pt x="54804" y="27642"/>
                    <a:pt x="56020" y="41472"/>
                    <a:pt x="49454" y="52171"/>
                  </a:cubicBezTo>
                  <a:lnTo>
                    <a:pt x="13101" y="11411"/>
                  </a:lnTo>
                  <a:cubicBezTo>
                    <a:pt x="16870" y="9648"/>
                    <a:pt x="21004" y="8736"/>
                    <a:pt x="25168" y="8736"/>
                  </a:cubicBezTo>
                  <a:close/>
                  <a:moveTo>
                    <a:pt x="25229" y="7550"/>
                  </a:moveTo>
                  <a:cubicBezTo>
                    <a:pt x="20609" y="7550"/>
                    <a:pt x="16050" y="8614"/>
                    <a:pt x="11946" y="10681"/>
                  </a:cubicBezTo>
                  <a:lnTo>
                    <a:pt x="11277" y="11015"/>
                  </a:lnTo>
                  <a:lnTo>
                    <a:pt x="49120" y="53448"/>
                  </a:lnTo>
                  <a:lnTo>
                    <a:pt x="49606" y="54025"/>
                  </a:lnTo>
                  <a:lnTo>
                    <a:pt x="50032" y="53387"/>
                  </a:lnTo>
                  <a:cubicBezTo>
                    <a:pt x="57327" y="42201"/>
                    <a:pt x="56233" y="27429"/>
                    <a:pt x="47327" y="17490"/>
                  </a:cubicBezTo>
                  <a:cubicBezTo>
                    <a:pt x="41734" y="11167"/>
                    <a:pt x="33649" y="7550"/>
                    <a:pt x="25229" y="7550"/>
                  </a:cubicBezTo>
                  <a:close/>
                  <a:moveTo>
                    <a:pt x="25178" y="1146"/>
                  </a:moveTo>
                  <a:cubicBezTo>
                    <a:pt x="35118" y="1146"/>
                    <a:pt x="45021" y="5210"/>
                    <a:pt x="52160" y="13174"/>
                  </a:cubicBezTo>
                  <a:cubicBezTo>
                    <a:pt x="58543" y="20408"/>
                    <a:pt x="61765" y="29678"/>
                    <a:pt x="61248" y="39283"/>
                  </a:cubicBezTo>
                  <a:cubicBezTo>
                    <a:pt x="60701" y="48736"/>
                    <a:pt x="56597" y="57399"/>
                    <a:pt x="49637" y="63782"/>
                  </a:cubicBezTo>
                  <a:lnTo>
                    <a:pt x="1581" y="9921"/>
                  </a:lnTo>
                  <a:cubicBezTo>
                    <a:pt x="8382" y="4038"/>
                    <a:pt x="16794" y="1146"/>
                    <a:pt x="25178" y="1146"/>
                  </a:cubicBezTo>
                  <a:close/>
                  <a:moveTo>
                    <a:pt x="25161" y="1"/>
                  </a:moveTo>
                  <a:cubicBezTo>
                    <a:pt x="16336" y="1"/>
                    <a:pt x="7482" y="3108"/>
                    <a:pt x="396" y="9435"/>
                  </a:cubicBezTo>
                  <a:lnTo>
                    <a:pt x="1" y="9800"/>
                  </a:lnTo>
                  <a:lnTo>
                    <a:pt x="49150" y="64968"/>
                  </a:lnTo>
                  <a:lnTo>
                    <a:pt x="49546" y="65393"/>
                  </a:lnTo>
                  <a:lnTo>
                    <a:pt x="50002" y="64968"/>
                  </a:lnTo>
                  <a:cubicBezTo>
                    <a:pt x="57388" y="58372"/>
                    <a:pt x="61795" y="49253"/>
                    <a:pt x="62373" y="39314"/>
                  </a:cubicBezTo>
                  <a:cubicBezTo>
                    <a:pt x="62950" y="29405"/>
                    <a:pt x="59607" y="19830"/>
                    <a:pt x="52980" y="12414"/>
                  </a:cubicBezTo>
                  <a:cubicBezTo>
                    <a:pt x="45629" y="4196"/>
                    <a:pt x="35415" y="1"/>
                    <a:pt x="25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41900" y="2100600"/>
            <a:ext cx="2860200" cy="9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141900" y="1380600"/>
            <a:ext cx="28602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3141900" y="3085800"/>
            <a:ext cx="2860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2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2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22"/>
          <p:cNvSpPr txBox="1">
            <a:spLocks noGrp="1"/>
          </p:cNvSpPr>
          <p:nvPr>
            <p:ph type="body" idx="1"/>
          </p:nvPr>
        </p:nvSpPr>
        <p:spPr>
          <a:xfrm>
            <a:off x="720000" y="1216800"/>
            <a:ext cx="38520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69" name="Google Shape;469;p22"/>
          <p:cNvSpPr txBox="1">
            <a:spLocks noGrp="1"/>
          </p:cNvSpPr>
          <p:nvPr>
            <p:ph type="body" idx="2"/>
          </p:nvPr>
        </p:nvSpPr>
        <p:spPr>
          <a:xfrm>
            <a:off x="4572000" y="1719575"/>
            <a:ext cx="38520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Medium"/>
              <a:buChar char="●"/>
              <a:defRPr sz="220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 Black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grpSp>
        <p:nvGrpSpPr>
          <p:cNvPr id="470" name="Google Shape;470;p22"/>
          <p:cNvGrpSpPr/>
          <p:nvPr/>
        </p:nvGrpSpPr>
        <p:grpSpPr>
          <a:xfrm>
            <a:off x="76197" y="845785"/>
            <a:ext cx="346832" cy="1809080"/>
            <a:chOff x="4713875" y="2486650"/>
            <a:chExt cx="495475" cy="2584400"/>
          </a:xfrm>
        </p:grpSpPr>
        <p:sp>
          <p:nvSpPr>
            <p:cNvPr id="471" name="Google Shape;471;p22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22"/>
          <p:cNvGrpSpPr/>
          <p:nvPr/>
        </p:nvGrpSpPr>
        <p:grpSpPr>
          <a:xfrm>
            <a:off x="76202" y="2883482"/>
            <a:ext cx="214917" cy="230335"/>
            <a:chOff x="424275" y="4593075"/>
            <a:chExt cx="307025" cy="329050"/>
          </a:xfrm>
        </p:grpSpPr>
        <p:sp>
          <p:nvSpPr>
            <p:cNvPr id="487" name="Google Shape;487;p22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22"/>
          <p:cNvGrpSpPr/>
          <p:nvPr/>
        </p:nvGrpSpPr>
        <p:grpSpPr>
          <a:xfrm>
            <a:off x="76192" y="76210"/>
            <a:ext cx="1100050" cy="540977"/>
            <a:chOff x="823225" y="4003400"/>
            <a:chExt cx="1571500" cy="772825"/>
          </a:xfrm>
        </p:grpSpPr>
        <p:sp>
          <p:nvSpPr>
            <p:cNvPr id="491" name="Google Shape;491;p22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_2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3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3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3"/>
          <p:cNvSpPr txBox="1">
            <a:spLocks noGrp="1"/>
          </p:cNvSpPr>
          <p:nvPr>
            <p:ph type="title"/>
          </p:nvPr>
        </p:nvSpPr>
        <p:spPr>
          <a:xfrm>
            <a:off x="720000" y="2574000"/>
            <a:ext cx="234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7" name="Google Shape;497;p23"/>
          <p:cNvSpPr txBox="1">
            <a:spLocks noGrp="1"/>
          </p:cNvSpPr>
          <p:nvPr>
            <p:ph type="subTitle" idx="1"/>
          </p:nvPr>
        </p:nvSpPr>
        <p:spPr>
          <a:xfrm>
            <a:off x="720000" y="2912400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498" name="Google Shape;498;p23"/>
          <p:cNvSpPr txBox="1">
            <a:spLocks noGrp="1"/>
          </p:cNvSpPr>
          <p:nvPr>
            <p:ph type="title" idx="2"/>
          </p:nvPr>
        </p:nvSpPr>
        <p:spPr>
          <a:xfrm>
            <a:off x="6084000" y="2574000"/>
            <a:ext cx="234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9" name="Google Shape;499;p23"/>
          <p:cNvSpPr txBox="1">
            <a:spLocks noGrp="1"/>
          </p:cNvSpPr>
          <p:nvPr>
            <p:ph type="subTitle" idx="3"/>
          </p:nvPr>
        </p:nvSpPr>
        <p:spPr>
          <a:xfrm>
            <a:off x="6084000" y="2912400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00" name="Google Shape;500;p23"/>
          <p:cNvSpPr txBox="1">
            <a:spLocks noGrp="1"/>
          </p:cNvSpPr>
          <p:nvPr>
            <p:ph type="title" idx="4"/>
          </p:nvPr>
        </p:nvSpPr>
        <p:spPr>
          <a:xfrm>
            <a:off x="3402000" y="2574000"/>
            <a:ext cx="234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1" name="Google Shape;501;p23"/>
          <p:cNvSpPr txBox="1">
            <a:spLocks noGrp="1"/>
          </p:cNvSpPr>
          <p:nvPr>
            <p:ph type="subTitle" idx="5"/>
          </p:nvPr>
        </p:nvSpPr>
        <p:spPr>
          <a:xfrm>
            <a:off x="3402000" y="2912407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02" name="Google Shape;502;p23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03" name="Google Shape;503;p23"/>
          <p:cNvGrpSpPr/>
          <p:nvPr/>
        </p:nvGrpSpPr>
        <p:grpSpPr>
          <a:xfrm>
            <a:off x="8720928" y="3462332"/>
            <a:ext cx="327163" cy="637788"/>
            <a:chOff x="2114275" y="3036050"/>
            <a:chExt cx="467375" cy="911125"/>
          </a:xfrm>
        </p:grpSpPr>
        <p:sp>
          <p:nvSpPr>
            <p:cNvPr id="504" name="Google Shape;504;p23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23"/>
          <p:cNvGrpSpPr/>
          <p:nvPr/>
        </p:nvGrpSpPr>
        <p:grpSpPr>
          <a:xfrm>
            <a:off x="8833170" y="2983155"/>
            <a:ext cx="214918" cy="250565"/>
            <a:chOff x="6571050" y="2495000"/>
            <a:chExt cx="307025" cy="357950"/>
          </a:xfrm>
        </p:grpSpPr>
        <p:sp>
          <p:nvSpPr>
            <p:cNvPr id="508" name="Google Shape;508;p23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23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512" name="Google Shape;512;p23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23"/>
          <p:cNvGrpSpPr/>
          <p:nvPr/>
        </p:nvGrpSpPr>
        <p:grpSpPr>
          <a:xfrm>
            <a:off x="5668472" y="4917728"/>
            <a:ext cx="1675047" cy="149572"/>
            <a:chOff x="4790625" y="1824675"/>
            <a:chExt cx="2392925" cy="213675"/>
          </a:xfrm>
        </p:grpSpPr>
        <p:sp>
          <p:nvSpPr>
            <p:cNvPr id="515" name="Google Shape;515;p23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4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4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4"/>
          <p:cNvSpPr txBox="1">
            <a:spLocks noGrp="1"/>
          </p:cNvSpPr>
          <p:nvPr>
            <p:ph type="title"/>
          </p:nvPr>
        </p:nvSpPr>
        <p:spPr>
          <a:xfrm>
            <a:off x="1791600" y="2067775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24"/>
          <p:cNvSpPr txBox="1">
            <a:spLocks noGrp="1"/>
          </p:cNvSpPr>
          <p:nvPr>
            <p:ph type="subTitle" idx="1"/>
          </p:nvPr>
        </p:nvSpPr>
        <p:spPr>
          <a:xfrm>
            <a:off x="1791600" y="24061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5" name="Google Shape;525;p24"/>
          <p:cNvSpPr txBox="1">
            <a:spLocks noGrp="1"/>
          </p:cNvSpPr>
          <p:nvPr>
            <p:ph type="title" idx="2"/>
          </p:nvPr>
        </p:nvSpPr>
        <p:spPr>
          <a:xfrm>
            <a:off x="5109600" y="2067775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6" name="Google Shape;526;p24"/>
          <p:cNvSpPr txBox="1">
            <a:spLocks noGrp="1"/>
          </p:cNvSpPr>
          <p:nvPr>
            <p:ph type="subTitle" idx="3"/>
          </p:nvPr>
        </p:nvSpPr>
        <p:spPr>
          <a:xfrm>
            <a:off x="5109600" y="24061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7" name="Google Shape;527;p24"/>
          <p:cNvSpPr txBox="1">
            <a:spLocks noGrp="1"/>
          </p:cNvSpPr>
          <p:nvPr>
            <p:ph type="title" idx="4"/>
          </p:nvPr>
        </p:nvSpPr>
        <p:spPr>
          <a:xfrm>
            <a:off x="1791600" y="3756775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8" name="Google Shape;528;p24"/>
          <p:cNvSpPr txBox="1">
            <a:spLocks noGrp="1"/>
          </p:cNvSpPr>
          <p:nvPr>
            <p:ph type="subTitle" idx="5"/>
          </p:nvPr>
        </p:nvSpPr>
        <p:spPr>
          <a:xfrm>
            <a:off x="1791600" y="40951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9" name="Google Shape;529;p24"/>
          <p:cNvSpPr txBox="1">
            <a:spLocks noGrp="1"/>
          </p:cNvSpPr>
          <p:nvPr>
            <p:ph type="title" idx="6"/>
          </p:nvPr>
        </p:nvSpPr>
        <p:spPr>
          <a:xfrm>
            <a:off x="5109600" y="3756775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0" name="Google Shape;530;p24"/>
          <p:cNvSpPr txBox="1">
            <a:spLocks noGrp="1"/>
          </p:cNvSpPr>
          <p:nvPr>
            <p:ph type="subTitle" idx="7"/>
          </p:nvPr>
        </p:nvSpPr>
        <p:spPr>
          <a:xfrm>
            <a:off x="5109600" y="40951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31" name="Google Shape;531;p24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2" name="Google Shape;532;p24"/>
          <p:cNvGrpSpPr/>
          <p:nvPr/>
        </p:nvGrpSpPr>
        <p:grpSpPr>
          <a:xfrm>
            <a:off x="8715845" y="1811855"/>
            <a:ext cx="214918" cy="250565"/>
            <a:chOff x="6571050" y="2495000"/>
            <a:chExt cx="307025" cy="357950"/>
          </a:xfrm>
        </p:grpSpPr>
        <p:sp>
          <p:nvSpPr>
            <p:cNvPr id="533" name="Google Shape;533;p24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24"/>
          <p:cNvGrpSpPr/>
          <p:nvPr/>
        </p:nvGrpSpPr>
        <p:grpSpPr>
          <a:xfrm>
            <a:off x="8715860" y="2291035"/>
            <a:ext cx="346832" cy="1809080"/>
            <a:chOff x="4713875" y="2486650"/>
            <a:chExt cx="495475" cy="2584400"/>
          </a:xfrm>
        </p:grpSpPr>
        <p:sp>
          <p:nvSpPr>
            <p:cNvPr id="537" name="Google Shape;537;p24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24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553" name="Google Shape;553;p24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4_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5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5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5"/>
          <p:cNvSpPr txBox="1">
            <a:spLocks noGrp="1"/>
          </p:cNvSpPr>
          <p:nvPr>
            <p:ph type="title"/>
          </p:nvPr>
        </p:nvSpPr>
        <p:spPr>
          <a:xfrm>
            <a:off x="1984800" y="1716889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9" name="Google Shape;559;p25"/>
          <p:cNvSpPr txBox="1">
            <a:spLocks noGrp="1"/>
          </p:cNvSpPr>
          <p:nvPr>
            <p:ph type="subTitle" idx="1"/>
          </p:nvPr>
        </p:nvSpPr>
        <p:spPr>
          <a:xfrm>
            <a:off x="1984800" y="2055289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60" name="Google Shape;560;p25"/>
          <p:cNvSpPr txBox="1">
            <a:spLocks noGrp="1"/>
          </p:cNvSpPr>
          <p:nvPr>
            <p:ph type="title" idx="2"/>
          </p:nvPr>
        </p:nvSpPr>
        <p:spPr>
          <a:xfrm>
            <a:off x="5498400" y="1716889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1" name="Google Shape;561;p25"/>
          <p:cNvSpPr txBox="1">
            <a:spLocks noGrp="1"/>
          </p:cNvSpPr>
          <p:nvPr>
            <p:ph type="subTitle" idx="3"/>
          </p:nvPr>
        </p:nvSpPr>
        <p:spPr>
          <a:xfrm>
            <a:off x="5498400" y="2055289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62" name="Google Shape;562;p25"/>
          <p:cNvSpPr txBox="1">
            <a:spLocks noGrp="1"/>
          </p:cNvSpPr>
          <p:nvPr>
            <p:ph type="title" idx="4"/>
          </p:nvPr>
        </p:nvSpPr>
        <p:spPr>
          <a:xfrm>
            <a:off x="1984800" y="31821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25"/>
          <p:cNvSpPr txBox="1">
            <a:spLocks noGrp="1"/>
          </p:cNvSpPr>
          <p:nvPr>
            <p:ph type="subTitle" idx="5"/>
          </p:nvPr>
        </p:nvSpPr>
        <p:spPr>
          <a:xfrm>
            <a:off x="1984800" y="3520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64" name="Google Shape;564;p25"/>
          <p:cNvSpPr txBox="1">
            <a:spLocks noGrp="1"/>
          </p:cNvSpPr>
          <p:nvPr>
            <p:ph type="title" idx="6"/>
          </p:nvPr>
        </p:nvSpPr>
        <p:spPr>
          <a:xfrm>
            <a:off x="5498400" y="31821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5" name="Google Shape;565;p25"/>
          <p:cNvSpPr txBox="1">
            <a:spLocks noGrp="1"/>
          </p:cNvSpPr>
          <p:nvPr>
            <p:ph type="subTitle" idx="7"/>
          </p:nvPr>
        </p:nvSpPr>
        <p:spPr>
          <a:xfrm>
            <a:off x="5498400" y="3520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66" name="Google Shape;566;p25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67" name="Google Shape;567;p25"/>
          <p:cNvGrpSpPr/>
          <p:nvPr/>
        </p:nvGrpSpPr>
        <p:grpSpPr>
          <a:xfrm>
            <a:off x="8720928" y="3462332"/>
            <a:ext cx="327163" cy="637788"/>
            <a:chOff x="2114275" y="3036050"/>
            <a:chExt cx="467375" cy="911125"/>
          </a:xfrm>
        </p:grpSpPr>
        <p:sp>
          <p:nvSpPr>
            <p:cNvPr id="568" name="Google Shape;568;p25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25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572" name="Google Shape;572;p25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25"/>
          <p:cNvGrpSpPr/>
          <p:nvPr/>
        </p:nvGrpSpPr>
        <p:grpSpPr>
          <a:xfrm>
            <a:off x="5668472" y="4917728"/>
            <a:ext cx="1675047" cy="149572"/>
            <a:chOff x="4790625" y="1824675"/>
            <a:chExt cx="2392925" cy="213675"/>
          </a:xfrm>
        </p:grpSpPr>
        <p:sp>
          <p:nvSpPr>
            <p:cNvPr id="575" name="Google Shape;575;p25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25"/>
          <p:cNvGrpSpPr/>
          <p:nvPr/>
        </p:nvGrpSpPr>
        <p:grpSpPr>
          <a:xfrm>
            <a:off x="8833170" y="2983155"/>
            <a:ext cx="214918" cy="250565"/>
            <a:chOff x="6571050" y="2495000"/>
            <a:chExt cx="307025" cy="357950"/>
          </a:xfrm>
        </p:grpSpPr>
        <p:sp>
          <p:nvSpPr>
            <p:cNvPr id="581" name="Google Shape;581;p25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4_1_1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6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6"/>
          <p:cNvSpPr txBox="1">
            <a:spLocks noGrp="1"/>
          </p:cNvSpPr>
          <p:nvPr>
            <p:ph type="title"/>
          </p:nvPr>
        </p:nvSpPr>
        <p:spPr>
          <a:xfrm>
            <a:off x="1158000" y="1834326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8" name="Google Shape;588;p26"/>
          <p:cNvSpPr txBox="1">
            <a:spLocks noGrp="1"/>
          </p:cNvSpPr>
          <p:nvPr>
            <p:ph type="subTitle" idx="1"/>
          </p:nvPr>
        </p:nvSpPr>
        <p:spPr>
          <a:xfrm>
            <a:off x="1158000" y="2172726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89" name="Google Shape;589;p26"/>
          <p:cNvSpPr txBox="1">
            <a:spLocks noGrp="1"/>
          </p:cNvSpPr>
          <p:nvPr>
            <p:ph type="title" idx="2"/>
          </p:nvPr>
        </p:nvSpPr>
        <p:spPr>
          <a:xfrm>
            <a:off x="5739600" y="1834326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0" name="Google Shape;590;p26"/>
          <p:cNvSpPr txBox="1">
            <a:spLocks noGrp="1"/>
          </p:cNvSpPr>
          <p:nvPr>
            <p:ph type="subTitle" idx="3"/>
          </p:nvPr>
        </p:nvSpPr>
        <p:spPr>
          <a:xfrm>
            <a:off x="5739600" y="2172726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91" name="Google Shape;591;p26"/>
          <p:cNvSpPr txBox="1">
            <a:spLocks noGrp="1"/>
          </p:cNvSpPr>
          <p:nvPr>
            <p:ph type="title" idx="4"/>
          </p:nvPr>
        </p:nvSpPr>
        <p:spPr>
          <a:xfrm>
            <a:off x="1158000" y="2891013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2" name="Google Shape;592;p26"/>
          <p:cNvSpPr txBox="1">
            <a:spLocks noGrp="1"/>
          </p:cNvSpPr>
          <p:nvPr>
            <p:ph type="subTitle" idx="5"/>
          </p:nvPr>
        </p:nvSpPr>
        <p:spPr>
          <a:xfrm>
            <a:off x="1158000" y="3229413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93" name="Google Shape;593;p26"/>
          <p:cNvSpPr txBox="1">
            <a:spLocks noGrp="1"/>
          </p:cNvSpPr>
          <p:nvPr>
            <p:ph type="title" idx="6"/>
          </p:nvPr>
        </p:nvSpPr>
        <p:spPr>
          <a:xfrm>
            <a:off x="5739600" y="2891013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4" name="Google Shape;594;p26"/>
          <p:cNvSpPr txBox="1">
            <a:spLocks noGrp="1"/>
          </p:cNvSpPr>
          <p:nvPr>
            <p:ph type="subTitle" idx="7"/>
          </p:nvPr>
        </p:nvSpPr>
        <p:spPr>
          <a:xfrm>
            <a:off x="5739600" y="3229413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95" name="Google Shape;595;p26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96" name="Google Shape;596;p26"/>
          <p:cNvGrpSpPr/>
          <p:nvPr/>
        </p:nvGrpSpPr>
        <p:grpSpPr>
          <a:xfrm>
            <a:off x="8718295" y="1463555"/>
            <a:ext cx="214918" cy="250565"/>
            <a:chOff x="6571050" y="2495000"/>
            <a:chExt cx="307025" cy="357950"/>
          </a:xfrm>
        </p:grpSpPr>
        <p:sp>
          <p:nvSpPr>
            <p:cNvPr id="597" name="Google Shape;597;p26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6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26"/>
          <p:cNvGrpSpPr/>
          <p:nvPr/>
        </p:nvGrpSpPr>
        <p:grpSpPr>
          <a:xfrm>
            <a:off x="6051522" y="76202"/>
            <a:ext cx="1675047" cy="149573"/>
            <a:chOff x="6242648" y="540003"/>
            <a:chExt cx="1675047" cy="149573"/>
          </a:xfrm>
        </p:grpSpPr>
        <p:sp>
          <p:nvSpPr>
            <p:cNvPr id="601" name="Google Shape;601;p26"/>
            <p:cNvSpPr/>
            <p:nvPr/>
          </p:nvSpPr>
          <p:spPr>
            <a:xfrm>
              <a:off x="6393183" y="550188"/>
              <a:ext cx="1514415" cy="129273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6"/>
            <p:cNvSpPr/>
            <p:nvPr/>
          </p:nvSpPr>
          <p:spPr>
            <a:xfrm>
              <a:off x="6383085" y="540615"/>
              <a:ext cx="1534610" cy="14896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6242648" y="540003"/>
              <a:ext cx="160125" cy="149573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6383085" y="604980"/>
              <a:ext cx="1407490" cy="19688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7770870" y="550188"/>
              <a:ext cx="19705" cy="129273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26"/>
          <p:cNvGrpSpPr/>
          <p:nvPr/>
        </p:nvGrpSpPr>
        <p:grpSpPr>
          <a:xfrm>
            <a:off x="7955178" y="76210"/>
            <a:ext cx="1184085" cy="1158745"/>
            <a:chOff x="5301275" y="2528150"/>
            <a:chExt cx="1691550" cy="1655350"/>
          </a:xfrm>
        </p:grpSpPr>
        <p:sp>
          <p:nvSpPr>
            <p:cNvPr id="607" name="Google Shape;607;p26"/>
            <p:cNvSpPr/>
            <p:nvPr/>
          </p:nvSpPr>
          <p:spPr>
            <a:xfrm>
              <a:off x="5362075" y="2582950"/>
              <a:ext cx="1630750" cy="1600550"/>
            </a:xfrm>
            <a:custGeom>
              <a:avLst/>
              <a:gdLst/>
              <a:ahLst/>
              <a:cxnLst/>
              <a:rect l="l" t="t" r="r" b="b"/>
              <a:pathLst>
                <a:path w="65230" h="64022" extrusionOk="0">
                  <a:moveTo>
                    <a:pt x="24378" y="7608"/>
                  </a:moveTo>
                  <a:cubicBezTo>
                    <a:pt x="32676" y="7608"/>
                    <a:pt x="40578" y="11133"/>
                    <a:pt x="46080" y="17334"/>
                  </a:cubicBezTo>
                  <a:cubicBezTo>
                    <a:pt x="55016" y="27334"/>
                    <a:pt x="55716" y="41833"/>
                    <a:pt x="48725" y="52563"/>
                  </a:cubicBezTo>
                  <a:lnTo>
                    <a:pt x="11399" y="10678"/>
                  </a:lnTo>
                  <a:cubicBezTo>
                    <a:pt x="15380" y="8671"/>
                    <a:pt x="19818" y="7608"/>
                    <a:pt x="24378" y="7608"/>
                  </a:cubicBezTo>
                  <a:close/>
                  <a:moveTo>
                    <a:pt x="24379" y="1"/>
                  </a:moveTo>
                  <a:cubicBezTo>
                    <a:pt x="15698" y="1"/>
                    <a:pt x="6985" y="3070"/>
                    <a:pt x="0" y="9310"/>
                  </a:cubicBezTo>
                  <a:lnTo>
                    <a:pt x="48816" y="64022"/>
                  </a:lnTo>
                  <a:cubicBezTo>
                    <a:pt x="63922" y="50557"/>
                    <a:pt x="65229" y="27365"/>
                    <a:pt x="51764" y="12289"/>
                  </a:cubicBezTo>
                  <a:cubicBezTo>
                    <a:pt x="44525" y="4150"/>
                    <a:pt x="34474" y="1"/>
                    <a:pt x="243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5301275" y="2528150"/>
              <a:ext cx="1573775" cy="1634850"/>
            </a:xfrm>
            <a:custGeom>
              <a:avLst/>
              <a:gdLst/>
              <a:ahLst/>
              <a:cxnLst/>
              <a:rect l="l" t="t" r="r" b="b"/>
              <a:pathLst>
                <a:path w="62951" h="65394" extrusionOk="0">
                  <a:moveTo>
                    <a:pt x="25168" y="8736"/>
                  </a:moveTo>
                  <a:cubicBezTo>
                    <a:pt x="33314" y="8736"/>
                    <a:pt x="41065" y="12231"/>
                    <a:pt x="46445" y="18280"/>
                  </a:cubicBezTo>
                  <a:cubicBezTo>
                    <a:pt x="54804" y="27642"/>
                    <a:pt x="56020" y="41472"/>
                    <a:pt x="49454" y="52171"/>
                  </a:cubicBezTo>
                  <a:lnTo>
                    <a:pt x="13101" y="11411"/>
                  </a:lnTo>
                  <a:cubicBezTo>
                    <a:pt x="16870" y="9648"/>
                    <a:pt x="21004" y="8736"/>
                    <a:pt x="25168" y="8736"/>
                  </a:cubicBezTo>
                  <a:close/>
                  <a:moveTo>
                    <a:pt x="25229" y="7550"/>
                  </a:moveTo>
                  <a:cubicBezTo>
                    <a:pt x="20609" y="7550"/>
                    <a:pt x="16050" y="8614"/>
                    <a:pt x="11946" y="10681"/>
                  </a:cubicBezTo>
                  <a:lnTo>
                    <a:pt x="11277" y="11015"/>
                  </a:lnTo>
                  <a:lnTo>
                    <a:pt x="49120" y="53448"/>
                  </a:lnTo>
                  <a:lnTo>
                    <a:pt x="49606" y="54025"/>
                  </a:lnTo>
                  <a:lnTo>
                    <a:pt x="50032" y="53387"/>
                  </a:lnTo>
                  <a:cubicBezTo>
                    <a:pt x="57327" y="42201"/>
                    <a:pt x="56233" y="27429"/>
                    <a:pt x="47327" y="17490"/>
                  </a:cubicBezTo>
                  <a:cubicBezTo>
                    <a:pt x="41734" y="11167"/>
                    <a:pt x="33649" y="7550"/>
                    <a:pt x="25229" y="7550"/>
                  </a:cubicBezTo>
                  <a:close/>
                  <a:moveTo>
                    <a:pt x="25178" y="1146"/>
                  </a:moveTo>
                  <a:cubicBezTo>
                    <a:pt x="35118" y="1146"/>
                    <a:pt x="45021" y="5210"/>
                    <a:pt x="52160" y="13174"/>
                  </a:cubicBezTo>
                  <a:cubicBezTo>
                    <a:pt x="58543" y="20408"/>
                    <a:pt x="61765" y="29678"/>
                    <a:pt x="61248" y="39283"/>
                  </a:cubicBezTo>
                  <a:cubicBezTo>
                    <a:pt x="60701" y="48736"/>
                    <a:pt x="56597" y="57399"/>
                    <a:pt x="49637" y="63782"/>
                  </a:cubicBezTo>
                  <a:lnTo>
                    <a:pt x="1581" y="9921"/>
                  </a:lnTo>
                  <a:cubicBezTo>
                    <a:pt x="8382" y="4038"/>
                    <a:pt x="16794" y="1146"/>
                    <a:pt x="25178" y="1146"/>
                  </a:cubicBezTo>
                  <a:close/>
                  <a:moveTo>
                    <a:pt x="25161" y="1"/>
                  </a:moveTo>
                  <a:cubicBezTo>
                    <a:pt x="16336" y="1"/>
                    <a:pt x="7482" y="3108"/>
                    <a:pt x="396" y="9435"/>
                  </a:cubicBezTo>
                  <a:lnTo>
                    <a:pt x="1" y="9800"/>
                  </a:lnTo>
                  <a:lnTo>
                    <a:pt x="49150" y="64968"/>
                  </a:lnTo>
                  <a:lnTo>
                    <a:pt x="49546" y="65393"/>
                  </a:lnTo>
                  <a:lnTo>
                    <a:pt x="50002" y="64968"/>
                  </a:lnTo>
                  <a:cubicBezTo>
                    <a:pt x="57388" y="58372"/>
                    <a:pt x="61795" y="49253"/>
                    <a:pt x="62373" y="39314"/>
                  </a:cubicBezTo>
                  <a:cubicBezTo>
                    <a:pt x="62950" y="29405"/>
                    <a:pt x="59607" y="19830"/>
                    <a:pt x="52980" y="12414"/>
                  </a:cubicBezTo>
                  <a:cubicBezTo>
                    <a:pt x="45629" y="4196"/>
                    <a:pt x="35415" y="1"/>
                    <a:pt x="25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26"/>
          <p:cNvGrpSpPr/>
          <p:nvPr/>
        </p:nvGrpSpPr>
        <p:grpSpPr>
          <a:xfrm flipH="1">
            <a:off x="76200" y="4311955"/>
            <a:ext cx="1533560" cy="755352"/>
            <a:chOff x="383775" y="4031500"/>
            <a:chExt cx="2190800" cy="1079075"/>
          </a:xfrm>
        </p:grpSpPr>
        <p:sp>
          <p:nvSpPr>
            <p:cNvPr id="610" name="Google Shape;610;p26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26"/>
          <p:cNvGrpSpPr/>
          <p:nvPr/>
        </p:nvGrpSpPr>
        <p:grpSpPr>
          <a:xfrm>
            <a:off x="76210" y="2274260"/>
            <a:ext cx="346832" cy="1809080"/>
            <a:chOff x="4713875" y="2486650"/>
            <a:chExt cx="495475" cy="2584400"/>
          </a:xfrm>
        </p:grpSpPr>
        <p:sp>
          <p:nvSpPr>
            <p:cNvPr id="613" name="Google Shape;613;p26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26"/>
          <p:cNvGrpSpPr/>
          <p:nvPr/>
        </p:nvGrpSpPr>
        <p:grpSpPr>
          <a:xfrm>
            <a:off x="76202" y="1815315"/>
            <a:ext cx="214917" cy="230335"/>
            <a:chOff x="424275" y="4593075"/>
            <a:chExt cx="307025" cy="329050"/>
          </a:xfrm>
        </p:grpSpPr>
        <p:sp>
          <p:nvSpPr>
            <p:cNvPr id="629" name="Google Shape;629;p26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7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7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7"/>
          <p:cNvSpPr txBox="1">
            <a:spLocks noGrp="1"/>
          </p:cNvSpPr>
          <p:nvPr>
            <p:ph type="title"/>
          </p:nvPr>
        </p:nvSpPr>
        <p:spPr>
          <a:xfrm>
            <a:off x="720000" y="2066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6" name="Google Shape;636;p27"/>
          <p:cNvSpPr txBox="1">
            <a:spLocks noGrp="1"/>
          </p:cNvSpPr>
          <p:nvPr>
            <p:ph type="subTitle" idx="1"/>
          </p:nvPr>
        </p:nvSpPr>
        <p:spPr>
          <a:xfrm>
            <a:off x="720000" y="2404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37" name="Google Shape;637;p27"/>
          <p:cNvSpPr txBox="1">
            <a:spLocks noGrp="1"/>
          </p:cNvSpPr>
          <p:nvPr>
            <p:ph type="title" idx="2"/>
          </p:nvPr>
        </p:nvSpPr>
        <p:spPr>
          <a:xfrm>
            <a:off x="3448800" y="2066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8" name="Google Shape;638;p27"/>
          <p:cNvSpPr txBox="1">
            <a:spLocks noGrp="1"/>
          </p:cNvSpPr>
          <p:nvPr>
            <p:ph type="subTitle" idx="3"/>
          </p:nvPr>
        </p:nvSpPr>
        <p:spPr>
          <a:xfrm>
            <a:off x="3448800" y="2404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39" name="Google Shape;639;p27"/>
          <p:cNvSpPr txBox="1">
            <a:spLocks noGrp="1"/>
          </p:cNvSpPr>
          <p:nvPr>
            <p:ph type="title" idx="4"/>
          </p:nvPr>
        </p:nvSpPr>
        <p:spPr>
          <a:xfrm>
            <a:off x="720000" y="375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0" name="Google Shape;640;p27"/>
          <p:cNvSpPr txBox="1">
            <a:spLocks noGrp="1"/>
          </p:cNvSpPr>
          <p:nvPr>
            <p:ph type="subTitle" idx="5"/>
          </p:nvPr>
        </p:nvSpPr>
        <p:spPr>
          <a:xfrm>
            <a:off x="7200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41" name="Google Shape;641;p27"/>
          <p:cNvSpPr txBox="1">
            <a:spLocks noGrp="1"/>
          </p:cNvSpPr>
          <p:nvPr>
            <p:ph type="title" idx="6"/>
          </p:nvPr>
        </p:nvSpPr>
        <p:spPr>
          <a:xfrm>
            <a:off x="3448800" y="375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2" name="Google Shape;642;p27"/>
          <p:cNvSpPr txBox="1">
            <a:spLocks noGrp="1"/>
          </p:cNvSpPr>
          <p:nvPr>
            <p:ph type="subTitle" idx="7"/>
          </p:nvPr>
        </p:nvSpPr>
        <p:spPr>
          <a:xfrm>
            <a:off x="34488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43" name="Google Shape;643;p27"/>
          <p:cNvSpPr txBox="1">
            <a:spLocks noGrp="1"/>
          </p:cNvSpPr>
          <p:nvPr>
            <p:ph type="title" idx="8"/>
          </p:nvPr>
        </p:nvSpPr>
        <p:spPr>
          <a:xfrm>
            <a:off x="6177595" y="2066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4" name="Google Shape;644;p27"/>
          <p:cNvSpPr txBox="1">
            <a:spLocks noGrp="1"/>
          </p:cNvSpPr>
          <p:nvPr>
            <p:ph type="subTitle" idx="9"/>
          </p:nvPr>
        </p:nvSpPr>
        <p:spPr>
          <a:xfrm>
            <a:off x="6177595" y="2404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45" name="Google Shape;645;p27"/>
          <p:cNvSpPr txBox="1">
            <a:spLocks noGrp="1"/>
          </p:cNvSpPr>
          <p:nvPr>
            <p:ph type="title" idx="13"/>
          </p:nvPr>
        </p:nvSpPr>
        <p:spPr>
          <a:xfrm>
            <a:off x="6177595" y="375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6" name="Google Shape;646;p27"/>
          <p:cNvSpPr txBox="1">
            <a:spLocks noGrp="1"/>
          </p:cNvSpPr>
          <p:nvPr>
            <p:ph type="subTitle" idx="14"/>
          </p:nvPr>
        </p:nvSpPr>
        <p:spPr>
          <a:xfrm>
            <a:off x="6177595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47" name="Google Shape;647;p27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48" name="Google Shape;648;p27"/>
          <p:cNvGrpSpPr/>
          <p:nvPr/>
        </p:nvGrpSpPr>
        <p:grpSpPr>
          <a:xfrm>
            <a:off x="76197" y="2274260"/>
            <a:ext cx="346832" cy="1809080"/>
            <a:chOff x="4713875" y="2486650"/>
            <a:chExt cx="495475" cy="2584400"/>
          </a:xfrm>
        </p:grpSpPr>
        <p:sp>
          <p:nvSpPr>
            <p:cNvPr id="649" name="Google Shape;649;p2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7"/>
          <p:cNvGrpSpPr/>
          <p:nvPr/>
        </p:nvGrpSpPr>
        <p:grpSpPr>
          <a:xfrm>
            <a:off x="76202" y="1815315"/>
            <a:ext cx="214917" cy="230335"/>
            <a:chOff x="424275" y="4593075"/>
            <a:chExt cx="307025" cy="329050"/>
          </a:xfrm>
        </p:grpSpPr>
        <p:sp>
          <p:nvSpPr>
            <p:cNvPr id="665" name="Google Shape;665;p27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7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7"/>
          <p:cNvGrpSpPr/>
          <p:nvPr/>
        </p:nvGrpSpPr>
        <p:grpSpPr>
          <a:xfrm flipH="1">
            <a:off x="76200" y="4311955"/>
            <a:ext cx="1533560" cy="755352"/>
            <a:chOff x="383775" y="4031500"/>
            <a:chExt cx="2190800" cy="1079075"/>
          </a:xfrm>
        </p:grpSpPr>
        <p:sp>
          <p:nvSpPr>
            <p:cNvPr id="669" name="Google Shape;669;p27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5_1_1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8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8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28"/>
          <p:cNvSpPr txBox="1">
            <a:spLocks noGrp="1"/>
          </p:cNvSpPr>
          <p:nvPr>
            <p:ph type="title" idx="2"/>
          </p:nvPr>
        </p:nvSpPr>
        <p:spPr>
          <a:xfrm>
            <a:off x="1400400" y="14181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6" name="Google Shape;676;p28"/>
          <p:cNvSpPr txBox="1">
            <a:spLocks noGrp="1"/>
          </p:cNvSpPr>
          <p:nvPr>
            <p:ph type="subTitle" idx="1"/>
          </p:nvPr>
        </p:nvSpPr>
        <p:spPr>
          <a:xfrm>
            <a:off x="1400400" y="1756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77" name="Google Shape;677;p28"/>
          <p:cNvSpPr txBox="1">
            <a:spLocks noGrp="1"/>
          </p:cNvSpPr>
          <p:nvPr>
            <p:ph type="title" idx="3"/>
          </p:nvPr>
        </p:nvSpPr>
        <p:spPr>
          <a:xfrm>
            <a:off x="5498400" y="141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8" name="Google Shape;678;p28"/>
          <p:cNvSpPr txBox="1">
            <a:spLocks noGrp="1"/>
          </p:cNvSpPr>
          <p:nvPr>
            <p:ph type="subTitle" idx="4"/>
          </p:nvPr>
        </p:nvSpPr>
        <p:spPr>
          <a:xfrm>
            <a:off x="5498400" y="175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79" name="Google Shape;679;p28"/>
          <p:cNvSpPr txBox="1">
            <a:spLocks noGrp="1"/>
          </p:cNvSpPr>
          <p:nvPr>
            <p:ph type="title" idx="5"/>
          </p:nvPr>
        </p:nvSpPr>
        <p:spPr>
          <a:xfrm>
            <a:off x="1400400" y="25881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0" name="Google Shape;680;p28"/>
          <p:cNvSpPr txBox="1">
            <a:spLocks noGrp="1"/>
          </p:cNvSpPr>
          <p:nvPr>
            <p:ph type="subTitle" idx="6"/>
          </p:nvPr>
        </p:nvSpPr>
        <p:spPr>
          <a:xfrm>
            <a:off x="1400400" y="2926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81" name="Google Shape;681;p28"/>
          <p:cNvSpPr txBox="1">
            <a:spLocks noGrp="1"/>
          </p:cNvSpPr>
          <p:nvPr>
            <p:ph type="title" idx="7"/>
          </p:nvPr>
        </p:nvSpPr>
        <p:spPr>
          <a:xfrm>
            <a:off x="1400400" y="375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2" name="Google Shape;682;p28"/>
          <p:cNvSpPr txBox="1">
            <a:spLocks noGrp="1"/>
          </p:cNvSpPr>
          <p:nvPr>
            <p:ph type="subTitle" idx="8"/>
          </p:nvPr>
        </p:nvSpPr>
        <p:spPr>
          <a:xfrm>
            <a:off x="14004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83" name="Google Shape;683;p28"/>
          <p:cNvSpPr txBox="1">
            <a:spLocks noGrp="1"/>
          </p:cNvSpPr>
          <p:nvPr>
            <p:ph type="title" idx="9"/>
          </p:nvPr>
        </p:nvSpPr>
        <p:spPr>
          <a:xfrm>
            <a:off x="5498400" y="25881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4" name="Google Shape;684;p28"/>
          <p:cNvSpPr txBox="1">
            <a:spLocks noGrp="1"/>
          </p:cNvSpPr>
          <p:nvPr>
            <p:ph type="subTitle" idx="13"/>
          </p:nvPr>
        </p:nvSpPr>
        <p:spPr>
          <a:xfrm>
            <a:off x="5498400" y="2926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85" name="Google Shape;685;p28"/>
          <p:cNvSpPr txBox="1">
            <a:spLocks noGrp="1"/>
          </p:cNvSpPr>
          <p:nvPr>
            <p:ph type="title" idx="14"/>
          </p:nvPr>
        </p:nvSpPr>
        <p:spPr>
          <a:xfrm>
            <a:off x="5498400" y="375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6" name="Google Shape;686;p28"/>
          <p:cNvSpPr txBox="1">
            <a:spLocks noGrp="1"/>
          </p:cNvSpPr>
          <p:nvPr>
            <p:ph type="subTitle" idx="15"/>
          </p:nvPr>
        </p:nvSpPr>
        <p:spPr>
          <a:xfrm>
            <a:off x="54984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grpSp>
        <p:nvGrpSpPr>
          <p:cNvPr id="687" name="Google Shape;687;p28"/>
          <p:cNvGrpSpPr/>
          <p:nvPr/>
        </p:nvGrpSpPr>
        <p:grpSpPr>
          <a:xfrm>
            <a:off x="76197" y="2274260"/>
            <a:ext cx="346832" cy="1809080"/>
            <a:chOff x="4713875" y="2486650"/>
            <a:chExt cx="495475" cy="2584400"/>
          </a:xfrm>
        </p:grpSpPr>
        <p:sp>
          <p:nvSpPr>
            <p:cNvPr id="688" name="Google Shape;688;p28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" name="Google Shape;703;p28"/>
          <p:cNvGrpSpPr/>
          <p:nvPr/>
        </p:nvGrpSpPr>
        <p:grpSpPr>
          <a:xfrm>
            <a:off x="76202" y="1815315"/>
            <a:ext cx="214917" cy="230335"/>
            <a:chOff x="424275" y="4593075"/>
            <a:chExt cx="307025" cy="329050"/>
          </a:xfrm>
        </p:grpSpPr>
        <p:sp>
          <p:nvSpPr>
            <p:cNvPr id="704" name="Google Shape;704;p28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28"/>
          <p:cNvGrpSpPr/>
          <p:nvPr/>
        </p:nvGrpSpPr>
        <p:grpSpPr>
          <a:xfrm flipH="1">
            <a:off x="76200" y="4311955"/>
            <a:ext cx="1533560" cy="755352"/>
            <a:chOff x="383775" y="4031500"/>
            <a:chExt cx="2190800" cy="1079075"/>
          </a:xfrm>
        </p:grpSpPr>
        <p:sp>
          <p:nvSpPr>
            <p:cNvPr id="708" name="Google Shape;708;p28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bg>
      <p:bgPr>
        <a:solidFill>
          <a:schemeClr val="lt2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29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9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9"/>
          <p:cNvSpPr txBox="1">
            <a:spLocks noGrp="1"/>
          </p:cNvSpPr>
          <p:nvPr>
            <p:ph type="title" hasCustomPrompt="1"/>
          </p:nvPr>
        </p:nvSpPr>
        <p:spPr>
          <a:xfrm>
            <a:off x="1820050" y="1259775"/>
            <a:ext cx="5503800" cy="8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14" name="Google Shape;714;p29"/>
          <p:cNvSpPr txBox="1">
            <a:spLocks noGrp="1"/>
          </p:cNvSpPr>
          <p:nvPr>
            <p:ph type="subTitle" idx="1"/>
          </p:nvPr>
        </p:nvSpPr>
        <p:spPr>
          <a:xfrm>
            <a:off x="1820050" y="2105779"/>
            <a:ext cx="55038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15" name="Google Shape;715;p29"/>
          <p:cNvSpPr txBox="1">
            <a:spLocks noGrp="1"/>
          </p:cNvSpPr>
          <p:nvPr>
            <p:ph type="title" idx="2" hasCustomPrompt="1"/>
          </p:nvPr>
        </p:nvSpPr>
        <p:spPr>
          <a:xfrm>
            <a:off x="1820050" y="2699320"/>
            <a:ext cx="5503800" cy="8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16" name="Google Shape;716;p29"/>
          <p:cNvSpPr txBox="1">
            <a:spLocks noGrp="1"/>
          </p:cNvSpPr>
          <p:nvPr>
            <p:ph type="subTitle" idx="3"/>
          </p:nvPr>
        </p:nvSpPr>
        <p:spPr>
          <a:xfrm>
            <a:off x="1820050" y="3545324"/>
            <a:ext cx="55038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_1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0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30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30"/>
          <p:cNvSpPr txBox="1">
            <a:spLocks noGrp="1"/>
          </p:cNvSpPr>
          <p:nvPr>
            <p:ph type="title" idx="2"/>
          </p:nvPr>
        </p:nvSpPr>
        <p:spPr>
          <a:xfrm>
            <a:off x="2070104" y="20016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2" name="Google Shape;722;p30"/>
          <p:cNvSpPr txBox="1">
            <a:spLocks noGrp="1"/>
          </p:cNvSpPr>
          <p:nvPr>
            <p:ph type="subTitle" idx="1"/>
          </p:nvPr>
        </p:nvSpPr>
        <p:spPr>
          <a:xfrm>
            <a:off x="2070104" y="23400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23" name="Google Shape;723;p30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1490400"/>
            <a:ext cx="13500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724" name="Google Shape;724;p30"/>
          <p:cNvSpPr txBox="1">
            <a:spLocks noGrp="1"/>
          </p:cNvSpPr>
          <p:nvPr>
            <p:ph type="title" idx="4"/>
          </p:nvPr>
        </p:nvSpPr>
        <p:spPr>
          <a:xfrm>
            <a:off x="6177600" y="20016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5" name="Google Shape;725;p30"/>
          <p:cNvSpPr txBox="1">
            <a:spLocks noGrp="1"/>
          </p:cNvSpPr>
          <p:nvPr>
            <p:ph type="subTitle" idx="5"/>
          </p:nvPr>
        </p:nvSpPr>
        <p:spPr>
          <a:xfrm>
            <a:off x="6177600" y="23400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26" name="Google Shape;726;p30"/>
          <p:cNvSpPr txBox="1">
            <a:spLocks noGrp="1"/>
          </p:cNvSpPr>
          <p:nvPr>
            <p:ph type="title" idx="6" hasCustomPrompt="1"/>
          </p:nvPr>
        </p:nvSpPr>
        <p:spPr>
          <a:xfrm>
            <a:off x="4827600" y="1490400"/>
            <a:ext cx="13500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727" name="Google Shape;727;p30"/>
          <p:cNvSpPr txBox="1">
            <a:spLocks noGrp="1"/>
          </p:cNvSpPr>
          <p:nvPr>
            <p:ph type="title" idx="7"/>
          </p:nvPr>
        </p:nvSpPr>
        <p:spPr>
          <a:xfrm>
            <a:off x="2070104" y="375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8" name="Google Shape;728;p30"/>
          <p:cNvSpPr txBox="1">
            <a:spLocks noGrp="1"/>
          </p:cNvSpPr>
          <p:nvPr>
            <p:ph type="subTitle" idx="8"/>
          </p:nvPr>
        </p:nvSpPr>
        <p:spPr>
          <a:xfrm>
            <a:off x="2070104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29" name="Google Shape;729;p30"/>
          <p:cNvSpPr txBox="1">
            <a:spLocks noGrp="1"/>
          </p:cNvSpPr>
          <p:nvPr>
            <p:ph type="title" idx="9" hasCustomPrompt="1"/>
          </p:nvPr>
        </p:nvSpPr>
        <p:spPr>
          <a:xfrm>
            <a:off x="720000" y="3247200"/>
            <a:ext cx="13500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730" name="Google Shape;730;p30"/>
          <p:cNvSpPr txBox="1">
            <a:spLocks noGrp="1"/>
          </p:cNvSpPr>
          <p:nvPr>
            <p:ph type="title" idx="13"/>
          </p:nvPr>
        </p:nvSpPr>
        <p:spPr>
          <a:xfrm>
            <a:off x="6177600" y="37584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1" name="Google Shape;731;p30"/>
          <p:cNvSpPr txBox="1">
            <a:spLocks noGrp="1"/>
          </p:cNvSpPr>
          <p:nvPr>
            <p:ph type="subTitle" idx="14"/>
          </p:nvPr>
        </p:nvSpPr>
        <p:spPr>
          <a:xfrm>
            <a:off x="61776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32" name="Google Shape;732;p30"/>
          <p:cNvSpPr txBox="1">
            <a:spLocks noGrp="1"/>
          </p:cNvSpPr>
          <p:nvPr>
            <p:ph type="title" idx="15" hasCustomPrompt="1"/>
          </p:nvPr>
        </p:nvSpPr>
        <p:spPr>
          <a:xfrm>
            <a:off x="4827600" y="3247200"/>
            <a:ext cx="13500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grpSp>
        <p:nvGrpSpPr>
          <p:cNvPr id="733" name="Google Shape;733;p30"/>
          <p:cNvGrpSpPr/>
          <p:nvPr/>
        </p:nvGrpSpPr>
        <p:grpSpPr>
          <a:xfrm>
            <a:off x="76197" y="845785"/>
            <a:ext cx="346832" cy="1809080"/>
            <a:chOff x="4713875" y="2486650"/>
            <a:chExt cx="495475" cy="2584400"/>
          </a:xfrm>
        </p:grpSpPr>
        <p:sp>
          <p:nvSpPr>
            <p:cNvPr id="734" name="Google Shape;734;p30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0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0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0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0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0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0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0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0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30"/>
          <p:cNvGrpSpPr/>
          <p:nvPr/>
        </p:nvGrpSpPr>
        <p:grpSpPr>
          <a:xfrm>
            <a:off x="76202" y="2883482"/>
            <a:ext cx="214917" cy="230335"/>
            <a:chOff x="424275" y="4593075"/>
            <a:chExt cx="307025" cy="329050"/>
          </a:xfrm>
        </p:grpSpPr>
        <p:sp>
          <p:nvSpPr>
            <p:cNvPr id="750" name="Google Shape;750;p30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" name="Google Shape;753;p30"/>
          <p:cNvGrpSpPr/>
          <p:nvPr/>
        </p:nvGrpSpPr>
        <p:grpSpPr>
          <a:xfrm>
            <a:off x="76192" y="76210"/>
            <a:ext cx="1100050" cy="540977"/>
            <a:chOff x="823225" y="4003400"/>
            <a:chExt cx="1571500" cy="772825"/>
          </a:xfrm>
        </p:grpSpPr>
        <p:sp>
          <p:nvSpPr>
            <p:cNvPr id="754" name="Google Shape;754;p30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30"/>
          <p:cNvGrpSpPr/>
          <p:nvPr/>
        </p:nvGrpSpPr>
        <p:grpSpPr>
          <a:xfrm>
            <a:off x="8720928" y="3462332"/>
            <a:ext cx="327163" cy="637788"/>
            <a:chOff x="2114275" y="3036050"/>
            <a:chExt cx="467375" cy="911125"/>
          </a:xfrm>
        </p:grpSpPr>
        <p:sp>
          <p:nvSpPr>
            <p:cNvPr id="757" name="Google Shape;757;p30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30"/>
          <p:cNvGrpSpPr/>
          <p:nvPr/>
        </p:nvGrpSpPr>
        <p:grpSpPr>
          <a:xfrm>
            <a:off x="8833170" y="2983155"/>
            <a:ext cx="214918" cy="250565"/>
            <a:chOff x="6571050" y="2495000"/>
            <a:chExt cx="307025" cy="357950"/>
          </a:xfrm>
        </p:grpSpPr>
        <p:sp>
          <p:nvSpPr>
            <p:cNvPr id="761" name="Google Shape;761;p30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30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765" name="Google Shape;765;p30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30"/>
          <p:cNvGrpSpPr/>
          <p:nvPr/>
        </p:nvGrpSpPr>
        <p:grpSpPr>
          <a:xfrm>
            <a:off x="5668472" y="4917728"/>
            <a:ext cx="1675047" cy="149572"/>
            <a:chOff x="4790625" y="1824675"/>
            <a:chExt cx="2392925" cy="213675"/>
          </a:xfrm>
        </p:grpSpPr>
        <p:sp>
          <p:nvSpPr>
            <p:cNvPr id="768" name="Google Shape;768;p3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6_1_1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1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1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1"/>
          <p:cNvSpPr txBox="1">
            <a:spLocks noGrp="1"/>
          </p:cNvSpPr>
          <p:nvPr>
            <p:ph type="title"/>
          </p:nvPr>
        </p:nvSpPr>
        <p:spPr>
          <a:xfrm>
            <a:off x="720000" y="37611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7" name="Google Shape;777;p31"/>
          <p:cNvSpPr txBox="1">
            <a:spLocks noGrp="1"/>
          </p:cNvSpPr>
          <p:nvPr>
            <p:ph type="subTitle" idx="1"/>
          </p:nvPr>
        </p:nvSpPr>
        <p:spPr>
          <a:xfrm>
            <a:off x="720000" y="4099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78" name="Google Shape;778;p31"/>
          <p:cNvSpPr txBox="1">
            <a:spLocks noGrp="1"/>
          </p:cNvSpPr>
          <p:nvPr>
            <p:ph type="title" idx="2"/>
          </p:nvPr>
        </p:nvSpPr>
        <p:spPr>
          <a:xfrm>
            <a:off x="3448800" y="37611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9" name="Google Shape;779;p31"/>
          <p:cNvSpPr txBox="1">
            <a:spLocks noGrp="1"/>
          </p:cNvSpPr>
          <p:nvPr>
            <p:ph type="subTitle" idx="3"/>
          </p:nvPr>
        </p:nvSpPr>
        <p:spPr>
          <a:xfrm>
            <a:off x="3448800" y="4099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80" name="Google Shape;780;p31"/>
          <p:cNvSpPr txBox="1">
            <a:spLocks noGrp="1"/>
          </p:cNvSpPr>
          <p:nvPr>
            <p:ph type="title" idx="4"/>
          </p:nvPr>
        </p:nvSpPr>
        <p:spPr>
          <a:xfrm>
            <a:off x="6177595" y="37611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1" name="Google Shape;781;p31"/>
          <p:cNvSpPr txBox="1">
            <a:spLocks noGrp="1"/>
          </p:cNvSpPr>
          <p:nvPr>
            <p:ph type="subTitle" idx="5"/>
          </p:nvPr>
        </p:nvSpPr>
        <p:spPr>
          <a:xfrm>
            <a:off x="6177595" y="40995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82" name="Google Shape;782;p31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31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42265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784" name="Google Shape;784;p31"/>
          <p:cNvSpPr txBox="1">
            <a:spLocks noGrp="1"/>
          </p:cNvSpPr>
          <p:nvPr>
            <p:ph type="title" idx="8" hasCustomPrompt="1"/>
          </p:nvPr>
        </p:nvSpPr>
        <p:spPr>
          <a:xfrm>
            <a:off x="3448800" y="342265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785" name="Google Shape;785;p31"/>
          <p:cNvSpPr txBox="1">
            <a:spLocks noGrp="1"/>
          </p:cNvSpPr>
          <p:nvPr>
            <p:ph type="title" idx="9" hasCustomPrompt="1"/>
          </p:nvPr>
        </p:nvSpPr>
        <p:spPr>
          <a:xfrm>
            <a:off x="6177605" y="3422700"/>
            <a:ext cx="224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grpSp>
        <p:nvGrpSpPr>
          <p:cNvPr id="786" name="Google Shape;786;p31"/>
          <p:cNvGrpSpPr/>
          <p:nvPr/>
        </p:nvGrpSpPr>
        <p:grpSpPr>
          <a:xfrm>
            <a:off x="76197" y="845785"/>
            <a:ext cx="346832" cy="1809080"/>
            <a:chOff x="4713875" y="2486650"/>
            <a:chExt cx="495475" cy="2584400"/>
          </a:xfrm>
        </p:grpSpPr>
        <p:sp>
          <p:nvSpPr>
            <p:cNvPr id="787" name="Google Shape;787;p31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31"/>
          <p:cNvGrpSpPr/>
          <p:nvPr/>
        </p:nvGrpSpPr>
        <p:grpSpPr>
          <a:xfrm>
            <a:off x="76202" y="2883482"/>
            <a:ext cx="214917" cy="230335"/>
            <a:chOff x="424275" y="4593075"/>
            <a:chExt cx="307025" cy="329050"/>
          </a:xfrm>
        </p:grpSpPr>
        <p:sp>
          <p:nvSpPr>
            <p:cNvPr id="803" name="Google Shape;803;p31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31"/>
          <p:cNvGrpSpPr/>
          <p:nvPr/>
        </p:nvGrpSpPr>
        <p:grpSpPr>
          <a:xfrm>
            <a:off x="76192" y="76210"/>
            <a:ext cx="1100050" cy="540977"/>
            <a:chOff x="823225" y="4003400"/>
            <a:chExt cx="1571500" cy="772825"/>
          </a:xfrm>
        </p:grpSpPr>
        <p:sp>
          <p:nvSpPr>
            <p:cNvPr id="807" name="Google Shape;807;p31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Google Shape;809;p31"/>
          <p:cNvGrpSpPr/>
          <p:nvPr/>
        </p:nvGrpSpPr>
        <p:grpSpPr>
          <a:xfrm>
            <a:off x="8720928" y="3462332"/>
            <a:ext cx="327163" cy="637788"/>
            <a:chOff x="2114275" y="3036050"/>
            <a:chExt cx="467375" cy="911125"/>
          </a:xfrm>
        </p:grpSpPr>
        <p:sp>
          <p:nvSpPr>
            <p:cNvPr id="810" name="Google Shape;810;p31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31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814" name="Google Shape;814;p31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1"/>
          <p:cNvGrpSpPr/>
          <p:nvPr/>
        </p:nvGrpSpPr>
        <p:grpSpPr>
          <a:xfrm>
            <a:off x="5668472" y="4917728"/>
            <a:ext cx="1675047" cy="149572"/>
            <a:chOff x="4790625" y="1824675"/>
            <a:chExt cx="2392925" cy="213675"/>
          </a:xfrm>
        </p:grpSpPr>
        <p:sp>
          <p:nvSpPr>
            <p:cNvPr id="817" name="Google Shape;817;p31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31"/>
          <p:cNvGrpSpPr/>
          <p:nvPr/>
        </p:nvGrpSpPr>
        <p:grpSpPr>
          <a:xfrm>
            <a:off x="8833170" y="2983155"/>
            <a:ext cx="214918" cy="250565"/>
            <a:chOff x="6571050" y="2495000"/>
            <a:chExt cx="307025" cy="357950"/>
          </a:xfrm>
        </p:grpSpPr>
        <p:sp>
          <p:nvSpPr>
            <p:cNvPr id="823" name="Google Shape;823;p31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092350" y="1216800"/>
            <a:ext cx="4959300" cy="322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4" name="Google Shape;24;p4"/>
          <p:cNvGrpSpPr/>
          <p:nvPr/>
        </p:nvGrpSpPr>
        <p:grpSpPr>
          <a:xfrm>
            <a:off x="1404852" y="76205"/>
            <a:ext cx="1675047" cy="149573"/>
            <a:chOff x="4790625" y="1824675"/>
            <a:chExt cx="2392925" cy="213675"/>
          </a:xfrm>
        </p:grpSpPr>
        <p:sp>
          <p:nvSpPr>
            <p:cNvPr id="25" name="Google Shape;25;p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4"/>
          <p:cNvGrpSpPr/>
          <p:nvPr/>
        </p:nvGrpSpPr>
        <p:grpSpPr>
          <a:xfrm>
            <a:off x="76202" y="2883465"/>
            <a:ext cx="214917" cy="230335"/>
            <a:chOff x="424275" y="4593075"/>
            <a:chExt cx="307025" cy="329050"/>
          </a:xfrm>
        </p:grpSpPr>
        <p:sp>
          <p:nvSpPr>
            <p:cNvPr id="31" name="Google Shape;31;p4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4"/>
          <p:cNvGrpSpPr/>
          <p:nvPr/>
        </p:nvGrpSpPr>
        <p:grpSpPr>
          <a:xfrm>
            <a:off x="76197" y="845785"/>
            <a:ext cx="346832" cy="1809080"/>
            <a:chOff x="4713875" y="2486650"/>
            <a:chExt cx="495475" cy="2584400"/>
          </a:xfrm>
        </p:grpSpPr>
        <p:sp>
          <p:nvSpPr>
            <p:cNvPr id="35" name="Google Shape;35;p4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4"/>
          <p:cNvGrpSpPr/>
          <p:nvPr/>
        </p:nvGrpSpPr>
        <p:grpSpPr>
          <a:xfrm>
            <a:off x="76192" y="76210"/>
            <a:ext cx="1100050" cy="540977"/>
            <a:chOff x="823225" y="4003400"/>
            <a:chExt cx="1571500" cy="772825"/>
          </a:xfrm>
        </p:grpSpPr>
        <p:sp>
          <p:nvSpPr>
            <p:cNvPr id="51" name="Google Shape;51;p4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4"/>
          <p:cNvGrpSpPr/>
          <p:nvPr/>
        </p:nvGrpSpPr>
        <p:grpSpPr>
          <a:xfrm>
            <a:off x="8720928" y="3462332"/>
            <a:ext cx="327163" cy="637788"/>
            <a:chOff x="2114275" y="3036050"/>
            <a:chExt cx="467375" cy="911125"/>
          </a:xfrm>
        </p:grpSpPr>
        <p:sp>
          <p:nvSpPr>
            <p:cNvPr id="54" name="Google Shape;54;p4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4"/>
          <p:cNvGrpSpPr/>
          <p:nvPr/>
        </p:nvGrpSpPr>
        <p:grpSpPr>
          <a:xfrm>
            <a:off x="8833170" y="2983155"/>
            <a:ext cx="214918" cy="250565"/>
            <a:chOff x="6571050" y="2495000"/>
            <a:chExt cx="307025" cy="357950"/>
          </a:xfrm>
        </p:grpSpPr>
        <p:sp>
          <p:nvSpPr>
            <p:cNvPr id="58" name="Google Shape;58;p4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4"/>
          <p:cNvGrpSpPr/>
          <p:nvPr/>
        </p:nvGrpSpPr>
        <p:grpSpPr>
          <a:xfrm>
            <a:off x="7495925" y="4328730"/>
            <a:ext cx="1552163" cy="755352"/>
            <a:chOff x="359700" y="4031500"/>
            <a:chExt cx="2217375" cy="1079075"/>
          </a:xfrm>
        </p:grpSpPr>
        <p:sp>
          <p:nvSpPr>
            <p:cNvPr id="62" name="Google Shape;62;p4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4"/>
          <p:cNvGrpSpPr/>
          <p:nvPr/>
        </p:nvGrpSpPr>
        <p:grpSpPr>
          <a:xfrm>
            <a:off x="5668472" y="4917728"/>
            <a:ext cx="1675047" cy="149572"/>
            <a:chOff x="4790625" y="1824675"/>
            <a:chExt cx="2392925" cy="213675"/>
          </a:xfrm>
        </p:grpSpPr>
        <p:sp>
          <p:nvSpPr>
            <p:cNvPr id="65" name="Google Shape;65;p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33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33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5" name="Google Shape;835;p33"/>
          <p:cNvGrpSpPr/>
          <p:nvPr/>
        </p:nvGrpSpPr>
        <p:grpSpPr>
          <a:xfrm>
            <a:off x="7964565" y="3587470"/>
            <a:ext cx="1103235" cy="1479835"/>
            <a:chOff x="393738" y="1475915"/>
            <a:chExt cx="1103235" cy="1479835"/>
          </a:xfrm>
        </p:grpSpPr>
        <p:sp>
          <p:nvSpPr>
            <p:cNvPr id="836" name="Google Shape;836;p33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3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3"/>
          <p:cNvGrpSpPr/>
          <p:nvPr/>
        </p:nvGrpSpPr>
        <p:grpSpPr>
          <a:xfrm>
            <a:off x="7493393" y="3611398"/>
            <a:ext cx="242585" cy="475038"/>
            <a:chOff x="6833975" y="3957025"/>
            <a:chExt cx="346550" cy="678625"/>
          </a:xfrm>
        </p:grpSpPr>
        <p:sp>
          <p:nvSpPr>
            <p:cNvPr id="844" name="Google Shape;844;p33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" name="Google Shape;847;p33"/>
          <p:cNvGrpSpPr/>
          <p:nvPr/>
        </p:nvGrpSpPr>
        <p:grpSpPr>
          <a:xfrm>
            <a:off x="80082" y="76210"/>
            <a:ext cx="1279828" cy="1427160"/>
            <a:chOff x="5321800" y="3042900"/>
            <a:chExt cx="1828325" cy="2038800"/>
          </a:xfrm>
        </p:grpSpPr>
        <p:sp>
          <p:nvSpPr>
            <p:cNvPr id="848" name="Google Shape;848;p33"/>
            <p:cNvSpPr/>
            <p:nvPr/>
          </p:nvSpPr>
          <p:spPr>
            <a:xfrm flipH="1">
              <a:off x="5404625" y="3080875"/>
              <a:ext cx="1745500" cy="1986375"/>
            </a:xfrm>
            <a:custGeom>
              <a:avLst/>
              <a:gdLst/>
              <a:ahLst/>
              <a:cxnLst/>
              <a:rect l="l" t="t" r="r" b="b"/>
              <a:pathLst>
                <a:path w="69820" h="79455" extrusionOk="0">
                  <a:moveTo>
                    <a:pt x="9484" y="25199"/>
                  </a:moveTo>
                  <a:lnTo>
                    <a:pt x="48816" y="69941"/>
                  </a:lnTo>
                  <a:lnTo>
                    <a:pt x="9484" y="69941"/>
                  </a:lnTo>
                  <a:lnTo>
                    <a:pt x="9484" y="25199"/>
                  </a:lnTo>
                  <a:close/>
                  <a:moveTo>
                    <a:pt x="0" y="1"/>
                  </a:moveTo>
                  <a:lnTo>
                    <a:pt x="0" y="79455"/>
                  </a:lnTo>
                  <a:lnTo>
                    <a:pt x="69819" y="794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3"/>
            <p:cNvSpPr/>
            <p:nvPr/>
          </p:nvSpPr>
          <p:spPr>
            <a:xfrm flipH="1">
              <a:off x="5321800" y="3042900"/>
              <a:ext cx="1791850" cy="2038800"/>
            </a:xfrm>
            <a:custGeom>
              <a:avLst/>
              <a:gdLst/>
              <a:ahLst/>
              <a:cxnLst/>
              <a:rect l="l" t="t" r="r" b="b"/>
              <a:pathLst>
                <a:path w="71674" h="81552" extrusionOk="0">
                  <a:moveTo>
                    <a:pt x="10639" y="28238"/>
                  </a:moveTo>
                  <a:lnTo>
                    <a:pt x="48147" y="70913"/>
                  </a:lnTo>
                  <a:lnTo>
                    <a:pt x="10639" y="70913"/>
                  </a:lnTo>
                  <a:lnTo>
                    <a:pt x="10639" y="28238"/>
                  </a:lnTo>
                  <a:close/>
                  <a:moveTo>
                    <a:pt x="9514" y="25198"/>
                  </a:moveTo>
                  <a:lnTo>
                    <a:pt x="9514" y="72038"/>
                  </a:lnTo>
                  <a:lnTo>
                    <a:pt x="50640" y="72038"/>
                  </a:lnTo>
                  <a:lnTo>
                    <a:pt x="9514" y="25198"/>
                  </a:lnTo>
                  <a:close/>
                  <a:moveTo>
                    <a:pt x="1155" y="3040"/>
                  </a:moveTo>
                  <a:lnTo>
                    <a:pt x="69150" y="80396"/>
                  </a:lnTo>
                  <a:lnTo>
                    <a:pt x="1155" y="80396"/>
                  </a:lnTo>
                  <a:lnTo>
                    <a:pt x="1155" y="3040"/>
                  </a:lnTo>
                  <a:close/>
                  <a:moveTo>
                    <a:pt x="0" y="0"/>
                  </a:moveTo>
                  <a:lnTo>
                    <a:pt x="0" y="81551"/>
                  </a:lnTo>
                  <a:lnTo>
                    <a:pt x="71673" y="81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33"/>
          <p:cNvGrpSpPr/>
          <p:nvPr/>
        </p:nvGrpSpPr>
        <p:grpSpPr>
          <a:xfrm>
            <a:off x="1651402" y="560265"/>
            <a:ext cx="171833" cy="943110"/>
            <a:chOff x="6952525" y="2517050"/>
            <a:chExt cx="245475" cy="1347300"/>
          </a:xfrm>
        </p:grpSpPr>
        <p:sp>
          <p:nvSpPr>
            <p:cNvPr id="851" name="Google Shape;851;p33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33"/>
          <p:cNvGrpSpPr/>
          <p:nvPr/>
        </p:nvGrpSpPr>
        <p:grpSpPr>
          <a:xfrm>
            <a:off x="6060922" y="4453927"/>
            <a:ext cx="1675047" cy="149573"/>
            <a:chOff x="4790625" y="1824675"/>
            <a:chExt cx="2392925" cy="213675"/>
          </a:xfrm>
        </p:grpSpPr>
        <p:sp>
          <p:nvSpPr>
            <p:cNvPr id="856" name="Google Shape;856;p33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33"/>
          <p:cNvGrpSpPr/>
          <p:nvPr/>
        </p:nvGrpSpPr>
        <p:grpSpPr>
          <a:xfrm>
            <a:off x="719998" y="1731965"/>
            <a:ext cx="246837" cy="387257"/>
            <a:chOff x="404525" y="4002625"/>
            <a:chExt cx="352625" cy="553225"/>
          </a:xfrm>
        </p:grpSpPr>
        <p:sp>
          <p:nvSpPr>
            <p:cNvPr id="862" name="Google Shape;862;p33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3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33"/>
          <p:cNvGrpSpPr/>
          <p:nvPr/>
        </p:nvGrpSpPr>
        <p:grpSpPr>
          <a:xfrm>
            <a:off x="80077" y="1731965"/>
            <a:ext cx="214917" cy="230335"/>
            <a:chOff x="424275" y="4593075"/>
            <a:chExt cx="307025" cy="329050"/>
          </a:xfrm>
        </p:grpSpPr>
        <p:sp>
          <p:nvSpPr>
            <p:cNvPr id="868" name="Google Shape;868;p33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33"/>
          <p:cNvGrpSpPr/>
          <p:nvPr/>
        </p:nvGrpSpPr>
        <p:grpSpPr>
          <a:xfrm>
            <a:off x="8852895" y="3108305"/>
            <a:ext cx="214918" cy="250565"/>
            <a:chOff x="6571050" y="2495000"/>
            <a:chExt cx="307025" cy="357950"/>
          </a:xfrm>
        </p:grpSpPr>
        <p:sp>
          <p:nvSpPr>
            <p:cNvPr id="872" name="Google Shape;872;p33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33"/>
          <p:cNvGrpSpPr/>
          <p:nvPr/>
        </p:nvGrpSpPr>
        <p:grpSpPr>
          <a:xfrm>
            <a:off x="8077160" y="1549785"/>
            <a:ext cx="346832" cy="1809080"/>
            <a:chOff x="4713875" y="2486650"/>
            <a:chExt cx="495475" cy="2584400"/>
          </a:xfrm>
        </p:grpSpPr>
        <p:sp>
          <p:nvSpPr>
            <p:cNvPr id="876" name="Google Shape;876;p33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bg>
      <p:bgPr>
        <a:solidFill>
          <a:schemeClr val="lt2"/>
        </a:solid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4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4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" name="Google Shape;894;p34"/>
          <p:cNvGrpSpPr/>
          <p:nvPr/>
        </p:nvGrpSpPr>
        <p:grpSpPr>
          <a:xfrm>
            <a:off x="76212" y="3274972"/>
            <a:ext cx="1493135" cy="1792333"/>
            <a:chOff x="2444075" y="2506775"/>
            <a:chExt cx="2133050" cy="2560475"/>
          </a:xfrm>
        </p:grpSpPr>
        <p:sp>
          <p:nvSpPr>
            <p:cNvPr id="895" name="Google Shape;895;p34"/>
            <p:cNvSpPr/>
            <p:nvPr/>
          </p:nvSpPr>
          <p:spPr>
            <a:xfrm>
              <a:off x="4219950" y="2777675"/>
              <a:ext cx="307775" cy="56275"/>
            </a:xfrm>
            <a:custGeom>
              <a:avLst/>
              <a:gdLst/>
              <a:ahLst/>
              <a:cxnLst/>
              <a:rect l="l" t="t" r="r" b="b"/>
              <a:pathLst>
                <a:path w="1231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12311" y="2250"/>
                  </a:lnTo>
                  <a:lnTo>
                    <a:pt x="87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4205500" y="2764000"/>
              <a:ext cx="371625" cy="84375"/>
            </a:xfrm>
            <a:custGeom>
              <a:avLst/>
              <a:gdLst/>
              <a:ahLst/>
              <a:cxnLst/>
              <a:rect l="l" t="t" r="r" b="b"/>
              <a:pathLst>
                <a:path w="14865" h="3375" extrusionOk="0">
                  <a:moveTo>
                    <a:pt x="9150" y="1125"/>
                  </a:moveTo>
                  <a:lnTo>
                    <a:pt x="10913" y="2220"/>
                  </a:lnTo>
                  <a:lnTo>
                    <a:pt x="1186" y="2220"/>
                  </a:lnTo>
                  <a:lnTo>
                    <a:pt x="1186" y="1125"/>
                  </a:lnTo>
                  <a:close/>
                  <a:moveTo>
                    <a:pt x="1" y="1"/>
                  </a:moveTo>
                  <a:lnTo>
                    <a:pt x="1" y="3375"/>
                  </a:lnTo>
                  <a:lnTo>
                    <a:pt x="14864" y="3375"/>
                  </a:lnTo>
                  <a:lnTo>
                    <a:pt x="94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2826300" y="2722225"/>
              <a:ext cx="1393675" cy="111725"/>
            </a:xfrm>
            <a:custGeom>
              <a:avLst/>
              <a:gdLst/>
              <a:ahLst/>
              <a:cxnLst/>
              <a:rect l="l" t="t" r="r" b="b"/>
              <a:pathLst>
                <a:path w="55747" h="4469" extrusionOk="0">
                  <a:moveTo>
                    <a:pt x="1" y="0"/>
                  </a:moveTo>
                  <a:lnTo>
                    <a:pt x="1" y="4468"/>
                  </a:lnTo>
                  <a:lnTo>
                    <a:pt x="55746" y="4468"/>
                  </a:lnTo>
                  <a:lnTo>
                    <a:pt x="55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2812625" y="2707775"/>
              <a:ext cx="1421775" cy="140600"/>
            </a:xfrm>
            <a:custGeom>
              <a:avLst/>
              <a:gdLst/>
              <a:ahLst/>
              <a:cxnLst/>
              <a:rect l="l" t="t" r="r" b="b"/>
              <a:pathLst>
                <a:path w="56871" h="5624" extrusionOk="0">
                  <a:moveTo>
                    <a:pt x="55716" y="1125"/>
                  </a:moveTo>
                  <a:lnTo>
                    <a:pt x="55716" y="4469"/>
                  </a:lnTo>
                  <a:lnTo>
                    <a:pt x="1125" y="4469"/>
                  </a:lnTo>
                  <a:lnTo>
                    <a:pt x="1125" y="1125"/>
                  </a:lnTo>
                  <a:close/>
                  <a:moveTo>
                    <a:pt x="1" y="1"/>
                  </a:moveTo>
                  <a:lnTo>
                    <a:pt x="1" y="5624"/>
                  </a:lnTo>
                  <a:lnTo>
                    <a:pt x="56871" y="5624"/>
                  </a:lnTo>
                  <a:lnTo>
                    <a:pt x="568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2750325" y="2833925"/>
              <a:ext cx="120075" cy="1721925"/>
            </a:xfrm>
            <a:custGeom>
              <a:avLst/>
              <a:gdLst/>
              <a:ahLst/>
              <a:cxnLst/>
              <a:rect l="l" t="t" r="r" b="b"/>
              <a:pathLst>
                <a:path w="4803" h="68877" extrusionOk="0">
                  <a:moveTo>
                    <a:pt x="0" y="0"/>
                  </a:moveTo>
                  <a:lnTo>
                    <a:pt x="0" y="68877"/>
                  </a:lnTo>
                  <a:lnTo>
                    <a:pt x="4803" y="68877"/>
                  </a:lnTo>
                  <a:lnTo>
                    <a:pt x="4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2736650" y="2819475"/>
              <a:ext cx="148200" cy="1750825"/>
            </a:xfrm>
            <a:custGeom>
              <a:avLst/>
              <a:gdLst/>
              <a:ahLst/>
              <a:cxnLst/>
              <a:rect l="l" t="t" r="r" b="b"/>
              <a:pathLst>
                <a:path w="5928" h="70033" extrusionOk="0">
                  <a:moveTo>
                    <a:pt x="4772" y="1156"/>
                  </a:moveTo>
                  <a:lnTo>
                    <a:pt x="4772" y="68907"/>
                  </a:lnTo>
                  <a:lnTo>
                    <a:pt x="1125" y="68907"/>
                  </a:lnTo>
                  <a:lnTo>
                    <a:pt x="1125" y="1156"/>
                  </a:lnTo>
                  <a:close/>
                  <a:moveTo>
                    <a:pt x="0" y="1"/>
                  </a:moveTo>
                  <a:lnTo>
                    <a:pt x="0" y="70032"/>
                  </a:lnTo>
                  <a:lnTo>
                    <a:pt x="5927" y="70032"/>
                  </a:lnTo>
                  <a:lnTo>
                    <a:pt x="59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2667500" y="4102925"/>
              <a:ext cx="277375" cy="277400"/>
            </a:xfrm>
            <a:custGeom>
              <a:avLst/>
              <a:gdLst/>
              <a:ahLst/>
              <a:cxnLst/>
              <a:rect l="l" t="t" r="r" b="b"/>
              <a:pathLst>
                <a:path w="11095" h="11096" extrusionOk="0">
                  <a:moveTo>
                    <a:pt x="5562" y="1"/>
                  </a:moveTo>
                  <a:cubicBezTo>
                    <a:pt x="2493" y="1"/>
                    <a:pt x="0" y="2493"/>
                    <a:pt x="0" y="5563"/>
                  </a:cubicBezTo>
                  <a:cubicBezTo>
                    <a:pt x="0" y="8603"/>
                    <a:pt x="2493" y="11095"/>
                    <a:pt x="5562" y="11095"/>
                  </a:cubicBezTo>
                  <a:cubicBezTo>
                    <a:pt x="8632" y="11095"/>
                    <a:pt x="11094" y="8603"/>
                    <a:pt x="11094" y="5563"/>
                  </a:cubicBezTo>
                  <a:cubicBezTo>
                    <a:pt x="11094" y="2493"/>
                    <a:pt x="8632" y="1"/>
                    <a:pt x="5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2653800" y="4088500"/>
              <a:ext cx="307025" cy="306250"/>
            </a:xfrm>
            <a:custGeom>
              <a:avLst/>
              <a:gdLst/>
              <a:ahLst/>
              <a:cxnLst/>
              <a:rect l="l" t="t" r="r" b="b"/>
              <a:pathLst>
                <a:path w="12281" h="12250" extrusionOk="0">
                  <a:moveTo>
                    <a:pt x="6110" y="1155"/>
                  </a:moveTo>
                  <a:cubicBezTo>
                    <a:pt x="8876" y="1155"/>
                    <a:pt x="11095" y="3374"/>
                    <a:pt x="11095" y="6140"/>
                  </a:cubicBezTo>
                  <a:cubicBezTo>
                    <a:pt x="11095" y="8876"/>
                    <a:pt x="8846" y="11095"/>
                    <a:pt x="6110" y="11095"/>
                  </a:cubicBezTo>
                  <a:cubicBezTo>
                    <a:pt x="3375" y="11095"/>
                    <a:pt x="1126" y="8876"/>
                    <a:pt x="1126" y="6140"/>
                  </a:cubicBezTo>
                  <a:cubicBezTo>
                    <a:pt x="1126" y="3374"/>
                    <a:pt x="3375" y="1155"/>
                    <a:pt x="6110" y="1155"/>
                  </a:cubicBezTo>
                  <a:close/>
                  <a:moveTo>
                    <a:pt x="6110" y="0"/>
                  </a:moveTo>
                  <a:cubicBezTo>
                    <a:pt x="2737" y="0"/>
                    <a:pt x="1" y="2736"/>
                    <a:pt x="1" y="6140"/>
                  </a:cubicBezTo>
                  <a:cubicBezTo>
                    <a:pt x="1" y="9514"/>
                    <a:pt x="2737" y="12250"/>
                    <a:pt x="6110" y="12250"/>
                  </a:cubicBezTo>
                  <a:cubicBezTo>
                    <a:pt x="9484" y="12250"/>
                    <a:pt x="12281" y="9514"/>
                    <a:pt x="12220" y="6140"/>
                  </a:cubicBezTo>
                  <a:cubicBezTo>
                    <a:pt x="12220" y="2736"/>
                    <a:pt x="9484" y="0"/>
                    <a:pt x="6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3660675" y="2639375"/>
              <a:ext cx="277375" cy="277400"/>
            </a:xfrm>
            <a:custGeom>
              <a:avLst/>
              <a:gdLst/>
              <a:ahLst/>
              <a:cxnLst/>
              <a:rect l="l" t="t" r="r" b="b"/>
              <a:pathLst>
                <a:path w="11095" h="11096" extrusionOk="0">
                  <a:moveTo>
                    <a:pt x="5532" y="1"/>
                  </a:moveTo>
                  <a:cubicBezTo>
                    <a:pt x="2462" y="1"/>
                    <a:pt x="0" y="2463"/>
                    <a:pt x="0" y="5533"/>
                  </a:cubicBezTo>
                  <a:cubicBezTo>
                    <a:pt x="0" y="8603"/>
                    <a:pt x="2462" y="11095"/>
                    <a:pt x="5532" y="11095"/>
                  </a:cubicBezTo>
                  <a:cubicBezTo>
                    <a:pt x="8602" y="11095"/>
                    <a:pt x="11095" y="8603"/>
                    <a:pt x="11095" y="5533"/>
                  </a:cubicBezTo>
                  <a:cubicBezTo>
                    <a:pt x="11095" y="2463"/>
                    <a:pt x="8602" y="1"/>
                    <a:pt x="5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3646225" y="2625700"/>
              <a:ext cx="306275" cy="306275"/>
            </a:xfrm>
            <a:custGeom>
              <a:avLst/>
              <a:gdLst/>
              <a:ahLst/>
              <a:cxnLst/>
              <a:rect l="l" t="t" r="r" b="b"/>
              <a:pathLst>
                <a:path w="12251" h="12251" extrusionOk="0">
                  <a:moveTo>
                    <a:pt x="6110" y="1125"/>
                  </a:moveTo>
                  <a:cubicBezTo>
                    <a:pt x="8846" y="1125"/>
                    <a:pt x="11095" y="3344"/>
                    <a:pt x="11095" y="6080"/>
                  </a:cubicBezTo>
                  <a:cubicBezTo>
                    <a:pt x="11095" y="8816"/>
                    <a:pt x="8846" y="11065"/>
                    <a:pt x="6110" y="11065"/>
                  </a:cubicBezTo>
                  <a:cubicBezTo>
                    <a:pt x="3375" y="11065"/>
                    <a:pt x="1125" y="8816"/>
                    <a:pt x="1125" y="6080"/>
                  </a:cubicBezTo>
                  <a:cubicBezTo>
                    <a:pt x="1125" y="3344"/>
                    <a:pt x="3375" y="1125"/>
                    <a:pt x="6110" y="1125"/>
                  </a:cubicBezTo>
                  <a:close/>
                  <a:moveTo>
                    <a:pt x="6110" y="1"/>
                  </a:moveTo>
                  <a:cubicBezTo>
                    <a:pt x="2736" y="1"/>
                    <a:pt x="1" y="2736"/>
                    <a:pt x="1" y="6141"/>
                  </a:cubicBezTo>
                  <a:cubicBezTo>
                    <a:pt x="1" y="9515"/>
                    <a:pt x="2736" y="12250"/>
                    <a:pt x="6110" y="12250"/>
                  </a:cubicBezTo>
                  <a:cubicBezTo>
                    <a:pt x="9515" y="12250"/>
                    <a:pt x="12250" y="9484"/>
                    <a:pt x="12250" y="6141"/>
                  </a:cubicBezTo>
                  <a:cubicBezTo>
                    <a:pt x="12250" y="2736"/>
                    <a:pt x="9484" y="1"/>
                    <a:pt x="6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2460050" y="2520650"/>
              <a:ext cx="351075" cy="340650"/>
            </a:xfrm>
            <a:custGeom>
              <a:avLst/>
              <a:gdLst/>
              <a:ahLst/>
              <a:cxnLst/>
              <a:rect l="l" t="t" r="r" b="b"/>
              <a:pathLst>
                <a:path w="14043" h="13626" extrusionOk="0">
                  <a:moveTo>
                    <a:pt x="4715" y="1"/>
                  </a:moveTo>
                  <a:cubicBezTo>
                    <a:pt x="3610" y="1"/>
                    <a:pt x="2508" y="419"/>
                    <a:pt x="1672" y="1254"/>
                  </a:cubicBezTo>
                  <a:cubicBezTo>
                    <a:pt x="0" y="2957"/>
                    <a:pt x="0" y="5692"/>
                    <a:pt x="1672" y="7364"/>
                  </a:cubicBezTo>
                  <a:lnTo>
                    <a:pt x="7933" y="13625"/>
                  </a:lnTo>
                  <a:lnTo>
                    <a:pt x="14043" y="7516"/>
                  </a:lnTo>
                  <a:lnTo>
                    <a:pt x="7781" y="1254"/>
                  </a:lnTo>
                  <a:cubicBezTo>
                    <a:pt x="6930" y="419"/>
                    <a:pt x="5821" y="1"/>
                    <a:pt x="4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2444075" y="2506775"/>
              <a:ext cx="387575" cy="375800"/>
            </a:xfrm>
            <a:custGeom>
              <a:avLst/>
              <a:gdLst/>
              <a:ahLst/>
              <a:cxnLst/>
              <a:rect l="l" t="t" r="r" b="b"/>
              <a:pathLst>
                <a:path w="15503" h="15032" extrusionOk="0">
                  <a:moveTo>
                    <a:pt x="5350" y="1110"/>
                  </a:moveTo>
                  <a:cubicBezTo>
                    <a:pt x="6323" y="1110"/>
                    <a:pt x="7296" y="1506"/>
                    <a:pt x="7995" y="2235"/>
                  </a:cubicBezTo>
                  <a:lnTo>
                    <a:pt x="13892" y="8101"/>
                  </a:lnTo>
                  <a:lnTo>
                    <a:pt x="8572" y="13421"/>
                  </a:lnTo>
                  <a:lnTo>
                    <a:pt x="2676" y="7554"/>
                  </a:lnTo>
                  <a:cubicBezTo>
                    <a:pt x="1247" y="6065"/>
                    <a:pt x="1247" y="3664"/>
                    <a:pt x="2676" y="2235"/>
                  </a:cubicBezTo>
                  <a:cubicBezTo>
                    <a:pt x="3405" y="1506"/>
                    <a:pt x="4408" y="1110"/>
                    <a:pt x="5350" y="1110"/>
                  </a:cubicBezTo>
                  <a:close/>
                  <a:moveTo>
                    <a:pt x="5350" y="1"/>
                  </a:moveTo>
                  <a:cubicBezTo>
                    <a:pt x="4097" y="1"/>
                    <a:pt x="2843" y="472"/>
                    <a:pt x="1885" y="1414"/>
                  </a:cubicBezTo>
                  <a:cubicBezTo>
                    <a:pt x="1" y="3329"/>
                    <a:pt x="1" y="6430"/>
                    <a:pt x="1885" y="8345"/>
                  </a:cubicBezTo>
                  <a:lnTo>
                    <a:pt x="8572" y="15032"/>
                  </a:lnTo>
                  <a:lnTo>
                    <a:pt x="15503" y="8101"/>
                  </a:lnTo>
                  <a:lnTo>
                    <a:pt x="8815" y="1414"/>
                  </a:lnTo>
                  <a:cubicBezTo>
                    <a:pt x="7858" y="472"/>
                    <a:pt x="6604" y="1"/>
                    <a:pt x="5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2779950" y="4555825"/>
              <a:ext cx="90450" cy="326025"/>
            </a:xfrm>
            <a:custGeom>
              <a:avLst/>
              <a:gdLst/>
              <a:ahLst/>
              <a:cxnLst/>
              <a:rect l="l" t="t" r="r" b="b"/>
              <a:pathLst>
                <a:path w="3618" h="13041" extrusionOk="0">
                  <a:moveTo>
                    <a:pt x="1" y="1"/>
                  </a:moveTo>
                  <a:lnTo>
                    <a:pt x="1" y="13040"/>
                  </a:lnTo>
                  <a:lnTo>
                    <a:pt x="3618" y="13040"/>
                  </a:lnTo>
                  <a:lnTo>
                    <a:pt x="36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2765525" y="4542150"/>
              <a:ext cx="119325" cy="354125"/>
            </a:xfrm>
            <a:custGeom>
              <a:avLst/>
              <a:gdLst/>
              <a:ahLst/>
              <a:cxnLst/>
              <a:rect l="l" t="t" r="r" b="b"/>
              <a:pathLst>
                <a:path w="4773" h="14165" extrusionOk="0">
                  <a:moveTo>
                    <a:pt x="3617" y="1125"/>
                  </a:moveTo>
                  <a:lnTo>
                    <a:pt x="3617" y="13010"/>
                  </a:lnTo>
                  <a:lnTo>
                    <a:pt x="1155" y="13010"/>
                  </a:lnTo>
                  <a:lnTo>
                    <a:pt x="1155" y="1125"/>
                  </a:lnTo>
                  <a:close/>
                  <a:moveTo>
                    <a:pt x="0" y="0"/>
                  </a:moveTo>
                  <a:lnTo>
                    <a:pt x="0" y="14165"/>
                  </a:lnTo>
                  <a:lnTo>
                    <a:pt x="4772" y="14165"/>
                  </a:lnTo>
                  <a:lnTo>
                    <a:pt x="4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2855950" y="4881825"/>
              <a:ext cx="28900" cy="185425"/>
            </a:xfrm>
            <a:custGeom>
              <a:avLst/>
              <a:gdLst/>
              <a:ahLst/>
              <a:cxnLst/>
              <a:rect l="l" t="t" r="r" b="b"/>
              <a:pathLst>
                <a:path w="1156" h="7417" extrusionOk="0">
                  <a:moveTo>
                    <a:pt x="0" y="0"/>
                  </a:moveTo>
                  <a:lnTo>
                    <a:pt x="0" y="7417"/>
                  </a:lnTo>
                  <a:lnTo>
                    <a:pt x="1155" y="7417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2618850" y="2625700"/>
              <a:ext cx="415700" cy="416450"/>
            </a:xfrm>
            <a:custGeom>
              <a:avLst/>
              <a:gdLst/>
              <a:ahLst/>
              <a:cxnLst/>
              <a:rect l="l" t="t" r="r" b="b"/>
              <a:pathLst>
                <a:path w="16628" h="16658" extrusionOk="0">
                  <a:moveTo>
                    <a:pt x="8299" y="1"/>
                  </a:moveTo>
                  <a:cubicBezTo>
                    <a:pt x="3709" y="1"/>
                    <a:pt x="1" y="3740"/>
                    <a:pt x="1" y="8329"/>
                  </a:cubicBezTo>
                  <a:cubicBezTo>
                    <a:pt x="1" y="12919"/>
                    <a:pt x="3709" y="16658"/>
                    <a:pt x="8299" y="16658"/>
                  </a:cubicBezTo>
                  <a:cubicBezTo>
                    <a:pt x="12889" y="16658"/>
                    <a:pt x="16627" y="12919"/>
                    <a:pt x="16627" y="8329"/>
                  </a:cubicBezTo>
                  <a:cubicBezTo>
                    <a:pt x="16627" y="3740"/>
                    <a:pt x="12889" y="1"/>
                    <a:pt x="8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2604425" y="2611275"/>
              <a:ext cx="444550" cy="445325"/>
            </a:xfrm>
            <a:custGeom>
              <a:avLst/>
              <a:gdLst/>
              <a:ahLst/>
              <a:cxnLst/>
              <a:rect l="l" t="t" r="r" b="b"/>
              <a:pathLst>
                <a:path w="17782" h="17813" extrusionOk="0">
                  <a:moveTo>
                    <a:pt x="8876" y="1155"/>
                  </a:moveTo>
                  <a:cubicBezTo>
                    <a:pt x="13131" y="1155"/>
                    <a:pt x="16627" y="4651"/>
                    <a:pt x="16627" y="8906"/>
                  </a:cubicBezTo>
                  <a:cubicBezTo>
                    <a:pt x="16627" y="13162"/>
                    <a:pt x="13131" y="16657"/>
                    <a:pt x="8876" y="16657"/>
                  </a:cubicBezTo>
                  <a:cubicBezTo>
                    <a:pt x="4620" y="16657"/>
                    <a:pt x="1125" y="13162"/>
                    <a:pt x="1125" y="8906"/>
                  </a:cubicBezTo>
                  <a:cubicBezTo>
                    <a:pt x="1125" y="4651"/>
                    <a:pt x="4620" y="1155"/>
                    <a:pt x="8876" y="1155"/>
                  </a:cubicBezTo>
                  <a:close/>
                  <a:moveTo>
                    <a:pt x="8876" y="0"/>
                  </a:moveTo>
                  <a:cubicBezTo>
                    <a:pt x="3982" y="0"/>
                    <a:pt x="0" y="4013"/>
                    <a:pt x="0" y="8906"/>
                  </a:cubicBezTo>
                  <a:cubicBezTo>
                    <a:pt x="0" y="13800"/>
                    <a:pt x="3982" y="17812"/>
                    <a:pt x="8876" y="17812"/>
                  </a:cubicBezTo>
                  <a:cubicBezTo>
                    <a:pt x="13769" y="17812"/>
                    <a:pt x="17782" y="13800"/>
                    <a:pt x="17782" y="8906"/>
                  </a:cubicBezTo>
                  <a:cubicBezTo>
                    <a:pt x="17782" y="4013"/>
                    <a:pt x="13769" y="0"/>
                    <a:pt x="8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2718400" y="2726025"/>
              <a:ext cx="216600" cy="216575"/>
            </a:xfrm>
            <a:custGeom>
              <a:avLst/>
              <a:gdLst/>
              <a:ahLst/>
              <a:cxnLst/>
              <a:rect l="l" t="t" r="r" b="b"/>
              <a:pathLst>
                <a:path w="8664" h="8663" extrusionOk="0">
                  <a:moveTo>
                    <a:pt x="4317" y="0"/>
                  </a:moveTo>
                  <a:cubicBezTo>
                    <a:pt x="1946" y="0"/>
                    <a:pt x="1" y="1915"/>
                    <a:pt x="1" y="4316"/>
                  </a:cubicBezTo>
                  <a:cubicBezTo>
                    <a:pt x="1" y="6717"/>
                    <a:pt x="1946" y="8663"/>
                    <a:pt x="4317" y="8663"/>
                  </a:cubicBezTo>
                  <a:cubicBezTo>
                    <a:pt x="6718" y="8663"/>
                    <a:pt x="8663" y="6717"/>
                    <a:pt x="8663" y="4316"/>
                  </a:cubicBezTo>
                  <a:cubicBezTo>
                    <a:pt x="8663" y="1915"/>
                    <a:pt x="6718" y="0"/>
                    <a:pt x="4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2703975" y="2711575"/>
              <a:ext cx="244700" cy="244700"/>
            </a:xfrm>
            <a:custGeom>
              <a:avLst/>
              <a:gdLst/>
              <a:ahLst/>
              <a:cxnLst/>
              <a:rect l="l" t="t" r="r" b="b"/>
              <a:pathLst>
                <a:path w="9788" h="9788" extrusionOk="0">
                  <a:moveTo>
                    <a:pt x="4894" y="1186"/>
                  </a:moveTo>
                  <a:cubicBezTo>
                    <a:pt x="6961" y="1186"/>
                    <a:pt x="8632" y="2858"/>
                    <a:pt x="8663" y="4925"/>
                  </a:cubicBezTo>
                  <a:cubicBezTo>
                    <a:pt x="8663" y="7022"/>
                    <a:pt x="6961" y="8694"/>
                    <a:pt x="4894" y="8694"/>
                  </a:cubicBezTo>
                  <a:cubicBezTo>
                    <a:pt x="2827" y="8694"/>
                    <a:pt x="1155" y="6992"/>
                    <a:pt x="1155" y="4925"/>
                  </a:cubicBezTo>
                  <a:cubicBezTo>
                    <a:pt x="1155" y="2858"/>
                    <a:pt x="2857" y="1186"/>
                    <a:pt x="4894" y="1186"/>
                  </a:cubicBezTo>
                  <a:close/>
                  <a:moveTo>
                    <a:pt x="4894" y="1"/>
                  </a:moveTo>
                  <a:cubicBezTo>
                    <a:pt x="2219" y="1"/>
                    <a:pt x="0" y="2189"/>
                    <a:pt x="0" y="4894"/>
                  </a:cubicBezTo>
                  <a:cubicBezTo>
                    <a:pt x="0" y="7599"/>
                    <a:pt x="2189" y="9788"/>
                    <a:pt x="4894" y="9788"/>
                  </a:cubicBezTo>
                  <a:cubicBezTo>
                    <a:pt x="7599" y="9788"/>
                    <a:pt x="9757" y="7599"/>
                    <a:pt x="9787" y="4894"/>
                  </a:cubicBezTo>
                  <a:cubicBezTo>
                    <a:pt x="9787" y="2189"/>
                    <a:pt x="7599" y="1"/>
                    <a:pt x="4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34"/>
          <p:cNvGrpSpPr/>
          <p:nvPr/>
        </p:nvGrpSpPr>
        <p:grpSpPr>
          <a:xfrm>
            <a:off x="720003" y="2493615"/>
            <a:ext cx="327163" cy="637788"/>
            <a:chOff x="2114275" y="3036050"/>
            <a:chExt cx="467375" cy="911125"/>
          </a:xfrm>
        </p:grpSpPr>
        <p:sp>
          <p:nvSpPr>
            <p:cNvPr id="915" name="Google Shape;915;p34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4"/>
          <p:cNvGrpSpPr/>
          <p:nvPr/>
        </p:nvGrpSpPr>
        <p:grpSpPr>
          <a:xfrm>
            <a:off x="720002" y="4404927"/>
            <a:ext cx="1675047" cy="149573"/>
            <a:chOff x="4790625" y="1824675"/>
            <a:chExt cx="2392925" cy="213675"/>
          </a:xfrm>
        </p:grpSpPr>
        <p:sp>
          <p:nvSpPr>
            <p:cNvPr id="919" name="Google Shape;919;p3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34"/>
          <p:cNvGrpSpPr/>
          <p:nvPr/>
        </p:nvGrpSpPr>
        <p:grpSpPr>
          <a:xfrm>
            <a:off x="76202" y="2816032"/>
            <a:ext cx="214917" cy="230335"/>
            <a:chOff x="424275" y="4593075"/>
            <a:chExt cx="307025" cy="329050"/>
          </a:xfrm>
        </p:grpSpPr>
        <p:sp>
          <p:nvSpPr>
            <p:cNvPr id="925" name="Google Shape;925;p34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" name="Google Shape;928;p34"/>
          <p:cNvGrpSpPr/>
          <p:nvPr/>
        </p:nvGrpSpPr>
        <p:grpSpPr>
          <a:xfrm>
            <a:off x="720002" y="3711535"/>
            <a:ext cx="1100050" cy="540978"/>
            <a:chOff x="823225" y="4003400"/>
            <a:chExt cx="1571500" cy="772825"/>
          </a:xfrm>
        </p:grpSpPr>
        <p:sp>
          <p:nvSpPr>
            <p:cNvPr id="929" name="Google Shape;929;p34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931;p34"/>
          <p:cNvGrpSpPr/>
          <p:nvPr/>
        </p:nvGrpSpPr>
        <p:grpSpPr>
          <a:xfrm>
            <a:off x="8004465" y="76195"/>
            <a:ext cx="1063335" cy="1454810"/>
            <a:chOff x="3064150" y="3027700"/>
            <a:chExt cx="1519050" cy="2078300"/>
          </a:xfrm>
        </p:grpSpPr>
        <p:sp>
          <p:nvSpPr>
            <p:cNvPr id="932" name="Google Shape;932;p34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34"/>
          <p:cNvGrpSpPr/>
          <p:nvPr/>
        </p:nvGrpSpPr>
        <p:grpSpPr>
          <a:xfrm>
            <a:off x="7533293" y="1055972"/>
            <a:ext cx="242585" cy="475038"/>
            <a:chOff x="6833975" y="3957025"/>
            <a:chExt cx="346550" cy="678625"/>
          </a:xfrm>
        </p:grpSpPr>
        <p:sp>
          <p:nvSpPr>
            <p:cNvPr id="970" name="Google Shape;970;p34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" name="Google Shape;973;p34"/>
          <p:cNvGrpSpPr/>
          <p:nvPr/>
        </p:nvGrpSpPr>
        <p:grpSpPr>
          <a:xfrm>
            <a:off x="6100822" y="540003"/>
            <a:ext cx="1675047" cy="149573"/>
            <a:chOff x="4790625" y="1824675"/>
            <a:chExt cx="2392925" cy="213675"/>
          </a:xfrm>
        </p:grpSpPr>
        <p:sp>
          <p:nvSpPr>
            <p:cNvPr id="974" name="Google Shape;974;p3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" name="Google Shape;979;p34"/>
          <p:cNvGrpSpPr/>
          <p:nvPr/>
        </p:nvGrpSpPr>
        <p:grpSpPr>
          <a:xfrm>
            <a:off x="8852895" y="1731985"/>
            <a:ext cx="214918" cy="250565"/>
            <a:chOff x="6571050" y="2495000"/>
            <a:chExt cx="307025" cy="357950"/>
          </a:xfrm>
        </p:grpSpPr>
        <p:sp>
          <p:nvSpPr>
            <p:cNvPr id="980" name="Google Shape;980;p34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" name="Google Shape;983;p34"/>
          <p:cNvGrpSpPr/>
          <p:nvPr/>
        </p:nvGrpSpPr>
        <p:grpSpPr>
          <a:xfrm>
            <a:off x="8077160" y="1731985"/>
            <a:ext cx="346832" cy="1809080"/>
            <a:chOff x="4713875" y="2486650"/>
            <a:chExt cx="495475" cy="2584400"/>
          </a:xfrm>
        </p:grpSpPr>
        <p:sp>
          <p:nvSpPr>
            <p:cNvPr id="984" name="Google Shape;984;p34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title" idx="2"/>
          </p:nvPr>
        </p:nvSpPr>
        <p:spPr>
          <a:xfrm>
            <a:off x="1277950" y="2470200"/>
            <a:ext cx="30579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1"/>
          </p:nvPr>
        </p:nvSpPr>
        <p:spPr>
          <a:xfrm>
            <a:off x="1277950" y="2808600"/>
            <a:ext cx="30579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title" idx="3"/>
          </p:nvPr>
        </p:nvSpPr>
        <p:spPr>
          <a:xfrm>
            <a:off x="4808250" y="2470200"/>
            <a:ext cx="30579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4"/>
          </p:nvPr>
        </p:nvSpPr>
        <p:spPr>
          <a:xfrm>
            <a:off x="4808250" y="2808600"/>
            <a:ext cx="30579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grpSp>
        <p:nvGrpSpPr>
          <p:cNvPr id="78" name="Google Shape;78;p5"/>
          <p:cNvGrpSpPr/>
          <p:nvPr/>
        </p:nvGrpSpPr>
        <p:grpSpPr>
          <a:xfrm>
            <a:off x="76197" y="2274260"/>
            <a:ext cx="346832" cy="1809080"/>
            <a:chOff x="4713875" y="2486650"/>
            <a:chExt cx="495475" cy="2584400"/>
          </a:xfrm>
        </p:grpSpPr>
        <p:sp>
          <p:nvSpPr>
            <p:cNvPr id="79" name="Google Shape;79;p5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5"/>
          <p:cNvGrpSpPr/>
          <p:nvPr/>
        </p:nvGrpSpPr>
        <p:grpSpPr>
          <a:xfrm>
            <a:off x="76202" y="1815315"/>
            <a:ext cx="214917" cy="230335"/>
            <a:chOff x="424275" y="4593075"/>
            <a:chExt cx="307025" cy="329050"/>
          </a:xfrm>
        </p:grpSpPr>
        <p:sp>
          <p:nvSpPr>
            <p:cNvPr id="95" name="Google Shape;95;p5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5"/>
          <p:cNvGrpSpPr/>
          <p:nvPr/>
        </p:nvGrpSpPr>
        <p:grpSpPr>
          <a:xfrm flipH="1">
            <a:off x="76200" y="4311955"/>
            <a:ext cx="1533560" cy="755352"/>
            <a:chOff x="383775" y="4031500"/>
            <a:chExt cx="2190800" cy="1079075"/>
          </a:xfrm>
        </p:grpSpPr>
        <p:sp>
          <p:nvSpPr>
            <p:cNvPr id="99" name="Google Shape;99;p5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5" name="Google Shape;105;p6"/>
          <p:cNvGrpSpPr/>
          <p:nvPr/>
        </p:nvGrpSpPr>
        <p:grpSpPr>
          <a:xfrm>
            <a:off x="76202" y="3853015"/>
            <a:ext cx="214917" cy="230335"/>
            <a:chOff x="424275" y="4593075"/>
            <a:chExt cx="307025" cy="329050"/>
          </a:xfrm>
        </p:grpSpPr>
        <p:sp>
          <p:nvSpPr>
            <p:cNvPr id="106" name="Google Shape;106;p6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6"/>
          <p:cNvGrpSpPr/>
          <p:nvPr/>
        </p:nvGrpSpPr>
        <p:grpSpPr>
          <a:xfrm flipH="1">
            <a:off x="76200" y="4311955"/>
            <a:ext cx="1533560" cy="755352"/>
            <a:chOff x="383775" y="4031500"/>
            <a:chExt cx="2190800" cy="1079075"/>
          </a:xfrm>
        </p:grpSpPr>
        <p:sp>
          <p:nvSpPr>
            <p:cNvPr id="110" name="Google Shape;110;p6"/>
            <p:cNvSpPr/>
            <p:nvPr/>
          </p:nvSpPr>
          <p:spPr>
            <a:xfrm>
              <a:off x="434836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83775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6"/>
          <p:cNvGrpSpPr/>
          <p:nvPr/>
        </p:nvGrpSpPr>
        <p:grpSpPr>
          <a:xfrm flipH="1">
            <a:off x="1838348" y="4917728"/>
            <a:ext cx="1675047" cy="149572"/>
            <a:chOff x="4790625" y="1824675"/>
            <a:chExt cx="2392925" cy="213675"/>
          </a:xfrm>
        </p:grpSpPr>
        <p:sp>
          <p:nvSpPr>
            <p:cNvPr id="113" name="Google Shape;113;p6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6"/>
          <p:cNvGrpSpPr/>
          <p:nvPr/>
        </p:nvGrpSpPr>
        <p:grpSpPr>
          <a:xfrm>
            <a:off x="7955178" y="76210"/>
            <a:ext cx="1184085" cy="1158745"/>
            <a:chOff x="5301275" y="2528150"/>
            <a:chExt cx="1691550" cy="1655350"/>
          </a:xfrm>
        </p:grpSpPr>
        <p:sp>
          <p:nvSpPr>
            <p:cNvPr id="119" name="Google Shape;119;p6"/>
            <p:cNvSpPr/>
            <p:nvPr/>
          </p:nvSpPr>
          <p:spPr>
            <a:xfrm>
              <a:off x="5362075" y="2582950"/>
              <a:ext cx="1630750" cy="1600550"/>
            </a:xfrm>
            <a:custGeom>
              <a:avLst/>
              <a:gdLst/>
              <a:ahLst/>
              <a:cxnLst/>
              <a:rect l="l" t="t" r="r" b="b"/>
              <a:pathLst>
                <a:path w="65230" h="64022" extrusionOk="0">
                  <a:moveTo>
                    <a:pt x="24378" y="7608"/>
                  </a:moveTo>
                  <a:cubicBezTo>
                    <a:pt x="32676" y="7608"/>
                    <a:pt x="40578" y="11133"/>
                    <a:pt x="46080" y="17334"/>
                  </a:cubicBezTo>
                  <a:cubicBezTo>
                    <a:pt x="55016" y="27334"/>
                    <a:pt x="55716" y="41833"/>
                    <a:pt x="48725" y="52563"/>
                  </a:cubicBezTo>
                  <a:lnTo>
                    <a:pt x="11399" y="10678"/>
                  </a:lnTo>
                  <a:cubicBezTo>
                    <a:pt x="15380" y="8671"/>
                    <a:pt x="19818" y="7608"/>
                    <a:pt x="24378" y="7608"/>
                  </a:cubicBezTo>
                  <a:close/>
                  <a:moveTo>
                    <a:pt x="24379" y="1"/>
                  </a:moveTo>
                  <a:cubicBezTo>
                    <a:pt x="15698" y="1"/>
                    <a:pt x="6985" y="3070"/>
                    <a:pt x="0" y="9310"/>
                  </a:cubicBezTo>
                  <a:lnTo>
                    <a:pt x="48816" y="64022"/>
                  </a:lnTo>
                  <a:cubicBezTo>
                    <a:pt x="63922" y="50557"/>
                    <a:pt x="65229" y="27365"/>
                    <a:pt x="51764" y="12289"/>
                  </a:cubicBezTo>
                  <a:cubicBezTo>
                    <a:pt x="44525" y="4150"/>
                    <a:pt x="34474" y="1"/>
                    <a:pt x="24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5301275" y="2528150"/>
              <a:ext cx="1573775" cy="1634850"/>
            </a:xfrm>
            <a:custGeom>
              <a:avLst/>
              <a:gdLst/>
              <a:ahLst/>
              <a:cxnLst/>
              <a:rect l="l" t="t" r="r" b="b"/>
              <a:pathLst>
                <a:path w="62951" h="65394" extrusionOk="0">
                  <a:moveTo>
                    <a:pt x="25168" y="8736"/>
                  </a:moveTo>
                  <a:cubicBezTo>
                    <a:pt x="33314" y="8736"/>
                    <a:pt x="41065" y="12231"/>
                    <a:pt x="46445" y="18280"/>
                  </a:cubicBezTo>
                  <a:cubicBezTo>
                    <a:pt x="54804" y="27642"/>
                    <a:pt x="56020" y="41472"/>
                    <a:pt x="49454" y="52171"/>
                  </a:cubicBezTo>
                  <a:lnTo>
                    <a:pt x="13101" y="11411"/>
                  </a:lnTo>
                  <a:cubicBezTo>
                    <a:pt x="16870" y="9648"/>
                    <a:pt x="21004" y="8736"/>
                    <a:pt x="25168" y="8736"/>
                  </a:cubicBezTo>
                  <a:close/>
                  <a:moveTo>
                    <a:pt x="25229" y="7550"/>
                  </a:moveTo>
                  <a:cubicBezTo>
                    <a:pt x="20609" y="7550"/>
                    <a:pt x="16050" y="8614"/>
                    <a:pt x="11946" y="10681"/>
                  </a:cubicBezTo>
                  <a:lnTo>
                    <a:pt x="11277" y="11015"/>
                  </a:lnTo>
                  <a:lnTo>
                    <a:pt x="49120" y="53448"/>
                  </a:lnTo>
                  <a:lnTo>
                    <a:pt x="49606" y="54025"/>
                  </a:lnTo>
                  <a:lnTo>
                    <a:pt x="50032" y="53387"/>
                  </a:lnTo>
                  <a:cubicBezTo>
                    <a:pt x="57327" y="42201"/>
                    <a:pt x="56233" y="27429"/>
                    <a:pt x="47327" y="17490"/>
                  </a:cubicBezTo>
                  <a:cubicBezTo>
                    <a:pt x="41734" y="11167"/>
                    <a:pt x="33649" y="7550"/>
                    <a:pt x="25229" y="7550"/>
                  </a:cubicBezTo>
                  <a:close/>
                  <a:moveTo>
                    <a:pt x="25178" y="1146"/>
                  </a:moveTo>
                  <a:cubicBezTo>
                    <a:pt x="35118" y="1146"/>
                    <a:pt x="45021" y="5210"/>
                    <a:pt x="52160" y="13174"/>
                  </a:cubicBezTo>
                  <a:cubicBezTo>
                    <a:pt x="58543" y="20408"/>
                    <a:pt x="61765" y="29678"/>
                    <a:pt x="61248" y="39283"/>
                  </a:cubicBezTo>
                  <a:cubicBezTo>
                    <a:pt x="60701" y="48736"/>
                    <a:pt x="56597" y="57399"/>
                    <a:pt x="49637" y="63782"/>
                  </a:cubicBezTo>
                  <a:lnTo>
                    <a:pt x="1581" y="9921"/>
                  </a:lnTo>
                  <a:cubicBezTo>
                    <a:pt x="8382" y="4038"/>
                    <a:pt x="16794" y="1146"/>
                    <a:pt x="25178" y="1146"/>
                  </a:cubicBezTo>
                  <a:close/>
                  <a:moveTo>
                    <a:pt x="25161" y="1"/>
                  </a:moveTo>
                  <a:cubicBezTo>
                    <a:pt x="16336" y="1"/>
                    <a:pt x="7482" y="3108"/>
                    <a:pt x="396" y="9435"/>
                  </a:cubicBezTo>
                  <a:lnTo>
                    <a:pt x="1" y="9800"/>
                  </a:lnTo>
                  <a:lnTo>
                    <a:pt x="49150" y="64968"/>
                  </a:lnTo>
                  <a:lnTo>
                    <a:pt x="49546" y="65393"/>
                  </a:lnTo>
                  <a:lnTo>
                    <a:pt x="50002" y="64968"/>
                  </a:lnTo>
                  <a:cubicBezTo>
                    <a:pt x="57388" y="58372"/>
                    <a:pt x="61795" y="49253"/>
                    <a:pt x="62373" y="39314"/>
                  </a:cubicBezTo>
                  <a:cubicBezTo>
                    <a:pt x="62950" y="29405"/>
                    <a:pt x="59607" y="19830"/>
                    <a:pt x="52980" y="12414"/>
                  </a:cubicBezTo>
                  <a:cubicBezTo>
                    <a:pt x="45629" y="4196"/>
                    <a:pt x="35415" y="1"/>
                    <a:pt x="25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8848145" y="2635242"/>
            <a:ext cx="214918" cy="250565"/>
            <a:chOff x="6571050" y="2495000"/>
            <a:chExt cx="307025" cy="357950"/>
          </a:xfrm>
        </p:grpSpPr>
        <p:sp>
          <p:nvSpPr>
            <p:cNvPr id="122" name="Google Shape;122;p6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6"/>
          <p:cNvGrpSpPr/>
          <p:nvPr/>
        </p:nvGrpSpPr>
        <p:grpSpPr>
          <a:xfrm>
            <a:off x="8891253" y="1463540"/>
            <a:ext cx="171833" cy="943110"/>
            <a:chOff x="6952525" y="2517050"/>
            <a:chExt cx="245475" cy="1347300"/>
          </a:xfrm>
        </p:grpSpPr>
        <p:sp>
          <p:nvSpPr>
            <p:cNvPr id="126" name="Google Shape;126;p6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subTitle" idx="1"/>
          </p:nvPr>
        </p:nvSpPr>
        <p:spPr>
          <a:xfrm>
            <a:off x="4727997" y="2948850"/>
            <a:ext cx="3232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4727997" y="1147950"/>
            <a:ext cx="3232800" cy="18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720000" y="1210225"/>
            <a:ext cx="7704000" cy="27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>
            <a:off x="2233575" y="2271600"/>
            <a:ext cx="46767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2233575" y="1455900"/>
            <a:ext cx="4676700" cy="8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/>
          <p:nvPr/>
        </p:nvSpPr>
        <p:spPr>
          <a:xfrm>
            <a:off x="578100" y="397650"/>
            <a:ext cx="8064000" cy="442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"/>
          <p:cNvSpPr/>
          <p:nvPr/>
        </p:nvSpPr>
        <p:spPr>
          <a:xfrm>
            <a:off x="501900" y="321450"/>
            <a:ext cx="8064000" cy="4424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 txBox="1">
            <a:spLocks noGrp="1"/>
          </p:cNvSpPr>
          <p:nvPr>
            <p:ph type="title" hasCustomPrompt="1"/>
          </p:nvPr>
        </p:nvSpPr>
        <p:spPr>
          <a:xfrm>
            <a:off x="1823225" y="1725750"/>
            <a:ext cx="5497500" cy="1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20" name="Google Shape;220;p11"/>
          <p:cNvSpPr txBox="1">
            <a:spLocks noGrp="1"/>
          </p:cNvSpPr>
          <p:nvPr>
            <p:ph type="subTitle" idx="1"/>
          </p:nvPr>
        </p:nvSpPr>
        <p:spPr>
          <a:xfrm>
            <a:off x="1823225" y="3079350"/>
            <a:ext cx="5497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Exo 2 Black"/>
              <a:buNone/>
              <a:defRPr sz="3500">
                <a:solidFill>
                  <a:schemeClr val="lt1"/>
                </a:solidFill>
                <a:latin typeface="Exo 2 Black"/>
                <a:ea typeface="Exo 2 Black"/>
                <a:cs typeface="Exo 2 Black"/>
                <a:sym typeface="Exo 2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16800"/>
            <a:ext cx="7704000" cy="3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9" r:id="rId30"/>
    <p:sldLayoutId id="2147483680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jpg"/><Relationship Id="rId5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.png"/><Relationship Id="rId3" Type="http://schemas.openxmlformats.org/officeDocument/2006/relationships/image" Target="../media/image33.pn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9.png"/><Relationship Id="rId3" Type="http://schemas.openxmlformats.org/officeDocument/2006/relationships/image" Target="../media/image35.png"/><Relationship Id="rId38" Type="http://schemas.openxmlformats.org/officeDocument/2006/relationships/image" Target="../media/image37.svg"/><Relationship Id="rId2" Type="http://schemas.openxmlformats.org/officeDocument/2006/relationships/notesSlide" Target="../notesSlides/notesSlide15.xml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0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png"/><Relationship Id="rId3" Type="http://schemas.openxmlformats.org/officeDocument/2006/relationships/image" Target="../media/image14.pn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28" Type="http://schemas.openxmlformats.org/officeDocument/2006/relationships/image" Target="../media/image41.png"/><Relationship Id="rId27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2.png"/><Relationship Id="rId5" Type="http://schemas.openxmlformats.org/officeDocument/2006/relationships/image" Target="NULL"/><Relationship Id="rId10" Type="http://schemas.openxmlformats.org/officeDocument/2006/relationships/image" Target="../media/image45.png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NULL"/><Relationship Id="rId4" Type="http://schemas.openxmlformats.org/officeDocument/2006/relationships/image" Target="../media/image21.pn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11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2.png"/><Relationship Id="rId5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NULL"/><Relationship Id="rId9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1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1.png"/><Relationship Id="rId4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1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2.png"/><Relationship Id="rId5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5.png"/><Relationship Id="rId5" Type="http://schemas.microsoft.com/office/2007/relationships/hdphoto" Target="../media/hdphoto4.wdp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microsoft.com/office/2007/relationships/hdphoto" Target="../media/hdphoto4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1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0.png"/><Relationship Id="rId5" Type="http://schemas.openxmlformats.org/officeDocument/2006/relationships/image" Target="NULL"/><Relationship Id="rId9" Type="http://schemas.microsoft.com/office/2007/relationships/hdphoto" Target="../media/hdphoto5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1" Type="http://schemas.openxmlformats.org/officeDocument/2006/relationships/image" Target="../media/image20.sv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8.xml"/><Relationship Id="rId23" Type="http://schemas.openxmlformats.org/officeDocument/2006/relationships/image" Target="../media/image2.svg"/><Relationship Id="rId22" Type="http://schemas.openxmlformats.org/officeDocument/2006/relationships/image" Target="../media/image1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3.png"/></Relationships>
</file>

<file path=ppt/slides/_rels/slide4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5.gif"/><Relationship Id="rId3" Type="http://schemas.openxmlformats.org/officeDocument/2006/relationships/image" Target="../media/image114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3" Type="http://schemas.openxmlformats.org/officeDocument/2006/relationships/image" Target="../media/image8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11" Type="http://schemas.openxmlformats.org/officeDocument/2006/relationships/image" Target="../media/image10.sv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.png"/><Relationship Id="rId3" Type="http://schemas.openxmlformats.org/officeDocument/2006/relationships/image" Target="../media/image14.pn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28" Type="http://schemas.openxmlformats.org/officeDocument/2006/relationships/image" Target="../media/image17.png"/><Relationship Id="rId27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.png"/><Relationship Id="rId3" Type="http://schemas.openxmlformats.org/officeDocument/2006/relationships/image" Target="../media/image18.png"/><Relationship Id="rId25" Type="http://schemas.openxmlformats.org/officeDocument/2006/relationships/image" Target="../media/image2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Relationship Id="rId27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9" name="Google Shape;1009;p38"/>
          <p:cNvGrpSpPr/>
          <p:nvPr/>
        </p:nvGrpSpPr>
        <p:grpSpPr>
          <a:xfrm>
            <a:off x="8720973" y="3258210"/>
            <a:ext cx="346832" cy="1809080"/>
            <a:chOff x="4713875" y="2486650"/>
            <a:chExt cx="495475" cy="2584400"/>
          </a:xfrm>
        </p:grpSpPr>
        <p:sp>
          <p:nvSpPr>
            <p:cNvPr id="1010" name="Google Shape;1010;p38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8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8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8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8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8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8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8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8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8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8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8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8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8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8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38"/>
          <p:cNvGrpSpPr/>
          <p:nvPr/>
        </p:nvGrpSpPr>
        <p:grpSpPr>
          <a:xfrm>
            <a:off x="76200" y="76205"/>
            <a:ext cx="1552162" cy="755352"/>
            <a:chOff x="359700" y="4031500"/>
            <a:chExt cx="2217375" cy="1079075"/>
          </a:xfrm>
        </p:grpSpPr>
        <p:sp>
          <p:nvSpPr>
            <p:cNvPr id="1029" name="Google Shape;1029;p38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38"/>
          <p:cNvGrpSpPr/>
          <p:nvPr/>
        </p:nvGrpSpPr>
        <p:grpSpPr>
          <a:xfrm>
            <a:off x="1856952" y="540003"/>
            <a:ext cx="1675047" cy="149573"/>
            <a:chOff x="4790625" y="1824675"/>
            <a:chExt cx="2392925" cy="213675"/>
          </a:xfrm>
        </p:grpSpPr>
        <p:sp>
          <p:nvSpPr>
            <p:cNvPr id="1032" name="Google Shape;1032;p38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8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8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8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8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" name="Google Shape;1037;p38"/>
          <p:cNvGrpSpPr/>
          <p:nvPr/>
        </p:nvGrpSpPr>
        <p:grpSpPr>
          <a:xfrm>
            <a:off x="6835350" y="4243388"/>
            <a:ext cx="246838" cy="387257"/>
            <a:chOff x="404525" y="4002625"/>
            <a:chExt cx="352625" cy="553225"/>
          </a:xfrm>
        </p:grpSpPr>
        <p:sp>
          <p:nvSpPr>
            <p:cNvPr id="1038" name="Google Shape;1038;p38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8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8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8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8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" name="Google Shape;1043;p38"/>
          <p:cNvGrpSpPr/>
          <p:nvPr/>
        </p:nvGrpSpPr>
        <p:grpSpPr>
          <a:xfrm>
            <a:off x="76202" y="1060140"/>
            <a:ext cx="214917" cy="230335"/>
            <a:chOff x="424275" y="4593075"/>
            <a:chExt cx="307025" cy="329050"/>
          </a:xfrm>
        </p:grpSpPr>
        <p:sp>
          <p:nvSpPr>
            <p:cNvPr id="1044" name="Google Shape;1044;p38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8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8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" name="Google Shape;1047;p38"/>
          <p:cNvGrpSpPr/>
          <p:nvPr/>
        </p:nvGrpSpPr>
        <p:grpSpPr>
          <a:xfrm>
            <a:off x="8720970" y="2779030"/>
            <a:ext cx="214918" cy="250565"/>
            <a:chOff x="6571050" y="2495000"/>
            <a:chExt cx="307025" cy="357950"/>
          </a:xfrm>
        </p:grpSpPr>
        <p:sp>
          <p:nvSpPr>
            <p:cNvPr id="1048" name="Google Shape;1048;p38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8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8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38"/>
          <p:cNvGrpSpPr/>
          <p:nvPr/>
        </p:nvGrpSpPr>
        <p:grpSpPr>
          <a:xfrm>
            <a:off x="7324160" y="3324670"/>
            <a:ext cx="1103235" cy="1479835"/>
            <a:chOff x="393738" y="1475915"/>
            <a:chExt cx="1103235" cy="1479835"/>
          </a:xfrm>
        </p:grpSpPr>
        <p:sp>
          <p:nvSpPr>
            <p:cNvPr id="1052" name="Google Shape;1052;p38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8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8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8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8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8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8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9" name="Google Shape;1059;p38"/>
          <p:cNvGrpSpPr/>
          <p:nvPr/>
        </p:nvGrpSpPr>
        <p:grpSpPr>
          <a:xfrm>
            <a:off x="335599" y="1174401"/>
            <a:ext cx="346832" cy="1809080"/>
            <a:chOff x="4713875" y="2486650"/>
            <a:chExt cx="495475" cy="2584400"/>
          </a:xfrm>
        </p:grpSpPr>
        <p:sp>
          <p:nvSpPr>
            <p:cNvPr id="1060" name="Google Shape;1060;p38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8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8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8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8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8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8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8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8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8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8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8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90181" y="1047900"/>
            <a:ext cx="8108464" cy="2586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NHIỆT LIỆT CHÀO ĐÓN </a:t>
            </a:r>
            <a:br>
              <a:rPr lang="en-US" sz="36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</a:br>
            <a:r>
              <a:rPr lang="en-US" sz="36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CÁC EM ĐẾN VỚI BÀI HỌC MỚI!</a:t>
            </a:r>
            <a:endParaRPr lang="en-US" sz="36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1" name="Google Shape;1511;p46"/>
          <p:cNvGrpSpPr/>
          <p:nvPr/>
        </p:nvGrpSpPr>
        <p:grpSpPr>
          <a:xfrm>
            <a:off x="76202" y="1759607"/>
            <a:ext cx="214917" cy="230335"/>
            <a:chOff x="424275" y="4593075"/>
            <a:chExt cx="307025" cy="329050"/>
          </a:xfrm>
        </p:grpSpPr>
        <p:sp>
          <p:nvSpPr>
            <p:cNvPr id="1512" name="Google Shape;1512;p46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46"/>
          <p:cNvGrpSpPr/>
          <p:nvPr/>
        </p:nvGrpSpPr>
        <p:grpSpPr>
          <a:xfrm>
            <a:off x="76190" y="76195"/>
            <a:ext cx="1063335" cy="1454810"/>
            <a:chOff x="3064150" y="3027700"/>
            <a:chExt cx="1519050" cy="2078300"/>
          </a:xfrm>
        </p:grpSpPr>
        <p:sp>
          <p:nvSpPr>
            <p:cNvPr id="1516" name="Google Shape;1516;p46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6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6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6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6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6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6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6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6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6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6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6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6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6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6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6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46"/>
          <p:cNvGrpSpPr/>
          <p:nvPr/>
        </p:nvGrpSpPr>
        <p:grpSpPr>
          <a:xfrm flipH="1">
            <a:off x="1368123" y="76202"/>
            <a:ext cx="1675047" cy="149573"/>
            <a:chOff x="4790625" y="1824675"/>
            <a:chExt cx="2392925" cy="213675"/>
          </a:xfrm>
        </p:grpSpPr>
        <p:sp>
          <p:nvSpPr>
            <p:cNvPr id="1554" name="Google Shape;1554;p46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6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6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6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6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63666" y="624493"/>
            <a:ext cx="1536509" cy="1083239"/>
            <a:chOff x="1346536" y="605456"/>
            <a:chExt cx="1536509" cy="1083239"/>
          </a:xfrm>
        </p:grpSpPr>
        <p:pic>
          <p:nvPicPr>
            <p:cNvPr id="132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36509" cy="108323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40842" y="790515"/>
              <a:ext cx="1189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2060"/>
                  </a:solidFill>
                </a:rPr>
                <a:t>Ví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dụ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1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99476" y="1977586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07" y="2579209"/>
            <a:ext cx="3165204" cy="1513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0119" y="2373948"/>
                <a:ext cx="4325976" cy="2335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dirty="0" smtClean="0"/>
                  <a:t>Ta </a:t>
                </a:r>
                <a:r>
                  <a:rPr lang="en-US" sz="2200" dirty="0" err="1" smtClean="0"/>
                  <a:t>có</a:t>
                </a:r>
                <a:r>
                  <a:rPr lang="en-US" sz="2200" dirty="0" smtClean="0"/>
                  <a:t>: </a:t>
                </a:r>
                <a:r>
                  <a:rPr lang="en-US" sz="22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200" dirty="0" smtClean="0"/>
                  <a:t>)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200" dirty="0" smtClean="0"/>
                  <a:t> = 90</a:t>
                </a:r>
                <a:r>
                  <a:rPr lang="en-US" sz="2200" baseline="30000" dirty="0" smtClean="0"/>
                  <a:t>o </a:t>
                </a:r>
                <a:endParaRPr lang="en-US" sz="22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    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2200" dirty="0" smtClean="0"/>
                  <a:t>)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200" dirty="0" smtClean="0"/>
                  <a:t> = 60</a:t>
                </a:r>
                <a:r>
                  <a:rPr lang="en-US" sz="2200" baseline="30000" dirty="0" smtClean="0"/>
                  <a:t>o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200" baseline="30000" dirty="0"/>
                  <a:t> </a:t>
                </a:r>
                <a:r>
                  <a:rPr lang="en-US" sz="2200" baseline="30000" dirty="0" smtClean="0"/>
                  <a:t>           </a:t>
                </a:r>
                <a:r>
                  <a:rPr lang="en-US" sz="2200" dirty="0" smtClean="0"/>
                  <a:t>  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200" dirty="0" smtClean="0"/>
                  <a:t>) =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200" dirty="0" smtClean="0"/>
                  <a:t>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                   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𝐷𝐵𝐶</m:t>
                        </m:r>
                      </m:e>
                    </m:acc>
                  </m:oMath>
                </a14:m>
                <a:r>
                  <a:rPr lang="en-US" sz="2200" dirty="0" smtClean="0"/>
                  <a:t> = 150</a:t>
                </a:r>
                <a:r>
                  <a:rPr lang="en-US" sz="2200" baseline="30000" dirty="0" smtClean="0"/>
                  <a:t>o</a:t>
                </a:r>
                <a:endParaRPr lang="en-US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19" y="2373948"/>
                <a:ext cx="4325976" cy="2335832"/>
              </a:xfrm>
              <a:prstGeom prst="rect">
                <a:avLst/>
              </a:prstGeom>
              <a:blipFill rotWithShape="0">
                <a:blip r:embed="rId7"/>
                <a:stretch>
                  <a:fillRect l="-1831" r="-3662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2924317" y="677526"/>
                <a:ext cx="5505744" cy="1186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dirty="0" smtClean="0"/>
                  <a:t>Cho tam </a:t>
                </a:r>
                <a:r>
                  <a:rPr lang="en-US" sz="2200" dirty="0" err="1" smtClean="0"/>
                  <a:t>giác</a:t>
                </a:r>
                <a:r>
                  <a:rPr lang="en-US" sz="2200" dirty="0" smtClean="0"/>
                  <a:t> ABC </a:t>
                </a:r>
                <a:r>
                  <a:rPr lang="en-US" sz="2200" dirty="0" err="1" smtClean="0"/>
                  <a:t>vuông</a:t>
                </a:r>
                <a:r>
                  <a:rPr lang="en-US" sz="2200" dirty="0" smtClean="0"/>
                  <a:t> </a:t>
                </a:r>
                <a:r>
                  <a:rPr lang="en-US" sz="2200" dirty="0" err="1" smtClean="0"/>
                  <a:t>tại</a:t>
                </a:r>
                <a:r>
                  <a:rPr lang="en-US" sz="2200" dirty="0" smtClean="0"/>
                  <a:t> A </a:t>
                </a:r>
                <a:r>
                  <a:rPr lang="en-US" sz="2200" dirty="0" err="1" smtClean="0"/>
                  <a:t>và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200" dirty="0" smtClean="0"/>
                  <a:t> = 30</a:t>
                </a:r>
                <a:r>
                  <a:rPr lang="en-US" sz="2200" baseline="30000" dirty="0" smtClean="0"/>
                  <a:t>o</a:t>
                </a:r>
                <a:r>
                  <a:rPr lang="en-US" sz="2200" dirty="0" smtClean="0"/>
                  <a:t>. </a:t>
                </a:r>
                <a:r>
                  <a:rPr lang="en-US" sz="2200" dirty="0" err="1" smtClean="0"/>
                  <a:t>Tính</a:t>
                </a:r>
                <a:r>
                  <a:rPr lang="en-US" sz="2200" dirty="0" smtClean="0"/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200" dirty="0" smtClean="0"/>
                  <a:t>),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200" dirty="0" smtClean="0"/>
                  <a:t>),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200" dirty="0" smtClean="0"/>
                  <a:t>).</a:t>
                </a:r>
                <a:endParaRPr lang="en-US" sz="2200" dirty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317" y="677526"/>
                <a:ext cx="5505744" cy="1186863"/>
              </a:xfrm>
              <a:prstGeom prst="rect">
                <a:avLst/>
              </a:prstGeom>
              <a:blipFill rotWithShape="0">
                <a:blip r:embed="rId8"/>
                <a:stretch>
                  <a:fillRect l="-1440" r="-1440" b="-3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791055" y="501203"/>
            <a:ext cx="1890500" cy="1083239"/>
            <a:chOff x="1346536" y="605456"/>
            <a:chExt cx="1519988" cy="1083239"/>
          </a:xfrm>
        </p:grpSpPr>
        <p:pic>
          <p:nvPicPr>
            <p:cNvPr id="95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19988" cy="1083239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1443689" y="772645"/>
              <a:ext cx="1342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2060"/>
                  </a:solidFill>
                </a:rPr>
                <a:t>Luyện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tập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1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942766" y="668392"/>
                <a:ext cx="4549643" cy="439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Cho tam </a:t>
                </a:r>
                <a:r>
                  <a:rPr lang="en-US" sz="2000" dirty="0" err="1">
                    <a:latin typeface="+mn-lt"/>
                  </a:rPr>
                  <a:t>giác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đều</a:t>
                </a:r>
                <a:r>
                  <a:rPr lang="en-US" sz="2000" dirty="0">
                    <a:latin typeface="+mn-lt"/>
                  </a:rPr>
                  <a:t> ABC. </a:t>
                </a:r>
                <a:r>
                  <a:rPr lang="en-US" sz="2000" dirty="0" err="1">
                    <a:latin typeface="+mn-lt"/>
                  </a:rPr>
                  <a:t>Tính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smtClean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).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766" y="668392"/>
                <a:ext cx="4549643" cy="439479"/>
              </a:xfrm>
              <a:prstGeom prst="rect">
                <a:avLst/>
              </a:prstGeom>
              <a:blipFill rotWithShape="0">
                <a:blip r:embed="rId6"/>
                <a:stretch>
                  <a:fillRect l="-1475" r="-53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/>
          <p:cNvSpPr txBox="1"/>
          <p:nvPr/>
        </p:nvSpPr>
        <p:spPr>
          <a:xfrm>
            <a:off x="4327557" y="1245888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335694" y="1722459"/>
                <a:ext cx="5440166" cy="2872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ADBC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𝐵𝐴𝐷</m:t>
                          </m:r>
                        </m:e>
                      </m:acc>
                    </m:oMath>
                  </m:oMathPara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AD//BC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𝐵𝐴𝐷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𝐴𝐵𝐷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694" y="1722459"/>
                <a:ext cx="5440166" cy="2872389"/>
              </a:xfrm>
              <a:prstGeom prst="rect">
                <a:avLst/>
              </a:prstGeom>
              <a:blipFill rotWithShape="0">
                <a:blip r:embed="rId7"/>
                <a:stretch>
                  <a:fillRect l="-1120" b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0" y="1951053"/>
            <a:ext cx="3609145" cy="2371550"/>
            <a:chOff x="70234" y="1971602"/>
            <a:chExt cx="3609145" cy="237155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234" y="1971602"/>
              <a:ext cx="3609145" cy="23715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286054" y="2126750"/>
              <a:ext cx="392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070C0"/>
                  </a:solidFill>
                </a:rPr>
                <a:t>A</a:t>
              </a:r>
              <a:endParaRPr lang="en-US" sz="2000" i="1" dirty="0">
                <a:solidFill>
                  <a:srgbClr val="0070C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94591" y="3892074"/>
              <a:ext cx="392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B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226342" y="3892074"/>
              <a:ext cx="392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C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013000" y="2126750"/>
              <a:ext cx="392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9" name="Google Shape;1709;p48"/>
          <p:cNvGrpSpPr/>
          <p:nvPr/>
        </p:nvGrpSpPr>
        <p:grpSpPr>
          <a:xfrm flipH="1" flipV="1">
            <a:off x="76200" y="65931"/>
            <a:ext cx="1552162" cy="755352"/>
            <a:chOff x="359700" y="4031500"/>
            <a:chExt cx="2217375" cy="1079075"/>
          </a:xfrm>
        </p:grpSpPr>
        <p:sp>
          <p:nvSpPr>
            <p:cNvPr id="1710" name="Google Shape;1710;p48"/>
            <p:cNvSpPr/>
            <p:nvPr/>
          </p:nvSpPr>
          <p:spPr>
            <a:xfrm>
              <a:off x="463050" y="4094575"/>
              <a:ext cx="2114025" cy="1016000"/>
            </a:xfrm>
            <a:custGeom>
              <a:avLst/>
              <a:gdLst/>
              <a:ahLst/>
              <a:cxnLst/>
              <a:rect l="l" t="t" r="r" b="b"/>
              <a:pathLst>
                <a:path w="84561" h="40640" extrusionOk="0">
                  <a:moveTo>
                    <a:pt x="76901" y="12068"/>
                  </a:moveTo>
                  <a:lnTo>
                    <a:pt x="76901" y="33040"/>
                  </a:lnTo>
                  <a:lnTo>
                    <a:pt x="33344" y="33040"/>
                  </a:lnTo>
                  <a:lnTo>
                    <a:pt x="76901" y="12068"/>
                  </a:lnTo>
                  <a:close/>
                  <a:moveTo>
                    <a:pt x="84561" y="1"/>
                  </a:moveTo>
                  <a:lnTo>
                    <a:pt x="0" y="40639"/>
                  </a:lnTo>
                  <a:lnTo>
                    <a:pt x="84561" y="40639"/>
                  </a:lnTo>
                  <a:lnTo>
                    <a:pt x="845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8"/>
            <p:cNvSpPr/>
            <p:nvPr/>
          </p:nvSpPr>
          <p:spPr>
            <a:xfrm>
              <a:off x="359700" y="4031500"/>
              <a:ext cx="2190800" cy="1054000"/>
            </a:xfrm>
            <a:custGeom>
              <a:avLst/>
              <a:gdLst/>
              <a:ahLst/>
              <a:cxnLst/>
              <a:rect l="l" t="t" r="r" b="b"/>
              <a:pathLst>
                <a:path w="87632" h="42160" extrusionOk="0">
                  <a:moveTo>
                    <a:pt x="78847" y="13922"/>
                  </a:moveTo>
                  <a:lnTo>
                    <a:pt x="78847" y="33405"/>
                  </a:lnTo>
                  <a:lnTo>
                    <a:pt x="38329" y="33405"/>
                  </a:lnTo>
                  <a:lnTo>
                    <a:pt x="78847" y="13922"/>
                  </a:lnTo>
                  <a:close/>
                  <a:moveTo>
                    <a:pt x="80002" y="12129"/>
                  </a:moveTo>
                  <a:lnTo>
                    <a:pt x="33375" y="34560"/>
                  </a:lnTo>
                  <a:lnTo>
                    <a:pt x="80002" y="34560"/>
                  </a:lnTo>
                  <a:lnTo>
                    <a:pt x="80002" y="12129"/>
                  </a:lnTo>
                  <a:close/>
                  <a:moveTo>
                    <a:pt x="86476" y="1824"/>
                  </a:moveTo>
                  <a:lnTo>
                    <a:pt x="86476" y="41004"/>
                  </a:lnTo>
                  <a:lnTo>
                    <a:pt x="5016" y="41004"/>
                  </a:lnTo>
                  <a:lnTo>
                    <a:pt x="86476" y="1824"/>
                  </a:lnTo>
                  <a:close/>
                  <a:moveTo>
                    <a:pt x="87631" y="1"/>
                  </a:moveTo>
                  <a:lnTo>
                    <a:pt x="0" y="42159"/>
                  </a:lnTo>
                  <a:lnTo>
                    <a:pt x="87631" y="42159"/>
                  </a:lnTo>
                  <a:lnTo>
                    <a:pt x="87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2" name="Google Shape;1712;p48"/>
          <p:cNvGrpSpPr/>
          <p:nvPr/>
        </p:nvGrpSpPr>
        <p:grpSpPr>
          <a:xfrm>
            <a:off x="1302148" y="426629"/>
            <a:ext cx="1675047" cy="149573"/>
            <a:chOff x="4790625" y="1824675"/>
            <a:chExt cx="2392925" cy="213675"/>
          </a:xfrm>
        </p:grpSpPr>
        <p:sp>
          <p:nvSpPr>
            <p:cNvPr id="1713" name="Google Shape;1713;p48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8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8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8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8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48"/>
          <p:cNvGrpSpPr/>
          <p:nvPr/>
        </p:nvGrpSpPr>
        <p:grpSpPr>
          <a:xfrm>
            <a:off x="76202" y="1060140"/>
            <a:ext cx="214917" cy="230335"/>
            <a:chOff x="424275" y="4593075"/>
            <a:chExt cx="307025" cy="329050"/>
          </a:xfrm>
        </p:grpSpPr>
        <p:sp>
          <p:nvSpPr>
            <p:cNvPr id="1719" name="Google Shape;1719;p48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8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8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2" name="Google Shape;1722;p48"/>
          <p:cNvGrpSpPr/>
          <p:nvPr/>
        </p:nvGrpSpPr>
        <p:grpSpPr>
          <a:xfrm>
            <a:off x="8692743" y="3211740"/>
            <a:ext cx="346832" cy="1809080"/>
            <a:chOff x="4713875" y="2486650"/>
            <a:chExt cx="495475" cy="2584400"/>
          </a:xfrm>
        </p:grpSpPr>
        <p:sp>
          <p:nvSpPr>
            <p:cNvPr id="1723" name="Google Shape;1723;p48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8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8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8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8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8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8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8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8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8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8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8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8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944028" y="780825"/>
            <a:ext cx="4758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</a:rPr>
              <a:t>2. Tích vô hướng của hai vectơ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97" y="1569846"/>
            <a:ext cx="3247613" cy="1393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88453" y="3115578"/>
                <a:ext cx="7227431" cy="1213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toán học, giá trị của biểu thức </a:t>
                </a:r>
                <a14:m>
                  <m:oMath xmlns:m="http://schemas.openxmlformats.org/officeDocument/2006/math">
                    <m:r>
                      <a:rPr lang="nl-NL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nl-NL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e>
                        </m:acc>
                      </m:e>
                    </m:d>
                    <m:r>
                      <a:rPr lang="nl-NL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nl-NL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nl-NL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(không kể đơn vị đo) được gọi là gì?</a:t>
                </a:r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53" y="3115578"/>
                <a:ext cx="7227431" cy="1213730"/>
              </a:xfrm>
              <a:prstGeom prst="rect">
                <a:avLst/>
              </a:prstGeom>
              <a:blipFill rotWithShape="0">
                <a:blip r:embed="rId4"/>
                <a:stretch>
                  <a:fillRect b="-5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5018832" y="1734620"/>
            <a:ext cx="2969232" cy="1084318"/>
            <a:chOff x="2876764" y="3641846"/>
            <a:chExt cx="2969232" cy="1084318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3267182" y="4526109"/>
              <a:ext cx="2188396" cy="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3267182" y="3641846"/>
              <a:ext cx="1828800" cy="88426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Arc 42"/>
            <p:cNvSpPr/>
            <p:nvPr/>
          </p:nvSpPr>
          <p:spPr>
            <a:xfrm>
              <a:off x="3472664" y="4377134"/>
              <a:ext cx="174661" cy="297950"/>
            </a:xfrm>
            <a:prstGeom prst="arc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76764" y="4326054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070C0"/>
                  </a:solidFill>
                </a:rPr>
                <a:t>O</a:t>
              </a:r>
              <a:endParaRPr lang="en-US" sz="2000" i="1" dirty="0">
                <a:solidFill>
                  <a:srgbClr val="0070C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55578" y="4326054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M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0347" y="4177079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661232" y="4151540"/>
                  <a:ext cx="3904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US" sz="20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1232" y="4151540"/>
                  <a:ext cx="390418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856441" y="3677947"/>
                  <a:ext cx="390418" cy="4374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n-US" sz="20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6441" y="3677947"/>
                  <a:ext cx="390418" cy="43749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6667" r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1746;p49"/>
          <p:cNvGrpSpPr/>
          <p:nvPr/>
        </p:nvGrpSpPr>
        <p:grpSpPr>
          <a:xfrm>
            <a:off x="8077173" y="1004710"/>
            <a:ext cx="346832" cy="1809080"/>
            <a:chOff x="4713875" y="2486650"/>
            <a:chExt cx="495475" cy="2584400"/>
          </a:xfrm>
        </p:grpSpPr>
        <p:sp>
          <p:nvSpPr>
            <p:cNvPr id="1747" name="Google Shape;1747;p49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9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9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9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9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9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9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9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9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9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9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9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49"/>
          <p:cNvGrpSpPr/>
          <p:nvPr/>
        </p:nvGrpSpPr>
        <p:grpSpPr>
          <a:xfrm>
            <a:off x="76202" y="4429515"/>
            <a:ext cx="327163" cy="637788"/>
            <a:chOff x="2114275" y="3036050"/>
            <a:chExt cx="467375" cy="911125"/>
          </a:xfrm>
        </p:grpSpPr>
        <p:sp>
          <p:nvSpPr>
            <p:cNvPr id="1763" name="Google Shape;1763;p49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9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49"/>
          <p:cNvGrpSpPr/>
          <p:nvPr/>
        </p:nvGrpSpPr>
        <p:grpSpPr>
          <a:xfrm>
            <a:off x="720003" y="3483963"/>
            <a:ext cx="171833" cy="810670"/>
            <a:chOff x="2112775" y="1815675"/>
            <a:chExt cx="245475" cy="1158100"/>
          </a:xfrm>
        </p:grpSpPr>
        <p:sp>
          <p:nvSpPr>
            <p:cNvPr id="1767" name="Google Shape;1767;p49"/>
            <p:cNvSpPr/>
            <p:nvPr/>
          </p:nvSpPr>
          <p:spPr>
            <a:xfrm>
              <a:off x="2174325" y="2030725"/>
              <a:ext cx="183925" cy="928600"/>
            </a:xfrm>
            <a:custGeom>
              <a:avLst/>
              <a:gdLst/>
              <a:ahLst/>
              <a:cxnLst/>
              <a:rect l="l" t="t" r="r" b="b"/>
              <a:pathLst>
                <a:path w="7357" h="37144" extrusionOk="0">
                  <a:moveTo>
                    <a:pt x="0" y="0"/>
                  </a:moveTo>
                  <a:lnTo>
                    <a:pt x="0" y="33466"/>
                  </a:lnTo>
                  <a:cubicBezTo>
                    <a:pt x="0" y="35502"/>
                    <a:pt x="1611" y="37144"/>
                    <a:pt x="3678" y="37144"/>
                  </a:cubicBezTo>
                  <a:cubicBezTo>
                    <a:pt x="5715" y="37144"/>
                    <a:pt x="7356" y="35472"/>
                    <a:pt x="7356" y="33466"/>
                  </a:cubicBezTo>
                  <a:lnTo>
                    <a:pt x="73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9"/>
            <p:cNvSpPr/>
            <p:nvPr/>
          </p:nvSpPr>
          <p:spPr>
            <a:xfrm>
              <a:off x="2113525" y="2016275"/>
              <a:ext cx="213550" cy="957500"/>
            </a:xfrm>
            <a:custGeom>
              <a:avLst/>
              <a:gdLst/>
              <a:ahLst/>
              <a:cxnLst/>
              <a:rect l="l" t="t" r="r" b="b"/>
              <a:pathLst>
                <a:path w="8542" h="38300" extrusionOk="0">
                  <a:moveTo>
                    <a:pt x="7356" y="1125"/>
                  </a:moveTo>
                  <a:lnTo>
                    <a:pt x="7356" y="34044"/>
                  </a:lnTo>
                  <a:cubicBezTo>
                    <a:pt x="7356" y="35746"/>
                    <a:pt x="5958" y="37144"/>
                    <a:pt x="4256" y="37144"/>
                  </a:cubicBezTo>
                  <a:cubicBezTo>
                    <a:pt x="2523" y="37144"/>
                    <a:pt x="1125" y="35746"/>
                    <a:pt x="1125" y="34044"/>
                  </a:cubicBezTo>
                  <a:lnTo>
                    <a:pt x="1125" y="1125"/>
                  </a:lnTo>
                  <a:close/>
                  <a:moveTo>
                    <a:pt x="548" y="1"/>
                  </a:moveTo>
                  <a:cubicBezTo>
                    <a:pt x="244" y="1"/>
                    <a:pt x="1" y="274"/>
                    <a:pt x="1" y="578"/>
                  </a:cubicBezTo>
                  <a:lnTo>
                    <a:pt x="1" y="34044"/>
                  </a:lnTo>
                  <a:cubicBezTo>
                    <a:pt x="1" y="36384"/>
                    <a:pt x="1885" y="38299"/>
                    <a:pt x="4256" y="38299"/>
                  </a:cubicBezTo>
                  <a:cubicBezTo>
                    <a:pt x="6596" y="38299"/>
                    <a:pt x="8542" y="36384"/>
                    <a:pt x="8511" y="34044"/>
                  </a:cubicBezTo>
                  <a:lnTo>
                    <a:pt x="8511" y="578"/>
                  </a:lnTo>
                  <a:cubicBezTo>
                    <a:pt x="8511" y="274"/>
                    <a:pt x="8238" y="1"/>
                    <a:pt x="7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9"/>
            <p:cNvSpPr/>
            <p:nvPr/>
          </p:nvSpPr>
          <p:spPr>
            <a:xfrm>
              <a:off x="2127200" y="2763250"/>
              <a:ext cx="184675" cy="28900"/>
            </a:xfrm>
            <a:custGeom>
              <a:avLst/>
              <a:gdLst/>
              <a:ahLst/>
              <a:cxnLst/>
              <a:rect l="l" t="t" r="r" b="b"/>
              <a:pathLst>
                <a:path w="7387" h="1156" extrusionOk="0">
                  <a:moveTo>
                    <a:pt x="1" y="0"/>
                  </a:moveTo>
                  <a:lnTo>
                    <a:pt x="1" y="1155"/>
                  </a:lnTo>
                  <a:lnTo>
                    <a:pt x="7387" y="1155"/>
                  </a:lnTo>
                  <a:lnTo>
                    <a:pt x="73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9"/>
            <p:cNvSpPr/>
            <p:nvPr/>
          </p:nvSpPr>
          <p:spPr>
            <a:xfrm>
              <a:off x="2112775" y="1815675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86" y="1945"/>
                  </a:moveTo>
                  <a:lnTo>
                    <a:pt x="7082" y="8025"/>
                  </a:lnTo>
                  <a:lnTo>
                    <a:pt x="1490" y="8025"/>
                  </a:lnTo>
                  <a:lnTo>
                    <a:pt x="4286" y="1945"/>
                  </a:lnTo>
                  <a:close/>
                  <a:moveTo>
                    <a:pt x="4316" y="0"/>
                  </a:moveTo>
                  <a:cubicBezTo>
                    <a:pt x="4073" y="0"/>
                    <a:pt x="3860" y="152"/>
                    <a:pt x="3769" y="335"/>
                  </a:cubicBezTo>
                  <a:lnTo>
                    <a:pt x="91" y="8359"/>
                  </a:lnTo>
                  <a:cubicBezTo>
                    <a:pt x="0" y="8511"/>
                    <a:pt x="0" y="8754"/>
                    <a:pt x="122" y="8906"/>
                  </a:cubicBezTo>
                  <a:cubicBezTo>
                    <a:pt x="243" y="9028"/>
                    <a:pt x="426" y="9149"/>
                    <a:pt x="639" y="9149"/>
                  </a:cubicBezTo>
                  <a:lnTo>
                    <a:pt x="7994" y="9149"/>
                  </a:lnTo>
                  <a:cubicBezTo>
                    <a:pt x="8177" y="9149"/>
                    <a:pt x="8329" y="9058"/>
                    <a:pt x="8481" y="8906"/>
                  </a:cubicBezTo>
                  <a:cubicBezTo>
                    <a:pt x="8602" y="8754"/>
                    <a:pt x="8602" y="8541"/>
                    <a:pt x="8541" y="8359"/>
                  </a:cubicBezTo>
                  <a:lnTo>
                    <a:pt x="4833" y="335"/>
                  </a:lnTo>
                  <a:cubicBezTo>
                    <a:pt x="4742" y="122"/>
                    <a:pt x="4529" y="0"/>
                    <a:pt x="4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1" name="Google Shape;1771;p49"/>
          <p:cNvGrpSpPr/>
          <p:nvPr/>
        </p:nvGrpSpPr>
        <p:grpSpPr>
          <a:xfrm>
            <a:off x="7883728" y="76210"/>
            <a:ext cx="1184085" cy="1158745"/>
            <a:chOff x="5301275" y="2528150"/>
            <a:chExt cx="1691550" cy="1655350"/>
          </a:xfrm>
        </p:grpSpPr>
        <p:sp>
          <p:nvSpPr>
            <p:cNvPr id="1772" name="Google Shape;1772;p49"/>
            <p:cNvSpPr/>
            <p:nvPr/>
          </p:nvSpPr>
          <p:spPr>
            <a:xfrm>
              <a:off x="5362075" y="2582950"/>
              <a:ext cx="1630750" cy="1600550"/>
            </a:xfrm>
            <a:custGeom>
              <a:avLst/>
              <a:gdLst/>
              <a:ahLst/>
              <a:cxnLst/>
              <a:rect l="l" t="t" r="r" b="b"/>
              <a:pathLst>
                <a:path w="65230" h="64022" extrusionOk="0">
                  <a:moveTo>
                    <a:pt x="24378" y="7608"/>
                  </a:moveTo>
                  <a:cubicBezTo>
                    <a:pt x="32676" y="7608"/>
                    <a:pt x="40578" y="11133"/>
                    <a:pt x="46080" y="17334"/>
                  </a:cubicBezTo>
                  <a:cubicBezTo>
                    <a:pt x="55016" y="27334"/>
                    <a:pt x="55716" y="41833"/>
                    <a:pt x="48725" y="52563"/>
                  </a:cubicBezTo>
                  <a:lnTo>
                    <a:pt x="11399" y="10678"/>
                  </a:lnTo>
                  <a:cubicBezTo>
                    <a:pt x="15380" y="8671"/>
                    <a:pt x="19818" y="7608"/>
                    <a:pt x="24378" y="7608"/>
                  </a:cubicBezTo>
                  <a:close/>
                  <a:moveTo>
                    <a:pt x="24379" y="1"/>
                  </a:moveTo>
                  <a:cubicBezTo>
                    <a:pt x="15698" y="1"/>
                    <a:pt x="6985" y="3070"/>
                    <a:pt x="0" y="9310"/>
                  </a:cubicBezTo>
                  <a:lnTo>
                    <a:pt x="48816" y="64022"/>
                  </a:lnTo>
                  <a:cubicBezTo>
                    <a:pt x="63922" y="50557"/>
                    <a:pt x="65229" y="27365"/>
                    <a:pt x="51764" y="12289"/>
                  </a:cubicBezTo>
                  <a:cubicBezTo>
                    <a:pt x="44525" y="4150"/>
                    <a:pt x="34474" y="1"/>
                    <a:pt x="24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9"/>
            <p:cNvSpPr/>
            <p:nvPr/>
          </p:nvSpPr>
          <p:spPr>
            <a:xfrm>
              <a:off x="5301275" y="2528150"/>
              <a:ext cx="1573775" cy="1634850"/>
            </a:xfrm>
            <a:custGeom>
              <a:avLst/>
              <a:gdLst/>
              <a:ahLst/>
              <a:cxnLst/>
              <a:rect l="l" t="t" r="r" b="b"/>
              <a:pathLst>
                <a:path w="62951" h="65394" extrusionOk="0">
                  <a:moveTo>
                    <a:pt x="25168" y="8736"/>
                  </a:moveTo>
                  <a:cubicBezTo>
                    <a:pt x="33314" y="8736"/>
                    <a:pt x="41065" y="12231"/>
                    <a:pt x="46445" y="18280"/>
                  </a:cubicBezTo>
                  <a:cubicBezTo>
                    <a:pt x="54804" y="27642"/>
                    <a:pt x="56020" y="41472"/>
                    <a:pt x="49454" y="52171"/>
                  </a:cubicBezTo>
                  <a:lnTo>
                    <a:pt x="13101" y="11411"/>
                  </a:lnTo>
                  <a:cubicBezTo>
                    <a:pt x="16870" y="9648"/>
                    <a:pt x="21004" y="8736"/>
                    <a:pt x="25168" y="8736"/>
                  </a:cubicBezTo>
                  <a:close/>
                  <a:moveTo>
                    <a:pt x="25229" y="7550"/>
                  </a:moveTo>
                  <a:cubicBezTo>
                    <a:pt x="20609" y="7550"/>
                    <a:pt x="16050" y="8614"/>
                    <a:pt x="11946" y="10681"/>
                  </a:cubicBezTo>
                  <a:lnTo>
                    <a:pt x="11277" y="11015"/>
                  </a:lnTo>
                  <a:lnTo>
                    <a:pt x="49120" y="53448"/>
                  </a:lnTo>
                  <a:lnTo>
                    <a:pt x="49606" y="54025"/>
                  </a:lnTo>
                  <a:lnTo>
                    <a:pt x="50032" y="53387"/>
                  </a:lnTo>
                  <a:cubicBezTo>
                    <a:pt x="57327" y="42201"/>
                    <a:pt x="56233" y="27429"/>
                    <a:pt x="47327" y="17490"/>
                  </a:cubicBezTo>
                  <a:cubicBezTo>
                    <a:pt x="41734" y="11167"/>
                    <a:pt x="33649" y="7550"/>
                    <a:pt x="25229" y="7550"/>
                  </a:cubicBezTo>
                  <a:close/>
                  <a:moveTo>
                    <a:pt x="25178" y="1146"/>
                  </a:moveTo>
                  <a:cubicBezTo>
                    <a:pt x="35118" y="1146"/>
                    <a:pt x="45021" y="5210"/>
                    <a:pt x="52160" y="13174"/>
                  </a:cubicBezTo>
                  <a:cubicBezTo>
                    <a:pt x="58543" y="20408"/>
                    <a:pt x="61765" y="29678"/>
                    <a:pt x="61248" y="39283"/>
                  </a:cubicBezTo>
                  <a:cubicBezTo>
                    <a:pt x="60701" y="48736"/>
                    <a:pt x="56597" y="57399"/>
                    <a:pt x="49637" y="63782"/>
                  </a:cubicBezTo>
                  <a:lnTo>
                    <a:pt x="1581" y="9921"/>
                  </a:lnTo>
                  <a:cubicBezTo>
                    <a:pt x="8382" y="4038"/>
                    <a:pt x="16794" y="1146"/>
                    <a:pt x="25178" y="1146"/>
                  </a:cubicBezTo>
                  <a:close/>
                  <a:moveTo>
                    <a:pt x="25161" y="1"/>
                  </a:moveTo>
                  <a:cubicBezTo>
                    <a:pt x="16336" y="1"/>
                    <a:pt x="7482" y="3108"/>
                    <a:pt x="396" y="9435"/>
                  </a:cubicBezTo>
                  <a:lnTo>
                    <a:pt x="1" y="9800"/>
                  </a:lnTo>
                  <a:lnTo>
                    <a:pt x="49150" y="64968"/>
                  </a:lnTo>
                  <a:lnTo>
                    <a:pt x="49546" y="65393"/>
                  </a:lnTo>
                  <a:lnTo>
                    <a:pt x="50002" y="64968"/>
                  </a:lnTo>
                  <a:cubicBezTo>
                    <a:pt x="57388" y="58372"/>
                    <a:pt x="61795" y="49253"/>
                    <a:pt x="62373" y="39314"/>
                  </a:cubicBezTo>
                  <a:cubicBezTo>
                    <a:pt x="62950" y="29405"/>
                    <a:pt x="59607" y="19830"/>
                    <a:pt x="52980" y="12414"/>
                  </a:cubicBezTo>
                  <a:cubicBezTo>
                    <a:pt x="45629" y="4196"/>
                    <a:pt x="35415" y="1"/>
                    <a:pt x="25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0" name="Google Shape;1780;p49"/>
          <p:cNvGrpSpPr/>
          <p:nvPr/>
        </p:nvGrpSpPr>
        <p:grpSpPr>
          <a:xfrm>
            <a:off x="76202" y="3970583"/>
            <a:ext cx="214917" cy="230335"/>
            <a:chOff x="424275" y="4593075"/>
            <a:chExt cx="307025" cy="329050"/>
          </a:xfrm>
        </p:grpSpPr>
        <p:sp>
          <p:nvSpPr>
            <p:cNvPr id="1781" name="Google Shape;1781;p49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9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9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4" name="Google Shape;1784;p49"/>
          <p:cNvGrpSpPr/>
          <p:nvPr/>
        </p:nvGrpSpPr>
        <p:grpSpPr>
          <a:xfrm>
            <a:off x="8718295" y="1463555"/>
            <a:ext cx="214918" cy="250565"/>
            <a:chOff x="6571050" y="2495000"/>
            <a:chExt cx="307025" cy="357950"/>
          </a:xfrm>
        </p:grpSpPr>
        <p:sp>
          <p:nvSpPr>
            <p:cNvPr id="1785" name="Google Shape;1785;p49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9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9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6" name="Google Shape;1796;p49"/>
          <p:cNvGrpSpPr/>
          <p:nvPr/>
        </p:nvGrpSpPr>
        <p:grpSpPr>
          <a:xfrm>
            <a:off x="6242647" y="540003"/>
            <a:ext cx="1675047" cy="149573"/>
            <a:chOff x="6242648" y="540003"/>
            <a:chExt cx="1675047" cy="149573"/>
          </a:xfrm>
        </p:grpSpPr>
        <p:sp>
          <p:nvSpPr>
            <p:cNvPr id="1797" name="Google Shape;1797;p49"/>
            <p:cNvSpPr/>
            <p:nvPr/>
          </p:nvSpPr>
          <p:spPr>
            <a:xfrm>
              <a:off x="6393183" y="550188"/>
              <a:ext cx="1514415" cy="129273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9"/>
            <p:cNvSpPr/>
            <p:nvPr/>
          </p:nvSpPr>
          <p:spPr>
            <a:xfrm>
              <a:off x="6383085" y="540615"/>
              <a:ext cx="1534610" cy="14896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9"/>
            <p:cNvSpPr/>
            <p:nvPr/>
          </p:nvSpPr>
          <p:spPr>
            <a:xfrm>
              <a:off x="6242648" y="540003"/>
              <a:ext cx="160125" cy="149573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9"/>
            <p:cNvSpPr/>
            <p:nvPr/>
          </p:nvSpPr>
          <p:spPr>
            <a:xfrm>
              <a:off x="6383085" y="604980"/>
              <a:ext cx="1407490" cy="19688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9"/>
            <p:cNvSpPr/>
            <p:nvPr/>
          </p:nvSpPr>
          <p:spPr>
            <a:xfrm>
              <a:off x="7770870" y="550188"/>
              <a:ext cx="19705" cy="129273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" name="Google Shape;1802;p49"/>
          <p:cNvGrpSpPr/>
          <p:nvPr/>
        </p:nvGrpSpPr>
        <p:grpSpPr>
          <a:xfrm>
            <a:off x="720003" y="4482833"/>
            <a:ext cx="1100050" cy="540978"/>
            <a:chOff x="823225" y="4003400"/>
            <a:chExt cx="1571500" cy="772825"/>
          </a:xfrm>
        </p:grpSpPr>
        <p:sp>
          <p:nvSpPr>
            <p:cNvPr id="1803" name="Google Shape;1803;p49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9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Pentagon 3"/>
          <p:cNvSpPr/>
          <p:nvPr/>
        </p:nvSpPr>
        <p:spPr>
          <a:xfrm>
            <a:off x="575352" y="782085"/>
            <a:ext cx="2034284" cy="604849"/>
          </a:xfrm>
          <a:prstGeom prst="homePlate">
            <a:avLst>
              <a:gd name="adj" fmla="val 43572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KẾT LUẬN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64516" y="1595895"/>
                <a:ext cx="5668849" cy="2487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vectơ-không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nl-NL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16" y="1595895"/>
                <a:ext cx="5668849" cy="2487861"/>
              </a:xfrm>
              <a:prstGeom prst="rect">
                <a:avLst/>
              </a:prstGeom>
              <a:blipFill rotWithShape="0">
                <a:blip r:embed="rId3"/>
                <a:stretch>
                  <a:fillRect l="-1613" r="-1720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214080" y="633904"/>
                <a:ext cx="547098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i="1" dirty="0" smtClean="0">
                    <a:solidFill>
                      <a:srgbClr val="002060"/>
                    </a:solidFill>
                    <a:latin typeface="+mn-lt"/>
                  </a:rPr>
                  <a:t>Khi nào thì tích vô hướng của hai vect</a:t>
                </a:r>
                <a:r>
                  <a:rPr lang="en-US" sz="2000" i="1" dirty="0" smtClean="0">
                    <a:solidFill>
                      <a:srgbClr val="002060"/>
                    </a:solidFill>
                    <a:latin typeface="+mn-lt"/>
                  </a:rPr>
                  <a:t>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000" i="1" dirty="0" smtClean="0">
                    <a:solidFill>
                      <a:srgbClr val="002060"/>
                    </a:solidFill>
                    <a:latin typeface="+mn-lt"/>
                  </a:rPr>
                  <a:t>,</a:t>
                </a:r>
                <a:r>
                  <a:rPr lang="en-US" sz="2000" i="1" dirty="0" smtClean="0">
                    <a:solidFill>
                      <a:srgbClr val="00206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i="1" dirty="0" smtClean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vi-VN" sz="2000" i="1" dirty="0" smtClean="0">
                    <a:solidFill>
                      <a:srgbClr val="002060"/>
                    </a:solidFill>
                    <a:latin typeface="+mn-lt"/>
                  </a:rPr>
                  <a:t>là </a:t>
                </a:r>
                <a:r>
                  <a:rPr lang="vi-VN" sz="2000" i="1" dirty="0">
                    <a:solidFill>
                      <a:srgbClr val="002060"/>
                    </a:solidFill>
                    <a:latin typeface="+mn-lt"/>
                  </a:rPr>
                  <a:t>một số dương? Là một số âm?</a:t>
                </a:r>
                <a:endParaRPr lang="en-US" sz="2000" i="1" dirty="0">
                  <a:solidFill>
                    <a:srgbClr val="00206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080" y="633904"/>
                <a:ext cx="5470989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114" r="-1114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5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354881" y="633903"/>
            <a:ext cx="724929" cy="1015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48309" y="1745688"/>
                <a:ext cx="643676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000" dirty="0" smtClean="0"/>
                  <a:t>Tích </a:t>
                </a:r>
                <a:r>
                  <a:rPr lang="vi-VN" sz="2000" dirty="0"/>
                  <a:t>vô hướng của hai vectơ khác vectơ-không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vi-VN" sz="2000" dirty="0" smtClean="0"/>
                  <a:t>là </a:t>
                </a:r>
                <a:r>
                  <a:rPr lang="vi-VN" sz="2000" dirty="0"/>
                  <a:t>một số dương khi góc giữa hai </a:t>
                </a:r>
                <a:r>
                  <a:rPr lang="vi-VN" sz="2000" dirty="0" smtClean="0"/>
                  <a:t>vectơ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000" dirty="0" smtClean="0"/>
                  <a:t>,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2000" dirty="0" smtClean="0"/>
                  <a:t> là </a:t>
                </a:r>
                <a:r>
                  <a:rPr lang="vi-VN" sz="2000" dirty="0"/>
                  <a:t>góc lớn hơn </a:t>
                </a:r>
                <a:r>
                  <a:rPr lang="en-US" sz="2000" dirty="0" smtClean="0"/>
                  <a:t>0</a:t>
                </a:r>
                <a:r>
                  <a:rPr lang="en-US" sz="2000" baseline="30000" dirty="0" smtClean="0"/>
                  <a:t>o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và </a:t>
                </a:r>
                <a:r>
                  <a:rPr lang="vi-VN" sz="2000" dirty="0"/>
                  <a:t>nhỏ hơn </a:t>
                </a:r>
                <a:r>
                  <a:rPr lang="en-US" sz="2000" dirty="0" smtClean="0"/>
                  <a:t>90</a:t>
                </a:r>
                <a:r>
                  <a:rPr lang="en-US" sz="2000" baseline="30000" dirty="0" smtClean="0"/>
                  <a:t>o</a:t>
                </a:r>
                <a:r>
                  <a:rPr lang="vi-VN" sz="2000" dirty="0" smtClean="0"/>
                  <a:t>.</a:t>
                </a:r>
                <a:endParaRPr lang="vi-VN" sz="2000" dirty="0"/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vi-VN" sz="2000" dirty="0" smtClean="0"/>
                  <a:t>Tích </a:t>
                </a:r>
                <a:r>
                  <a:rPr lang="vi-VN" sz="2000" dirty="0"/>
                  <a:t>vô hướng của hai vectơ khác vectơ-không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2000" dirty="0" smtClean="0"/>
                  <a:t> </a:t>
                </a:r>
                <a:r>
                  <a:rPr lang="vi-VN" sz="2000" dirty="0"/>
                  <a:t>là một số âm khi 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2000" dirty="0" smtClean="0"/>
                  <a:t> </a:t>
                </a:r>
                <a:r>
                  <a:rPr lang="vi-VN" sz="2000" dirty="0"/>
                  <a:t>là góc lớn hơn </a:t>
                </a:r>
                <a:r>
                  <a:rPr lang="en-US" sz="2000" dirty="0" smtClean="0"/>
                  <a:t>9</a:t>
                </a:r>
                <a:r>
                  <a:rPr lang="vi-VN" sz="2000" dirty="0" smtClean="0"/>
                  <a:t>0</a:t>
                </a:r>
                <a:r>
                  <a:rPr lang="en-US" sz="2000" baseline="30000" dirty="0" smtClean="0"/>
                  <a:t>o</a:t>
                </a:r>
                <a:r>
                  <a:rPr lang="vi-VN" sz="2000" dirty="0" smtClean="0"/>
                  <a:t> </a:t>
                </a:r>
                <a:r>
                  <a:rPr lang="vi-VN" sz="2000" dirty="0"/>
                  <a:t>và nhỏ hơn </a:t>
                </a:r>
                <a:r>
                  <a:rPr lang="vi-VN" sz="2000" dirty="0" smtClean="0"/>
                  <a:t>180</a:t>
                </a:r>
                <a:r>
                  <a:rPr lang="en-US" sz="2000" baseline="30000" dirty="0" smtClean="0"/>
                  <a:t>o</a:t>
                </a:r>
                <a:r>
                  <a:rPr lang="vi-VN" sz="2000" dirty="0" smtClean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09" y="1745688"/>
                <a:ext cx="6436760" cy="2862322"/>
              </a:xfrm>
              <a:prstGeom prst="rect">
                <a:avLst/>
              </a:prstGeom>
              <a:blipFill rotWithShape="0">
                <a:blip r:embed="rId26"/>
                <a:stretch>
                  <a:fillRect l="-852" r="-4924" b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823662" y="450832"/>
                <a:ext cx="6251825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i="1" dirty="0" smtClean="0">
                    <a:solidFill>
                      <a:srgbClr val="002060"/>
                    </a:solidFill>
                    <a:latin typeface="+mn-lt"/>
                  </a:rPr>
                  <a:t>Nếu </a:t>
                </a:r>
                <a:r>
                  <a:rPr lang="vi-VN" sz="2000" i="1" dirty="0">
                    <a:solidFill>
                      <a:srgbClr val="002060"/>
                    </a:solidFill>
                    <a:latin typeface="+mn-lt"/>
                  </a:rPr>
                  <a:t>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000" i="1" dirty="0" smtClean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vi-VN" sz="2000" i="1" dirty="0">
                    <a:solidFill>
                      <a:srgbClr val="002060"/>
                    </a:solidFill>
                    <a:latin typeface="+mn-lt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2000" i="1" dirty="0" smtClean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vi-VN" sz="2000" i="1" dirty="0">
                    <a:solidFill>
                      <a:srgbClr val="002060"/>
                    </a:solidFill>
                    <a:latin typeface="+mn-lt"/>
                  </a:rPr>
                  <a:t>vuông góc với nhau thì tích vô hướng của hai vectơ bằng bao nhiêu?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i="1" dirty="0" smtClean="0">
                    <a:solidFill>
                      <a:srgbClr val="002060"/>
                    </a:solidFill>
                    <a:latin typeface="+mn-lt"/>
                  </a:rPr>
                  <a:t>Hãy </a:t>
                </a:r>
                <a:r>
                  <a:rPr lang="vi-VN" sz="2000" i="1" dirty="0">
                    <a:solidFill>
                      <a:srgbClr val="002060"/>
                    </a:solidFill>
                    <a:latin typeface="+mn-lt"/>
                  </a:rPr>
                  <a:t>so sánh tích vô </a:t>
                </a:r>
                <a:r>
                  <a:rPr lang="vi-VN" sz="2000" i="1" dirty="0" smtClean="0">
                    <a:solidFill>
                      <a:srgbClr val="002060"/>
                    </a:solidFill>
                    <a:latin typeface="+mn-lt"/>
                  </a:rPr>
                  <a:t>hướng</a:t>
                </a:r>
                <a:r>
                  <a:rPr lang="en-US" sz="2000" i="1" dirty="0" smtClean="0">
                    <a:solidFill>
                      <a:srgbClr val="00206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000" i="1" dirty="0" smtClean="0">
                    <a:solidFill>
                      <a:srgbClr val="002060"/>
                    </a:solidFill>
                    <a:latin typeface="+mn-lt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000" i="1" dirty="0" smtClean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vi-VN" sz="2000" i="1" dirty="0">
                    <a:solidFill>
                      <a:srgbClr val="002060"/>
                    </a:solidFill>
                    <a:latin typeface="+mn-lt"/>
                  </a:rPr>
                  <a:t>với bình phương độ dài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000" i="1" dirty="0" smtClean="0">
                    <a:solidFill>
                      <a:srgbClr val="002060"/>
                    </a:solidFill>
                    <a:latin typeface="+mn-lt"/>
                  </a:rPr>
                  <a:t>. </a:t>
                </a:r>
                <a:endParaRPr lang="vi-VN" sz="2000" i="1" dirty="0">
                  <a:solidFill>
                    <a:srgbClr val="00206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662" y="450832"/>
                <a:ext cx="6251825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877" r="-975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8"/>
              </a:ext>
            </a:extLst>
          </a:blip>
          <a:srcRect/>
          <a:stretch>
            <a:fillRect/>
          </a:stretch>
        </p:blipFill>
        <p:spPr>
          <a:xfrm>
            <a:off x="761127" y="707685"/>
            <a:ext cx="928823" cy="1213581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761127" y="2291330"/>
            <a:ext cx="1458483" cy="1243357"/>
            <a:chOff x="905482" y="1652300"/>
            <a:chExt cx="1458483" cy="1243357"/>
          </a:xfrm>
        </p:grpSpPr>
        <p:pic>
          <p:nvPicPr>
            <p:cNvPr id="74" name="Picture 13"/>
            <p:cNvPicPr>
              <a:picLocks noChangeAspect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>
            <a:xfrm rot="392427">
              <a:off x="905482" y="1652300"/>
              <a:ext cx="1458483" cy="1243357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1121015" y="2073923"/>
              <a:ext cx="10274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C00000"/>
                  </a:solidFill>
                </a:rPr>
                <a:t>Chú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 ý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407322" y="2536635"/>
            <a:ext cx="2542252" cy="506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407322" y="2913388"/>
            <a:ext cx="5444200" cy="167044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478171" y="539816"/>
            <a:ext cx="724929" cy="1015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04153" y="832205"/>
                <a:ext cx="44589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i="1" dirty="0" smtClean="0">
                    <a:solidFill>
                      <a:srgbClr val="002060"/>
                    </a:solidFill>
                  </a:rPr>
                  <a:t>Khi </a:t>
                </a:r>
                <a:r>
                  <a:rPr lang="en-US" sz="2200" i="1" dirty="0" err="1" smtClean="0">
                    <a:solidFill>
                      <a:srgbClr val="002060"/>
                    </a:solidFill>
                  </a:rPr>
                  <a:t>nào</a:t>
                </a:r>
                <a:r>
                  <a:rPr lang="en-US" sz="2200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200" i="1" dirty="0" err="1" smtClean="0">
                    <a:solidFill>
                      <a:srgbClr val="002060"/>
                    </a:solidFill>
                  </a:rPr>
                  <a:t>thì</a:t>
                </a:r>
                <a:r>
                  <a:rPr lang="en-US" sz="2200" i="1" dirty="0" smtClean="0">
                    <a:solidFill>
                      <a:srgbClr val="002060"/>
                    </a:solidFill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i="1" dirty="0" smtClean="0">
                    <a:solidFill>
                      <a:srgbClr val="002060"/>
                    </a:solidFill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i="1" dirty="0" smtClean="0">
                    <a:solidFill>
                      <a:srgbClr val="002060"/>
                    </a:solidFill>
                  </a:rPr>
                  <a:t>)</a:t>
                </a:r>
                <a:r>
                  <a:rPr lang="en-US" sz="2200" i="1" baseline="30000" dirty="0" smtClean="0">
                    <a:solidFill>
                      <a:srgbClr val="002060"/>
                    </a:solidFill>
                  </a:rPr>
                  <a:t>2</a:t>
                </a:r>
                <a:r>
                  <a:rPr lang="en-US" sz="2200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200" i="1" dirty="0" err="1" smtClean="0">
                    <a:solidFill>
                      <a:srgbClr val="002060"/>
                    </a:solidFill>
                  </a:rPr>
                  <a:t>thì</a:t>
                </a:r>
                <a:r>
                  <a:rPr lang="en-US" sz="2200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200" i="1" dirty="0" err="1" smtClean="0">
                    <a:solidFill>
                      <a:srgbClr val="002060"/>
                    </a:solidFill>
                  </a:rPr>
                  <a:t>bằng</a:t>
                </a:r>
                <a:r>
                  <a:rPr lang="en-US" sz="2200" i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i="1" baseline="30000" dirty="0" smtClean="0">
                    <a:solidFill>
                      <a:srgbClr val="002060"/>
                    </a:solidFill>
                  </a:rPr>
                  <a:t>2</a:t>
                </a:r>
                <a:r>
                  <a:rPr lang="en-US" sz="2200" i="1" dirty="0" smtClean="0">
                    <a:solidFill>
                      <a:srgbClr val="002060"/>
                    </a:solidFill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i="1" baseline="30000" dirty="0" smtClean="0">
                    <a:solidFill>
                      <a:srgbClr val="002060"/>
                    </a:solidFill>
                  </a:rPr>
                  <a:t>2</a:t>
                </a:r>
                <a:r>
                  <a:rPr lang="en-US" sz="2200" i="1" dirty="0" smtClean="0">
                    <a:solidFill>
                      <a:srgbClr val="002060"/>
                    </a:solidFill>
                  </a:rPr>
                  <a:t>?</a:t>
                </a:r>
                <a:endParaRPr lang="en-US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153" y="832205"/>
                <a:ext cx="4458984" cy="430887"/>
              </a:xfrm>
              <a:prstGeom prst="rect">
                <a:avLst/>
              </a:prstGeom>
              <a:blipFill rotWithShape="0">
                <a:blip r:embed="rId26"/>
                <a:stretch>
                  <a:fillRect l="-1776" t="-1285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09766" y="2211271"/>
            <a:ext cx="1340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Ta </a:t>
            </a:r>
            <a:r>
              <a:rPr lang="en-US" sz="2200" dirty="0" err="1" smtClean="0"/>
              <a:t>có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3889" y="2802231"/>
            <a:ext cx="5779509" cy="365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609766" y="3279447"/>
            <a:ext cx="6047756" cy="125588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325421" y="1594953"/>
            <a:ext cx="369869" cy="4377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3" name="Google Shape;2133;p55"/>
          <p:cNvGrpSpPr/>
          <p:nvPr/>
        </p:nvGrpSpPr>
        <p:grpSpPr>
          <a:xfrm>
            <a:off x="8724253" y="466336"/>
            <a:ext cx="242585" cy="475038"/>
            <a:chOff x="6833975" y="3957025"/>
            <a:chExt cx="346550" cy="678625"/>
          </a:xfrm>
        </p:grpSpPr>
        <p:sp>
          <p:nvSpPr>
            <p:cNvPr id="2134" name="Google Shape;2134;p55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5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5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7" name="Google Shape;2137;p55"/>
          <p:cNvGrpSpPr/>
          <p:nvPr/>
        </p:nvGrpSpPr>
        <p:grpSpPr>
          <a:xfrm>
            <a:off x="7127032" y="134252"/>
            <a:ext cx="1675047" cy="149573"/>
            <a:chOff x="4790625" y="1824675"/>
            <a:chExt cx="2392925" cy="213675"/>
          </a:xfrm>
        </p:grpSpPr>
        <p:sp>
          <p:nvSpPr>
            <p:cNvPr id="2138" name="Google Shape;2138;p55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5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5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5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5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55"/>
          <p:cNvGrpSpPr/>
          <p:nvPr/>
        </p:nvGrpSpPr>
        <p:grpSpPr>
          <a:xfrm>
            <a:off x="8751920" y="1261460"/>
            <a:ext cx="214918" cy="250565"/>
            <a:chOff x="6571050" y="2495000"/>
            <a:chExt cx="307025" cy="357950"/>
          </a:xfrm>
        </p:grpSpPr>
        <p:sp>
          <p:nvSpPr>
            <p:cNvPr id="2144" name="Google Shape;2144;p55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5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5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791854" y="452213"/>
            <a:ext cx="1536509" cy="1083239"/>
            <a:chOff x="1346536" y="605456"/>
            <a:chExt cx="1536509" cy="1083239"/>
          </a:xfrm>
        </p:grpSpPr>
        <p:pic>
          <p:nvPicPr>
            <p:cNvPr id="14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36509" cy="1083239"/>
            </a:xfrm>
            <a:prstGeom prst="rect">
              <a:avLst/>
            </a:prstGeom>
          </p:spPr>
        </p:pic>
        <p:sp>
          <p:nvSpPr>
            <p:cNvPr id="145" name="TextBox 144"/>
            <p:cNvSpPr txBox="1"/>
            <p:nvPr/>
          </p:nvSpPr>
          <p:spPr>
            <a:xfrm>
              <a:off x="1540842" y="790515"/>
              <a:ext cx="1189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2060"/>
                  </a:solidFill>
                </a:rPr>
                <a:t>Ví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dụ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2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42411" y="574555"/>
                <a:ext cx="5736985" cy="97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Cho </a:t>
                </a:r>
                <a:r>
                  <a:rPr lang="en-US" sz="1800" dirty="0" err="1" smtClean="0"/>
                  <a:t>hình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vuông</a:t>
                </a:r>
                <a:r>
                  <a:rPr lang="en-US" sz="1800" dirty="0" smtClean="0"/>
                  <a:t> ABCD </a:t>
                </a:r>
                <a:r>
                  <a:rPr lang="en-US" sz="1800" dirty="0" err="1" smtClean="0"/>
                  <a:t>có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cạnh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bằng</a:t>
                </a:r>
                <a:r>
                  <a:rPr lang="en-US" sz="1800" dirty="0" smtClean="0"/>
                  <a:t> a.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 smtClean="0"/>
                  <a:t>Tính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các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tích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vô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hướng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sau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800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800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800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411" y="574555"/>
                <a:ext cx="5736985" cy="976549"/>
              </a:xfrm>
              <a:prstGeom prst="rect">
                <a:avLst/>
              </a:prstGeom>
              <a:blipFill rotWithShape="0">
                <a:blip r:embed="rId6"/>
                <a:stretch>
                  <a:fillRect l="-956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1854" y="1826182"/>
                <a:ext cx="6231331" cy="1017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Vì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1800" dirty="0" smtClean="0"/>
                  <a:t>) = 90</a:t>
                </a:r>
                <a:r>
                  <a:rPr lang="en-US" sz="1800" baseline="30000" dirty="0" smtClean="0"/>
                  <a:t>o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nên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800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1800" dirty="0" smtClean="0"/>
                  <a:t> = 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 smtClean="0"/>
                  <a:t>Hình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vuông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có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cạnh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bằng</a:t>
                </a:r>
                <a:r>
                  <a:rPr lang="en-US" sz="1800" dirty="0" smtClean="0"/>
                  <a:t> a </a:t>
                </a:r>
                <a:r>
                  <a:rPr lang="en-US" sz="1800" dirty="0" err="1" smtClean="0"/>
                  <a:t>nên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có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đường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chéo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bằng</a:t>
                </a:r>
                <a:r>
                  <a:rPr lang="en-US" sz="1800" dirty="0" smtClean="0"/>
                  <a:t> 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2.</m:t>
                        </m:r>
                      </m:e>
                    </m:rad>
                  </m:oMath>
                </a14:m>
                <a:r>
                  <a:rPr lang="en-US" sz="1800" dirty="0" smtClean="0"/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54" y="1826182"/>
                <a:ext cx="6231331" cy="1017073"/>
              </a:xfrm>
              <a:prstGeom prst="rect">
                <a:avLst/>
              </a:prstGeom>
              <a:blipFill rotWithShape="0">
                <a:blip r:embed="rId7"/>
                <a:stretch>
                  <a:fillRect l="-881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00" y="1906741"/>
            <a:ext cx="1456251" cy="1770495"/>
          </a:xfrm>
          <a:prstGeom prst="rect">
            <a:avLst/>
          </a:prstGeom>
        </p:spPr>
      </p:pic>
      <p:sp>
        <p:nvSpPr>
          <p:cNvPr id="149" name="TextBox 148"/>
          <p:cNvSpPr txBox="1"/>
          <p:nvPr/>
        </p:nvSpPr>
        <p:spPr>
          <a:xfrm>
            <a:off x="4312109" y="1598964"/>
            <a:ext cx="48250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C00000"/>
                </a:solidFill>
              </a:rPr>
              <a:t>Giải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854" y="2824536"/>
            <a:ext cx="5968501" cy="1914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plus/>
      </p:transition>
    </mc:Choice>
    <mc:Fallback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45447" y="587330"/>
                <a:ext cx="549153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</a:rPr>
                  <a:t>Cho tam </a:t>
                </a:r>
                <a:r>
                  <a:rPr lang="en-US" sz="2000" dirty="0" err="1">
                    <a:latin typeface="+mn-lt"/>
                  </a:rPr>
                  <a:t>giác</a:t>
                </a:r>
                <a:r>
                  <a:rPr lang="en-US" sz="2000" dirty="0">
                    <a:latin typeface="+mn-lt"/>
                  </a:rPr>
                  <a:t> ABC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 BC = a, CA = b, AB = c. </a:t>
                </a:r>
                <a:r>
                  <a:rPr lang="en-US" sz="2000" dirty="0" err="1">
                    <a:latin typeface="+mn-lt"/>
                  </a:rPr>
                  <a:t>Hãy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tính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theo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smtClean="0">
                    <a:latin typeface="+mn-lt"/>
                  </a:rPr>
                  <a:t>a, b, c</a:t>
                </a:r>
                <a:r>
                  <a:rPr lang="en-US" sz="20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447" y="587330"/>
                <a:ext cx="5491537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110" r="-1221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734112" y="499025"/>
            <a:ext cx="1890500" cy="1083239"/>
            <a:chOff x="1346536" y="605456"/>
            <a:chExt cx="1519988" cy="1083239"/>
          </a:xfrm>
        </p:grpSpPr>
        <p:pic>
          <p:nvPicPr>
            <p:cNvPr id="21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19988" cy="108323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443689" y="772645"/>
              <a:ext cx="1342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2060"/>
                  </a:solidFill>
                </a:rPr>
                <a:t>Luyện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tập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2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25661" y="1887776"/>
            <a:ext cx="5373204" cy="2840665"/>
            <a:chOff x="1679361" y="1813276"/>
            <a:chExt cx="5373204" cy="2840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679362" y="1813276"/>
                  <a:ext cx="5373203" cy="10120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2000" dirty="0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Theo </a:t>
                  </a:r>
                  <a:r>
                    <a:rPr lang="en-US" sz="2000" dirty="0" err="1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2000" dirty="0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lí</a:t>
                  </a:r>
                  <a:r>
                    <a:rPr lang="en-US" sz="2000" dirty="0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cô</a:t>
                  </a:r>
                  <a:r>
                    <a:rPr lang="en-US" sz="2000" dirty="0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sin, ta </a:t>
                  </a:r>
                  <a:r>
                    <a:rPr lang="en-US" sz="2000" dirty="0" err="1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000" dirty="0" smtClean="0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cosA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𝑏𝑐</m:t>
                          </m:r>
                        </m:den>
                      </m:f>
                    </m:oMath>
                  </a14:m>
                  <a:endParaRPr lang="en-US" sz="24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9362" y="1813276"/>
                  <a:ext cx="5373203" cy="101200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1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angle 4"/>
                <p:cNvSpPr/>
                <p:nvPr/>
              </p:nvSpPr>
              <p:spPr>
                <a:xfrm>
                  <a:off x="1679361" y="2765090"/>
                  <a:ext cx="5273781" cy="6499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en-US" sz="2000" dirty="0" smtClean="0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Từ</a:t>
                  </a:r>
                  <a:r>
                    <a:rPr lang="en-US" sz="2000" dirty="0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000" dirty="0" err="1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2000" dirty="0" smtClean="0">
                      <a:latin typeface="+mn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9361" y="2765090"/>
                  <a:ext cx="5273781" cy="64998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155" b="-4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292222" y="3442904"/>
                  <a:ext cx="3760341" cy="668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= c. b. </a:t>
                  </a:r>
                  <a:r>
                    <a:rPr lang="en-US" sz="2000" dirty="0" err="1" smtClean="0"/>
                    <a:t>cosA</a:t>
                  </a:r>
                  <a:r>
                    <a:rPr lang="en-US" sz="2000" dirty="0" smtClean="0"/>
                    <a:t> = c. b.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𝑏𝑐</m:t>
                          </m:r>
                        </m:den>
                      </m:f>
                    </m:oMath>
                  </a14:m>
                  <a:r>
                    <a:rPr lang="en-US" sz="2000" dirty="0" smtClean="0"/>
                    <a:t> </a:t>
                  </a:r>
                  <a:endParaRPr lang="en-US" sz="2000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222" y="3442904"/>
                  <a:ext cx="3760341" cy="66838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621" b="-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292223" y="3987540"/>
                  <a:ext cx="3760341" cy="6664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400" dirty="0" smtClean="0"/>
                    <a:t> 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223" y="3987540"/>
                  <a:ext cx="3760341" cy="66640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621" b="-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/>
          <p:cNvSpPr txBox="1"/>
          <p:nvPr/>
        </p:nvSpPr>
        <p:spPr>
          <a:xfrm>
            <a:off x="4245364" y="1718499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7904" y="382361"/>
            <a:ext cx="6005245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b="1" u="sng" dirty="0">
                <a:solidFill>
                  <a:srgbClr val="002060"/>
                </a:solidFill>
              </a:rPr>
              <a:t>TIẾT 2: BIỂU THỨC TỌA ĐỘ VÀ TÍNH CHẤT CỦA TÍCH VÔ HƯỚNG</a:t>
            </a:r>
            <a:endParaRPr lang="en-US" sz="2200" b="1" u="sng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499" y="1502797"/>
            <a:ext cx="7544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</a:rPr>
              <a:t>3. Biểu thức tọa độ và tính chất của tích vô hướng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8892" y="2055780"/>
            <a:ext cx="4459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rgbClr val="0070C0"/>
                </a:solidFill>
              </a:rPr>
              <a:t>Thảo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luận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nhóm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đôi</a:t>
            </a:r>
            <a:r>
              <a:rPr lang="en-US" sz="2000" i="1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hoàn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thành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</a:rPr>
              <a:t>HĐ2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42432" y="1965158"/>
            <a:ext cx="694000" cy="59337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42432" y="2770302"/>
            <a:ext cx="875286" cy="5206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HĐ2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40365" y="2558529"/>
                <a:ext cx="6458109" cy="1998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 smtClean="0">
                    <a:latin typeface="+mn-lt"/>
                  </a:rPr>
                  <a:t>Cho hai vect</a:t>
                </a:r>
                <a:r>
                  <a:rPr lang="en-US" sz="2000" dirty="0">
                    <a:latin typeface="+mn-lt"/>
                  </a:rPr>
                  <a:t>ơ</a:t>
                </a:r>
                <a:r>
                  <a:rPr lang="vi-VN" sz="2000" dirty="0" smtClean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cùng 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=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(</a:t>
                </a:r>
                <a:r>
                  <a:rPr lang="vi-VN" sz="2000" dirty="0">
                    <a:latin typeface="+mn-lt"/>
                  </a:rPr>
                  <a:t>x;y)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=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(</a:t>
                </a:r>
                <a:r>
                  <a:rPr lang="vi-VN" sz="2000" dirty="0">
                    <a:latin typeface="+mn-lt"/>
                  </a:rPr>
                  <a:t>kx</a:t>
                </a:r>
                <a:r>
                  <a:rPr lang="vi-VN" sz="2000" dirty="0" smtClean="0">
                    <a:latin typeface="+mn-lt"/>
                  </a:rPr>
                  <a:t>;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ky</a:t>
                </a:r>
                <a:r>
                  <a:rPr lang="vi-VN" sz="2000" dirty="0">
                    <a:latin typeface="+mn-lt"/>
                  </a:rPr>
                  <a:t>). Hãy kiểm tra công </a:t>
                </a:r>
                <a:r>
                  <a:rPr lang="vi-VN" sz="2000" dirty="0" smtClean="0">
                    <a:latin typeface="+mn-lt"/>
                  </a:rPr>
                  <a:t>thức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vi-VN" sz="2000" dirty="0" smtClean="0">
                    <a:latin typeface="+mn-lt"/>
                  </a:rPr>
                  <a:t>.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=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k(x</a:t>
                </a:r>
                <a:r>
                  <a:rPr lang="en-US" sz="2000" baseline="30000" dirty="0" smtClean="0">
                    <a:latin typeface="+mn-lt"/>
                  </a:rPr>
                  <a:t>2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+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y</a:t>
                </a:r>
                <a:r>
                  <a:rPr lang="en-US" sz="2000" baseline="30000" dirty="0" smtClean="0">
                    <a:latin typeface="+mn-lt"/>
                  </a:rPr>
                  <a:t>2</a:t>
                </a:r>
                <a:r>
                  <a:rPr lang="vi-VN" sz="2000" dirty="0" smtClean="0">
                    <a:latin typeface="+mn-lt"/>
                  </a:rPr>
                  <a:t>) </a:t>
                </a:r>
                <a:r>
                  <a:rPr lang="vi-VN" sz="2000" dirty="0">
                    <a:latin typeface="+mn-lt"/>
                  </a:rPr>
                  <a:t>theo từng trường hợp sau</a:t>
                </a:r>
                <a:r>
                  <a:rPr lang="vi-VN" sz="2000" dirty="0" smtClean="0">
                    <a:latin typeface="+mn-lt"/>
                  </a:rPr>
                  <a:t>:</a:t>
                </a:r>
                <a:endParaRPr lang="vi-VN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 smtClean="0">
                    <a:latin typeface="+mn-lt"/>
                  </a:rPr>
                  <a:t>a</a:t>
                </a:r>
                <a:r>
                  <a:rPr lang="en-US" sz="2000" dirty="0" smtClean="0">
                    <a:latin typeface="+mn-lt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              </a:t>
                </a:r>
                <a:r>
                  <a:rPr lang="vi-VN" sz="2000" dirty="0" smtClean="0">
                    <a:latin typeface="+mn-lt"/>
                  </a:rPr>
                  <a:t>b</a:t>
                </a:r>
                <a:r>
                  <a:rPr lang="en-US" sz="2000" dirty="0" smtClean="0">
                    <a:latin typeface="+mn-lt"/>
                  </a:rPr>
                  <a:t>)</a:t>
                </a:r>
                <a:r>
                  <a:rPr lang="vi-VN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≠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2000" dirty="0" smtClean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và </a:t>
                </a:r>
                <a:r>
                  <a:rPr lang="vi-VN" sz="2000" dirty="0" smtClean="0">
                    <a:latin typeface="+mn-lt"/>
                  </a:rPr>
                  <a:t>k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≥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0</a:t>
                </a:r>
                <a:r>
                  <a:rPr lang="en-US" sz="2000" dirty="0" smtClean="0">
                    <a:latin typeface="+mn-lt"/>
                  </a:rPr>
                  <a:t>         </a:t>
                </a:r>
                <a:r>
                  <a:rPr lang="vi-VN" sz="2000" dirty="0" smtClean="0">
                    <a:latin typeface="+mn-lt"/>
                  </a:rPr>
                  <a:t>c</a:t>
                </a:r>
                <a:r>
                  <a:rPr lang="en-US" sz="2000" dirty="0" smtClean="0">
                    <a:latin typeface="+mn-lt"/>
                  </a:rPr>
                  <a:t>)</a:t>
                </a:r>
                <a:r>
                  <a:rPr lang="vi-VN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≠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2000" dirty="0" smtClean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và </a:t>
                </a:r>
                <a:r>
                  <a:rPr lang="vi-VN" sz="2000" dirty="0" smtClean="0">
                    <a:latin typeface="+mn-lt"/>
                  </a:rPr>
                  <a:t>k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&lt;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0</a:t>
                </a:r>
                <a:r>
                  <a:rPr lang="vi-VN" sz="2000" dirty="0">
                    <a:latin typeface="+mn-lt"/>
                  </a:rPr>
                  <a:t>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365" y="2558529"/>
                <a:ext cx="6458109" cy="1998047"/>
              </a:xfrm>
              <a:prstGeom prst="rect">
                <a:avLst/>
              </a:prstGeom>
              <a:blipFill rotWithShape="0">
                <a:blip r:embed="rId12"/>
                <a:stretch>
                  <a:fillRect l="-943" r="-943" b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1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9"/>
          <p:cNvSpPr txBox="1">
            <a:spLocks noGrp="1"/>
          </p:cNvSpPr>
          <p:nvPr>
            <p:ph type="title"/>
          </p:nvPr>
        </p:nvSpPr>
        <p:spPr>
          <a:xfrm>
            <a:off x="720000" y="550273"/>
            <a:ext cx="7704000" cy="6768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KHỞI ĐỘNG</a:t>
            </a:r>
            <a:endParaRPr sz="32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7113" y="1106494"/>
                <a:ext cx="7656887" cy="2496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vật lí, nếu có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đổi tác động vào một vật tại điểm O và làm cho vật đó di chuyển một quãng đường s = OM thì công A của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tính theo công thức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e>
                        </m:acc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trong đó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gọi là cường độ của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tính bằng Newton (N),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1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e>
                        </m:acc>
                      </m:e>
                    </m:d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độ dài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tính bằng mét (m),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nl-NL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nl-NL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 công A tính bằng Jun (J).</a:t>
                </a:r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13" y="1106494"/>
                <a:ext cx="7656887" cy="2496966"/>
              </a:xfrm>
              <a:prstGeom prst="rect">
                <a:avLst/>
              </a:prstGeom>
              <a:blipFill rotWithShape="0">
                <a:blip r:embed="rId3"/>
                <a:stretch>
                  <a:fillRect l="-717" r="-637" b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887039" y="3603460"/>
            <a:ext cx="2969232" cy="1084318"/>
            <a:chOff x="2876764" y="3641846"/>
            <a:chExt cx="2969232" cy="1084318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3267182" y="4526109"/>
              <a:ext cx="2188396" cy="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267182" y="3641846"/>
              <a:ext cx="1828800" cy="88426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>
            <a:xfrm>
              <a:off x="3472664" y="4377134"/>
              <a:ext cx="174661" cy="297950"/>
            </a:xfrm>
            <a:prstGeom prst="arc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76764" y="4326054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070C0"/>
                  </a:solidFill>
                </a:rPr>
                <a:t>O</a:t>
              </a:r>
              <a:endParaRPr lang="en-US" sz="2000" i="1" dirty="0">
                <a:solidFill>
                  <a:srgbClr val="0070C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55578" y="4326054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00347" y="4177079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661232" y="4151540"/>
                  <a:ext cx="3904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US" sz="20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1232" y="4151540"/>
                  <a:ext cx="390418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856441" y="3677947"/>
                  <a:ext cx="390418" cy="4374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n-US" sz="20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6441" y="3677947"/>
                  <a:ext cx="390418" cy="43749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6667" r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8" name="Google Shape;2258;p57"/>
          <p:cNvGrpSpPr/>
          <p:nvPr/>
        </p:nvGrpSpPr>
        <p:grpSpPr>
          <a:xfrm>
            <a:off x="8720973" y="3258210"/>
            <a:ext cx="346832" cy="1809080"/>
            <a:chOff x="4713875" y="2486650"/>
            <a:chExt cx="495475" cy="2584400"/>
          </a:xfrm>
        </p:grpSpPr>
        <p:sp>
          <p:nvSpPr>
            <p:cNvPr id="2259" name="Google Shape;2259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7" name="Google Shape;2277;p57"/>
          <p:cNvGrpSpPr/>
          <p:nvPr/>
        </p:nvGrpSpPr>
        <p:grpSpPr>
          <a:xfrm>
            <a:off x="719997" y="575044"/>
            <a:ext cx="1675047" cy="149573"/>
            <a:chOff x="4790625" y="1824675"/>
            <a:chExt cx="2392925" cy="213675"/>
          </a:xfrm>
        </p:grpSpPr>
        <p:sp>
          <p:nvSpPr>
            <p:cNvPr id="2278" name="Google Shape;2278;p57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7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7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7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7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3" name="Google Shape;2283;p57"/>
          <p:cNvGrpSpPr/>
          <p:nvPr/>
        </p:nvGrpSpPr>
        <p:grpSpPr>
          <a:xfrm>
            <a:off x="8710302" y="2146440"/>
            <a:ext cx="246838" cy="387257"/>
            <a:chOff x="404525" y="4002625"/>
            <a:chExt cx="352625" cy="553225"/>
          </a:xfrm>
        </p:grpSpPr>
        <p:sp>
          <p:nvSpPr>
            <p:cNvPr id="2284" name="Google Shape;2284;p57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7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7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7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7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9" name="Google Shape;2289;p57"/>
          <p:cNvGrpSpPr/>
          <p:nvPr/>
        </p:nvGrpSpPr>
        <p:grpSpPr>
          <a:xfrm>
            <a:off x="191132" y="176562"/>
            <a:ext cx="214917" cy="230335"/>
            <a:chOff x="424275" y="4593075"/>
            <a:chExt cx="307025" cy="329050"/>
          </a:xfrm>
        </p:grpSpPr>
        <p:sp>
          <p:nvSpPr>
            <p:cNvPr id="2290" name="Google Shape;2290;p57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7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7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3" name="Google Shape;2293;p57"/>
          <p:cNvGrpSpPr/>
          <p:nvPr/>
        </p:nvGrpSpPr>
        <p:grpSpPr>
          <a:xfrm>
            <a:off x="8720970" y="2779030"/>
            <a:ext cx="214918" cy="250565"/>
            <a:chOff x="6571050" y="2495000"/>
            <a:chExt cx="307025" cy="357950"/>
          </a:xfrm>
        </p:grpSpPr>
        <p:sp>
          <p:nvSpPr>
            <p:cNvPr id="2294" name="Google Shape;2294;p57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7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7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5" name="Google Shape;2305;p57"/>
          <p:cNvGrpSpPr/>
          <p:nvPr/>
        </p:nvGrpSpPr>
        <p:grpSpPr>
          <a:xfrm>
            <a:off x="115068" y="724617"/>
            <a:ext cx="346832" cy="1809080"/>
            <a:chOff x="4713875" y="2486650"/>
            <a:chExt cx="495475" cy="2584400"/>
          </a:xfrm>
        </p:grpSpPr>
        <p:sp>
          <p:nvSpPr>
            <p:cNvPr id="2306" name="Google Shape;2306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719849" y="379162"/>
            <a:ext cx="1277579" cy="981660"/>
            <a:chOff x="3739222" y="439559"/>
            <a:chExt cx="1346273" cy="1034443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22" y="439559"/>
              <a:ext cx="1346273" cy="1034443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3811618" y="708244"/>
              <a:ext cx="1201479" cy="42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Giải</a:t>
              </a:r>
              <a:endParaRPr lang="en-US" sz="2000" b="1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34" y="1442657"/>
            <a:ext cx="3529890" cy="26458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391" y="1377957"/>
            <a:ext cx="4237087" cy="3188484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8" name="Google Shape;2258;p57"/>
          <p:cNvGrpSpPr/>
          <p:nvPr/>
        </p:nvGrpSpPr>
        <p:grpSpPr>
          <a:xfrm>
            <a:off x="8720973" y="3258210"/>
            <a:ext cx="346832" cy="1809080"/>
            <a:chOff x="4713875" y="2486650"/>
            <a:chExt cx="495475" cy="2584400"/>
          </a:xfrm>
        </p:grpSpPr>
        <p:sp>
          <p:nvSpPr>
            <p:cNvPr id="2259" name="Google Shape;2259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7" name="Google Shape;2277;p57"/>
          <p:cNvGrpSpPr/>
          <p:nvPr/>
        </p:nvGrpSpPr>
        <p:grpSpPr>
          <a:xfrm>
            <a:off x="719997" y="575044"/>
            <a:ext cx="1675047" cy="149573"/>
            <a:chOff x="4790625" y="1824675"/>
            <a:chExt cx="2392925" cy="213675"/>
          </a:xfrm>
        </p:grpSpPr>
        <p:sp>
          <p:nvSpPr>
            <p:cNvPr id="2278" name="Google Shape;2278;p57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7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7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7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7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3" name="Google Shape;2283;p57"/>
          <p:cNvGrpSpPr/>
          <p:nvPr/>
        </p:nvGrpSpPr>
        <p:grpSpPr>
          <a:xfrm>
            <a:off x="8710302" y="2146440"/>
            <a:ext cx="246838" cy="387257"/>
            <a:chOff x="404525" y="4002625"/>
            <a:chExt cx="352625" cy="553225"/>
          </a:xfrm>
        </p:grpSpPr>
        <p:sp>
          <p:nvSpPr>
            <p:cNvPr id="2284" name="Google Shape;2284;p57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7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7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7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7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9" name="Google Shape;2289;p57"/>
          <p:cNvGrpSpPr/>
          <p:nvPr/>
        </p:nvGrpSpPr>
        <p:grpSpPr>
          <a:xfrm>
            <a:off x="191132" y="176562"/>
            <a:ext cx="214917" cy="230335"/>
            <a:chOff x="424275" y="4593075"/>
            <a:chExt cx="307025" cy="329050"/>
          </a:xfrm>
        </p:grpSpPr>
        <p:sp>
          <p:nvSpPr>
            <p:cNvPr id="2290" name="Google Shape;2290;p57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7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7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3" name="Google Shape;2293;p57"/>
          <p:cNvGrpSpPr/>
          <p:nvPr/>
        </p:nvGrpSpPr>
        <p:grpSpPr>
          <a:xfrm>
            <a:off x="8720970" y="2779030"/>
            <a:ext cx="214918" cy="250565"/>
            <a:chOff x="6571050" y="2495000"/>
            <a:chExt cx="307025" cy="357950"/>
          </a:xfrm>
        </p:grpSpPr>
        <p:sp>
          <p:nvSpPr>
            <p:cNvPr id="2294" name="Google Shape;2294;p57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7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7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5" name="Google Shape;2305;p57"/>
          <p:cNvGrpSpPr/>
          <p:nvPr/>
        </p:nvGrpSpPr>
        <p:grpSpPr>
          <a:xfrm>
            <a:off x="115068" y="724617"/>
            <a:ext cx="346832" cy="1809080"/>
            <a:chOff x="4713875" y="2486650"/>
            <a:chExt cx="495475" cy="2584400"/>
          </a:xfrm>
        </p:grpSpPr>
        <p:sp>
          <p:nvSpPr>
            <p:cNvPr id="2306" name="Google Shape;2306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719849" y="379162"/>
            <a:ext cx="1277579" cy="981660"/>
            <a:chOff x="3739222" y="439559"/>
            <a:chExt cx="1346273" cy="1034443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22" y="439559"/>
              <a:ext cx="1346273" cy="1034443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3811618" y="708244"/>
              <a:ext cx="1201479" cy="42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Giải</a:t>
              </a:r>
              <a:endParaRPr lang="en-US" sz="2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95407" y="1320125"/>
                <a:ext cx="7634068" cy="3309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Vì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ngược hướng</a:t>
                </a:r>
                <a:r>
                  <a:rPr lang="nl-NL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⇒(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)=18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</a:t>
                </a:r>
                <a:r>
                  <a:rPr lang="nl-NL" sz="2000" dirty="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𝑘𝑥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+(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𝑘𝑦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func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)(−1)=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407" y="1320125"/>
                <a:ext cx="7634068" cy="3309880"/>
              </a:xfrm>
              <a:prstGeom prst="rect">
                <a:avLst/>
              </a:prstGeom>
              <a:blipFill rotWithShape="0">
                <a:blip r:embed="rId4"/>
                <a:stretch>
                  <a:fillRect l="-879" b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43696" y="2116691"/>
            <a:ext cx="2693947" cy="26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0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61324" y="1408801"/>
            <a:ext cx="6683339" cy="3090821"/>
            <a:chOff x="1340776" y="1275237"/>
            <a:chExt cx="6683339" cy="30908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1340776" y="1286753"/>
                  <a:ext cx="6683339" cy="30793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dirty="0" smtClean="0"/>
                    <a:t>               T</a:t>
                  </a:r>
                  <a:r>
                    <a:rPr lang="vi-VN" sz="2000" dirty="0" smtClean="0"/>
                    <a:t>rong </a:t>
                  </a:r>
                  <a:r>
                    <a:rPr lang="vi-VN" sz="2000" dirty="0"/>
                    <a:t>mặt phẳng Oxy, cho hai </a:t>
                  </a:r>
                  <a:r>
                    <a:rPr lang="vi-VN" sz="2000" dirty="0" smtClean="0"/>
                    <a:t>vect</a:t>
                  </a:r>
                  <a:r>
                    <a:rPr lang="en-US" sz="2000" dirty="0"/>
                    <a:t>ơ</a:t>
                  </a:r>
                  <a:r>
                    <a:rPr lang="vi-VN" sz="2000" dirty="0" smtClean="0"/>
                    <a:t> </a:t>
                  </a:r>
                  <a:r>
                    <a:rPr lang="vi-VN" sz="2000" dirty="0"/>
                    <a:t>không cùng phương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2000" dirty="0" smtClean="0"/>
                    <a:t> </a:t>
                  </a:r>
                  <a:r>
                    <a:rPr lang="vi-VN" sz="2000" dirty="0" smtClean="0"/>
                    <a:t>=</a:t>
                  </a:r>
                  <a:r>
                    <a:rPr lang="en-US" sz="2000" dirty="0" smtClean="0"/>
                    <a:t> </a:t>
                  </a:r>
                  <a:r>
                    <a:rPr lang="vi-VN" sz="2000" dirty="0" smtClean="0"/>
                    <a:t>(</a:t>
                  </a:r>
                  <a:r>
                    <a:rPr lang="vi-VN" sz="2000" dirty="0"/>
                    <a:t>x</a:t>
                  </a:r>
                  <a:r>
                    <a:rPr lang="vi-VN" sz="2000" dirty="0" smtClean="0"/>
                    <a:t>;</a:t>
                  </a:r>
                  <a:r>
                    <a:rPr lang="en-US" sz="2000" dirty="0" smtClean="0"/>
                    <a:t> </a:t>
                  </a:r>
                  <a:r>
                    <a:rPr lang="vi-VN" sz="2000" dirty="0" smtClean="0"/>
                    <a:t>y</a:t>
                  </a:r>
                  <a:r>
                    <a:rPr lang="vi-VN" sz="2000" dirty="0"/>
                    <a:t>)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en-US" sz="2000" dirty="0" smtClean="0"/>
                    <a:t> </a:t>
                  </a:r>
                  <a:r>
                    <a:rPr lang="vi-VN" sz="2000" dirty="0" smtClean="0"/>
                    <a:t>=</a:t>
                  </a:r>
                  <a:r>
                    <a:rPr lang="en-US" sz="2000" dirty="0" smtClean="0"/>
                    <a:t> </a:t>
                  </a:r>
                  <a:r>
                    <a:rPr lang="vi-VN" sz="2000" dirty="0" smtClean="0"/>
                    <a:t>(</a:t>
                  </a:r>
                  <a:r>
                    <a:rPr lang="vi-VN" sz="2000" dirty="0"/>
                    <a:t>x</a:t>
                  </a:r>
                  <a:r>
                    <a:rPr lang="vi-VN" sz="2000" dirty="0" smtClean="0"/>
                    <a:t>′;</a:t>
                  </a:r>
                  <a:r>
                    <a:rPr lang="en-US" sz="2000" dirty="0" smtClean="0"/>
                    <a:t> </a:t>
                  </a:r>
                  <a:r>
                    <a:rPr lang="vi-VN" sz="2000" dirty="0" smtClean="0"/>
                    <a:t>y′).</a:t>
                  </a:r>
                  <a:endParaRPr lang="vi-VN" sz="2000" dirty="0"/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2000" dirty="0" smtClean="0"/>
                    <a:t>a</a:t>
                  </a:r>
                  <a:r>
                    <a:rPr lang="en-US" sz="2000" dirty="0" smtClean="0"/>
                    <a:t>)</a:t>
                  </a:r>
                  <a:r>
                    <a:rPr lang="vi-VN" sz="2000" dirty="0" smtClean="0"/>
                    <a:t> </a:t>
                  </a:r>
                  <a:r>
                    <a:rPr lang="vi-VN" sz="2000" dirty="0"/>
                    <a:t>Xác định tọa độ của các điểm A và B sao cho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</m:oMath>
                  </a14:m>
                  <a:r>
                    <a:rPr lang="en-US" sz="2000" dirty="0" smtClean="0"/>
                    <a:t> </a:t>
                  </a:r>
                  <a:r>
                    <a:rPr lang="vi-VN" sz="2000" dirty="0" smtClean="0"/>
                    <a:t>=</a:t>
                  </a:r>
                  <a:r>
                    <a:rPr lang="en-US" sz="2000" dirty="0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vi-VN" sz="2000" dirty="0" smtClean="0"/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</m:oMath>
                  </a14:m>
                  <a:r>
                    <a:rPr lang="en-US" sz="2000" dirty="0" smtClean="0"/>
                    <a:t> </a:t>
                  </a:r>
                  <a:r>
                    <a:rPr lang="vi-VN" sz="2000" dirty="0" smtClean="0"/>
                    <a:t>=</a:t>
                  </a:r>
                  <a:r>
                    <a:rPr lang="en-US" sz="2000" dirty="0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vi-VN" sz="2000" dirty="0" smtClean="0"/>
                    <a:t>.</a:t>
                  </a:r>
                  <a:endParaRPr lang="vi-VN" sz="2000" dirty="0"/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2000" dirty="0" smtClean="0"/>
                    <a:t>b</a:t>
                  </a:r>
                  <a:r>
                    <a:rPr lang="en-US" sz="2000" dirty="0" smtClean="0"/>
                    <a:t>)</a:t>
                  </a:r>
                  <a:r>
                    <a:rPr lang="vi-VN" sz="2000" dirty="0" smtClean="0"/>
                    <a:t> </a:t>
                  </a:r>
                  <a:r>
                    <a:rPr lang="vi-VN" sz="2000" dirty="0"/>
                    <a:t>Tính </a:t>
                  </a:r>
                  <a:r>
                    <a:rPr lang="vi-VN" sz="2000" dirty="0" smtClean="0"/>
                    <a:t>AB</a:t>
                  </a:r>
                  <a:r>
                    <a:rPr lang="en-US" sz="2000" baseline="30000" dirty="0" smtClean="0"/>
                    <a:t>2</a:t>
                  </a:r>
                  <a:r>
                    <a:rPr lang="vi-VN" sz="2000" dirty="0" smtClean="0"/>
                    <a:t>, OA</a:t>
                  </a:r>
                  <a:r>
                    <a:rPr lang="en-US" sz="2000" baseline="30000" dirty="0" smtClean="0"/>
                    <a:t>2</a:t>
                  </a:r>
                  <a:r>
                    <a:rPr lang="vi-VN" sz="2000" dirty="0" smtClean="0"/>
                    <a:t>, OB</a:t>
                  </a:r>
                  <a:r>
                    <a:rPr lang="en-US" sz="2000" baseline="30000" dirty="0" smtClean="0"/>
                    <a:t>2</a:t>
                  </a:r>
                  <a:r>
                    <a:rPr lang="vi-VN" sz="2000" dirty="0" smtClean="0"/>
                    <a:t> </a:t>
                  </a:r>
                  <a:r>
                    <a:rPr lang="vi-VN" sz="2000" dirty="0"/>
                    <a:t>theo tọa độ của A và B</a:t>
                  </a:r>
                  <a:r>
                    <a:rPr lang="vi-VN" sz="2000" dirty="0" smtClean="0"/>
                    <a:t>.</a:t>
                  </a:r>
                  <a:endParaRPr lang="vi-VN" sz="2000" dirty="0"/>
                </a:p>
                <a:p>
                  <a:pPr algn="just">
                    <a:lnSpc>
                      <a:spcPct val="150000"/>
                    </a:lnSpc>
                  </a:pPr>
                  <a:r>
                    <a:rPr lang="vi-VN" sz="2000" dirty="0" smtClean="0"/>
                    <a:t>c</a:t>
                  </a:r>
                  <a:r>
                    <a:rPr lang="en-US" sz="2000" dirty="0" smtClean="0"/>
                    <a:t>)</a:t>
                  </a:r>
                  <a:r>
                    <a:rPr lang="vi-VN" sz="2000" dirty="0" smtClean="0"/>
                    <a:t> Tính</a:t>
                  </a:r>
                  <a:r>
                    <a:rPr lang="en-US" sz="2000" dirty="0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</m:oMath>
                  </a14:m>
                  <a:r>
                    <a:rPr lang="vi-VN" sz="2000" dirty="0" smtClean="0"/>
                    <a:t>.</a:t>
                  </a:r>
                  <a:r>
                    <a:rPr lang="en-US" sz="2000" dirty="0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</m:oMath>
                  </a14:m>
                  <a:r>
                    <a:rPr lang="en-US" sz="2000" dirty="0" smtClean="0"/>
                    <a:t> </a:t>
                  </a:r>
                  <a:r>
                    <a:rPr lang="vi-VN" sz="2000" dirty="0" smtClean="0"/>
                    <a:t>theo </a:t>
                  </a:r>
                  <a:r>
                    <a:rPr lang="vi-VN" sz="2000" dirty="0"/>
                    <a:t>tọa độ của A, B.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776" y="1286753"/>
                  <a:ext cx="6683339" cy="307930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12" r="-9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Rounded Rectangle 106"/>
            <p:cNvSpPr/>
            <p:nvPr/>
          </p:nvSpPr>
          <p:spPr>
            <a:xfrm>
              <a:off x="1443125" y="1275237"/>
              <a:ext cx="875286" cy="52060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2060"/>
                  </a:solidFill>
                </a:rPr>
                <a:t>HĐ3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2240133" y="706248"/>
            <a:ext cx="4459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rgbClr val="0070C0"/>
                </a:solidFill>
              </a:rPr>
              <a:t>Thảo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luận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nhóm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đôi</a:t>
            </a:r>
            <a:r>
              <a:rPr lang="en-US" sz="2000" i="1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hoàn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thành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</a:rPr>
              <a:t>HĐ3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pic>
        <p:nvPicPr>
          <p:cNvPr id="1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63673" y="615626"/>
            <a:ext cx="694000" cy="593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9" name="Google Shape;2449;p60"/>
          <p:cNvGrpSpPr/>
          <p:nvPr/>
        </p:nvGrpSpPr>
        <p:grpSpPr>
          <a:xfrm>
            <a:off x="8825218" y="1784635"/>
            <a:ext cx="242585" cy="475038"/>
            <a:chOff x="6833975" y="3957025"/>
            <a:chExt cx="346550" cy="678625"/>
          </a:xfrm>
        </p:grpSpPr>
        <p:sp>
          <p:nvSpPr>
            <p:cNvPr id="2450" name="Google Shape;2450;p60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0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0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3" name="Google Shape;2453;p60"/>
          <p:cNvGrpSpPr/>
          <p:nvPr/>
        </p:nvGrpSpPr>
        <p:grpSpPr>
          <a:xfrm>
            <a:off x="6060897" y="76195"/>
            <a:ext cx="1675047" cy="149573"/>
            <a:chOff x="4790625" y="1824675"/>
            <a:chExt cx="2392925" cy="213675"/>
          </a:xfrm>
        </p:grpSpPr>
        <p:sp>
          <p:nvSpPr>
            <p:cNvPr id="2454" name="Google Shape;2454;p6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9" name="Google Shape;2459;p60"/>
          <p:cNvGrpSpPr/>
          <p:nvPr/>
        </p:nvGrpSpPr>
        <p:grpSpPr>
          <a:xfrm>
            <a:off x="8852883" y="2488272"/>
            <a:ext cx="214918" cy="250565"/>
            <a:chOff x="6571050" y="2495000"/>
            <a:chExt cx="307025" cy="357950"/>
          </a:xfrm>
        </p:grpSpPr>
        <p:sp>
          <p:nvSpPr>
            <p:cNvPr id="2460" name="Google Shape;2460;p60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0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0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3" name="Google Shape;2463;p60"/>
          <p:cNvGrpSpPr/>
          <p:nvPr/>
        </p:nvGrpSpPr>
        <p:grpSpPr>
          <a:xfrm>
            <a:off x="7964555" y="76190"/>
            <a:ext cx="1103235" cy="1479835"/>
            <a:chOff x="393738" y="1475915"/>
            <a:chExt cx="1103235" cy="1479835"/>
          </a:xfrm>
        </p:grpSpPr>
        <p:sp>
          <p:nvSpPr>
            <p:cNvPr id="2464" name="Google Shape;2464;p60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0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0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0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0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0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0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904782" y="348421"/>
            <a:ext cx="1277579" cy="981660"/>
            <a:chOff x="3739222" y="439559"/>
            <a:chExt cx="1346273" cy="1034443"/>
          </a:xfrm>
        </p:grpSpPr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22" y="439559"/>
              <a:ext cx="1346273" cy="1034443"/>
            </a:xfrm>
            <a:prstGeom prst="rect">
              <a:avLst/>
            </a:prstGeom>
          </p:spPr>
        </p:pic>
        <p:sp>
          <p:nvSpPr>
            <p:cNvPr id="138" name="TextBox 137"/>
            <p:cNvSpPr txBox="1"/>
            <p:nvPr/>
          </p:nvSpPr>
          <p:spPr>
            <a:xfrm>
              <a:off x="3811618" y="654267"/>
              <a:ext cx="1201479" cy="454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/>
                <a:t>Giải</a:t>
              </a:r>
              <a:endParaRPr lang="en-US" sz="2200" b="1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238639" y="1391083"/>
            <a:ext cx="51764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a) </a:t>
            </a:r>
            <a:r>
              <a:rPr lang="en-US" sz="2200" dirty="0" err="1"/>
              <a:t>Tọa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điểm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A(x; y) </a:t>
            </a:r>
            <a:r>
              <a:rPr lang="en-US" sz="2200" dirty="0" err="1"/>
              <a:t>và</a:t>
            </a:r>
            <a:r>
              <a:rPr lang="en-US" sz="2200" dirty="0"/>
              <a:t> B(x'; y')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38639" y="1861670"/>
            <a:ext cx="4572000" cy="1553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200" dirty="0"/>
              <a:t>b) </a:t>
            </a:r>
            <a:r>
              <a:rPr lang="es-ES" sz="2200" dirty="0" smtClean="0"/>
              <a:t>AB</a:t>
            </a:r>
            <a:r>
              <a:rPr lang="es-ES" sz="2200" baseline="30000" dirty="0" smtClean="0"/>
              <a:t>2</a:t>
            </a:r>
            <a:r>
              <a:rPr lang="es-ES" sz="2200" dirty="0" smtClean="0"/>
              <a:t> =(x’ - x)</a:t>
            </a:r>
            <a:r>
              <a:rPr lang="es-ES" sz="2200" baseline="30000" dirty="0" smtClean="0"/>
              <a:t>2</a:t>
            </a:r>
            <a:r>
              <a:rPr lang="es-ES" sz="2200" dirty="0" smtClean="0"/>
              <a:t> + (y‘ - y)</a:t>
            </a:r>
            <a:r>
              <a:rPr lang="es-ES" sz="2200" baseline="30000" dirty="0" smtClean="0"/>
              <a:t>2</a:t>
            </a:r>
            <a:endParaRPr lang="es-ES" sz="2200" dirty="0"/>
          </a:p>
          <a:p>
            <a:pPr algn="just">
              <a:lnSpc>
                <a:spcPct val="150000"/>
              </a:lnSpc>
            </a:pPr>
            <a:r>
              <a:rPr lang="es-ES" sz="2200" dirty="0" smtClean="0"/>
              <a:t>    OA</a:t>
            </a:r>
            <a:r>
              <a:rPr lang="es-ES" sz="2200" baseline="30000" dirty="0" smtClean="0"/>
              <a:t>2</a:t>
            </a:r>
            <a:r>
              <a:rPr lang="es-ES" sz="2200" dirty="0" smtClean="0"/>
              <a:t> = x</a:t>
            </a:r>
            <a:r>
              <a:rPr lang="es-ES" sz="2200" baseline="30000" dirty="0" smtClean="0"/>
              <a:t>2</a:t>
            </a:r>
            <a:r>
              <a:rPr lang="es-ES" sz="2200" dirty="0" smtClean="0"/>
              <a:t> + y</a:t>
            </a:r>
            <a:r>
              <a:rPr lang="es-ES" sz="2200" baseline="30000" dirty="0" smtClean="0"/>
              <a:t>2</a:t>
            </a:r>
            <a:endParaRPr lang="es-ES" sz="2200" dirty="0"/>
          </a:p>
          <a:p>
            <a:pPr algn="just">
              <a:lnSpc>
                <a:spcPct val="150000"/>
              </a:lnSpc>
            </a:pPr>
            <a:r>
              <a:rPr lang="es-ES" sz="2200" dirty="0" smtClean="0"/>
              <a:t>    OB</a:t>
            </a:r>
            <a:r>
              <a:rPr lang="es-ES" sz="2200" baseline="30000" dirty="0" smtClean="0"/>
              <a:t>2</a:t>
            </a:r>
            <a:r>
              <a:rPr lang="es-ES" sz="2200" dirty="0" smtClean="0"/>
              <a:t> = x</a:t>
            </a:r>
            <a:r>
              <a:rPr lang="es-ES" sz="2200" baseline="30000" dirty="0" smtClean="0"/>
              <a:t>2</a:t>
            </a:r>
            <a:r>
              <a:rPr lang="es-ES" sz="2200" dirty="0" smtClean="0"/>
              <a:t> + y’</a:t>
            </a:r>
            <a:r>
              <a:rPr lang="es-ES" sz="2200" baseline="30000" dirty="0" smtClean="0"/>
              <a:t>2</a:t>
            </a:r>
            <a:endParaRPr lang="es-ES" sz="2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238639" y="3454425"/>
            <a:ext cx="5570642" cy="1242841"/>
            <a:chOff x="1244966" y="3477501"/>
            <a:chExt cx="5570642" cy="12428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244966" y="3477501"/>
                  <a:ext cx="4708340" cy="12428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Aft>
                      <a:spcPts val="800"/>
                    </a:spcAft>
                  </a:pPr>
                  <a:r>
                    <a:rPr lang="nl-NL" sz="2200" dirty="0">
                      <a:latin typeface="+mn-lt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c) Ta có:</a:t>
                  </a:r>
                  <a:endParaRPr lang="en-US" sz="22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𝑂𝐴</m:t>
                            </m:r>
                          </m:e>
                        </m:acc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𝑂𝐵</m:t>
                            </m:r>
                          </m:e>
                        </m:acc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𝑂𝐴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𝑂𝐵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𝐴𝐵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2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4966" y="3477501"/>
                  <a:ext cx="4708340" cy="124284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682" t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5306186" y="4051280"/>
              <a:ext cx="150942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200" dirty="0" smtClean="0"/>
                <a:t>= xx’ + </a:t>
              </a:r>
              <a:r>
                <a:rPr lang="en-US" sz="2200" dirty="0" err="1" smtClean="0"/>
                <a:t>yy</a:t>
              </a:r>
              <a:r>
                <a:rPr lang="en-US" sz="2200" dirty="0" smtClean="0"/>
                <a:t>’</a:t>
              </a:r>
              <a:endParaRPr lang="en-US" sz="2200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16" y="2841493"/>
            <a:ext cx="1992231" cy="230200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entagon 52"/>
          <p:cNvSpPr/>
          <p:nvPr/>
        </p:nvSpPr>
        <p:spPr>
          <a:xfrm>
            <a:off x="575352" y="663737"/>
            <a:ext cx="1520576" cy="507517"/>
          </a:xfrm>
          <a:prstGeom prst="homePlate">
            <a:avLst>
              <a:gd name="adj" fmla="val 4357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KẾT LUẬN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91482" y="510061"/>
                <a:ext cx="5738117" cy="1360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1800" i="1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482" y="510061"/>
                <a:ext cx="5738117" cy="1360309"/>
              </a:xfrm>
              <a:prstGeom prst="rect">
                <a:avLst/>
              </a:prstGeom>
              <a:blipFill rotWithShape="0">
                <a:blip r:embed="rId3"/>
                <a:stretch>
                  <a:fillRect l="-956" b="-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Pentagon 54"/>
          <p:cNvSpPr/>
          <p:nvPr/>
        </p:nvSpPr>
        <p:spPr>
          <a:xfrm>
            <a:off x="575352" y="1870370"/>
            <a:ext cx="1520576" cy="525745"/>
          </a:xfrm>
          <a:prstGeom prst="homePlate">
            <a:avLst>
              <a:gd name="adj" fmla="val 4357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accent2"/>
                </a:solidFill>
              </a:rPr>
              <a:t>Nhận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b="1" dirty="0" err="1" smtClean="0">
                <a:solidFill>
                  <a:schemeClr val="accent2"/>
                </a:solidFill>
              </a:rPr>
              <a:t>xét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08944" y="1870370"/>
                <a:ext cx="590763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1800" dirty="0" smtClean="0">
                    <a:latin typeface="+mn-lt"/>
                  </a:rPr>
                  <a:t>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1800" dirty="0" smtClean="0">
                    <a:latin typeface="+mn-lt"/>
                  </a:rPr>
                  <a:t> </a:t>
                </a:r>
                <a:r>
                  <a:rPr lang="vi-VN" sz="1800" dirty="0" smtClean="0">
                    <a:latin typeface="+mn-lt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1800" dirty="0" smtClean="0">
                    <a:latin typeface="+mn-lt"/>
                  </a:rPr>
                  <a:t> </a:t>
                </a:r>
                <a:r>
                  <a:rPr lang="vi-VN" sz="1800" dirty="0" smtClean="0">
                    <a:latin typeface="+mn-lt"/>
                  </a:rPr>
                  <a:t>vuông </a:t>
                </a:r>
                <a:r>
                  <a:rPr lang="vi-VN" sz="1800" dirty="0">
                    <a:latin typeface="+mn-lt"/>
                  </a:rPr>
                  <a:t>góc với nhau khi và chỉ khi  </a:t>
                </a:r>
                <a:r>
                  <a:rPr lang="vi-VN" sz="1800" dirty="0" smtClean="0">
                    <a:latin typeface="+mn-lt"/>
                  </a:rPr>
                  <a:t>xx</a:t>
                </a:r>
                <a:r>
                  <a:rPr lang="en-US" sz="1800" dirty="0" smtClean="0">
                    <a:latin typeface="+mn-lt"/>
                  </a:rPr>
                  <a:t>’ </a:t>
                </a:r>
                <a:r>
                  <a:rPr lang="vi-VN" sz="1800" dirty="0" smtClean="0">
                    <a:latin typeface="+mn-lt"/>
                  </a:rPr>
                  <a:t>+</a:t>
                </a:r>
                <a:r>
                  <a:rPr lang="en-US" sz="1800" dirty="0" smtClean="0">
                    <a:latin typeface="+mn-lt"/>
                  </a:rPr>
                  <a:t> </a:t>
                </a:r>
                <a:r>
                  <a:rPr lang="vi-VN" sz="1800" dirty="0" smtClean="0">
                    <a:latin typeface="+mn-lt"/>
                  </a:rPr>
                  <a:t>yy</a:t>
                </a:r>
                <a:r>
                  <a:rPr lang="en-US" sz="1800" dirty="0" smtClean="0">
                    <a:latin typeface="+mn-lt"/>
                  </a:rPr>
                  <a:t>’ </a:t>
                </a:r>
                <a:r>
                  <a:rPr lang="vi-VN" sz="1800" dirty="0" smtClean="0">
                    <a:latin typeface="+mn-lt"/>
                  </a:rPr>
                  <a:t>=</a:t>
                </a:r>
                <a:r>
                  <a:rPr lang="en-US" sz="1800" dirty="0" smtClean="0">
                    <a:latin typeface="+mn-lt"/>
                  </a:rPr>
                  <a:t> </a:t>
                </a:r>
                <a:r>
                  <a:rPr lang="vi-VN" sz="1800" dirty="0" smtClean="0">
                    <a:latin typeface="+mn-lt"/>
                  </a:rPr>
                  <a:t>0</a:t>
                </a:r>
                <a:r>
                  <a:rPr lang="vi-VN" sz="1800" dirty="0">
                    <a:latin typeface="+mn-lt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1800" dirty="0" smtClean="0">
                    <a:latin typeface="+mn-lt"/>
                  </a:rPr>
                  <a:t>Bình </a:t>
                </a:r>
                <a:r>
                  <a:rPr lang="vi-VN" sz="1800" dirty="0">
                    <a:latin typeface="+mn-lt"/>
                  </a:rPr>
                  <a:t>phương vô hướng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1800" dirty="0" smtClean="0">
                    <a:latin typeface="+mn-lt"/>
                  </a:rPr>
                  <a:t> </a:t>
                </a:r>
                <a:r>
                  <a:rPr lang="vi-VN" sz="1800" dirty="0" smtClean="0">
                    <a:latin typeface="+mn-lt"/>
                  </a:rPr>
                  <a:t>=</a:t>
                </a:r>
                <a:r>
                  <a:rPr lang="en-US" sz="1800" dirty="0" smtClean="0">
                    <a:latin typeface="+mn-lt"/>
                  </a:rPr>
                  <a:t> </a:t>
                </a:r>
                <a:r>
                  <a:rPr lang="vi-VN" sz="1800" dirty="0" smtClean="0">
                    <a:latin typeface="+mn-lt"/>
                  </a:rPr>
                  <a:t>(x;</a:t>
                </a:r>
                <a:r>
                  <a:rPr lang="en-US" sz="1800" dirty="0" smtClean="0">
                    <a:latin typeface="+mn-lt"/>
                  </a:rPr>
                  <a:t> y</a:t>
                </a:r>
                <a:r>
                  <a:rPr lang="vi-VN" sz="1800" dirty="0" smtClean="0">
                    <a:latin typeface="+mn-lt"/>
                  </a:rPr>
                  <a:t>) </a:t>
                </a:r>
                <a:r>
                  <a:rPr lang="vi-VN" sz="1800" dirty="0">
                    <a:latin typeface="+mn-lt"/>
                  </a:rPr>
                  <a:t>là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1800" baseline="30000" dirty="0" smtClean="0">
                    <a:latin typeface="+mn-lt"/>
                  </a:rPr>
                  <a:t>2</a:t>
                </a:r>
                <a:r>
                  <a:rPr lang="en-US" sz="1800" dirty="0" smtClean="0">
                    <a:latin typeface="+mn-lt"/>
                  </a:rPr>
                  <a:t> </a:t>
                </a:r>
                <a:r>
                  <a:rPr lang="vi-VN" sz="1800" dirty="0" smtClean="0">
                    <a:latin typeface="+mn-lt"/>
                  </a:rPr>
                  <a:t>=</a:t>
                </a:r>
                <a:r>
                  <a:rPr lang="en-US" sz="1800" dirty="0" smtClean="0">
                    <a:latin typeface="+mn-lt"/>
                  </a:rPr>
                  <a:t> </a:t>
                </a:r>
                <a:r>
                  <a:rPr lang="vi-VN" sz="1800" dirty="0" smtClean="0">
                    <a:latin typeface="+mn-lt"/>
                  </a:rPr>
                  <a:t>x</a:t>
                </a:r>
                <a:r>
                  <a:rPr lang="en-US" sz="1800" baseline="30000" dirty="0" smtClean="0">
                    <a:latin typeface="+mn-lt"/>
                  </a:rPr>
                  <a:t>2</a:t>
                </a:r>
                <a:r>
                  <a:rPr lang="en-US" sz="1800" dirty="0" smtClean="0">
                    <a:latin typeface="+mn-lt"/>
                  </a:rPr>
                  <a:t> </a:t>
                </a:r>
                <a:r>
                  <a:rPr lang="vi-VN" sz="1800" dirty="0" smtClean="0">
                    <a:latin typeface="+mn-lt"/>
                  </a:rPr>
                  <a:t>+</a:t>
                </a:r>
                <a:r>
                  <a:rPr lang="en-US" sz="1800" dirty="0" smtClean="0">
                    <a:latin typeface="+mn-lt"/>
                  </a:rPr>
                  <a:t> </a:t>
                </a:r>
                <a:r>
                  <a:rPr lang="vi-VN" sz="1800" dirty="0" smtClean="0">
                    <a:latin typeface="+mn-lt"/>
                  </a:rPr>
                  <a:t>y</a:t>
                </a:r>
                <a:r>
                  <a:rPr lang="en-US" sz="1800" baseline="30000" dirty="0" smtClean="0">
                    <a:latin typeface="+mn-lt"/>
                  </a:rPr>
                  <a:t>2</a:t>
                </a:r>
                <a:r>
                  <a:rPr lang="vi-VN" sz="1800" dirty="0" smtClean="0">
                    <a:latin typeface="+mn-lt"/>
                  </a:rPr>
                  <a:t>.</a:t>
                </a:r>
                <a:endParaRPr lang="vi-VN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944" y="1870370"/>
                <a:ext cx="5907639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19" r="-929"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08944" y="3364260"/>
                <a:ext cx="6267237" cy="1465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  <m:r>
                      <a:rPr lang="en-US" sz="1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|.|</m:t>
                          </m:r>
                          <m:acc>
                            <m:accPr>
                              <m:chr m:val="⃗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944" y="3364260"/>
                <a:ext cx="6267237" cy="1465594"/>
              </a:xfrm>
              <a:prstGeom prst="rect">
                <a:avLst/>
              </a:prstGeom>
              <a:blipFill rotWithShape="0">
                <a:blip r:embed="rId5"/>
                <a:stretch>
                  <a:fillRect l="-584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oogle Shape;2463;p60"/>
          <p:cNvGrpSpPr/>
          <p:nvPr/>
        </p:nvGrpSpPr>
        <p:grpSpPr>
          <a:xfrm>
            <a:off x="920578" y="3020179"/>
            <a:ext cx="939045" cy="1259599"/>
            <a:chOff x="393738" y="1475915"/>
            <a:chExt cx="1103234" cy="1479835"/>
          </a:xfrm>
        </p:grpSpPr>
        <p:sp>
          <p:nvSpPr>
            <p:cNvPr id="60" name="Google Shape;2464;p60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65;p60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66;p60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67;p60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468;p60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469;p60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470;p60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plus/>
      </p:transition>
    </mc:Choice>
    <mc:Fallback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" grpId="0"/>
      <p:bldP spid="5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0" name="Google Shape;2570;p61"/>
          <p:cNvGrpSpPr/>
          <p:nvPr/>
        </p:nvGrpSpPr>
        <p:grpSpPr>
          <a:xfrm>
            <a:off x="76202" y="1759607"/>
            <a:ext cx="214917" cy="230335"/>
            <a:chOff x="424275" y="4593075"/>
            <a:chExt cx="307025" cy="329050"/>
          </a:xfrm>
        </p:grpSpPr>
        <p:sp>
          <p:nvSpPr>
            <p:cNvPr id="2571" name="Google Shape;2571;p61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1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1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4" name="Google Shape;2574;p61"/>
          <p:cNvGrpSpPr/>
          <p:nvPr/>
        </p:nvGrpSpPr>
        <p:grpSpPr>
          <a:xfrm>
            <a:off x="76190" y="76195"/>
            <a:ext cx="1063335" cy="1454810"/>
            <a:chOff x="3064150" y="3027700"/>
            <a:chExt cx="1519050" cy="2078300"/>
          </a:xfrm>
        </p:grpSpPr>
        <p:sp>
          <p:nvSpPr>
            <p:cNvPr id="2575" name="Google Shape;2575;p61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1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1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1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1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1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1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1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1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1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1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1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1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1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1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1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1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1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1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1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1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1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1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1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1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1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1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1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1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1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1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1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1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1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1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1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1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2" name="Google Shape;2612;p61"/>
          <p:cNvGrpSpPr/>
          <p:nvPr/>
        </p:nvGrpSpPr>
        <p:grpSpPr>
          <a:xfrm flipH="1">
            <a:off x="1368123" y="76202"/>
            <a:ext cx="1675047" cy="149573"/>
            <a:chOff x="4790625" y="1824675"/>
            <a:chExt cx="2392925" cy="213675"/>
          </a:xfrm>
        </p:grpSpPr>
        <p:sp>
          <p:nvSpPr>
            <p:cNvPr id="2613" name="Google Shape;2613;p61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1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61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1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1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346495" y="683130"/>
            <a:ext cx="1367481" cy="1014234"/>
            <a:chOff x="1346536" y="605456"/>
            <a:chExt cx="1536509" cy="1083239"/>
          </a:xfrm>
        </p:grpSpPr>
        <p:pic>
          <p:nvPicPr>
            <p:cNvPr id="12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36509" cy="1083239"/>
            </a:xfrm>
            <a:prstGeom prst="rect">
              <a:avLst/>
            </a:prstGeom>
          </p:spPr>
        </p:pic>
        <p:sp>
          <p:nvSpPr>
            <p:cNvPr id="124" name="TextBox 123"/>
            <p:cNvSpPr txBox="1"/>
            <p:nvPr/>
          </p:nvSpPr>
          <p:spPr>
            <a:xfrm>
              <a:off x="1539466" y="766410"/>
              <a:ext cx="1189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2060"/>
                  </a:solidFill>
                </a:rPr>
                <a:t>Ví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dụ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3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83045" y="664060"/>
                <a:ext cx="5504929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Trong </a:t>
                </a:r>
                <a:r>
                  <a:rPr lang="en-US" sz="2000" dirty="0" err="1" smtClean="0"/>
                  <a:t>mặt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phẳng</a:t>
                </a:r>
                <a:r>
                  <a:rPr lang="en-US" sz="2000" dirty="0" smtClean="0"/>
                  <a:t> Oxy,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tích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vô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hướng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cặp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vectơ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sau</a:t>
                </a:r>
                <a:r>
                  <a:rPr lang="en-US" sz="2000" dirty="0" smtClean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 smtClean="0"/>
                  <a:t> = (2; -3)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 smtClean="0"/>
                  <a:t> = (5; 3)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b)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vectơ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đơn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vị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tương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ứng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trục</a:t>
                </a:r>
                <a:r>
                  <a:rPr lang="en-US" sz="2000" dirty="0" smtClean="0"/>
                  <a:t> Ox, </a:t>
                </a:r>
                <a:r>
                  <a:rPr lang="en-US" sz="2000" dirty="0" err="1" smtClean="0"/>
                  <a:t>Oy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045" y="664060"/>
                <a:ext cx="5504929" cy="2400657"/>
              </a:xfrm>
              <a:prstGeom prst="rect">
                <a:avLst/>
              </a:prstGeom>
              <a:blipFill rotWithShape="0">
                <a:blip r:embed="rId6"/>
                <a:stretch>
                  <a:fillRect l="-1218" r="-1107" b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Box 128"/>
          <p:cNvSpPr txBox="1"/>
          <p:nvPr/>
        </p:nvSpPr>
        <p:spPr>
          <a:xfrm>
            <a:off x="1665188" y="3037226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665188" y="3375780"/>
                <a:ext cx="6158012" cy="1227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200000"/>
                  </a:lnSpc>
                  <a:buAutoNum type="alphaLcParenR"/>
                </a:pPr>
                <a:r>
                  <a:rPr lang="en-US" sz="2000" dirty="0" smtClean="0"/>
                  <a:t>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 smtClean="0"/>
                  <a:t> = 2. 5 + (-3). 3 = 10 - 9 = 1</a:t>
                </a:r>
              </a:p>
              <a:p>
                <a:pPr marL="457200" indent="-457200" algn="just">
                  <a:lnSpc>
                    <a:spcPct val="200000"/>
                  </a:lnSpc>
                  <a:buAutoNum type="alphaLcParenR"/>
                </a:pPr>
                <a:r>
                  <a:rPr lang="en-US" sz="2000" dirty="0" err="1" smtClean="0"/>
                  <a:t>Vì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000" dirty="0" smtClean="0"/>
                  <a:t> = (1; 0)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000" dirty="0" smtClean="0"/>
                  <a:t> = (0; 1) </a:t>
                </a:r>
                <a:r>
                  <a:rPr lang="en-US" sz="2000" dirty="0" err="1" smtClean="0"/>
                  <a:t>nên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000" dirty="0" smtClean="0"/>
                  <a:t> = 1. 0 + 0. 1 = 0</a:t>
                </a:r>
                <a:endParaRPr lang="en-US" sz="2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188" y="3375780"/>
                <a:ext cx="6158012" cy="1227965"/>
              </a:xfrm>
              <a:prstGeom prst="rect">
                <a:avLst/>
              </a:prstGeom>
              <a:blipFill rotWithShape="0">
                <a:blip r:embed="rId7"/>
                <a:stretch>
                  <a:fillRect l="-891" b="-8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837288" y="680278"/>
            <a:ext cx="1890500" cy="1083239"/>
            <a:chOff x="1346536" y="605456"/>
            <a:chExt cx="1519988" cy="1083239"/>
          </a:xfrm>
        </p:grpSpPr>
        <p:pic>
          <p:nvPicPr>
            <p:cNvPr id="7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19988" cy="1083239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1443689" y="772645"/>
              <a:ext cx="1342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2060"/>
                  </a:solidFill>
                </a:rPr>
                <a:t>Luyện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tập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3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20542" y="686763"/>
                <a:ext cx="5339880" cy="1156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200" dirty="0" smtClean="0"/>
                  <a:t>Tính tích vô hướng và góc giữa hai vect</a:t>
                </a:r>
                <a:r>
                  <a:rPr lang="en-US" sz="2200" dirty="0"/>
                  <a:t>ơ</a:t>
                </a:r>
                <a:r>
                  <a:rPr lang="vi-VN" sz="2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 smtClean="0"/>
                  <a:t> </a:t>
                </a:r>
                <a:r>
                  <a:rPr lang="vi-VN" sz="2200" dirty="0" smtClean="0"/>
                  <a:t>=</a:t>
                </a:r>
                <a:r>
                  <a:rPr lang="en-US" sz="2200" dirty="0" smtClean="0"/>
                  <a:t> </a:t>
                </a:r>
                <a:r>
                  <a:rPr lang="vi-VN" sz="2200" dirty="0" smtClean="0"/>
                  <a:t>(</a:t>
                </a:r>
                <a:r>
                  <a:rPr lang="vi-VN" sz="2200" dirty="0"/>
                  <a:t>0</a:t>
                </a:r>
                <a:r>
                  <a:rPr lang="vi-VN" sz="2200" dirty="0" smtClean="0"/>
                  <a:t>;</a:t>
                </a:r>
                <a:r>
                  <a:rPr lang="en-US" sz="2200" dirty="0" smtClean="0"/>
                  <a:t> </a:t>
                </a:r>
                <a:r>
                  <a:rPr lang="vi-VN" sz="2200" dirty="0" smtClean="0"/>
                  <a:t>−</a:t>
                </a:r>
                <a:r>
                  <a:rPr lang="vi-VN" sz="2200" dirty="0"/>
                  <a:t>5</a:t>
                </a:r>
                <a:r>
                  <a:rPr lang="vi-VN" sz="2200" dirty="0" smtClean="0"/>
                  <a:t>),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 smtClean="0"/>
                  <a:t> </a:t>
                </a:r>
                <a:r>
                  <a:rPr lang="vi-VN" sz="2200" dirty="0" smtClean="0"/>
                  <a:t>=</a:t>
                </a:r>
                <a:r>
                  <a:rPr lang="en-US" sz="2200" dirty="0" smtClean="0"/>
                  <a:t> </a:t>
                </a:r>
                <a:r>
                  <a:rPr lang="vi-VN" sz="2200" dirty="0" smtClean="0"/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2200" dirty="0" smtClean="0"/>
                  <a:t>;</a:t>
                </a:r>
                <a:r>
                  <a:rPr lang="en-US" sz="2200" dirty="0" smtClean="0"/>
                  <a:t> </a:t>
                </a:r>
                <a:r>
                  <a:rPr lang="vi-VN" sz="2200" dirty="0" smtClean="0"/>
                  <a:t>1</a:t>
                </a:r>
                <a:r>
                  <a:rPr lang="vi-VN" sz="2200" dirty="0"/>
                  <a:t>)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542" y="686763"/>
                <a:ext cx="5339880" cy="1156022"/>
              </a:xfrm>
              <a:prstGeom prst="rect">
                <a:avLst/>
              </a:prstGeom>
              <a:blipFill rotWithShape="0">
                <a:blip r:embed="rId6"/>
                <a:stretch>
                  <a:fillRect l="-1484" r="-1484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4346743" y="2018578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59425" y="2486775"/>
                <a:ext cx="4171308" cy="573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 smtClean="0"/>
                  <a:t> = 0.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200" dirty="0" smtClean="0"/>
                  <a:t> + (-5). 1 = - 5</a:t>
                </a:r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425" y="2486775"/>
                <a:ext cx="4171308" cy="573170"/>
              </a:xfrm>
              <a:prstGeom prst="rect">
                <a:avLst/>
              </a:prstGeom>
              <a:blipFill rotWithShape="0">
                <a:blip r:embed="rId7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48228" y="3289300"/>
                <a:ext cx="4393703" cy="880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acc>
                        <m:accPr>
                          <m:chr m:val="⃗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20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20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0.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+(−5).1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0+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3+1</m:t>
                              </m:r>
                            </m:e>
                          </m:rad>
                        </m:den>
                      </m:f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228" y="3289300"/>
                <a:ext cx="4393703" cy="88036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41931" y="3514040"/>
                <a:ext cx="218828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⇒(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2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20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200" dirty="0" smtClean="0"/>
                  <a:t> 120</a:t>
                </a:r>
                <a:r>
                  <a:rPr lang="en-US" sz="2200" baseline="30000" dirty="0" smtClean="0"/>
                  <a:t>o</a:t>
                </a:r>
                <a:endParaRPr lang="en-US" sz="2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931" y="3514040"/>
                <a:ext cx="2188283" cy="430887"/>
              </a:xfrm>
              <a:prstGeom prst="rect">
                <a:avLst/>
              </a:prstGeom>
              <a:blipFill rotWithShape="0">
                <a:blip r:embed="rId9"/>
                <a:stretch>
                  <a:fillRect t="-12676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2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5" name="Google Shape;2755;p63"/>
          <p:cNvGrpSpPr/>
          <p:nvPr/>
        </p:nvGrpSpPr>
        <p:grpSpPr>
          <a:xfrm>
            <a:off x="7964565" y="3587470"/>
            <a:ext cx="1103235" cy="1479835"/>
            <a:chOff x="393738" y="1475915"/>
            <a:chExt cx="1103235" cy="1479835"/>
          </a:xfrm>
        </p:grpSpPr>
        <p:sp>
          <p:nvSpPr>
            <p:cNvPr id="2756" name="Google Shape;2756;p63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63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63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63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63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63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63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2" name="Google Shape;2772;p63"/>
          <p:cNvGrpSpPr/>
          <p:nvPr/>
        </p:nvGrpSpPr>
        <p:grpSpPr>
          <a:xfrm>
            <a:off x="194397" y="304388"/>
            <a:ext cx="171833" cy="943110"/>
            <a:chOff x="6952525" y="2517050"/>
            <a:chExt cx="245475" cy="1347300"/>
          </a:xfrm>
        </p:grpSpPr>
        <p:sp>
          <p:nvSpPr>
            <p:cNvPr id="2773" name="Google Shape;2773;p63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3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3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3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7" name="Google Shape;2777;p63"/>
          <p:cNvGrpSpPr/>
          <p:nvPr/>
        </p:nvGrpSpPr>
        <p:grpSpPr>
          <a:xfrm>
            <a:off x="6094043" y="4891132"/>
            <a:ext cx="1675047" cy="149573"/>
            <a:chOff x="4790625" y="1824675"/>
            <a:chExt cx="2392925" cy="213675"/>
          </a:xfrm>
        </p:grpSpPr>
        <p:sp>
          <p:nvSpPr>
            <p:cNvPr id="2778" name="Google Shape;2778;p63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63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63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63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63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3" name="Google Shape;2783;p63"/>
          <p:cNvGrpSpPr/>
          <p:nvPr/>
        </p:nvGrpSpPr>
        <p:grpSpPr>
          <a:xfrm>
            <a:off x="145721" y="1564484"/>
            <a:ext cx="246837" cy="387257"/>
            <a:chOff x="404525" y="4002625"/>
            <a:chExt cx="352625" cy="553225"/>
          </a:xfrm>
        </p:grpSpPr>
        <p:sp>
          <p:nvSpPr>
            <p:cNvPr id="2784" name="Google Shape;2784;p63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63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3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3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3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3" name="Google Shape;2793;p63"/>
          <p:cNvGrpSpPr/>
          <p:nvPr/>
        </p:nvGrpSpPr>
        <p:grpSpPr>
          <a:xfrm>
            <a:off x="8852895" y="3108305"/>
            <a:ext cx="214918" cy="250565"/>
            <a:chOff x="6571050" y="2495000"/>
            <a:chExt cx="307025" cy="357950"/>
          </a:xfrm>
        </p:grpSpPr>
        <p:sp>
          <p:nvSpPr>
            <p:cNvPr id="2794" name="Google Shape;2794;p63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63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63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7" name="Google Shape;2797;p63"/>
          <p:cNvGrpSpPr/>
          <p:nvPr/>
        </p:nvGrpSpPr>
        <p:grpSpPr>
          <a:xfrm>
            <a:off x="8777357" y="1612962"/>
            <a:ext cx="346832" cy="1809080"/>
            <a:chOff x="4713875" y="2486650"/>
            <a:chExt cx="495475" cy="2584400"/>
          </a:xfrm>
        </p:grpSpPr>
        <p:sp>
          <p:nvSpPr>
            <p:cNvPr id="2798" name="Google Shape;2798;p63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63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63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63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63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63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63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63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63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63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63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63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63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63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63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2219530" y="870289"/>
            <a:ext cx="50257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>
                <a:solidFill>
                  <a:srgbClr val="0070C0"/>
                </a:solidFill>
              </a:rPr>
              <a:t>HS </a:t>
            </a:r>
            <a:r>
              <a:rPr lang="en-US" sz="2200" i="1" dirty="0" err="1">
                <a:solidFill>
                  <a:srgbClr val="0070C0"/>
                </a:solidFill>
              </a:rPr>
              <a:t>thảo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i="1" dirty="0" err="1">
                <a:solidFill>
                  <a:srgbClr val="0070C0"/>
                </a:solidFill>
              </a:rPr>
              <a:t>luận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i="1" dirty="0" err="1">
                <a:solidFill>
                  <a:srgbClr val="0070C0"/>
                </a:solidFill>
              </a:rPr>
              <a:t>nhóm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i="1" dirty="0" err="1">
                <a:solidFill>
                  <a:srgbClr val="0070C0"/>
                </a:solidFill>
              </a:rPr>
              <a:t>đôi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i="1" dirty="0" err="1">
                <a:solidFill>
                  <a:srgbClr val="0070C0"/>
                </a:solidFill>
              </a:rPr>
              <a:t>thực</a:t>
            </a:r>
            <a:r>
              <a:rPr lang="en-US" sz="2200" i="1" dirty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hiện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b="1" i="1" dirty="0">
                <a:solidFill>
                  <a:srgbClr val="0070C0"/>
                </a:solidFill>
              </a:rPr>
              <a:t>HĐ4</a:t>
            </a:r>
            <a:r>
              <a:rPr lang="en-US" sz="2200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6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29975" y="623434"/>
            <a:ext cx="792679" cy="677742"/>
          </a:xfrm>
          <a:prstGeom prst="rect">
            <a:avLst/>
          </a:prstGeom>
        </p:spPr>
      </p:pic>
      <p:sp>
        <p:nvSpPr>
          <p:cNvPr id="64" name="Rounded Rectangle 63"/>
          <p:cNvSpPr/>
          <p:nvPr/>
        </p:nvSpPr>
        <p:spPr>
          <a:xfrm>
            <a:off x="869447" y="1700541"/>
            <a:ext cx="921057" cy="5922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HĐ4</a:t>
            </a:r>
            <a:endParaRPr lang="en-US" sz="22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95807" y="1548802"/>
                <a:ext cx="6448543" cy="2631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dirty="0" smtClean="0"/>
                  <a:t>Cho </a:t>
                </a:r>
                <a:r>
                  <a:rPr lang="en-US" sz="2200" dirty="0" err="1"/>
                  <a:t>ba</a:t>
                </a:r>
                <a:r>
                  <a:rPr lang="en-US" sz="2200" dirty="0"/>
                  <a:t> </a:t>
                </a:r>
                <a:r>
                  <a:rPr lang="en-US" sz="2200" dirty="0" err="1" smtClean="0"/>
                  <a:t>vectơ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 smtClean="0"/>
                  <a:t> = (x</a:t>
                </a:r>
                <a:r>
                  <a:rPr lang="en-US" sz="2200" baseline="-25000" dirty="0" smtClean="0"/>
                  <a:t>1</a:t>
                </a:r>
                <a:r>
                  <a:rPr lang="en-US" sz="2200" dirty="0" smtClean="0"/>
                  <a:t>; y</a:t>
                </a:r>
                <a:r>
                  <a:rPr lang="en-US" sz="2200" baseline="-25000" dirty="0" smtClean="0"/>
                  <a:t>1</a:t>
                </a:r>
                <a:r>
                  <a:rPr lang="en-US" sz="2200" dirty="0" smtClean="0"/>
                  <a:t>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 smtClean="0"/>
                  <a:t> = (x</a:t>
                </a:r>
                <a:r>
                  <a:rPr lang="en-US" sz="2200" baseline="-25000" dirty="0" smtClean="0"/>
                  <a:t>2</a:t>
                </a:r>
                <a:r>
                  <a:rPr lang="en-US" sz="2200" dirty="0" smtClean="0"/>
                  <a:t>; y</a:t>
                </a:r>
                <a:r>
                  <a:rPr lang="en-US" sz="2200" baseline="-25000" dirty="0" smtClean="0"/>
                  <a:t>2</a:t>
                </a:r>
                <a:r>
                  <a:rPr lang="en-US" sz="2200" dirty="0" smtClean="0"/>
                  <a:t>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 smtClean="0"/>
                  <a:t> = (x</a:t>
                </a:r>
                <a:r>
                  <a:rPr lang="en-US" sz="2200" baseline="-25000" dirty="0" smtClean="0"/>
                  <a:t>3</a:t>
                </a:r>
                <a:r>
                  <a:rPr lang="en-US" sz="2200" dirty="0" smtClean="0"/>
                  <a:t>; y</a:t>
                </a:r>
                <a:r>
                  <a:rPr lang="en-US" sz="2200" baseline="-25000" dirty="0" smtClean="0"/>
                  <a:t>3</a:t>
                </a:r>
                <a:r>
                  <a:rPr lang="en-US" sz="2200" dirty="0" smtClean="0"/>
                  <a:t>).</a:t>
                </a:r>
                <a:endParaRPr lang="en-US" sz="22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 smtClean="0"/>
                  <a:t>a) </a:t>
                </a:r>
                <a:r>
                  <a:rPr lang="en-US" sz="2200" dirty="0" err="1" smtClean="0"/>
                  <a:t>Tính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 smtClean="0"/>
                  <a:t>.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 smtClean="0"/>
                  <a:t>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 err="1"/>
                  <a:t>theo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tọa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các</a:t>
                </a:r>
                <a:r>
                  <a:rPr lang="en-US" sz="2200" dirty="0"/>
                  <a:t> </a:t>
                </a:r>
                <a:r>
                  <a:rPr lang="en-US" sz="2200" dirty="0" err="1" smtClean="0"/>
                  <a:t>vectơ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 smtClean="0"/>
                  <a:t>,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 smtClean="0"/>
                  <a:t>.</a:t>
                </a:r>
                <a:endParaRPr lang="en-US" sz="22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 smtClean="0"/>
                  <a:t>b) </a:t>
                </a: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 smtClean="0"/>
                  <a:t>.(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 smtClean="0"/>
                  <a:t>)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 smtClean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 smtClean="0"/>
                  <a:t>c) </a:t>
                </a: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 err="1" smtClean="0"/>
                  <a:t>và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2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 smtClean="0"/>
                  <a:t>.</a:t>
                </a:r>
                <a:endParaRPr lang="en-US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807" y="1548802"/>
                <a:ext cx="6448543" cy="2631490"/>
              </a:xfrm>
              <a:prstGeom prst="rect">
                <a:avLst/>
              </a:prstGeom>
              <a:blipFill rotWithShape="0">
                <a:blip r:embed="rId12"/>
                <a:stretch>
                  <a:fillRect l="-1229" r="-1229" b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4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5" name="Google Shape;2845;p64"/>
          <p:cNvGrpSpPr/>
          <p:nvPr/>
        </p:nvGrpSpPr>
        <p:grpSpPr>
          <a:xfrm rot="16200000">
            <a:off x="-508918" y="1593666"/>
            <a:ext cx="1675047" cy="149573"/>
            <a:chOff x="4790625" y="1824675"/>
            <a:chExt cx="2392925" cy="213675"/>
          </a:xfrm>
        </p:grpSpPr>
        <p:sp>
          <p:nvSpPr>
            <p:cNvPr id="2846" name="Google Shape;2846;p6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6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6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6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6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5" name="Google Shape;2855;p64"/>
          <p:cNvGrpSpPr/>
          <p:nvPr/>
        </p:nvGrpSpPr>
        <p:grpSpPr>
          <a:xfrm>
            <a:off x="253819" y="180383"/>
            <a:ext cx="1100050" cy="540978"/>
            <a:chOff x="823225" y="4003400"/>
            <a:chExt cx="1571500" cy="772825"/>
          </a:xfrm>
        </p:grpSpPr>
        <p:sp>
          <p:nvSpPr>
            <p:cNvPr id="2856" name="Google Shape;2856;p64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64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8" name="Google Shape;2858;p64"/>
          <p:cNvGrpSpPr/>
          <p:nvPr/>
        </p:nvGrpSpPr>
        <p:grpSpPr>
          <a:xfrm>
            <a:off x="8004465" y="76195"/>
            <a:ext cx="1063335" cy="1454810"/>
            <a:chOff x="3064150" y="3027700"/>
            <a:chExt cx="1519050" cy="2078300"/>
          </a:xfrm>
        </p:grpSpPr>
        <p:sp>
          <p:nvSpPr>
            <p:cNvPr id="2859" name="Google Shape;2859;p64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64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64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64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64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64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64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64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64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64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64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64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64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64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64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64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64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64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64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64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64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64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64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64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64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64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64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64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64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64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64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64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64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64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64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64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64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0" name="Google Shape;2900;p64"/>
          <p:cNvGrpSpPr/>
          <p:nvPr/>
        </p:nvGrpSpPr>
        <p:grpSpPr>
          <a:xfrm>
            <a:off x="6100822" y="243967"/>
            <a:ext cx="1675047" cy="149573"/>
            <a:chOff x="4790625" y="1824675"/>
            <a:chExt cx="2392925" cy="213675"/>
          </a:xfrm>
        </p:grpSpPr>
        <p:sp>
          <p:nvSpPr>
            <p:cNvPr id="2901" name="Google Shape;2901;p64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64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64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64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64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0" name="Google Shape;2910;p64"/>
          <p:cNvGrpSpPr/>
          <p:nvPr/>
        </p:nvGrpSpPr>
        <p:grpSpPr>
          <a:xfrm>
            <a:off x="8712726" y="1783356"/>
            <a:ext cx="346832" cy="1809080"/>
            <a:chOff x="4713875" y="2486650"/>
            <a:chExt cx="495475" cy="2584400"/>
          </a:xfrm>
        </p:grpSpPr>
        <p:sp>
          <p:nvSpPr>
            <p:cNvPr id="2911" name="Google Shape;2911;p64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64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64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64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64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64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64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64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64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64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64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64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64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64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64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872766" y="318753"/>
            <a:ext cx="1277579" cy="981660"/>
            <a:chOff x="3739222" y="439559"/>
            <a:chExt cx="1346273" cy="1034443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22" y="439559"/>
              <a:ext cx="1346273" cy="1034443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3811618" y="654267"/>
              <a:ext cx="1201479" cy="454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/>
                <a:t>Giải</a:t>
              </a:r>
              <a:endParaRPr lang="en-US" sz="2200" b="1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75" y="1110266"/>
            <a:ext cx="8461981" cy="17436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89" y="2958028"/>
            <a:ext cx="3139712" cy="603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89" y="3514771"/>
            <a:ext cx="4639458" cy="1133954"/>
          </a:xfrm>
          <a:prstGeom prst="rect">
            <a:avLst/>
          </a:prstGeom>
        </p:spPr>
      </p:pic>
      <p:sp>
        <p:nvSpPr>
          <p:cNvPr id="13" name="Right Brace 12"/>
          <p:cNvSpPr/>
          <p:nvPr/>
        </p:nvSpPr>
        <p:spPr>
          <a:xfrm>
            <a:off x="3602704" y="3736778"/>
            <a:ext cx="270062" cy="798004"/>
          </a:xfrm>
          <a:prstGeom prst="rightBrace">
            <a:avLst>
              <a:gd name="adj1" fmla="val 76812"/>
              <a:gd name="adj2" fmla="val 50000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034999" y="3887944"/>
                <a:ext cx="15645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</m:acc>
                    <m: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</m:acc>
                    <m: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999" y="3887944"/>
                <a:ext cx="1564531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2" name="Google Shape;2992;p65"/>
          <p:cNvGrpSpPr/>
          <p:nvPr/>
        </p:nvGrpSpPr>
        <p:grpSpPr>
          <a:xfrm>
            <a:off x="217196" y="107027"/>
            <a:ext cx="1675047" cy="149573"/>
            <a:chOff x="4790625" y="1824675"/>
            <a:chExt cx="2392925" cy="213675"/>
          </a:xfrm>
        </p:grpSpPr>
        <p:sp>
          <p:nvSpPr>
            <p:cNvPr id="2993" name="Google Shape;2993;p65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5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65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65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65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2" name="Google Shape;3002;p65"/>
          <p:cNvGrpSpPr/>
          <p:nvPr/>
        </p:nvGrpSpPr>
        <p:grpSpPr>
          <a:xfrm>
            <a:off x="123842" y="561007"/>
            <a:ext cx="346832" cy="1809080"/>
            <a:chOff x="4713875" y="2486650"/>
            <a:chExt cx="495475" cy="2584400"/>
          </a:xfrm>
        </p:grpSpPr>
        <p:sp>
          <p:nvSpPr>
            <p:cNvPr id="3003" name="Google Shape;3003;p65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65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65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65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65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65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65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65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65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65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65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65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65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65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65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639694" y="875376"/>
            <a:ext cx="40959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dirty="0">
                <a:solidFill>
                  <a:schemeClr val="tx2">
                    <a:lumMod val="25000"/>
                  </a:schemeClr>
                </a:solidFill>
              </a:rPr>
              <a:t>Tính chất của tích vô hướng:</a:t>
            </a:r>
            <a:endParaRPr lang="en-US" sz="2200" b="1" dirty="0">
              <a:solidFill>
                <a:schemeClr val="tx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17700" y="1565793"/>
                <a:ext cx="6939979" cy="273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k, ta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hoán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phối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).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.(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700" y="1565793"/>
                <a:ext cx="6939979" cy="2734082"/>
              </a:xfrm>
              <a:prstGeom prst="rect">
                <a:avLst/>
              </a:prstGeom>
              <a:blipFill rotWithShape="0">
                <a:blip r:embed="rId3"/>
                <a:stretch>
                  <a:fillRect l="-1230" r="-1142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9"/>
          <p:cNvSpPr txBox="1">
            <a:spLocks noGrp="1"/>
          </p:cNvSpPr>
          <p:nvPr>
            <p:ph type="title"/>
          </p:nvPr>
        </p:nvSpPr>
        <p:spPr>
          <a:xfrm>
            <a:off x="720000" y="550273"/>
            <a:ext cx="7704000" cy="6768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KHỞI ĐỘNG</a:t>
            </a:r>
            <a:endParaRPr sz="32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04845" y="3476322"/>
            <a:ext cx="2969232" cy="1084318"/>
            <a:chOff x="2876764" y="3641846"/>
            <a:chExt cx="2969232" cy="1084318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3267182" y="4526109"/>
              <a:ext cx="2188396" cy="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267182" y="3641846"/>
              <a:ext cx="1828800" cy="88426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>
            <a:xfrm>
              <a:off x="3472664" y="4377134"/>
              <a:ext cx="174661" cy="297950"/>
            </a:xfrm>
            <a:prstGeom prst="arc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76764" y="4326054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0070C0"/>
                  </a:solidFill>
                </a:rPr>
                <a:t>O</a:t>
              </a:r>
              <a:endParaRPr lang="en-US" sz="2000" i="1" dirty="0">
                <a:solidFill>
                  <a:srgbClr val="0070C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55578" y="4326054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00347" y="4177079"/>
              <a:ext cx="39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0070C0"/>
                  </a:solidFill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661232" y="4151540"/>
                  <a:ext cx="3904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US" sz="20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1232" y="4151540"/>
                  <a:ext cx="390418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856441" y="3677947"/>
                  <a:ext cx="390418" cy="4374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n-US" sz="20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6441" y="3677947"/>
                  <a:ext cx="390418" cy="43749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6667" r="-265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09921" y="1954454"/>
                <a:ext cx="7227431" cy="1213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toán học, giá trị của biểu thức </a:t>
                </a:r>
                <a14:m>
                  <m:oMath xmlns:m="http://schemas.openxmlformats.org/officeDocument/2006/math">
                    <m:r>
                      <a:rPr lang="nl-NL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nl-NL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𝑂𝑀</m:t>
                            </m:r>
                          </m:e>
                        </m:acc>
                      </m:e>
                    </m:d>
                    <m:r>
                      <a:rPr lang="nl-NL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nl-NL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nl-NL" sz="22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(không kể đơn vị đo) được gọi là gì?</a:t>
                </a:r>
                <a:endParaRPr lang="en-US" sz="22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21" y="1954454"/>
                <a:ext cx="7227431" cy="1213730"/>
              </a:xfrm>
              <a:prstGeom prst="rect">
                <a:avLst/>
              </a:prstGeom>
              <a:blipFill rotWithShape="0">
                <a:blip r:embed="rId5"/>
                <a:stretch>
                  <a:fillRect b="-4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893592" y="1362849"/>
            <a:ext cx="1130471" cy="60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6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/>
          <p:cNvGrpSpPr/>
          <p:nvPr/>
        </p:nvGrpSpPr>
        <p:grpSpPr>
          <a:xfrm>
            <a:off x="617510" y="642303"/>
            <a:ext cx="1458483" cy="1243357"/>
            <a:chOff x="905482" y="1652300"/>
            <a:chExt cx="1458483" cy="1243357"/>
          </a:xfrm>
        </p:grpSpPr>
        <p:pic>
          <p:nvPicPr>
            <p:cNvPr id="144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392427">
              <a:off x="905482" y="1652300"/>
              <a:ext cx="1458483" cy="1243357"/>
            </a:xfrm>
            <a:prstGeom prst="rect">
              <a:avLst/>
            </a:prstGeom>
          </p:spPr>
        </p:pic>
        <p:sp>
          <p:nvSpPr>
            <p:cNvPr id="145" name="TextBox 144"/>
            <p:cNvSpPr txBox="1"/>
            <p:nvPr/>
          </p:nvSpPr>
          <p:spPr>
            <a:xfrm>
              <a:off x="1121015" y="2073923"/>
              <a:ext cx="10274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C00000"/>
                  </a:solidFill>
                </a:rPr>
                <a:t>Chú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 ý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42057" y="1079306"/>
            <a:ext cx="6436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dirty="0"/>
              <a:t>Từ các tính chất trên, ta có thể chứng minh </a:t>
            </a:r>
            <a:r>
              <a:rPr lang="vi-VN" sz="2200" dirty="0" smtClean="0"/>
              <a:t>được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227" y="1748618"/>
            <a:ext cx="4060288" cy="23654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89" y="1431319"/>
            <a:ext cx="3712181" cy="3712181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9407" y="502648"/>
            <a:ext cx="6631968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b="1" u="sng" dirty="0">
                <a:solidFill>
                  <a:srgbClr val="002060"/>
                </a:solidFill>
              </a:rPr>
              <a:t>TIẾT 3: ỨNG DỤNG CỦA VECTƠ VÀO BÀI TOÁN HÌNH HỌC</a:t>
            </a:r>
            <a:endParaRPr lang="en-US" sz="22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43201" y="2091998"/>
                <a:ext cx="5589142" cy="2010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Cho tam </a:t>
                </a:r>
                <a:r>
                  <a:rPr lang="en-US" sz="2000" dirty="0" err="1" smtClean="0"/>
                  <a:t>giác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vuông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tại</a:t>
                </a:r>
                <a:r>
                  <a:rPr lang="en-US" sz="2000" dirty="0" smtClean="0"/>
                  <a:t> 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000" dirty="0" smtClean="0"/>
                  <a:t> = 60</a:t>
                </a:r>
                <a:r>
                  <a:rPr lang="en-US" sz="2000" baseline="30000" dirty="0" smtClean="0"/>
                  <a:t>o</a:t>
                </a:r>
                <a:r>
                  <a:rPr lang="en-US" sz="2000" dirty="0" smtClean="0"/>
                  <a:t>. </a:t>
                </a:r>
                <a:r>
                  <a:rPr lang="en-US" sz="2000" dirty="0" err="1" smtClean="0"/>
                  <a:t>Gọi</a:t>
                </a:r>
                <a:r>
                  <a:rPr lang="en-US" sz="2000" dirty="0" smtClean="0"/>
                  <a:t> M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trung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điểm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cạnh</a:t>
                </a:r>
                <a:r>
                  <a:rPr lang="en-US" sz="2000" dirty="0" smtClean="0"/>
                  <a:t> BC. </a:t>
                </a:r>
                <a:r>
                  <a:rPr lang="en-US" sz="2000" dirty="0" err="1" smtClean="0"/>
                  <a:t>Trên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cạnh</a:t>
                </a:r>
                <a:r>
                  <a:rPr lang="en-US" sz="2000" dirty="0" smtClean="0"/>
                  <a:t> AB, AC </a:t>
                </a:r>
                <a:r>
                  <a:rPr lang="en-US" sz="2000" dirty="0" err="1" smtClean="0"/>
                  <a:t>lần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lượt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lấy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điểm</a:t>
                </a:r>
                <a:r>
                  <a:rPr lang="en-US" sz="2000" dirty="0" smtClean="0"/>
                  <a:t> PQ. </a:t>
                </a:r>
                <a:r>
                  <a:rPr lang="en-US" sz="2000" dirty="0" err="1" smtClean="0"/>
                  <a:t>Chứng</a:t>
                </a:r>
                <a:r>
                  <a:rPr lang="en-US" sz="2000" dirty="0" smtClean="0"/>
                  <a:t> minh </a:t>
                </a:r>
                <a:r>
                  <a:rPr lang="en-US" sz="2000" dirty="0" err="1" smtClean="0"/>
                  <a:t>rằng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𝑃𝑀𝑄</m:t>
                        </m:r>
                      </m:e>
                    </m:acc>
                  </m:oMath>
                </a14:m>
                <a:r>
                  <a:rPr lang="en-US" sz="2000" dirty="0" smtClean="0"/>
                  <a:t> = 90</a:t>
                </a:r>
                <a:r>
                  <a:rPr lang="en-US" sz="2000" baseline="30000" dirty="0" smtClean="0"/>
                  <a:t>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chỉ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khi</a:t>
                </a:r>
                <a:r>
                  <a:rPr lang="en-US" sz="2000" dirty="0" smtClean="0"/>
                  <a:t> BP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 smtClean="0"/>
                  <a:t>CQ = BC.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2091998"/>
                <a:ext cx="5589142" cy="2010487"/>
              </a:xfrm>
              <a:prstGeom prst="rect">
                <a:avLst/>
              </a:prstGeom>
              <a:blipFill rotWithShape="0">
                <a:blip r:embed="rId3"/>
                <a:stretch>
                  <a:fillRect l="-1091" r="-1091" b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9" y="2020892"/>
            <a:ext cx="1599944" cy="2678294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1436501" y="1419464"/>
            <a:ext cx="1450537" cy="887566"/>
            <a:chOff x="1346536" y="605456"/>
            <a:chExt cx="1536509" cy="1083239"/>
          </a:xfrm>
        </p:grpSpPr>
        <p:pic>
          <p:nvPicPr>
            <p:cNvPr id="90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36509" cy="1083239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1517919" y="754928"/>
              <a:ext cx="1189169" cy="427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chemeClr val="bg1">
                      <a:lumMod val="50000"/>
                    </a:schemeClr>
                  </a:solidFill>
                </a:rPr>
                <a:t>Ví</a:t>
              </a: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>
                      <a:lumMod val="50000"/>
                    </a:schemeClr>
                  </a:solidFill>
                </a:rPr>
                <a:t>dụ</a:t>
              </a:r>
              <a:r>
                <a:rPr lang="en-US" sz="2000" b="1" dirty="0" smtClean="0">
                  <a:solidFill>
                    <a:schemeClr val="bg1">
                      <a:lumMod val="50000"/>
                    </a:schemeClr>
                  </a:solidFill>
                </a:rPr>
                <a:t> 4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00" y="559932"/>
            <a:ext cx="1599944" cy="2678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2511" y="2929705"/>
                <a:ext cx="4383313" cy="1443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Mặt </a:t>
                </a:r>
                <a:r>
                  <a:rPr lang="en-US" sz="1800" dirty="0" err="1" smtClean="0"/>
                  <a:t>khác</a:t>
                </a:r>
                <a:r>
                  <a:rPr lang="en-US" sz="1800" dirty="0" smtClean="0"/>
                  <a:t>,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</m:oMath>
                </a14:m>
                <a:r>
                  <a:rPr lang="en-US" sz="1800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</m:oMath>
                </a14:m>
                <a:r>
                  <a:rPr lang="en-US" sz="1800" dirty="0" smtClean="0"/>
                  <a:t> = MB. MC. cos180</a:t>
                </a:r>
                <a:r>
                  <a:rPr lang="en-US" sz="1800" baseline="30000" dirty="0" smtClean="0"/>
                  <a:t>o</a:t>
                </a:r>
                <a:r>
                  <a:rPr lang="en-US" sz="1800" dirty="0" smtClean="0"/>
                  <a:t> = -a</a:t>
                </a:r>
                <a:r>
                  <a:rPr lang="en-US" sz="1800" baseline="30000" dirty="0" smtClean="0"/>
                  <a:t>2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</m:oMath>
                </a14:m>
                <a:r>
                  <a:rPr lang="en-US" sz="1800" dirty="0" smtClean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𝐶𝑄</m:t>
                        </m:r>
                      </m:e>
                    </m:acc>
                  </m:oMath>
                </a14:m>
                <a:r>
                  <a:rPr lang="en-US" sz="1800" dirty="0" smtClean="0"/>
                  <a:t> = MB. CQ. cos30</a:t>
                </a:r>
                <a:r>
                  <a:rPr lang="en-US" sz="1800" baseline="30000" dirty="0" smtClean="0"/>
                  <a:t>o</a:t>
                </a:r>
                <a:r>
                  <a:rPr lang="en-US" sz="1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 smtClean="0"/>
                  <a:t>a.CQ</a:t>
                </a:r>
                <a:endParaRPr lang="en-US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11" y="2929705"/>
                <a:ext cx="4383313" cy="1443857"/>
              </a:xfrm>
              <a:prstGeom prst="rect">
                <a:avLst/>
              </a:prstGeom>
              <a:blipFill rotWithShape="0">
                <a:blip r:embed="rId5"/>
                <a:stretch>
                  <a:fillRect l="-1252" t="-2542" b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511" y="784526"/>
            <a:ext cx="5883150" cy="19325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87430" y="3225812"/>
                <a:ext cx="3877599" cy="1147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𝐵𝑃</m:t>
                        </m:r>
                      </m:e>
                    </m:acc>
                  </m:oMath>
                </a14:m>
                <a:r>
                  <a:rPr lang="en-US" sz="18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</m:oMath>
                </a14:m>
                <a:r>
                  <a:rPr lang="en-US" sz="1800" dirty="0"/>
                  <a:t> = </a:t>
                </a:r>
                <a:r>
                  <a:rPr lang="en-US" sz="1800" dirty="0" smtClean="0"/>
                  <a:t>BP. </a:t>
                </a:r>
                <a:r>
                  <a:rPr lang="en-US" sz="1800" dirty="0"/>
                  <a:t>MC. </a:t>
                </a:r>
                <a:r>
                  <a:rPr lang="en-US" sz="1800" dirty="0" smtClean="0"/>
                  <a:t>cos60</a:t>
                </a:r>
                <a:r>
                  <a:rPr lang="en-US" sz="1800" baseline="30000" dirty="0" smtClean="0"/>
                  <a:t>o</a:t>
                </a:r>
                <a:r>
                  <a:rPr lang="en-US" sz="1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baseline="30000" dirty="0" smtClean="0"/>
                  <a:t> </a:t>
                </a:r>
                <a:r>
                  <a:rPr lang="en-US" sz="1800" dirty="0" smtClean="0"/>
                  <a:t>a. BP</a:t>
                </a:r>
                <a:endParaRPr lang="en-US" sz="1800" baseline="30000" dirty="0"/>
              </a:p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𝐵𝑃</m:t>
                        </m:r>
                      </m:e>
                    </m:acc>
                  </m:oMath>
                </a14:m>
                <a:r>
                  <a:rPr lang="en-US" sz="18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𝐶𝑄</m:t>
                        </m:r>
                      </m:e>
                    </m:acc>
                  </m:oMath>
                </a14:m>
                <a:r>
                  <a:rPr lang="en-US" sz="1800" dirty="0"/>
                  <a:t> = </a:t>
                </a:r>
                <a:r>
                  <a:rPr lang="en-US" sz="1800" dirty="0" smtClean="0"/>
                  <a:t>BP. </a:t>
                </a:r>
                <a:r>
                  <a:rPr lang="en-US" sz="1800" dirty="0"/>
                  <a:t>CQ. </a:t>
                </a:r>
                <a:r>
                  <a:rPr lang="en-US" sz="1800" dirty="0" smtClean="0"/>
                  <a:t>cos90</a:t>
                </a:r>
                <a:r>
                  <a:rPr lang="en-US" sz="1800" baseline="30000" dirty="0" smtClean="0"/>
                  <a:t>o</a:t>
                </a:r>
                <a:r>
                  <a:rPr lang="en-US" sz="1800" dirty="0" smtClean="0"/>
                  <a:t> = 0</a:t>
                </a:r>
                <a:endParaRPr lang="en-US" sz="1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430" y="3225812"/>
                <a:ext cx="3877599" cy="1147750"/>
              </a:xfrm>
              <a:prstGeom prst="rect">
                <a:avLst/>
              </a:prstGeom>
              <a:blipFill rotWithShape="0">
                <a:blip r:embed="rId7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26195" y="502952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00" y="559932"/>
            <a:ext cx="1599944" cy="2678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08274" y="559932"/>
                <a:ext cx="4876800" cy="3788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Do </a:t>
                </a:r>
                <a:r>
                  <a:rPr lang="en-US" sz="2000" dirty="0" err="1" smtClean="0"/>
                  <a:t>đó</a:t>
                </a:r>
                <a:endParaRPr lang="en-US" sz="20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(1)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 smtClean="0"/>
                  <a:t> -a</a:t>
                </a:r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a. CQ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a. BP = 0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CQ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BP - a = 0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 smtClean="0"/>
                  <a:t>CQ + BP = 2a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 smtClean="0"/>
                  <a:t>CQ + BP = BC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điều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chứng</a:t>
                </a:r>
                <a:r>
                  <a:rPr lang="en-US" sz="2000" dirty="0" smtClean="0"/>
                  <a:t> minh.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274" y="559932"/>
                <a:ext cx="4876800" cy="3788601"/>
              </a:xfrm>
              <a:prstGeom prst="rect">
                <a:avLst/>
              </a:prstGeom>
              <a:blipFill rotWithShape="0">
                <a:blip r:embed="rId5"/>
                <a:stretch>
                  <a:fillRect l="-1250" b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49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570214" y="510021"/>
            <a:ext cx="1890500" cy="1083239"/>
            <a:chOff x="1346536" y="605456"/>
            <a:chExt cx="1519988" cy="1083239"/>
          </a:xfrm>
        </p:grpSpPr>
        <p:pic>
          <p:nvPicPr>
            <p:cNvPr id="1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19988" cy="108323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443689" y="772645"/>
              <a:ext cx="1342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2060"/>
                  </a:solidFill>
                </a:rPr>
                <a:t>Luyện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tập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4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86031" y="1594026"/>
                <a:ext cx="5810036" cy="249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</a:rPr>
                  <a:t>Cho tam </a:t>
                </a:r>
                <a:r>
                  <a:rPr lang="en-US" sz="2000" dirty="0" err="1">
                    <a:latin typeface="+mn-lt"/>
                  </a:rPr>
                  <a:t>giác</a:t>
                </a:r>
                <a:r>
                  <a:rPr lang="en-US" sz="2000" dirty="0">
                    <a:latin typeface="+mn-lt"/>
                  </a:rPr>
                  <a:t> ABC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A(-1; 2), B(8; -1), C(8; 8). </a:t>
                </a:r>
                <a:r>
                  <a:rPr lang="en-US" sz="2000" dirty="0" err="1">
                    <a:latin typeface="+mn-lt"/>
                  </a:rPr>
                  <a:t>Gọi</a:t>
                </a:r>
                <a:r>
                  <a:rPr lang="en-US" sz="2000" dirty="0">
                    <a:latin typeface="+mn-lt"/>
                  </a:rPr>
                  <a:t> H </a:t>
                </a:r>
                <a:r>
                  <a:rPr lang="en-US" sz="2000" dirty="0" err="1">
                    <a:latin typeface="+mn-lt"/>
                  </a:rPr>
                  <a:t>là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trực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tâm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tam </a:t>
                </a:r>
                <a:r>
                  <a:rPr lang="en-US" sz="2000" dirty="0" err="1">
                    <a:latin typeface="+mn-lt"/>
                  </a:rPr>
                  <a:t>giác</a:t>
                </a:r>
                <a:r>
                  <a:rPr lang="en-US" sz="2000" dirty="0" smtClean="0">
                    <a:latin typeface="+mn-lt"/>
                  </a:rPr>
                  <a:t>.</a:t>
                </a:r>
                <a:endParaRPr lang="en-US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</a:rPr>
                  <a:t>a) </a:t>
                </a:r>
                <a:r>
                  <a:rPr lang="en-US" sz="2000" dirty="0" err="1">
                    <a:latin typeface="+mn-lt"/>
                  </a:rPr>
                  <a:t>Chứng</a:t>
                </a:r>
                <a:r>
                  <a:rPr lang="en-US" sz="2000" dirty="0">
                    <a:latin typeface="+mn-lt"/>
                  </a:rPr>
                  <a:t> minh </a:t>
                </a:r>
                <a:r>
                  <a:rPr lang="en-US" sz="2000" dirty="0" err="1">
                    <a:latin typeface="+mn-lt"/>
                  </a:rPr>
                  <a:t>rằng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𝐴𝐻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= 0 </a:t>
                </a:r>
                <a:r>
                  <a:rPr lang="en-US" sz="2000" dirty="0" err="1" smtClean="0">
                    <a:latin typeface="+mn-lt"/>
                  </a:rPr>
                  <a:t>và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𝐵𝐻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= 0.</a:t>
                </a:r>
                <a:endParaRPr lang="en-US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</a:rPr>
                  <a:t>b) </a:t>
                </a:r>
                <a:r>
                  <a:rPr lang="en-US" sz="2000" dirty="0" err="1">
                    <a:latin typeface="+mn-lt"/>
                  </a:rPr>
                  <a:t>Tìm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tọa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độ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H</a:t>
                </a:r>
                <a:r>
                  <a:rPr lang="en-US" sz="2000" dirty="0" smtClean="0">
                    <a:latin typeface="+mn-lt"/>
                  </a:rPr>
                  <a:t>.</a:t>
                </a:r>
                <a:endParaRPr lang="en-US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</a:rPr>
                  <a:t>c) </a:t>
                </a:r>
                <a:r>
                  <a:rPr lang="en-US" sz="2000" dirty="0" err="1">
                    <a:latin typeface="+mn-lt"/>
                  </a:rPr>
                  <a:t>Giải</a:t>
                </a:r>
                <a:r>
                  <a:rPr lang="en-US" sz="2000" dirty="0">
                    <a:latin typeface="+mn-lt"/>
                  </a:rPr>
                  <a:t> tam </a:t>
                </a:r>
                <a:r>
                  <a:rPr lang="en-US" sz="2000" dirty="0" err="1">
                    <a:latin typeface="+mn-lt"/>
                  </a:rPr>
                  <a:t>giác</a:t>
                </a:r>
                <a:r>
                  <a:rPr lang="en-US" sz="2000" dirty="0">
                    <a:latin typeface="+mn-lt"/>
                  </a:rPr>
                  <a:t> ABC.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31" y="1594026"/>
                <a:ext cx="5810036" cy="2499530"/>
              </a:xfrm>
              <a:prstGeom prst="rect">
                <a:avLst/>
              </a:prstGeom>
              <a:blipFill rotWithShape="0">
                <a:blip r:embed="rId6"/>
                <a:stretch>
                  <a:fillRect l="-1154" r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57" y="2162020"/>
            <a:ext cx="2269661" cy="1629143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" name="Google Shape;3277;p70"/>
          <p:cNvGrpSpPr/>
          <p:nvPr/>
        </p:nvGrpSpPr>
        <p:grpSpPr>
          <a:xfrm>
            <a:off x="6094043" y="141836"/>
            <a:ext cx="1675047" cy="149573"/>
            <a:chOff x="4790625" y="1824675"/>
            <a:chExt cx="2392925" cy="213675"/>
          </a:xfrm>
        </p:grpSpPr>
        <p:sp>
          <p:nvSpPr>
            <p:cNvPr id="3278" name="Google Shape;3278;p7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7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7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7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7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3" name="Google Shape;3283;p70"/>
          <p:cNvGrpSpPr/>
          <p:nvPr/>
        </p:nvGrpSpPr>
        <p:grpSpPr>
          <a:xfrm>
            <a:off x="7964565" y="76195"/>
            <a:ext cx="1103235" cy="1479835"/>
            <a:chOff x="393738" y="1475915"/>
            <a:chExt cx="1103235" cy="1479835"/>
          </a:xfrm>
        </p:grpSpPr>
        <p:sp>
          <p:nvSpPr>
            <p:cNvPr id="3284" name="Google Shape;3284;p70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70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70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70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70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70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70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4" name="Google Shape;3304;p70"/>
          <p:cNvGrpSpPr/>
          <p:nvPr/>
        </p:nvGrpSpPr>
        <p:grpSpPr>
          <a:xfrm>
            <a:off x="8852895" y="1757010"/>
            <a:ext cx="214918" cy="250565"/>
            <a:chOff x="6571050" y="2495000"/>
            <a:chExt cx="307025" cy="357950"/>
          </a:xfrm>
        </p:grpSpPr>
        <p:sp>
          <p:nvSpPr>
            <p:cNvPr id="3305" name="Google Shape;3305;p70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70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70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8" name="Google Shape;3308;p70"/>
          <p:cNvGrpSpPr/>
          <p:nvPr/>
        </p:nvGrpSpPr>
        <p:grpSpPr>
          <a:xfrm>
            <a:off x="8077160" y="1757010"/>
            <a:ext cx="346832" cy="1809080"/>
            <a:chOff x="4713875" y="2486650"/>
            <a:chExt cx="495475" cy="2584400"/>
          </a:xfrm>
        </p:grpSpPr>
        <p:sp>
          <p:nvSpPr>
            <p:cNvPr id="3309" name="Google Shape;3309;p70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70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70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70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70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70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70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70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70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70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70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70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70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70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70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68266" y="895032"/>
                <a:ext cx="5264380" cy="1391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Vì H là trực tâm của tam giác ABC nên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𝐵𝐻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𝐶𝐴</m:t>
                    </m:r>
                  </m:oMath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𝐴𝐻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𝐵𝐻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266" y="895032"/>
                <a:ext cx="5264380" cy="1391791"/>
              </a:xfrm>
              <a:prstGeom prst="rect">
                <a:avLst/>
              </a:prstGeom>
              <a:blipFill rotWithShape="0">
                <a:blip r:embed="rId3"/>
                <a:stretch>
                  <a:fillRect l="-1275" r="-1159" b="-7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4" y="838068"/>
            <a:ext cx="1995239" cy="1432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3818" y="2374143"/>
                <a:ext cx="7876850" cy="1836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smtClean="0">
                    <a:latin typeface="+mn-lt"/>
                  </a:rPr>
                  <a:t>b) </a:t>
                </a:r>
                <a:r>
                  <a:rPr lang="en-US" sz="2000" dirty="0" err="1">
                    <a:latin typeface="+mn-lt"/>
                  </a:rPr>
                  <a:t>Gọi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tọa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độ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điểm</a:t>
                </a:r>
                <a:r>
                  <a:rPr lang="en-US" sz="2000" dirty="0">
                    <a:latin typeface="+mn-lt"/>
                  </a:rPr>
                  <a:t> H(x; y)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𝐴𝐻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(x + 1; y - 2);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(</a:t>
                </a:r>
                <a:r>
                  <a:rPr lang="en-US" sz="2000" dirty="0">
                    <a:latin typeface="+mn-lt"/>
                  </a:rPr>
                  <a:t>0</a:t>
                </a:r>
                <a:r>
                  <a:rPr lang="en-US" sz="2000" dirty="0" smtClean="0">
                    <a:latin typeface="+mn-lt"/>
                  </a:rPr>
                  <a:t>; 9);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𝐵𝐻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(x - 8; y + 1);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(-</a:t>
                </a:r>
                <a:r>
                  <a:rPr lang="en-US" sz="2000" dirty="0">
                    <a:latin typeface="+mn-lt"/>
                  </a:rPr>
                  <a:t>9</a:t>
                </a:r>
                <a:r>
                  <a:rPr lang="en-US" sz="2000" dirty="0" smtClean="0">
                    <a:latin typeface="+mn-lt"/>
                  </a:rPr>
                  <a:t>; -</a:t>
                </a:r>
                <a:r>
                  <a:rPr lang="en-US" sz="2000" dirty="0">
                    <a:latin typeface="+mn-lt"/>
                  </a:rPr>
                  <a:t>6)</a:t>
                </a: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+mn-lt"/>
                  </a:rPr>
                  <a:t>Ta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: </a:t>
                </a:r>
                <a:r>
                  <a:rPr lang="en-US" sz="2000" dirty="0" smtClean="0">
                    <a:latin typeface="+mn-lt"/>
                  </a:rPr>
                  <a:t>AH ⊥ BC, BH ⊥ CA </a:t>
                </a:r>
                <a:r>
                  <a:rPr lang="en-US" sz="2000" dirty="0" err="1">
                    <a:latin typeface="+mn-lt"/>
                  </a:rPr>
                  <a:t>nên</a:t>
                </a:r>
                <a:r>
                  <a:rPr lang="en-US" sz="2000" dirty="0" smtClean="0">
                    <a:latin typeface="+mn-lt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&amp;(</m:t>
                            </m:r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+1).0+(</m:t>
                            </m:r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−2).9=0</m:t>
                            </m:r>
                          </m:e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&amp;(</m:t>
                            </m:r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−8).(−9)+(</m:t>
                            </m:r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+1).(−6)=0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18" y="2374143"/>
                <a:ext cx="7876850" cy="1836208"/>
              </a:xfrm>
              <a:prstGeom prst="rect">
                <a:avLst/>
              </a:prstGeom>
              <a:blipFill rotWithShape="0">
                <a:blip r:embed="rId6"/>
                <a:stretch>
                  <a:fillRect l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63818" y="4006058"/>
                <a:ext cx="1303114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</m:e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18" y="4006058"/>
                <a:ext cx="1303114" cy="77886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20023" y="4246973"/>
            <a:ext cx="1582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Vậy</a:t>
            </a:r>
            <a:r>
              <a:rPr lang="en-US" sz="2000" dirty="0" smtClean="0"/>
              <a:t> H(6; 2)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4336900" y="499514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6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" name="Google Shape;3277;p70"/>
          <p:cNvGrpSpPr/>
          <p:nvPr/>
        </p:nvGrpSpPr>
        <p:grpSpPr>
          <a:xfrm>
            <a:off x="6094043" y="141836"/>
            <a:ext cx="1675047" cy="149573"/>
            <a:chOff x="4790625" y="1824675"/>
            <a:chExt cx="2392925" cy="213675"/>
          </a:xfrm>
        </p:grpSpPr>
        <p:sp>
          <p:nvSpPr>
            <p:cNvPr id="3278" name="Google Shape;3278;p7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7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7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7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7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3" name="Google Shape;3283;p70"/>
          <p:cNvGrpSpPr/>
          <p:nvPr/>
        </p:nvGrpSpPr>
        <p:grpSpPr>
          <a:xfrm>
            <a:off x="7964565" y="76195"/>
            <a:ext cx="1103235" cy="1479835"/>
            <a:chOff x="393738" y="1475915"/>
            <a:chExt cx="1103235" cy="1479835"/>
          </a:xfrm>
        </p:grpSpPr>
        <p:sp>
          <p:nvSpPr>
            <p:cNvPr id="3284" name="Google Shape;3284;p70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70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70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70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70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70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70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4" name="Google Shape;3304;p70"/>
          <p:cNvGrpSpPr/>
          <p:nvPr/>
        </p:nvGrpSpPr>
        <p:grpSpPr>
          <a:xfrm>
            <a:off x="8852895" y="1757010"/>
            <a:ext cx="214918" cy="250565"/>
            <a:chOff x="6571050" y="2495000"/>
            <a:chExt cx="307025" cy="357950"/>
          </a:xfrm>
        </p:grpSpPr>
        <p:sp>
          <p:nvSpPr>
            <p:cNvPr id="3305" name="Google Shape;3305;p70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70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70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8" name="Google Shape;3308;p70"/>
          <p:cNvGrpSpPr/>
          <p:nvPr/>
        </p:nvGrpSpPr>
        <p:grpSpPr>
          <a:xfrm>
            <a:off x="8077160" y="1757010"/>
            <a:ext cx="346832" cy="1809080"/>
            <a:chOff x="4713875" y="2486650"/>
            <a:chExt cx="495475" cy="2584400"/>
          </a:xfrm>
        </p:grpSpPr>
        <p:sp>
          <p:nvSpPr>
            <p:cNvPr id="3309" name="Google Shape;3309;p70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70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70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70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70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70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70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70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70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70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70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70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70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70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70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4" y="838068"/>
            <a:ext cx="1995239" cy="143216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336900" y="499514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724722" y="916760"/>
                <a:ext cx="5230288" cy="1477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 smtClean="0"/>
                  <a:t>(</a:t>
                </a:r>
                <a:r>
                  <a:rPr lang="en-US" sz="2000" dirty="0"/>
                  <a:t>9</a:t>
                </a:r>
                <a:r>
                  <a:rPr lang="en-US" sz="2000" dirty="0" smtClean="0"/>
                  <a:t>; -</a:t>
                </a:r>
                <a:r>
                  <a:rPr lang="en-US" sz="2000" dirty="0"/>
                  <a:t>3</a:t>
                </a:r>
                <a:r>
                  <a:rPr lang="en-US" sz="2000" dirty="0" smtClean="0"/>
                  <a:t>);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000" dirty="0" smtClean="0"/>
                  <a:t>(</a:t>
                </a:r>
                <a:r>
                  <a:rPr lang="en-US" sz="2000" dirty="0"/>
                  <a:t>0</a:t>
                </a:r>
                <a:r>
                  <a:rPr lang="en-US" sz="2000" dirty="0" smtClean="0"/>
                  <a:t>; 9);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n-US" sz="2000" dirty="0" smtClean="0"/>
                  <a:t>(-</a:t>
                </a:r>
                <a:r>
                  <a:rPr lang="en-US" sz="2000" dirty="0"/>
                  <a:t>9</a:t>
                </a:r>
                <a:r>
                  <a:rPr lang="en-US" sz="2000" dirty="0" smtClean="0"/>
                  <a:t>; -</a:t>
                </a:r>
                <a:r>
                  <a:rPr lang="en-US" sz="2000" dirty="0"/>
                  <a:t>6)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AB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(−3)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 smtClean="0"/>
                  <a:t> =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US" sz="2000" dirty="0" smtClean="0"/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AC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 smtClean="0"/>
                  <a:t> =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2000" dirty="0" smtClean="0"/>
                  <a:t>;     BC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 smtClean="0"/>
                  <a:t> = 9</a:t>
                </a:r>
                <a:endParaRPr lang="en-US" sz="2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722" y="916760"/>
                <a:ext cx="5230288" cy="1477199"/>
              </a:xfrm>
              <a:prstGeom prst="rect">
                <a:avLst/>
              </a:prstGeom>
              <a:blipFill rotWithShape="0">
                <a:blip r:embed="rId5"/>
                <a:stretch>
                  <a:fillRect l="-1282" b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35051" y="2496274"/>
                <a:ext cx="6319754" cy="1252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 dụng định lí côsin trong tam giác ABC: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𝑐𝑜𝑠𝐴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≈0,61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≈5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51" y="2496274"/>
                <a:ext cx="6319754" cy="1252266"/>
              </a:xfrm>
              <a:prstGeom prst="rect">
                <a:avLst/>
              </a:prstGeom>
              <a:blipFill rotWithShape="0">
                <a:blip r:embed="rId6"/>
                <a:stretch>
                  <a:fillRect l="-1061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532790" y="3777408"/>
                <a:ext cx="5474658" cy="923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 tự áp dụng định lí </a:t>
                </a:r>
                <a:r>
                  <a:rPr lang="nl-NL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côsin </a:t>
                </a:r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≈0,32⇒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=71,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nl-NL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≈56,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790" y="3777408"/>
                <a:ext cx="5474658" cy="923394"/>
              </a:xfrm>
              <a:prstGeom prst="rect">
                <a:avLst/>
              </a:prstGeom>
              <a:blipFill rotWithShape="0">
                <a:blip r:embed="rId7"/>
                <a:stretch>
                  <a:fillRect l="-1112"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36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8" name="Google Shape;3348;p71"/>
          <p:cNvGrpSpPr/>
          <p:nvPr/>
        </p:nvGrpSpPr>
        <p:grpSpPr>
          <a:xfrm>
            <a:off x="449392" y="118762"/>
            <a:ext cx="1675047" cy="149573"/>
            <a:chOff x="4790625" y="1824675"/>
            <a:chExt cx="2392925" cy="213675"/>
          </a:xfrm>
        </p:grpSpPr>
        <p:sp>
          <p:nvSpPr>
            <p:cNvPr id="3349" name="Google Shape;3349;p71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71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71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71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71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4" name="Google Shape;3354;p71"/>
          <p:cNvGrpSpPr/>
          <p:nvPr/>
        </p:nvGrpSpPr>
        <p:grpSpPr>
          <a:xfrm>
            <a:off x="158665" y="162280"/>
            <a:ext cx="214917" cy="230335"/>
            <a:chOff x="424275" y="4593075"/>
            <a:chExt cx="307025" cy="329050"/>
          </a:xfrm>
        </p:grpSpPr>
        <p:sp>
          <p:nvSpPr>
            <p:cNvPr id="3355" name="Google Shape;3355;p71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71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71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90183" y="539371"/>
            <a:ext cx="1607961" cy="1017186"/>
            <a:chOff x="1346536" y="605456"/>
            <a:chExt cx="1519988" cy="1083239"/>
          </a:xfrm>
        </p:grpSpPr>
        <p:pic>
          <p:nvPicPr>
            <p:cNvPr id="4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6536" y="605456"/>
              <a:ext cx="1519988" cy="1083239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443689" y="772645"/>
              <a:ext cx="1342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02060"/>
                  </a:solidFill>
                </a:rPr>
                <a:t>Vận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dụng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8144" y="332700"/>
            <a:ext cx="6285521" cy="1511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183" y="1713551"/>
            <a:ext cx="7785267" cy="3084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05" y="2114053"/>
            <a:ext cx="2472545" cy="1111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1456" y="983551"/>
                <a:ext cx="6621694" cy="3634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NL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NL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(3)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(1), (2), (3) và theo tính chất phân phối đối với phép cộng của tích vô hướng suy ra 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 của các 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56" y="983551"/>
                <a:ext cx="6621694" cy="3634778"/>
              </a:xfrm>
              <a:prstGeom prst="rect">
                <a:avLst/>
              </a:prstGeom>
              <a:blipFill rotWithShape="0">
                <a:blip r:embed="rId3"/>
                <a:stretch>
                  <a:fillRect l="-1013" r="-921" b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3" name="Picture 8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16" y="1689503"/>
            <a:ext cx="2472545" cy="1111437"/>
          </a:xfrm>
          <a:prstGeom prst="rect">
            <a:avLst/>
          </a:prstGeom>
        </p:spPr>
      </p:pic>
      <p:sp>
        <p:nvSpPr>
          <p:cNvPr id="834" name="TextBox 833"/>
          <p:cNvSpPr txBox="1"/>
          <p:nvPr/>
        </p:nvSpPr>
        <p:spPr>
          <a:xfrm>
            <a:off x="4302303" y="571433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Picture 8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16" y="1689503"/>
            <a:ext cx="2472545" cy="1111437"/>
          </a:xfrm>
          <a:prstGeom prst="rect">
            <a:avLst/>
          </a:prstGeom>
        </p:spPr>
      </p:pic>
      <p:sp>
        <p:nvSpPr>
          <p:cNvPr id="834" name="TextBox 833"/>
          <p:cNvSpPr txBox="1"/>
          <p:nvPr/>
        </p:nvSpPr>
        <p:spPr>
          <a:xfrm>
            <a:off x="4302303" y="571433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89116" y="1103060"/>
                <a:ext cx="4572000" cy="15924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2000" dirty="0" smtClean="0">
                    <a:latin typeface="+mn-lt"/>
                    <a:ea typeface="Times New Roman" panose="02020603050405020304" pitchFamily="18" charset="0"/>
                  </a:rPr>
                  <a:t>b) 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</a:rPr>
                  <a:t> có phương vuông góc với phương chuyển động nên 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16" y="1103060"/>
                <a:ext cx="4572000" cy="1592487"/>
              </a:xfrm>
              <a:prstGeom prst="rect">
                <a:avLst/>
              </a:prstGeom>
              <a:blipFill rotWithShape="0">
                <a:blip r:embed="rId5"/>
                <a:stretch>
                  <a:fillRect l="-1333" r="-1467" b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89116" y="2744631"/>
                <a:ext cx="5794745" cy="1074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</a:rPr>
                  <a:t>Từ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đó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kết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phần</a:t>
                </a:r>
                <a:r>
                  <a:rPr lang="en-US" sz="2000" dirty="0">
                    <a:latin typeface="+mn-lt"/>
                  </a:rPr>
                  <a:t> a), </a:t>
                </a:r>
                <a:r>
                  <a:rPr lang="en-US" sz="2000" dirty="0" err="1">
                    <a:latin typeface="+mn-lt"/>
                  </a:rPr>
                  <a:t>suy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ra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công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sinh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bởi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lực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bằng</a:t>
                </a:r>
                <a:r>
                  <a:rPr lang="en-US" sz="20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2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16" y="2744631"/>
                <a:ext cx="5794745" cy="1074718"/>
              </a:xfrm>
              <a:prstGeom prst="rect">
                <a:avLst/>
              </a:prstGeom>
              <a:blipFill rotWithShape="0">
                <a:blip r:embed="rId6"/>
                <a:stretch>
                  <a:fillRect l="-1052" r="-1157" b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89116" y="3868433"/>
                <a:ext cx="6315740" cy="43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dirty="0" smtClean="0">
                    <a:latin typeface="+mn-lt"/>
                    <a:ea typeface="Times New Roman" panose="02020603050405020304" pitchFamily="18" charset="0"/>
                  </a:rPr>
                  <a:t>Do </a:t>
                </a:r>
                <a:r>
                  <a:rPr lang="nl-NL" sz="2000" dirty="0">
                    <a:latin typeface="+mn-lt"/>
                    <a:ea typeface="Times New Roman" panose="02020603050405020304" pitchFamily="18" charset="0"/>
                  </a:rPr>
                  <a:t>đó 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nl-NL" sz="2000" dirty="0">
                    <a:latin typeface="+mn-lt"/>
                    <a:ea typeface="Times New Roman" panose="02020603050405020304" pitchFamily="18" charset="0"/>
                  </a:rPr>
                  <a:t> bằng công sinh bởi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l-NL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16" y="3868433"/>
                <a:ext cx="6315740" cy="437492"/>
              </a:xfrm>
              <a:prstGeom prst="rect">
                <a:avLst/>
              </a:prstGeom>
              <a:blipFill rotWithShape="0">
                <a:blip r:embed="rId7"/>
                <a:stretch>
                  <a:fillRect l="-965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4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40"/>
          <p:cNvSpPr txBox="1">
            <a:spLocks noGrp="1"/>
          </p:cNvSpPr>
          <p:nvPr>
            <p:ph type="title" idx="2"/>
          </p:nvPr>
        </p:nvSpPr>
        <p:spPr>
          <a:xfrm>
            <a:off x="1678512" y="1636811"/>
            <a:ext cx="720000" cy="3924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  <a:latin typeface="+mn-lt"/>
              </a:rPr>
              <a:t>01</a:t>
            </a:r>
            <a:endParaRPr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92" name="Google Shape;1092;p40"/>
          <p:cNvSpPr txBox="1">
            <a:spLocks noGrp="1"/>
          </p:cNvSpPr>
          <p:nvPr>
            <p:ph type="title" idx="4"/>
          </p:nvPr>
        </p:nvSpPr>
        <p:spPr>
          <a:xfrm>
            <a:off x="1678512" y="2508325"/>
            <a:ext cx="720000" cy="3924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  <a:latin typeface="+mn-lt"/>
              </a:rPr>
              <a:t>02</a:t>
            </a:r>
            <a:endParaRPr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95" name="Google Shape;1095;p40"/>
          <p:cNvSpPr txBox="1">
            <a:spLocks noGrp="1"/>
          </p:cNvSpPr>
          <p:nvPr>
            <p:ph type="title" idx="7"/>
          </p:nvPr>
        </p:nvSpPr>
        <p:spPr>
          <a:xfrm>
            <a:off x="1678512" y="3444109"/>
            <a:ext cx="720000" cy="3924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  <a:latin typeface="+mn-lt"/>
              </a:rPr>
              <a:t>03</a:t>
            </a:r>
            <a:endParaRPr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97" name="Google Shape;1097;p40"/>
          <p:cNvSpPr txBox="1">
            <a:spLocks noGrp="1"/>
          </p:cNvSpPr>
          <p:nvPr>
            <p:ph type="title" idx="9"/>
          </p:nvPr>
        </p:nvSpPr>
        <p:spPr>
          <a:xfrm>
            <a:off x="719998" y="694698"/>
            <a:ext cx="7704000" cy="6768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NỘI DUNG BÀI HỌC</a:t>
            </a:r>
            <a:endParaRPr sz="32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098" name="Google Shape;1098;p40"/>
          <p:cNvGrpSpPr/>
          <p:nvPr/>
        </p:nvGrpSpPr>
        <p:grpSpPr>
          <a:xfrm>
            <a:off x="7964565" y="3587470"/>
            <a:ext cx="1103235" cy="1479835"/>
            <a:chOff x="393738" y="1475915"/>
            <a:chExt cx="1103235" cy="1479835"/>
          </a:xfrm>
        </p:grpSpPr>
        <p:sp>
          <p:nvSpPr>
            <p:cNvPr id="1099" name="Google Shape;1099;p40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40"/>
          <p:cNvGrpSpPr/>
          <p:nvPr/>
        </p:nvGrpSpPr>
        <p:grpSpPr>
          <a:xfrm>
            <a:off x="7493393" y="3611398"/>
            <a:ext cx="242585" cy="475038"/>
            <a:chOff x="6833975" y="3957025"/>
            <a:chExt cx="346550" cy="678625"/>
          </a:xfrm>
        </p:grpSpPr>
        <p:sp>
          <p:nvSpPr>
            <p:cNvPr id="1107" name="Google Shape;1107;p40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40"/>
          <p:cNvGrpSpPr/>
          <p:nvPr/>
        </p:nvGrpSpPr>
        <p:grpSpPr>
          <a:xfrm>
            <a:off x="80082" y="76210"/>
            <a:ext cx="1279828" cy="1427160"/>
            <a:chOff x="5321800" y="3042900"/>
            <a:chExt cx="1828325" cy="2038800"/>
          </a:xfrm>
        </p:grpSpPr>
        <p:sp>
          <p:nvSpPr>
            <p:cNvPr id="1111" name="Google Shape;1111;p40"/>
            <p:cNvSpPr/>
            <p:nvPr/>
          </p:nvSpPr>
          <p:spPr>
            <a:xfrm flipH="1">
              <a:off x="5404625" y="3080875"/>
              <a:ext cx="1745500" cy="1986375"/>
            </a:xfrm>
            <a:custGeom>
              <a:avLst/>
              <a:gdLst/>
              <a:ahLst/>
              <a:cxnLst/>
              <a:rect l="l" t="t" r="r" b="b"/>
              <a:pathLst>
                <a:path w="69820" h="79455" extrusionOk="0">
                  <a:moveTo>
                    <a:pt x="9484" y="25199"/>
                  </a:moveTo>
                  <a:lnTo>
                    <a:pt x="48816" y="69941"/>
                  </a:lnTo>
                  <a:lnTo>
                    <a:pt x="9484" y="69941"/>
                  </a:lnTo>
                  <a:lnTo>
                    <a:pt x="9484" y="25199"/>
                  </a:lnTo>
                  <a:close/>
                  <a:moveTo>
                    <a:pt x="0" y="1"/>
                  </a:moveTo>
                  <a:lnTo>
                    <a:pt x="0" y="79455"/>
                  </a:lnTo>
                  <a:lnTo>
                    <a:pt x="69819" y="794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 flipH="1">
              <a:off x="5321800" y="3042900"/>
              <a:ext cx="1791850" cy="2038800"/>
            </a:xfrm>
            <a:custGeom>
              <a:avLst/>
              <a:gdLst/>
              <a:ahLst/>
              <a:cxnLst/>
              <a:rect l="l" t="t" r="r" b="b"/>
              <a:pathLst>
                <a:path w="71674" h="81552" extrusionOk="0">
                  <a:moveTo>
                    <a:pt x="10639" y="28238"/>
                  </a:moveTo>
                  <a:lnTo>
                    <a:pt x="48147" y="70913"/>
                  </a:lnTo>
                  <a:lnTo>
                    <a:pt x="10639" y="70913"/>
                  </a:lnTo>
                  <a:lnTo>
                    <a:pt x="10639" y="28238"/>
                  </a:lnTo>
                  <a:close/>
                  <a:moveTo>
                    <a:pt x="9514" y="25198"/>
                  </a:moveTo>
                  <a:lnTo>
                    <a:pt x="9514" y="72038"/>
                  </a:lnTo>
                  <a:lnTo>
                    <a:pt x="50640" y="72038"/>
                  </a:lnTo>
                  <a:lnTo>
                    <a:pt x="9514" y="25198"/>
                  </a:lnTo>
                  <a:close/>
                  <a:moveTo>
                    <a:pt x="1155" y="3040"/>
                  </a:moveTo>
                  <a:lnTo>
                    <a:pt x="69150" y="80396"/>
                  </a:lnTo>
                  <a:lnTo>
                    <a:pt x="1155" y="80396"/>
                  </a:lnTo>
                  <a:lnTo>
                    <a:pt x="1155" y="3040"/>
                  </a:lnTo>
                  <a:close/>
                  <a:moveTo>
                    <a:pt x="0" y="0"/>
                  </a:moveTo>
                  <a:lnTo>
                    <a:pt x="0" y="81551"/>
                  </a:lnTo>
                  <a:lnTo>
                    <a:pt x="71673" y="81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" name="Google Shape;1113;p40"/>
          <p:cNvGrpSpPr/>
          <p:nvPr/>
        </p:nvGrpSpPr>
        <p:grpSpPr>
          <a:xfrm>
            <a:off x="1506679" y="467753"/>
            <a:ext cx="171833" cy="943110"/>
            <a:chOff x="6952525" y="2517050"/>
            <a:chExt cx="245475" cy="1347300"/>
          </a:xfrm>
        </p:grpSpPr>
        <p:sp>
          <p:nvSpPr>
            <p:cNvPr id="1114" name="Google Shape;1114;p40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" name="Google Shape;1118;p40"/>
          <p:cNvGrpSpPr/>
          <p:nvPr/>
        </p:nvGrpSpPr>
        <p:grpSpPr>
          <a:xfrm>
            <a:off x="6060922" y="4917733"/>
            <a:ext cx="1675047" cy="149572"/>
            <a:chOff x="4790625" y="1824675"/>
            <a:chExt cx="2392925" cy="213675"/>
          </a:xfrm>
        </p:grpSpPr>
        <p:sp>
          <p:nvSpPr>
            <p:cNvPr id="1119" name="Google Shape;1119;p40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40"/>
          <p:cNvGrpSpPr/>
          <p:nvPr/>
        </p:nvGrpSpPr>
        <p:grpSpPr>
          <a:xfrm>
            <a:off x="719998" y="1731965"/>
            <a:ext cx="246837" cy="387257"/>
            <a:chOff x="404525" y="4002625"/>
            <a:chExt cx="352625" cy="553225"/>
          </a:xfrm>
        </p:grpSpPr>
        <p:sp>
          <p:nvSpPr>
            <p:cNvPr id="1125" name="Google Shape;1125;p40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40"/>
          <p:cNvGrpSpPr/>
          <p:nvPr/>
        </p:nvGrpSpPr>
        <p:grpSpPr>
          <a:xfrm>
            <a:off x="80077" y="1731965"/>
            <a:ext cx="214917" cy="230335"/>
            <a:chOff x="424275" y="4593075"/>
            <a:chExt cx="307025" cy="329050"/>
          </a:xfrm>
        </p:grpSpPr>
        <p:sp>
          <p:nvSpPr>
            <p:cNvPr id="1131" name="Google Shape;1131;p40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40"/>
          <p:cNvGrpSpPr/>
          <p:nvPr/>
        </p:nvGrpSpPr>
        <p:grpSpPr>
          <a:xfrm>
            <a:off x="8852895" y="3108305"/>
            <a:ext cx="214918" cy="250565"/>
            <a:chOff x="6571050" y="2495000"/>
            <a:chExt cx="307025" cy="357950"/>
          </a:xfrm>
        </p:grpSpPr>
        <p:sp>
          <p:nvSpPr>
            <p:cNvPr id="1135" name="Google Shape;1135;p40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40"/>
          <p:cNvGrpSpPr/>
          <p:nvPr/>
        </p:nvGrpSpPr>
        <p:grpSpPr>
          <a:xfrm>
            <a:off x="8077160" y="1549785"/>
            <a:ext cx="346832" cy="1809080"/>
            <a:chOff x="4713875" y="2486650"/>
            <a:chExt cx="495475" cy="2584400"/>
          </a:xfrm>
        </p:grpSpPr>
        <p:sp>
          <p:nvSpPr>
            <p:cNvPr id="1139" name="Google Shape;1139;p40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671281" y="1570292"/>
            <a:ext cx="320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Góc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giữa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hai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vectơ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66741" y="2453743"/>
            <a:ext cx="4469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Tích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vô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hướng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của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hai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vectơ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656392" y="3233056"/>
            <a:ext cx="446925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Biểu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thức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tọa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độ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và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tính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chất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của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tích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vô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</a:rPr>
              <a:t>hướng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" grpId="0"/>
      <p:bldP spid="1092" grpId="0"/>
      <p:bldP spid="1095" grpId="0"/>
      <p:bldP spid="8" grpId="0"/>
      <p:bldP spid="75" grpId="0"/>
      <p:bldP spid="7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79;p39"/>
          <p:cNvSpPr txBox="1">
            <a:spLocks noGrp="1"/>
          </p:cNvSpPr>
          <p:nvPr>
            <p:ph type="title"/>
          </p:nvPr>
        </p:nvSpPr>
        <p:spPr>
          <a:xfrm>
            <a:off x="720000" y="550273"/>
            <a:ext cx="7704000" cy="6768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LUYỆN TẬP</a:t>
            </a:r>
            <a:endParaRPr sz="32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70792" y="1343001"/>
            <a:ext cx="2732926" cy="5342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Bài</a:t>
            </a:r>
            <a:r>
              <a:rPr lang="en-US" sz="2000" b="1" dirty="0" smtClean="0">
                <a:solidFill>
                  <a:schemeClr val="tx1"/>
                </a:solidFill>
              </a:rPr>
              <a:t> 4.21 (SGK - tr70)</a:t>
            </a:r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70792" y="1993186"/>
                <a:ext cx="6694422" cy="2673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 smtClean="0">
                    <a:latin typeface="+mn-lt"/>
                  </a:rPr>
                  <a:t>Trong mặt phẳng tọa độ Oxy, hãy tính góc giữa hai vect</a:t>
                </a:r>
                <a:r>
                  <a:rPr lang="en-US" sz="2000" dirty="0">
                    <a:latin typeface="+mn-lt"/>
                  </a:rPr>
                  <a:t>ơ</a:t>
                </a:r>
                <a:r>
                  <a:rPr lang="vi-VN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2000" dirty="0" smtClean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2000" dirty="0" smtClean="0">
                    <a:latin typeface="+mn-lt"/>
                  </a:rPr>
                  <a:t> </a:t>
                </a:r>
                <a:r>
                  <a:rPr lang="vi-VN" sz="2000" dirty="0">
                    <a:latin typeface="+mn-lt"/>
                  </a:rPr>
                  <a:t>trong mỗi trường hợp sau</a:t>
                </a:r>
                <a:r>
                  <a:rPr lang="vi-VN" sz="2000" dirty="0" smtClean="0">
                    <a:latin typeface="+mn-lt"/>
                  </a:rPr>
                  <a:t>:</a:t>
                </a:r>
                <a:endParaRPr lang="vi-VN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 smtClean="0">
                    <a:latin typeface="+mn-lt"/>
                  </a:rPr>
                  <a:t>a</a:t>
                </a:r>
                <a:r>
                  <a:rPr lang="en-US" sz="2000" dirty="0" smtClean="0">
                    <a:latin typeface="+mn-lt"/>
                  </a:rPr>
                  <a:t>)</a:t>
                </a:r>
                <a:r>
                  <a:rPr lang="vi-VN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=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(</a:t>
                </a:r>
                <a:r>
                  <a:rPr lang="vi-VN" sz="2000" dirty="0">
                    <a:latin typeface="+mn-lt"/>
                  </a:rPr>
                  <a:t>−3</a:t>
                </a:r>
                <a:r>
                  <a:rPr lang="vi-VN" sz="2000" dirty="0" smtClean="0">
                    <a:latin typeface="+mn-lt"/>
                  </a:rPr>
                  <a:t>;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1</a:t>
                </a:r>
                <a:r>
                  <a:rPr lang="vi-VN" sz="2000" dirty="0">
                    <a:latin typeface="+mn-lt"/>
                  </a:rPr>
                  <a:t>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=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(</a:t>
                </a:r>
                <a:r>
                  <a:rPr lang="vi-VN" sz="2000" dirty="0">
                    <a:latin typeface="+mn-lt"/>
                  </a:rPr>
                  <a:t>2</a:t>
                </a:r>
                <a:r>
                  <a:rPr lang="vi-VN" sz="2000" dirty="0" smtClean="0">
                    <a:latin typeface="+mn-lt"/>
                  </a:rPr>
                  <a:t>;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6</a:t>
                </a:r>
                <a:r>
                  <a:rPr lang="vi-VN" sz="2000" dirty="0">
                    <a:latin typeface="+mn-lt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 smtClean="0">
                    <a:latin typeface="+mn-lt"/>
                  </a:rPr>
                  <a:t>b</a:t>
                </a:r>
                <a:r>
                  <a:rPr lang="en-US" sz="2000" dirty="0">
                    <a:latin typeface="+mn-lt"/>
                  </a:rPr>
                  <a:t>)</a:t>
                </a:r>
                <a:r>
                  <a:rPr lang="vi-VN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=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(</a:t>
                </a:r>
                <a:r>
                  <a:rPr lang="vi-VN" sz="2000" dirty="0">
                    <a:latin typeface="+mn-lt"/>
                  </a:rPr>
                  <a:t>3</a:t>
                </a:r>
                <a:r>
                  <a:rPr lang="vi-VN" sz="2000" dirty="0" smtClean="0">
                    <a:latin typeface="+mn-lt"/>
                  </a:rPr>
                  <a:t>;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1</a:t>
                </a:r>
                <a:r>
                  <a:rPr lang="vi-VN" sz="2000" dirty="0">
                    <a:latin typeface="+mn-lt"/>
                  </a:rPr>
                  <a:t>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=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(</a:t>
                </a:r>
                <a:r>
                  <a:rPr lang="vi-VN" sz="2000" dirty="0">
                    <a:latin typeface="+mn-lt"/>
                  </a:rPr>
                  <a:t>2</a:t>
                </a:r>
                <a:r>
                  <a:rPr lang="vi-VN" sz="2000" dirty="0" smtClean="0">
                    <a:latin typeface="+mn-lt"/>
                  </a:rPr>
                  <a:t>;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4</a:t>
                </a:r>
                <a:r>
                  <a:rPr lang="vi-VN" sz="2000" dirty="0">
                    <a:latin typeface="+mn-lt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 smtClean="0">
                    <a:latin typeface="+mn-lt"/>
                  </a:rPr>
                  <a:t>c</a:t>
                </a:r>
                <a:r>
                  <a:rPr lang="en-US" sz="2000" dirty="0" smtClean="0">
                    <a:latin typeface="+mn-lt"/>
                  </a:rPr>
                  <a:t>)</a:t>
                </a:r>
                <a:r>
                  <a:rPr lang="vi-VN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=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(</a:t>
                </a:r>
                <a:r>
                  <a:rPr lang="en-US" sz="2000" dirty="0" smtClean="0">
                    <a:latin typeface="+mn-lt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000" dirty="0" smtClean="0">
                    <a:latin typeface="+mn-lt"/>
                  </a:rPr>
                  <a:t>;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1</a:t>
                </a:r>
                <a:r>
                  <a:rPr lang="vi-VN" sz="2000" dirty="0">
                    <a:latin typeface="+mn-lt"/>
                  </a:rPr>
                  <a:t>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=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(</a:t>
                </a:r>
                <a:r>
                  <a:rPr lang="vi-VN" sz="2000" dirty="0">
                    <a:latin typeface="+mn-lt"/>
                  </a:rPr>
                  <a:t>2</a:t>
                </a:r>
                <a:r>
                  <a:rPr lang="vi-VN" sz="2000" dirty="0" smtClean="0">
                    <a:latin typeface="+mn-lt"/>
                  </a:rPr>
                  <a:t>;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−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000" dirty="0" smtClean="0">
                    <a:latin typeface="+mn-lt"/>
                  </a:rPr>
                  <a:t>).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792" y="1993186"/>
                <a:ext cx="6694422" cy="2673809"/>
              </a:xfrm>
              <a:prstGeom prst="rect">
                <a:avLst/>
              </a:prstGeom>
              <a:blipFill rotWithShape="0">
                <a:blip r:embed="rId3"/>
                <a:stretch>
                  <a:fillRect l="-1002" r="-911" b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78248" y="2998381"/>
            <a:ext cx="3155771" cy="166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24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39010" y="967536"/>
                <a:ext cx="5478359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 smtClean="0">
                    <a:latin typeface="+mn-lt"/>
                  </a:rPr>
                  <a:t>a) Ta </a:t>
                </a:r>
                <a:r>
                  <a:rPr lang="en-US" sz="1800" dirty="0" err="1">
                    <a:latin typeface="+mn-lt"/>
                  </a:rPr>
                  <a:t>có</a:t>
                </a:r>
                <a:r>
                  <a:rPr lang="en-US" sz="1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1800" dirty="0" smtClean="0">
                    <a:latin typeface="+mn-lt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1800" dirty="0" smtClean="0">
                    <a:latin typeface="+mn-lt"/>
                  </a:rPr>
                  <a:t> = (-</a:t>
                </a:r>
                <a:r>
                  <a:rPr lang="en-US" sz="1800" dirty="0">
                    <a:latin typeface="+mn-lt"/>
                  </a:rPr>
                  <a:t>3</a:t>
                </a:r>
                <a:r>
                  <a:rPr lang="en-US" sz="1800" dirty="0" smtClean="0">
                    <a:latin typeface="+mn-lt"/>
                  </a:rPr>
                  <a:t>). 2 + 1. 6 = 0</a:t>
                </a:r>
                <a:r>
                  <a:rPr lang="en-US" sz="1800" dirty="0">
                    <a:latin typeface="+mn-lt"/>
                  </a:rPr>
                  <a:t>. </a:t>
                </a:r>
                <a:r>
                  <a:rPr lang="en-US" sz="1800" dirty="0" err="1">
                    <a:latin typeface="+mn-lt"/>
                  </a:rPr>
                  <a:t>Suy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ra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smtClean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18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1800" dirty="0" smtClean="0">
                    <a:latin typeface="+mn-lt"/>
                  </a:rPr>
                  <a:t>) = 90</a:t>
                </a:r>
                <a:r>
                  <a:rPr lang="en-US" sz="1800" baseline="30000" dirty="0" smtClean="0">
                    <a:latin typeface="+mn-lt"/>
                  </a:rPr>
                  <a:t>o</a:t>
                </a:r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10" y="967536"/>
                <a:ext cx="5478359" cy="410305"/>
              </a:xfrm>
              <a:prstGeom prst="rect">
                <a:avLst/>
              </a:prstGeom>
              <a:blipFill rotWithShape="0">
                <a:blip r:embed="rId2"/>
                <a:stretch>
                  <a:fillRect l="-890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329457" y="593107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10" y="3017275"/>
            <a:ext cx="7852329" cy="17192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07" y="1377841"/>
            <a:ext cx="7724301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83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3348;p71"/>
          <p:cNvGrpSpPr/>
          <p:nvPr/>
        </p:nvGrpSpPr>
        <p:grpSpPr>
          <a:xfrm>
            <a:off x="449392" y="118762"/>
            <a:ext cx="1675047" cy="149573"/>
            <a:chOff x="4790625" y="1824675"/>
            <a:chExt cx="2392925" cy="213675"/>
          </a:xfrm>
        </p:grpSpPr>
        <p:sp>
          <p:nvSpPr>
            <p:cNvPr id="25" name="Google Shape;3349;p71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50;p71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51;p71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52;p71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53;p71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358;p71"/>
          <p:cNvGrpSpPr/>
          <p:nvPr/>
        </p:nvGrpSpPr>
        <p:grpSpPr>
          <a:xfrm>
            <a:off x="102560" y="509637"/>
            <a:ext cx="346832" cy="1809080"/>
            <a:chOff x="4713875" y="2486650"/>
            <a:chExt cx="495475" cy="2584400"/>
          </a:xfrm>
        </p:grpSpPr>
        <p:sp>
          <p:nvSpPr>
            <p:cNvPr id="31" name="Google Shape;3359;p71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60;p71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61;p71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62;p71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63;p71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64;p71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65;p71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66;p71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67;p71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68;p71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9;p71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0;p71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71;p71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72;p71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73;p71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94979" y="797104"/>
            <a:ext cx="7404145" cy="1213407"/>
            <a:chOff x="1005253" y="576662"/>
            <a:chExt cx="7404145" cy="1213407"/>
          </a:xfrm>
        </p:grpSpPr>
        <p:sp>
          <p:nvSpPr>
            <p:cNvPr id="46" name="Rounded Rectangle 45"/>
            <p:cNvSpPr/>
            <p:nvPr/>
          </p:nvSpPr>
          <p:spPr>
            <a:xfrm>
              <a:off x="1005253" y="582713"/>
              <a:ext cx="2732926" cy="53425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solidFill>
                    <a:schemeClr val="tx1"/>
                  </a:solidFill>
                </a:rPr>
                <a:t>Bài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 4.22 (SGK - tr70)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3837398" y="576662"/>
                  <a:ext cx="4572000" cy="537391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200" dirty="0" smtClean="0"/>
                    <a:t>Tìm</a:t>
                  </a:r>
                  <a:r>
                    <a:rPr lang="en-US" sz="2200" dirty="0"/>
                    <a:t> </a:t>
                  </a:r>
                  <a:r>
                    <a:rPr lang="en-US" sz="2200" dirty="0" err="1"/>
                    <a:t>điều</a:t>
                  </a:r>
                  <a:r>
                    <a:rPr lang="en-US" sz="2200" dirty="0"/>
                    <a:t> </a:t>
                  </a:r>
                  <a:r>
                    <a:rPr lang="en-US" sz="2200" dirty="0" err="1"/>
                    <a:t>kiện</a:t>
                  </a:r>
                  <a:r>
                    <a:rPr lang="en-US" sz="2200" dirty="0"/>
                    <a:t> </a:t>
                  </a:r>
                  <a:r>
                    <a:rPr lang="en-US" sz="2200" dirty="0" err="1" smtClean="0"/>
                    <a:t>của</a:t>
                  </a:r>
                  <a:r>
                    <a:rPr lang="en-US" sz="2200" dirty="0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2200" dirty="0" smtClean="0"/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en-US" sz="2200" dirty="0" smtClean="0"/>
                    <a:t> </a:t>
                  </a:r>
                  <a:r>
                    <a:rPr lang="en-US" sz="2200" dirty="0" err="1"/>
                    <a:t>để</a:t>
                  </a:r>
                  <a:r>
                    <a:rPr lang="en-US" sz="2200" dirty="0" smtClean="0"/>
                    <a:t>:</a:t>
                  </a:r>
                  <a:endParaRPr lang="en-US" sz="2200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7398" y="576662"/>
                  <a:ext cx="4572000" cy="53739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733" b="-2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1005253" y="1235992"/>
                  <a:ext cx="2522306" cy="5373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:r>
                    <a:rPr lang="en-US" sz="2200" dirty="0" smtClean="0"/>
                    <a:t>a)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2200" dirty="0" smtClean="0"/>
                    <a:t>.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en-US" sz="2200" dirty="0" smtClean="0"/>
                    <a:t> = |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2200" dirty="0" smtClean="0"/>
                    <a:t>|.|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en-US" sz="2200" dirty="0" smtClean="0"/>
                    <a:t>|</a:t>
                  </a:r>
                  <a:endParaRPr lang="en-US" sz="2200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253" y="1235992"/>
                  <a:ext cx="2522306" cy="53739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140" b="-2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5025757" y="1189905"/>
                  <a:ext cx="2195281" cy="6001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lnSpc>
                      <a:spcPct val="150000"/>
                    </a:lnSpc>
                  </a:pPr>
                  <a:r>
                    <a:rPr lang="en-US" sz="2200" dirty="0"/>
                    <a:t>b)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2200" dirty="0"/>
                    <a:t>.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en-US" sz="2200" dirty="0"/>
                    <a:t> = −|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2200" dirty="0"/>
                    <a:t>|.|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en-US" sz="2200" dirty="0"/>
                    <a:t>|</a:t>
                  </a:r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5757" y="1189905"/>
                  <a:ext cx="2195281" cy="60016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611" r="-9722" b="-10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TextBox 53"/>
          <p:cNvSpPr txBox="1"/>
          <p:nvPr/>
        </p:nvSpPr>
        <p:spPr>
          <a:xfrm>
            <a:off x="4309430" y="2170889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53536" y="2686506"/>
                <a:ext cx="764558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|.|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fr-FR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fr-FR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36" y="2686506"/>
                <a:ext cx="7645588" cy="553998"/>
              </a:xfrm>
              <a:prstGeom prst="rect">
                <a:avLst/>
              </a:prstGeom>
              <a:blipFill rotWithShape="0">
                <a:blip r:embed="rId5"/>
                <a:stretch>
                  <a:fillRect l="-877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53536" y="3310355"/>
                <a:ext cx="711566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=−|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|.|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tức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vectơ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+mn-lt"/>
                    <a:ea typeface="Calibri" panose="020F0502020204030204" pitchFamily="34" charset="0"/>
                  </a:rPr>
                  <a:t>ngược</a:t>
                </a:r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latin typeface="+mn-lt"/>
                    <a:ea typeface="Calibri" panose="020F0502020204030204" pitchFamily="34" charset="0"/>
                  </a:rPr>
                  <a:t>hướng</a:t>
                </a:r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36" y="3310355"/>
                <a:ext cx="7115661" cy="1015663"/>
              </a:xfrm>
              <a:prstGeom prst="rect">
                <a:avLst/>
              </a:prstGeom>
              <a:blipFill rotWithShape="0">
                <a:blip r:embed="rId6"/>
                <a:stretch>
                  <a:fillRect l="-943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17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101666" y="723950"/>
            <a:ext cx="2732926" cy="5342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Bài</a:t>
            </a:r>
            <a:r>
              <a:rPr lang="en-US" sz="2000" b="1" dirty="0" smtClean="0">
                <a:solidFill>
                  <a:schemeClr val="tx1"/>
                </a:solidFill>
              </a:rPr>
              <a:t> 4.23 (SGK - tr70)</a:t>
            </a:r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05253" y="1332726"/>
                <a:ext cx="7300596" cy="1536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</a:rPr>
                  <a:t>Trong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mặt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phẳng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tọa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độ</a:t>
                </a:r>
                <a:r>
                  <a:rPr lang="en-US" sz="2000" dirty="0">
                    <a:latin typeface="+mn-lt"/>
                  </a:rPr>
                  <a:t> Oxy, </a:t>
                </a:r>
                <a:r>
                  <a:rPr lang="en-US" sz="2000" dirty="0" err="1">
                    <a:latin typeface="+mn-lt"/>
                  </a:rPr>
                  <a:t>cho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hai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điểm</a:t>
                </a:r>
                <a:r>
                  <a:rPr lang="en-US" sz="2000" dirty="0">
                    <a:latin typeface="+mn-lt"/>
                  </a:rPr>
                  <a:t> A(1; 2), B(-4; 3). </a:t>
                </a:r>
                <a:r>
                  <a:rPr lang="en-US" sz="2000" dirty="0" err="1">
                    <a:latin typeface="+mn-lt"/>
                  </a:rPr>
                  <a:t>Gọi</a:t>
                </a:r>
                <a:r>
                  <a:rPr lang="en-US" sz="2000" dirty="0">
                    <a:latin typeface="+mn-lt"/>
                  </a:rPr>
                  <a:t> M(t; 0) </a:t>
                </a:r>
                <a:r>
                  <a:rPr lang="en-US" sz="2000" dirty="0" err="1">
                    <a:latin typeface="+mn-lt"/>
                  </a:rPr>
                  <a:t>là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một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điểm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thuộc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trục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hoành</a:t>
                </a:r>
                <a:r>
                  <a:rPr lang="en-US" sz="2000" dirty="0">
                    <a:latin typeface="+mn-lt"/>
                  </a:rPr>
                  <a:t>.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</a:rPr>
                  <a:t>a) </a:t>
                </a:r>
                <a:r>
                  <a:rPr lang="en-US" sz="2000" dirty="0" err="1" smtClean="0">
                    <a:latin typeface="+mn-lt"/>
                  </a:rPr>
                  <a:t>Tính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𝐵𝑀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theo</a:t>
                </a:r>
                <a:r>
                  <a:rPr lang="en-US" sz="2000" dirty="0" smtClean="0">
                    <a:latin typeface="+mn-lt"/>
                  </a:rPr>
                  <a:t> t</a:t>
                </a:r>
                <a:r>
                  <a:rPr lang="en-US" sz="2000" dirty="0">
                    <a:latin typeface="+mn-lt"/>
                  </a:rPr>
                  <a:t>;</a:t>
                </a:r>
                <a:r>
                  <a:rPr lang="en-US" sz="2000" dirty="0" smtClean="0">
                    <a:latin typeface="+mn-lt"/>
                  </a:rPr>
                  <a:t>                       </a:t>
                </a:r>
                <a:r>
                  <a:rPr lang="en-US" sz="2000" dirty="0" smtClean="0"/>
                  <a:t>b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t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𝐴𝑀𝐵</m:t>
                        </m:r>
                      </m:e>
                    </m:acc>
                  </m:oMath>
                </a14:m>
                <a:r>
                  <a:rPr lang="en-US" sz="2000" dirty="0"/>
                  <a:t> = 90</a:t>
                </a:r>
                <a:r>
                  <a:rPr lang="en-US" sz="2000" baseline="30000" dirty="0"/>
                  <a:t>o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53" y="1332726"/>
                <a:ext cx="7300596" cy="1536383"/>
              </a:xfrm>
              <a:prstGeom prst="rect">
                <a:avLst/>
              </a:prstGeom>
              <a:blipFill rotWithShape="0">
                <a:blip r:embed="rId2"/>
                <a:stretch>
                  <a:fillRect l="-918" r="-3005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234358" y="3018331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005253" y="3628770"/>
                <a:ext cx="2925752" cy="439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</a:rPr>
                  <a:t> = t</a:t>
                </a:r>
                <a:r>
                  <a:rPr lang="en-US" sz="2000" baseline="30000" dirty="0" smtClean="0">
                    <a:latin typeface="+mn-lt"/>
                  </a:rPr>
                  <a:t>2</a:t>
                </a:r>
                <a:r>
                  <a:rPr lang="en-US" sz="2000" dirty="0" smtClean="0">
                    <a:latin typeface="+mn-lt"/>
                  </a:rPr>
                  <a:t> + 3t + 2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53" y="3628770"/>
                <a:ext cx="2925752" cy="439479"/>
              </a:xfrm>
              <a:prstGeom prst="rect">
                <a:avLst/>
              </a:prstGeom>
              <a:blipFill rotWithShape="0">
                <a:blip r:embed="rId3"/>
                <a:stretch>
                  <a:fillRect l="-229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71511" y="3200501"/>
                <a:ext cx="3039102" cy="11197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=−2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511" y="3200501"/>
                <a:ext cx="3039102" cy="1119730"/>
              </a:xfrm>
              <a:prstGeom prst="rect">
                <a:avLst/>
              </a:prstGeom>
              <a:blipFill rotWithShape="0">
                <a:blip r:embed="rId4"/>
                <a:stretch>
                  <a:fillRect l="-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53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5" grpId="0"/>
      <p:bldP spid="27" grpId="0"/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079;p39"/>
          <p:cNvSpPr txBox="1">
            <a:spLocks noGrp="1"/>
          </p:cNvSpPr>
          <p:nvPr>
            <p:ph type="title"/>
          </p:nvPr>
        </p:nvSpPr>
        <p:spPr>
          <a:xfrm>
            <a:off x="720000" y="550273"/>
            <a:ext cx="7704000" cy="6768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VẬN DỤNG</a:t>
            </a:r>
            <a:endParaRPr sz="32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341511" y="1478283"/>
            <a:ext cx="2732926" cy="5342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Bài</a:t>
            </a:r>
            <a:r>
              <a:rPr lang="en-US" sz="2000" b="1" dirty="0" smtClean="0">
                <a:solidFill>
                  <a:schemeClr val="tx1"/>
                </a:solidFill>
              </a:rPr>
              <a:t> 4.25 (SGK - tr70)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31285" y="2375281"/>
            <a:ext cx="60356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/>
              <a:t>Chứng</a:t>
            </a:r>
            <a:r>
              <a:rPr lang="en-US" sz="2200" dirty="0"/>
              <a:t> minh </a:t>
            </a:r>
            <a:r>
              <a:rPr lang="en-US" sz="2200" dirty="0" err="1"/>
              <a:t>rằng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mọi</a:t>
            </a:r>
            <a:r>
              <a:rPr lang="en-US" sz="2200" dirty="0"/>
              <a:t> tam </a:t>
            </a:r>
            <a:r>
              <a:rPr lang="en-US" sz="2200" dirty="0" err="1"/>
              <a:t>giác</a:t>
            </a:r>
            <a:r>
              <a:rPr lang="en-US" sz="2200" dirty="0"/>
              <a:t> ABC, ta </a:t>
            </a:r>
            <a:r>
              <a:rPr lang="en-US" sz="2200" dirty="0" err="1"/>
              <a:t>có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29838" y="3025073"/>
                <a:ext cx="4284323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S</a:t>
                </a:r>
                <a:r>
                  <a:rPr lang="en-US" sz="2200" baseline="-25000" dirty="0" smtClean="0"/>
                  <a:t>ABC </a:t>
                </a:r>
                <a:r>
                  <a:rPr lang="en-US" sz="22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2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e>
                            </m:acc>
                          </m:e>
                          <m:sup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. </m:t>
                        </m:r>
                        <m:sSup>
                          <m:sSup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𝐴𝐶</m:t>
                                </m:r>
                              </m:e>
                            </m:acc>
                          </m:e>
                          <m:sup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e>
                            </m:acc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0" i="1" dirty="0" smtClean="0">
                                    <a:latin typeface="Cambria Math" panose="02040503050406030204" pitchFamily="18" charset="0"/>
                                  </a:rPr>
                                  <m:t>𝐴𝐶</m:t>
                                </m:r>
                              </m:e>
                            </m:acc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838" y="3025073"/>
                <a:ext cx="4284323" cy="781304"/>
              </a:xfrm>
              <a:prstGeom prst="rect">
                <a:avLst/>
              </a:prstGeom>
              <a:blipFill rotWithShape="0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945222" y="3596808"/>
            <a:ext cx="1215292" cy="9707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7522878" y="1807679"/>
            <a:ext cx="509864" cy="7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923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771218" y="389517"/>
            <a:ext cx="1417231" cy="987220"/>
            <a:chOff x="3739222" y="439559"/>
            <a:chExt cx="1346273" cy="103444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22" y="439559"/>
              <a:ext cx="1346273" cy="103444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811618" y="654267"/>
              <a:ext cx="1201479" cy="454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/>
                <a:t>Gợi</a:t>
              </a:r>
              <a:r>
                <a:rPr lang="en-US" sz="2200" b="1" dirty="0" smtClean="0"/>
                <a:t> ý</a:t>
              </a:r>
              <a:endParaRPr lang="en-US" sz="22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303" y="3028739"/>
            <a:ext cx="7041490" cy="15058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303" y="1373720"/>
            <a:ext cx="6059949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892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8" name="Google Shape;2258;p57"/>
          <p:cNvGrpSpPr/>
          <p:nvPr/>
        </p:nvGrpSpPr>
        <p:grpSpPr>
          <a:xfrm>
            <a:off x="8720973" y="3258210"/>
            <a:ext cx="346832" cy="1809080"/>
            <a:chOff x="4713875" y="2486650"/>
            <a:chExt cx="495475" cy="2584400"/>
          </a:xfrm>
        </p:grpSpPr>
        <p:sp>
          <p:nvSpPr>
            <p:cNvPr id="2259" name="Google Shape;2259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0" name="Google Shape;2260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1" name="Google Shape;2261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2" name="Google Shape;2262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3" name="Google Shape;2263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4" name="Google Shape;2264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5" name="Google Shape;2265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6" name="Google Shape;2266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7" name="Google Shape;2267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8" name="Google Shape;2268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9" name="Google Shape;2269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0" name="Google Shape;2270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1" name="Google Shape;2271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2" name="Google Shape;2272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3" name="Google Shape;2273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77" name="Google Shape;2277;p57"/>
          <p:cNvGrpSpPr/>
          <p:nvPr/>
        </p:nvGrpSpPr>
        <p:grpSpPr>
          <a:xfrm>
            <a:off x="791916" y="212629"/>
            <a:ext cx="1675047" cy="149573"/>
            <a:chOff x="4790625" y="1824675"/>
            <a:chExt cx="2392925" cy="213675"/>
          </a:xfrm>
        </p:grpSpPr>
        <p:sp>
          <p:nvSpPr>
            <p:cNvPr id="2278" name="Google Shape;2278;p57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9" name="Google Shape;2279;p57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0" name="Google Shape;2280;p57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1" name="Google Shape;2281;p57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2" name="Google Shape;2282;p57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83" name="Google Shape;2283;p57"/>
          <p:cNvGrpSpPr/>
          <p:nvPr/>
        </p:nvGrpSpPr>
        <p:grpSpPr>
          <a:xfrm>
            <a:off x="8710302" y="2146440"/>
            <a:ext cx="246838" cy="387257"/>
            <a:chOff x="404525" y="4002625"/>
            <a:chExt cx="352625" cy="553225"/>
          </a:xfrm>
        </p:grpSpPr>
        <p:sp>
          <p:nvSpPr>
            <p:cNvPr id="2284" name="Google Shape;2284;p57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5" name="Google Shape;2285;p57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6" name="Google Shape;2286;p57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7" name="Google Shape;2287;p57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8" name="Google Shape;2288;p57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89" name="Google Shape;2289;p57"/>
          <p:cNvGrpSpPr/>
          <p:nvPr/>
        </p:nvGrpSpPr>
        <p:grpSpPr>
          <a:xfrm>
            <a:off x="191132" y="176562"/>
            <a:ext cx="214917" cy="230335"/>
            <a:chOff x="424275" y="4593075"/>
            <a:chExt cx="307025" cy="329050"/>
          </a:xfrm>
        </p:grpSpPr>
        <p:sp>
          <p:nvSpPr>
            <p:cNvPr id="2290" name="Google Shape;2290;p57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1" name="Google Shape;2291;p57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2" name="Google Shape;2292;p57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93" name="Google Shape;2293;p57"/>
          <p:cNvGrpSpPr/>
          <p:nvPr/>
        </p:nvGrpSpPr>
        <p:grpSpPr>
          <a:xfrm>
            <a:off x="8720970" y="2779030"/>
            <a:ext cx="214918" cy="250565"/>
            <a:chOff x="6571050" y="2495000"/>
            <a:chExt cx="307025" cy="357950"/>
          </a:xfrm>
        </p:grpSpPr>
        <p:sp>
          <p:nvSpPr>
            <p:cNvPr id="2294" name="Google Shape;2294;p57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5" name="Google Shape;2295;p57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6" name="Google Shape;2296;p57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05" name="Google Shape;2305;p57"/>
          <p:cNvGrpSpPr/>
          <p:nvPr/>
        </p:nvGrpSpPr>
        <p:grpSpPr>
          <a:xfrm>
            <a:off x="115068" y="724617"/>
            <a:ext cx="346832" cy="1809080"/>
            <a:chOff x="4713875" y="2486650"/>
            <a:chExt cx="495475" cy="2584400"/>
          </a:xfrm>
        </p:grpSpPr>
        <p:sp>
          <p:nvSpPr>
            <p:cNvPr id="2306" name="Google Shape;2306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7" name="Google Shape;2307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8" name="Google Shape;2308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9" name="Google Shape;2309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0" name="Google Shape;2310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1" name="Google Shape;2311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2" name="Google Shape;2312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3" name="Google Shape;2313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4" name="Google Shape;2314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5" name="Google Shape;2315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6" name="Google Shape;2316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7" name="Google Shape;2317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8" name="Google Shape;2318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9" name="Google Shape;2319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0" name="Google Shape;2320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9" name="Rounded Rectangle 58"/>
          <p:cNvSpPr/>
          <p:nvPr/>
        </p:nvSpPr>
        <p:spPr>
          <a:xfrm>
            <a:off x="1213370" y="988095"/>
            <a:ext cx="3086651" cy="6393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tx1"/>
                </a:solidFill>
              </a:rPr>
              <a:t>Bài</a:t>
            </a:r>
            <a:r>
              <a:rPr lang="en-US" sz="2200" b="1" dirty="0" smtClean="0">
                <a:solidFill>
                  <a:schemeClr val="tx1"/>
                </a:solidFill>
              </a:rPr>
              <a:t> 4.26 (SGK - tr70)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4461" y="1779420"/>
            <a:ext cx="67818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Cho tam </a:t>
            </a:r>
            <a:r>
              <a:rPr lang="en-US" sz="2200" dirty="0" err="1"/>
              <a:t>giác</a:t>
            </a:r>
            <a:r>
              <a:rPr lang="en-US" sz="2200" dirty="0"/>
              <a:t> ABC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trọng</a:t>
            </a:r>
            <a:r>
              <a:rPr lang="en-US" sz="2200" dirty="0"/>
              <a:t> </a:t>
            </a:r>
            <a:r>
              <a:rPr lang="en-US" sz="2200" dirty="0" err="1"/>
              <a:t>tâm</a:t>
            </a:r>
            <a:r>
              <a:rPr lang="en-US" sz="2200" dirty="0"/>
              <a:t> G. </a:t>
            </a:r>
            <a:r>
              <a:rPr lang="en-US" sz="2200" dirty="0" err="1"/>
              <a:t>Chứng</a:t>
            </a:r>
            <a:r>
              <a:rPr lang="en-US" sz="2200" dirty="0"/>
              <a:t> minh </a:t>
            </a:r>
            <a:r>
              <a:rPr lang="en-US" sz="2200" dirty="0" err="1"/>
              <a:t>rằng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mọi</a:t>
            </a:r>
            <a:r>
              <a:rPr lang="en-US" sz="2200" dirty="0"/>
              <a:t> </a:t>
            </a:r>
            <a:r>
              <a:rPr lang="en-US" sz="2200" dirty="0" err="1"/>
              <a:t>điểm</a:t>
            </a:r>
            <a:r>
              <a:rPr lang="en-US" sz="2200" dirty="0"/>
              <a:t> M, ta </a:t>
            </a:r>
            <a:r>
              <a:rPr lang="en-US" sz="2200" dirty="0" err="1"/>
              <a:t>có</a:t>
            </a:r>
            <a:r>
              <a:rPr lang="en-US" sz="22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6098" y="3070448"/>
            <a:ext cx="5972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MA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+ MB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+ MC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= 3MG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+ GA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+ GB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+ GC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 </a:t>
            </a:r>
            <a:endParaRPr lang="en-US" sz="2200" dirty="0"/>
          </a:p>
        </p:txBody>
      </p:sp>
      <p:pic>
        <p:nvPicPr>
          <p:cNvPr id="57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388101">
            <a:off x="7407924" y="1161732"/>
            <a:ext cx="601444" cy="722258"/>
          </a:xfrm>
          <a:prstGeom prst="rect">
            <a:avLst/>
          </a:prstGeom>
        </p:spPr>
      </p:pic>
      <p:pic>
        <p:nvPicPr>
          <p:cNvPr id="58" name="Picture 4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3705052" y="3533234"/>
            <a:ext cx="1720622" cy="13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2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258;p57"/>
          <p:cNvGrpSpPr/>
          <p:nvPr/>
        </p:nvGrpSpPr>
        <p:grpSpPr>
          <a:xfrm>
            <a:off x="8720973" y="3258210"/>
            <a:ext cx="346832" cy="1809080"/>
            <a:chOff x="4713875" y="2486650"/>
            <a:chExt cx="495475" cy="2584400"/>
          </a:xfrm>
        </p:grpSpPr>
        <p:sp>
          <p:nvSpPr>
            <p:cNvPr id="4" name="Google Shape;2259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2260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2261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2262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2263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264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265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266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267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268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269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270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271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272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273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" name="Google Shape;2277;p57"/>
          <p:cNvGrpSpPr/>
          <p:nvPr/>
        </p:nvGrpSpPr>
        <p:grpSpPr>
          <a:xfrm>
            <a:off x="791916" y="212629"/>
            <a:ext cx="1675047" cy="149573"/>
            <a:chOff x="4790625" y="1824675"/>
            <a:chExt cx="2392925" cy="213675"/>
          </a:xfrm>
        </p:grpSpPr>
        <p:sp>
          <p:nvSpPr>
            <p:cNvPr id="20" name="Google Shape;2278;p57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279;p57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80;p57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281;p57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282;p57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" name="Google Shape;2283;p57"/>
          <p:cNvGrpSpPr/>
          <p:nvPr/>
        </p:nvGrpSpPr>
        <p:grpSpPr>
          <a:xfrm>
            <a:off x="8710302" y="2146440"/>
            <a:ext cx="246838" cy="387257"/>
            <a:chOff x="404525" y="4002625"/>
            <a:chExt cx="352625" cy="553225"/>
          </a:xfrm>
        </p:grpSpPr>
        <p:sp>
          <p:nvSpPr>
            <p:cNvPr id="26" name="Google Shape;2284;p57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285;p57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286;p57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287;p57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288;p57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1" name="Google Shape;2289;p57"/>
          <p:cNvGrpSpPr/>
          <p:nvPr/>
        </p:nvGrpSpPr>
        <p:grpSpPr>
          <a:xfrm>
            <a:off x="191132" y="176562"/>
            <a:ext cx="214917" cy="230335"/>
            <a:chOff x="424275" y="4593075"/>
            <a:chExt cx="307025" cy="329050"/>
          </a:xfrm>
        </p:grpSpPr>
        <p:sp>
          <p:nvSpPr>
            <p:cNvPr id="32" name="Google Shape;2290;p57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291;p57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292;p57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5" name="Google Shape;2293;p57"/>
          <p:cNvGrpSpPr/>
          <p:nvPr/>
        </p:nvGrpSpPr>
        <p:grpSpPr>
          <a:xfrm>
            <a:off x="8720970" y="2779030"/>
            <a:ext cx="214918" cy="250565"/>
            <a:chOff x="6571050" y="2495000"/>
            <a:chExt cx="307025" cy="357950"/>
          </a:xfrm>
        </p:grpSpPr>
        <p:sp>
          <p:nvSpPr>
            <p:cNvPr id="36" name="Google Shape;2294;p57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295;p57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296;p57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9" name="Google Shape;2305;p57"/>
          <p:cNvGrpSpPr/>
          <p:nvPr/>
        </p:nvGrpSpPr>
        <p:grpSpPr>
          <a:xfrm>
            <a:off x="115068" y="724617"/>
            <a:ext cx="346832" cy="1809080"/>
            <a:chOff x="4713875" y="2486650"/>
            <a:chExt cx="495475" cy="2584400"/>
          </a:xfrm>
        </p:grpSpPr>
        <p:sp>
          <p:nvSpPr>
            <p:cNvPr id="40" name="Google Shape;2306;p57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307;p57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308;p57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309;p57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310;p57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311;p57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312;p57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313;p57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2314;p57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2315;p57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2316;p57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2317;p57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2318;p57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2319;p57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2320;p57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479479" y="1153257"/>
                <a:ext cx="6658958" cy="3389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Xét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𝑀𝐴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𝑀𝐵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𝑀𝐶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𝑀𝐺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+(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𝑀𝐺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+(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𝑀𝐺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𝑀𝐺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𝐺𝐴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𝐺𝐵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𝐺𝐶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+2.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𝑀𝐺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vì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 G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trọng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nên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𝐺𝐵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𝐺𝐶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)</a:t>
                </a:r>
                <a:endParaRPr lang="en-US" sz="2000" dirty="0"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Suy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ra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chemeClr val="tx1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479" y="1153257"/>
                <a:ext cx="6658958" cy="3389902"/>
              </a:xfrm>
              <a:prstGeom prst="rect">
                <a:avLst/>
              </a:prstGeom>
              <a:blipFill rotWithShape="0">
                <a:blip r:embed="rId2"/>
                <a:stretch>
                  <a:fillRect l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4182988" y="702978"/>
            <a:ext cx="53380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200" b="1" u="sng" dirty="0" err="1" smtClean="0">
                <a:solidFill>
                  <a:srgbClr val="C00000"/>
                </a:solidFill>
              </a:rPr>
              <a:t>Giải</a:t>
            </a:r>
            <a:endParaRPr lang="en-US" sz="22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3543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" name="Google Shape;4506;p75"/>
          <p:cNvSpPr txBox="1">
            <a:spLocks noGrp="1"/>
          </p:cNvSpPr>
          <p:nvPr>
            <p:ph type="title"/>
          </p:nvPr>
        </p:nvSpPr>
        <p:spPr>
          <a:xfrm>
            <a:off x="719992" y="577927"/>
            <a:ext cx="7704000" cy="6768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4509" name="Google Shape;4509;p75"/>
          <p:cNvGrpSpPr/>
          <p:nvPr/>
        </p:nvGrpSpPr>
        <p:grpSpPr>
          <a:xfrm>
            <a:off x="7533293" y="3611398"/>
            <a:ext cx="242585" cy="475038"/>
            <a:chOff x="6833975" y="3957025"/>
            <a:chExt cx="346550" cy="678625"/>
          </a:xfrm>
        </p:grpSpPr>
        <p:sp>
          <p:nvSpPr>
            <p:cNvPr id="4510" name="Google Shape;4510;p75"/>
            <p:cNvSpPr/>
            <p:nvPr/>
          </p:nvSpPr>
          <p:spPr>
            <a:xfrm>
              <a:off x="6833975" y="4212350"/>
              <a:ext cx="303225" cy="376175"/>
            </a:xfrm>
            <a:custGeom>
              <a:avLst/>
              <a:gdLst/>
              <a:ahLst/>
              <a:cxnLst/>
              <a:rect l="l" t="t" r="r" b="b"/>
              <a:pathLst>
                <a:path w="12129" h="15047" extrusionOk="0">
                  <a:moveTo>
                    <a:pt x="1" y="1"/>
                  </a:moveTo>
                  <a:lnTo>
                    <a:pt x="1" y="15047"/>
                  </a:lnTo>
                  <a:lnTo>
                    <a:pt x="12129" y="15047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75"/>
            <p:cNvSpPr/>
            <p:nvPr/>
          </p:nvSpPr>
          <p:spPr>
            <a:xfrm>
              <a:off x="6833975" y="3957025"/>
              <a:ext cx="303225" cy="255350"/>
            </a:xfrm>
            <a:custGeom>
              <a:avLst/>
              <a:gdLst/>
              <a:ahLst/>
              <a:cxnLst/>
              <a:rect l="l" t="t" r="r" b="b"/>
              <a:pathLst>
                <a:path w="12129" h="10214" extrusionOk="0">
                  <a:moveTo>
                    <a:pt x="1" y="1"/>
                  </a:moveTo>
                  <a:lnTo>
                    <a:pt x="1" y="10214"/>
                  </a:lnTo>
                  <a:lnTo>
                    <a:pt x="12129" y="10214"/>
                  </a:lnTo>
                  <a:lnTo>
                    <a:pt x="121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75"/>
            <p:cNvSpPr/>
            <p:nvPr/>
          </p:nvSpPr>
          <p:spPr>
            <a:xfrm>
              <a:off x="6849175" y="3985150"/>
              <a:ext cx="331350" cy="650500"/>
            </a:xfrm>
            <a:custGeom>
              <a:avLst/>
              <a:gdLst/>
              <a:ahLst/>
              <a:cxnLst/>
              <a:rect l="l" t="t" r="r" b="b"/>
              <a:pathLst>
                <a:path w="13254" h="26020" extrusionOk="0">
                  <a:moveTo>
                    <a:pt x="12129" y="1156"/>
                  </a:moveTo>
                  <a:lnTo>
                    <a:pt x="12129" y="24895"/>
                  </a:lnTo>
                  <a:lnTo>
                    <a:pt x="1156" y="24895"/>
                  </a:lnTo>
                  <a:lnTo>
                    <a:pt x="1156" y="1156"/>
                  </a:lnTo>
                  <a:close/>
                  <a:moveTo>
                    <a:pt x="1" y="1"/>
                  </a:moveTo>
                  <a:lnTo>
                    <a:pt x="1" y="26019"/>
                  </a:lnTo>
                  <a:lnTo>
                    <a:pt x="13253" y="26019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3" name="Google Shape;4513;p75"/>
          <p:cNvGrpSpPr/>
          <p:nvPr/>
        </p:nvGrpSpPr>
        <p:grpSpPr>
          <a:xfrm>
            <a:off x="6100822" y="4453927"/>
            <a:ext cx="1675047" cy="149573"/>
            <a:chOff x="4790625" y="1824675"/>
            <a:chExt cx="2392925" cy="213675"/>
          </a:xfrm>
        </p:grpSpPr>
        <p:sp>
          <p:nvSpPr>
            <p:cNvPr id="4514" name="Google Shape;4514;p75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75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75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75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75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9" name="Google Shape;4519;p75"/>
          <p:cNvGrpSpPr/>
          <p:nvPr/>
        </p:nvGrpSpPr>
        <p:grpSpPr>
          <a:xfrm>
            <a:off x="8852895" y="3132230"/>
            <a:ext cx="214918" cy="250565"/>
            <a:chOff x="6571050" y="2495000"/>
            <a:chExt cx="307025" cy="357950"/>
          </a:xfrm>
        </p:grpSpPr>
        <p:sp>
          <p:nvSpPr>
            <p:cNvPr id="4520" name="Google Shape;4520;p75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75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75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3" name="Google Shape;4523;p75"/>
          <p:cNvGrpSpPr/>
          <p:nvPr/>
        </p:nvGrpSpPr>
        <p:grpSpPr>
          <a:xfrm>
            <a:off x="8077160" y="1573710"/>
            <a:ext cx="346832" cy="1809080"/>
            <a:chOff x="4713875" y="2486650"/>
            <a:chExt cx="495475" cy="2584400"/>
          </a:xfrm>
        </p:grpSpPr>
        <p:sp>
          <p:nvSpPr>
            <p:cNvPr id="4524" name="Google Shape;4524;p75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75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75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75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75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75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75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75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75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75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75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75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75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75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75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9" name="Google Shape;4539;p75"/>
          <p:cNvGrpSpPr/>
          <p:nvPr/>
        </p:nvGrpSpPr>
        <p:grpSpPr>
          <a:xfrm>
            <a:off x="8004465" y="3610800"/>
            <a:ext cx="1063335" cy="1454810"/>
            <a:chOff x="3064150" y="3027700"/>
            <a:chExt cx="1519050" cy="2078300"/>
          </a:xfrm>
        </p:grpSpPr>
        <p:sp>
          <p:nvSpPr>
            <p:cNvPr id="4540" name="Google Shape;4540;p75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75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75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75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75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75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75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75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75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75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75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75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75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75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75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75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75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75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75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75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75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75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75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75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75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75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75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75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75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75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75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75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75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75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75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75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75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/>
          <p:cNvSpPr/>
          <p:nvPr/>
        </p:nvSpPr>
        <p:spPr>
          <a:xfrm>
            <a:off x="2161129" y="1505285"/>
            <a:ext cx="678094" cy="678094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01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1548" y="1597068"/>
            <a:ext cx="3482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endParaRPr lang="en-US" sz="2000" dirty="0"/>
          </a:p>
        </p:txBody>
      </p:sp>
      <p:sp>
        <p:nvSpPr>
          <p:cNvPr id="77" name="Oval 76"/>
          <p:cNvSpPr/>
          <p:nvPr/>
        </p:nvSpPr>
        <p:spPr>
          <a:xfrm>
            <a:off x="2161129" y="2426097"/>
            <a:ext cx="678094" cy="678094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02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61547" y="2211948"/>
            <a:ext cx="4137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4.24 SGK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SBT</a:t>
            </a:r>
            <a:endParaRPr lang="en-US" sz="2000" dirty="0"/>
          </a:p>
        </p:txBody>
      </p:sp>
      <p:sp>
        <p:nvSpPr>
          <p:cNvPr id="79" name="Oval 78"/>
          <p:cNvSpPr/>
          <p:nvPr/>
        </p:nvSpPr>
        <p:spPr>
          <a:xfrm>
            <a:off x="2161129" y="3485061"/>
            <a:ext cx="678094" cy="678094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03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971944" y="3368606"/>
            <a:ext cx="4016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- </a:t>
            </a:r>
            <a:r>
              <a:rPr lang="en-US" sz="2000" b="1" i="1" dirty="0" err="1" smtClean="0"/>
              <a:t>Bài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tập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cuối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chương</a:t>
            </a:r>
            <a:r>
              <a:rPr lang="en-US" sz="2000" b="1" i="1" dirty="0" smtClean="0"/>
              <a:t> IV</a:t>
            </a:r>
            <a:endParaRPr lang="en-US" sz="2000" b="1" i="1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7" grpId="0" animBg="1"/>
      <p:bldP spid="78" grpId="0"/>
      <p:bldP spid="79" grpId="0" animBg="1"/>
      <p:bldP spid="8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755" y="1417833"/>
            <a:ext cx="736657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tx2">
                    <a:lumMod val="25000"/>
                  </a:schemeClr>
                </a:solidFill>
              </a:rPr>
              <a:t>CẢM ƠN CÁC EM ĐÃ CHÚ Ý LẮNG NGHE BÀI GIẢNG!</a:t>
            </a:r>
            <a:endParaRPr lang="en-US" sz="40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oogle Shape;1180;p41"/>
          <p:cNvGrpSpPr/>
          <p:nvPr/>
        </p:nvGrpSpPr>
        <p:grpSpPr>
          <a:xfrm>
            <a:off x="88180" y="3238024"/>
            <a:ext cx="327163" cy="637788"/>
            <a:chOff x="2114275" y="3036050"/>
            <a:chExt cx="467375" cy="911125"/>
          </a:xfrm>
        </p:grpSpPr>
        <p:sp>
          <p:nvSpPr>
            <p:cNvPr id="1181" name="Google Shape;1181;p41"/>
            <p:cNvSpPr/>
            <p:nvPr/>
          </p:nvSpPr>
          <p:spPr>
            <a:xfrm>
              <a:off x="2174325" y="3440300"/>
              <a:ext cx="407325" cy="506875"/>
            </a:xfrm>
            <a:custGeom>
              <a:avLst/>
              <a:gdLst/>
              <a:ahLst/>
              <a:cxnLst/>
              <a:rect l="l" t="t" r="r" b="b"/>
              <a:pathLst>
                <a:path w="16293" h="20275" extrusionOk="0">
                  <a:moveTo>
                    <a:pt x="0" y="1"/>
                  </a:moveTo>
                  <a:lnTo>
                    <a:pt x="0" y="20275"/>
                  </a:lnTo>
                  <a:lnTo>
                    <a:pt x="16292" y="20275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2174325" y="3096075"/>
              <a:ext cx="407325" cy="343500"/>
            </a:xfrm>
            <a:custGeom>
              <a:avLst/>
              <a:gdLst/>
              <a:ahLst/>
              <a:cxnLst/>
              <a:rect l="l" t="t" r="r" b="b"/>
              <a:pathLst>
                <a:path w="16293" h="13740" extrusionOk="0">
                  <a:moveTo>
                    <a:pt x="0" y="1"/>
                  </a:moveTo>
                  <a:lnTo>
                    <a:pt x="0" y="13740"/>
                  </a:lnTo>
                  <a:lnTo>
                    <a:pt x="16292" y="13740"/>
                  </a:lnTo>
                  <a:lnTo>
                    <a:pt x="16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2114275" y="3036050"/>
              <a:ext cx="436225" cy="866300"/>
            </a:xfrm>
            <a:custGeom>
              <a:avLst/>
              <a:gdLst/>
              <a:ahLst/>
              <a:cxnLst/>
              <a:rect l="l" t="t" r="r" b="b"/>
              <a:pathLst>
                <a:path w="17449" h="34652" extrusionOk="0">
                  <a:moveTo>
                    <a:pt x="16263" y="1155"/>
                  </a:moveTo>
                  <a:lnTo>
                    <a:pt x="16263" y="33527"/>
                  </a:lnTo>
                  <a:lnTo>
                    <a:pt x="1095" y="33527"/>
                  </a:lnTo>
                  <a:lnTo>
                    <a:pt x="1095" y="1155"/>
                  </a:lnTo>
                  <a:close/>
                  <a:moveTo>
                    <a:pt x="1" y="0"/>
                  </a:moveTo>
                  <a:lnTo>
                    <a:pt x="1" y="34651"/>
                  </a:lnTo>
                  <a:lnTo>
                    <a:pt x="17448" y="34651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" name="Google Shape;1187;p41"/>
          <p:cNvGrpSpPr/>
          <p:nvPr/>
        </p:nvGrpSpPr>
        <p:grpSpPr>
          <a:xfrm>
            <a:off x="720002" y="4507669"/>
            <a:ext cx="1675047" cy="149573"/>
            <a:chOff x="4790625" y="1824675"/>
            <a:chExt cx="2392925" cy="213675"/>
          </a:xfrm>
        </p:grpSpPr>
        <p:sp>
          <p:nvSpPr>
            <p:cNvPr id="1188" name="Google Shape;1188;p41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41"/>
          <p:cNvGrpSpPr/>
          <p:nvPr/>
        </p:nvGrpSpPr>
        <p:grpSpPr>
          <a:xfrm>
            <a:off x="8224798" y="460055"/>
            <a:ext cx="246838" cy="387257"/>
            <a:chOff x="404525" y="4002625"/>
            <a:chExt cx="352625" cy="553225"/>
          </a:xfrm>
        </p:grpSpPr>
        <p:sp>
          <p:nvSpPr>
            <p:cNvPr id="1194" name="Google Shape;1194;p41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" name="Google Shape;1199;p41"/>
          <p:cNvGrpSpPr/>
          <p:nvPr/>
        </p:nvGrpSpPr>
        <p:grpSpPr>
          <a:xfrm>
            <a:off x="76202" y="2816032"/>
            <a:ext cx="214917" cy="230335"/>
            <a:chOff x="424275" y="4593075"/>
            <a:chExt cx="307025" cy="329050"/>
          </a:xfrm>
        </p:grpSpPr>
        <p:sp>
          <p:nvSpPr>
            <p:cNvPr id="1200" name="Google Shape;1200;p41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" name="Google Shape;1203;p41"/>
          <p:cNvGrpSpPr/>
          <p:nvPr/>
        </p:nvGrpSpPr>
        <p:grpSpPr>
          <a:xfrm>
            <a:off x="8715845" y="2113905"/>
            <a:ext cx="214918" cy="250565"/>
            <a:chOff x="6571050" y="2495000"/>
            <a:chExt cx="307025" cy="357950"/>
          </a:xfrm>
        </p:grpSpPr>
        <p:sp>
          <p:nvSpPr>
            <p:cNvPr id="1204" name="Google Shape;1204;p41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41"/>
          <p:cNvGrpSpPr/>
          <p:nvPr/>
        </p:nvGrpSpPr>
        <p:grpSpPr>
          <a:xfrm rot="16200000">
            <a:off x="-151999" y="4247365"/>
            <a:ext cx="1100050" cy="540978"/>
            <a:chOff x="823225" y="4003400"/>
            <a:chExt cx="1571500" cy="772825"/>
          </a:xfrm>
        </p:grpSpPr>
        <p:sp>
          <p:nvSpPr>
            <p:cNvPr id="1216" name="Google Shape;1216;p41"/>
            <p:cNvSpPr/>
            <p:nvPr/>
          </p:nvSpPr>
          <p:spPr>
            <a:xfrm>
              <a:off x="865025" y="4054300"/>
              <a:ext cx="1493975" cy="721925"/>
            </a:xfrm>
            <a:custGeom>
              <a:avLst/>
              <a:gdLst/>
              <a:ahLst/>
              <a:cxnLst/>
              <a:rect l="l" t="t" r="r" b="b"/>
              <a:pathLst>
                <a:path w="59759" h="28877" extrusionOk="0">
                  <a:moveTo>
                    <a:pt x="34895" y="5715"/>
                  </a:moveTo>
                  <a:lnTo>
                    <a:pt x="5715" y="19818"/>
                  </a:lnTo>
                  <a:lnTo>
                    <a:pt x="5715" y="5715"/>
                  </a:lnTo>
                  <a:close/>
                  <a:moveTo>
                    <a:pt x="0" y="1"/>
                  </a:moveTo>
                  <a:lnTo>
                    <a:pt x="0" y="28876"/>
                  </a:lnTo>
                  <a:lnTo>
                    <a:pt x="597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823225" y="4003400"/>
              <a:ext cx="1571500" cy="759150"/>
            </a:xfrm>
            <a:custGeom>
              <a:avLst/>
              <a:gdLst/>
              <a:ahLst/>
              <a:cxnLst/>
              <a:rect l="l" t="t" r="r" b="b"/>
              <a:pathLst>
                <a:path w="62860" h="30366" extrusionOk="0">
                  <a:moveTo>
                    <a:pt x="32980" y="6839"/>
                  </a:moveTo>
                  <a:lnTo>
                    <a:pt x="6840" y="19453"/>
                  </a:lnTo>
                  <a:lnTo>
                    <a:pt x="6840" y="6839"/>
                  </a:lnTo>
                  <a:close/>
                  <a:moveTo>
                    <a:pt x="5685" y="5684"/>
                  </a:moveTo>
                  <a:lnTo>
                    <a:pt x="5685" y="21277"/>
                  </a:lnTo>
                  <a:lnTo>
                    <a:pt x="37965" y="5684"/>
                  </a:lnTo>
                  <a:close/>
                  <a:moveTo>
                    <a:pt x="57874" y="1125"/>
                  </a:moveTo>
                  <a:lnTo>
                    <a:pt x="1125" y="28541"/>
                  </a:lnTo>
                  <a:lnTo>
                    <a:pt x="1125" y="1125"/>
                  </a:lnTo>
                  <a:close/>
                  <a:moveTo>
                    <a:pt x="1" y="0"/>
                  </a:moveTo>
                  <a:lnTo>
                    <a:pt x="1" y="30365"/>
                  </a:lnTo>
                  <a:lnTo>
                    <a:pt x="62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41"/>
          <p:cNvGrpSpPr/>
          <p:nvPr/>
        </p:nvGrpSpPr>
        <p:grpSpPr>
          <a:xfrm>
            <a:off x="8715860" y="76210"/>
            <a:ext cx="346832" cy="1809080"/>
            <a:chOff x="4713875" y="2486650"/>
            <a:chExt cx="495475" cy="2584400"/>
          </a:xfrm>
        </p:grpSpPr>
        <p:sp>
          <p:nvSpPr>
            <p:cNvPr id="1219" name="Google Shape;1219;p41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1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1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1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1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1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1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1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1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1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1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1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966477" y="553478"/>
            <a:ext cx="71705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u="sng" dirty="0" smtClean="0">
                <a:solidFill>
                  <a:srgbClr val="002060"/>
                </a:solidFill>
              </a:rPr>
              <a:t>TIẾT 1: </a:t>
            </a:r>
            <a:r>
              <a:rPr lang="vi-VN" sz="2200" b="1" u="sng" dirty="0" smtClean="0">
                <a:solidFill>
                  <a:srgbClr val="002060"/>
                </a:solidFill>
              </a:rPr>
              <a:t>GÓC </a:t>
            </a:r>
            <a:r>
              <a:rPr lang="vi-VN" sz="2200" b="1" u="sng" dirty="0">
                <a:solidFill>
                  <a:srgbClr val="002060"/>
                </a:solidFill>
              </a:rPr>
              <a:t>VÀ TÍCH VÔ HƯỚNG GIỮA HAI VECTƠ</a:t>
            </a:r>
            <a:endParaRPr lang="en-US" sz="2200" b="1" u="sng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6477" y="1164901"/>
            <a:ext cx="3326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</a:rPr>
              <a:t>1. Góc giữa hai vectơ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0263" y="1885949"/>
            <a:ext cx="4459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rgbClr val="0070C0"/>
                </a:solidFill>
              </a:rPr>
              <a:t>Thảo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luận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nhóm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đôi</a:t>
            </a:r>
            <a:r>
              <a:rPr lang="en-US" sz="2000" i="1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hoàn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thành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b="1" i="1" dirty="0">
                <a:solidFill>
                  <a:srgbClr val="0070C0"/>
                </a:solidFill>
              </a:rPr>
              <a:t>HĐ1</a:t>
            </a:r>
          </a:p>
        </p:txBody>
      </p:sp>
      <p:pic>
        <p:nvPicPr>
          <p:cNvPr id="8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93803" y="1697462"/>
            <a:ext cx="694000" cy="59337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93568" y="2583853"/>
            <a:ext cx="5751135" cy="1599371"/>
            <a:chOff x="1100203" y="2436371"/>
            <a:chExt cx="5751135" cy="15993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100203" y="2440305"/>
                  <a:ext cx="5751135" cy="15954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dirty="0" smtClean="0"/>
                    <a:t>               </a:t>
                  </a:r>
                  <a:r>
                    <a:rPr lang="vi-VN" sz="2000" dirty="0" smtClean="0"/>
                    <a:t>Trong Hình 4.39, số đo góc BAC cũng được gọi là số đo góc giữa hai vectơ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</m:oMath>
                  </a14:m>
                  <a:r>
                    <a:rPr lang="en-US" sz="2000" dirty="0" smtClean="0"/>
                    <a:t> </a:t>
                  </a:r>
                  <a:r>
                    <a:rPr lang="vi-VN" sz="2000" dirty="0" smtClean="0"/>
                    <a:t>và</a:t>
                  </a:r>
                  <a:r>
                    <a:rPr lang="en-US" sz="2000" dirty="0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</m:oMath>
                  </a14:m>
                  <a:r>
                    <a:rPr lang="vi-VN" sz="2000" dirty="0" smtClean="0"/>
                    <a:t>. </a:t>
                  </a:r>
                  <a:r>
                    <a:rPr lang="vi-VN" sz="2000" dirty="0"/>
                    <a:t>Hãy tìm số đo các góc giữa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</m:oMath>
                  </a14:m>
                  <a:r>
                    <a:rPr lang="en-US" sz="2000" dirty="0" smtClean="0"/>
                    <a:t> </a:t>
                  </a:r>
                  <a:r>
                    <a:rPr lang="vi-VN" sz="2000" dirty="0" smtClean="0"/>
                    <a:t>và</a:t>
                  </a:r>
                  <a:r>
                    <a:rPr lang="en-US" sz="2000" dirty="0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acc>
                    </m:oMath>
                  </a14:m>
                  <a:r>
                    <a:rPr lang="vi-VN" sz="2000" dirty="0" smtClean="0"/>
                    <a:t>,</a:t>
                  </a:r>
                  <a:r>
                    <a:rPr lang="en-US" sz="2000" dirty="0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𝐷𝐴</m:t>
                          </m:r>
                        </m:e>
                      </m:acc>
                    </m:oMath>
                  </a14:m>
                  <a:r>
                    <a:rPr lang="vi-VN" sz="2000" dirty="0" smtClean="0"/>
                    <a:t> </a:t>
                  </a:r>
                  <a:r>
                    <a:rPr lang="vi-VN" sz="2000" dirty="0"/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𝐷𝐵</m:t>
                          </m:r>
                        </m:e>
                      </m:acc>
                    </m:oMath>
                  </a14:m>
                  <a:r>
                    <a:rPr lang="vi-VN" sz="2000" dirty="0" smtClean="0"/>
                    <a:t>.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0203" y="2440305"/>
                  <a:ext cx="5751135" cy="159543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166" r="-1060" b="-19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1198064" y="2436371"/>
              <a:ext cx="875286" cy="52060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2060"/>
                  </a:solidFill>
                </a:rPr>
                <a:t>HĐ1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81" y="2624653"/>
            <a:ext cx="1788255" cy="1558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1" name="Google Shape;1241;p42"/>
          <p:cNvGrpSpPr/>
          <p:nvPr/>
        </p:nvGrpSpPr>
        <p:grpSpPr>
          <a:xfrm>
            <a:off x="8004465" y="3611395"/>
            <a:ext cx="1063335" cy="1454810"/>
            <a:chOff x="3064150" y="3027700"/>
            <a:chExt cx="1519050" cy="2078300"/>
          </a:xfrm>
        </p:grpSpPr>
        <p:sp>
          <p:nvSpPr>
            <p:cNvPr id="1242" name="Google Shape;1242;p42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2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2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2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2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2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2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2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2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2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2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2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2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2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2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2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2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2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2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2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2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2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2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2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2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1" name="Google Shape;1291;p42"/>
          <p:cNvGrpSpPr/>
          <p:nvPr/>
        </p:nvGrpSpPr>
        <p:grpSpPr>
          <a:xfrm>
            <a:off x="6100822" y="4453927"/>
            <a:ext cx="1675047" cy="149573"/>
            <a:chOff x="4790625" y="1824675"/>
            <a:chExt cx="2392925" cy="213675"/>
          </a:xfrm>
        </p:grpSpPr>
        <p:sp>
          <p:nvSpPr>
            <p:cNvPr id="1292" name="Google Shape;1292;p42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2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2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42"/>
          <p:cNvGrpSpPr/>
          <p:nvPr/>
        </p:nvGrpSpPr>
        <p:grpSpPr>
          <a:xfrm>
            <a:off x="171575" y="729632"/>
            <a:ext cx="246837" cy="387257"/>
            <a:chOff x="404525" y="4002625"/>
            <a:chExt cx="352625" cy="553225"/>
          </a:xfrm>
        </p:grpSpPr>
        <p:sp>
          <p:nvSpPr>
            <p:cNvPr id="1298" name="Google Shape;1298;p42"/>
            <p:cNvSpPr/>
            <p:nvPr/>
          </p:nvSpPr>
          <p:spPr>
            <a:xfrm>
              <a:off x="449375" y="4049750"/>
              <a:ext cx="307775" cy="506100"/>
            </a:xfrm>
            <a:custGeom>
              <a:avLst/>
              <a:gdLst/>
              <a:ahLst/>
              <a:cxnLst/>
              <a:rect l="l" t="t" r="r" b="b"/>
              <a:pathLst>
                <a:path w="12311" h="20244" extrusionOk="0">
                  <a:moveTo>
                    <a:pt x="0" y="0"/>
                  </a:moveTo>
                  <a:lnTo>
                    <a:pt x="0" y="20244"/>
                  </a:lnTo>
                  <a:lnTo>
                    <a:pt x="12310" y="20244"/>
                  </a:lnTo>
                  <a:lnTo>
                    <a:pt x="12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510925" y="4017075"/>
              <a:ext cx="124625" cy="506850"/>
            </a:xfrm>
            <a:custGeom>
              <a:avLst/>
              <a:gdLst/>
              <a:ahLst/>
              <a:cxnLst/>
              <a:rect l="l" t="t" r="r" b="b"/>
              <a:pathLst>
                <a:path w="4985" h="20274" extrusionOk="0">
                  <a:moveTo>
                    <a:pt x="0" y="0"/>
                  </a:moveTo>
                  <a:lnTo>
                    <a:pt x="0" y="20274"/>
                  </a:lnTo>
                  <a:lnTo>
                    <a:pt x="4985" y="20274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404525" y="4002625"/>
              <a:ext cx="337425" cy="534225"/>
            </a:xfrm>
            <a:custGeom>
              <a:avLst/>
              <a:gdLst/>
              <a:ahLst/>
              <a:cxnLst/>
              <a:rect l="l" t="t" r="r" b="b"/>
              <a:pathLst>
                <a:path w="13497" h="21369" extrusionOk="0">
                  <a:moveTo>
                    <a:pt x="12341" y="1125"/>
                  </a:moveTo>
                  <a:lnTo>
                    <a:pt x="12341" y="20244"/>
                  </a:lnTo>
                  <a:lnTo>
                    <a:pt x="1125" y="20244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12919" y="21369"/>
                  </a:lnTo>
                  <a:cubicBezTo>
                    <a:pt x="13223" y="21369"/>
                    <a:pt x="13496" y="21156"/>
                    <a:pt x="13436" y="20822"/>
                  </a:cubicBezTo>
                  <a:lnTo>
                    <a:pt x="13436" y="548"/>
                  </a:lnTo>
                  <a:cubicBezTo>
                    <a:pt x="13436" y="244"/>
                    <a:pt x="13192" y="1"/>
                    <a:pt x="12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496475" y="4002625"/>
              <a:ext cx="152775" cy="534225"/>
            </a:xfrm>
            <a:custGeom>
              <a:avLst/>
              <a:gdLst/>
              <a:ahLst/>
              <a:cxnLst/>
              <a:rect l="l" t="t" r="r" b="b"/>
              <a:pathLst>
                <a:path w="6111" h="21369" extrusionOk="0">
                  <a:moveTo>
                    <a:pt x="4985" y="1125"/>
                  </a:moveTo>
                  <a:lnTo>
                    <a:pt x="4985" y="20244"/>
                  </a:lnTo>
                  <a:lnTo>
                    <a:pt x="1156" y="20244"/>
                  </a:lnTo>
                  <a:lnTo>
                    <a:pt x="1156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lnTo>
                    <a:pt x="1" y="20822"/>
                  </a:lnTo>
                  <a:cubicBezTo>
                    <a:pt x="1" y="21126"/>
                    <a:pt x="274" y="21369"/>
                    <a:pt x="578" y="21369"/>
                  </a:cubicBezTo>
                  <a:lnTo>
                    <a:pt x="5563" y="21369"/>
                  </a:lnTo>
                  <a:cubicBezTo>
                    <a:pt x="5867" y="21369"/>
                    <a:pt x="6110" y="21156"/>
                    <a:pt x="6110" y="20822"/>
                  </a:cubicBezTo>
                  <a:lnTo>
                    <a:pt x="6110" y="548"/>
                  </a:lnTo>
                  <a:cubicBezTo>
                    <a:pt x="6110" y="244"/>
                    <a:pt x="5837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496475" y="4172850"/>
              <a:ext cx="154275" cy="154275"/>
            </a:xfrm>
            <a:custGeom>
              <a:avLst/>
              <a:gdLst/>
              <a:ahLst/>
              <a:cxnLst/>
              <a:rect l="l" t="t" r="r" b="b"/>
              <a:pathLst>
                <a:path w="6171" h="6171" extrusionOk="0">
                  <a:moveTo>
                    <a:pt x="3071" y="1186"/>
                  </a:moveTo>
                  <a:cubicBezTo>
                    <a:pt x="4104" y="1186"/>
                    <a:pt x="4985" y="2037"/>
                    <a:pt x="5016" y="3131"/>
                  </a:cubicBezTo>
                  <a:cubicBezTo>
                    <a:pt x="5016" y="4195"/>
                    <a:pt x="4134" y="5076"/>
                    <a:pt x="3071" y="5076"/>
                  </a:cubicBezTo>
                  <a:cubicBezTo>
                    <a:pt x="2007" y="5076"/>
                    <a:pt x="1125" y="4195"/>
                    <a:pt x="1125" y="3131"/>
                  </a:cubicBezTo>
                  <a:cubicBezTo>
                    <a:pt x="1125" y="2067"/>
                    <a:pt x="2007" y="1186"/>
                    <a:pt x="3071" y="1186"/>
                  </a:cubicBezTo>
                  <a:close/>
                  <a:moveTo>
                    <a:pt x="3071" y="0"/>
                  </a:moveTo>
                  <a:cubicBezTo>
                    <a:pt x="1368" y="0"/>
                    <a:pt x="1" y="1429"/>
                    <a:pt x="1" y="3101"/>
                  </a:cubicBezTo>
                  <a:cubicBezTo>
                    <a:pt x="1" y="4803"/>
                    <a:pt x="1399" y="6171"/>
                    <a:pt x="3071" y="6171"/>
                  </a:cubicBezTo>
                  <a:cubicBezTo>
                    <a:pt x="4742" y="6171"/>
                    <a:pt x="6110" y="4803"/>
                    <a:pt x="6171" y="3101"/>
                  </a:cubicBezTo>
                  <a:cubicBezTo>
                    <a:pt x="6171" y="1398"/>
                    <a:pt x="4742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42"/>
          <p:cNvGrpSpPr/>
          <p:nvPr/>
        </p:nvGrpSpPr>
        <p:grpSpPr>
          <a:xfrm>
            <a:off x="80077" y="1731965"/>
            <a:ext cx="214917" cy="230335"/>
            <a:chOff x="424275" y="4593075"/>
            <a:chExt cx="307025" cy="329050"/>
          </a:xfrm>
        </p:grpSpPr>
        <p:sp>
          <p:nvSpPr>
            <p:cNvPr id="1304" name="Google Shape;1304;p42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" name="Google Shape;1307;p42"/>
          <p:cNvGrpSpPr/>
          <p:nvPr/>
        </p:nvGrpSpPr>
        <p:grpSpPr>
          <a:xfrm>
            <a:off x="8852895" y="3132230"/>
            <a:ext cx="214918" cy="250565"/>
            <a:chOff x="6571050" y="2495000"/>
            <a:chExt cx="307025" cy="357950"/>
          </a:xfrm>
        </p:grpSpPr>
        <p:sp>
          <p:nvSpPr>
            <p:cNvPr id="1308" name="Google Shape;1308;p42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42"/>
          <p:cNvGrpSpPr/>
          <p:nvPr/>
        </p:nvGrpSpPr>
        <p:grpSpPr>
          <a:xfrm>
            <a:off x="8077160" y="1573710"/>
            <a:ext cx="346832" cy="1809080"/>
            <a:chOff x="4713875" y="2486650"/>
            <a:chExt cx="495475" cy="2584400"/>
          </a:xfrm>
        </p:grpSpPr>
        <p:sp>
          <p:nvSpPr>
            <p:cNvPr id="1320" name="Google Shape;1320;p42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2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2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2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2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2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2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2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2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2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2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82017" y="1647122"/>
                <a:ext cx="5138220" cy="117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đo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góc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giữa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vectơ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đo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góc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CBD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+mn-lt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 smtClean="0">
                    <a:latin typeface="+mn-lt"/>
                    <a:ea typeface="Times New Roman" panose="02020603050405020304" pitchFamily="18" charset="0"/>
                  </a:rPr>
                  <a:t> 30</a:t>
                </a:r>
                <a:r>
                  <a:rPr lang="en-US" sz="2200" baseline="30000" dirty="0" smtClean="0">
                    <a:latin typeface="+mn-lt"/>
                    <a:ea typeface="Times New Roman" panose="02020603050405020304" pitchFamily="18" charset="0"/>
                  </a:rPr>
                  <a:t>o</a:t>
                </a:r>
                <a:r>
                  <a:rPr lang="en-US" sz="2200" dirty="0" smtClean="0">
                    <a:latin typeface="+mn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017" y="1647122"/>
                <a:ext cx="5138220" cy="1173013"/>
              </a:xfrm>
              <a:prstGeom prst="rect">
                <a:avLst/>
              </a:prstGeom>
              <a:blipFill rotWithShape="0">
                <a:blip r:embed="rId3"/>
                <a:stretch>
                  <a:fillRect l="-1542" r="-1542" b="-4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81794" y="2889037"/>
                <a:ext cx="5194497" cy="117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đo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góc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giữa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200" dirty="0" err="1">
                    <a:latin typeface="+mn-lt"/>
                    <a:ea typeface="Calibri" panose="020F0502020204030204" pitchFamily="34" charset="0"/>
                  </a:rPr>
                  <a:t>vectơ</a:t>
                </a:r>
                <a:r>
                  <a:rPr lang="en-US" sz="22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</m:oMath>
                </a14:m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đo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góc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ADB </a:t>
                </a:r>
                <a:r>
                  <a:rPr lang="en-US" sz="22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 smtClean="0">
                    <a:latin typeface="+mn-lt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 smtClean="0">
                    <a:latin typeface="+mn-lt"/>
                    <a:ea typeface="Times New Roman" panose="02020603050405020304" pitchFamily="18" charset="0"/>
                  </a:rPr>
                  <a:t> 50</a:t>
                </a:r>
                <a:r>
                  <a:rPr lang="en-US" sz="2200" baseline="30000" dirty="0" smtClean="0">
                    <a:latin typeface="+mn-lt"/>
                    <a:ea typeface="Times New Roman" panose="02020603050405020304" pitchFamily="18" charset="0"/>
                  </a:rPr>
                  <a:t>o</a:t>
                </a:r>
                <a:r>
                  <a:rPr lang="en-US" sz="2200" dirty="0" smtClean="0">
                    <a:latin typeface="+mn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794" y="2889037"/>
                <a:ext cx="5194497" cy="1173013"/>
              </a:xfrm>
              <a:prstGeom prst="rect">
                <a:avLst/>
              </a:prstGeom>
              <a:blipFill rotWithShape="0">
                <a:blip r:embed="rId4"/>
                <a:stretch>
                  <a:fillRect l="-1526" r="-1526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5" y="1817799"/>
            <a:ext cx="2039608" cy="177764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749855" y="560522"/>
            <a:ext cx="1346273" cy="1034443"/>
            <a:chOff x="3739222" y="439559"/>
            <a:chExt cx="1346273" cy="103444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22" y="439559"/>
              <a:ext cx="1346273" cy="103444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11620" y="655224"/>
              <a:ext cx="1201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/>
                <a:t>Giải</a:t>
              </a:r>
              <a:endParaRPr lang="en-US" sz="2400" b="1" dirty="0"/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1" name="Google Shape;1471;p45"/>
          <p:cNvGrpSpPr/>
          <p:nvPr/>
        </p:nvGrpSpPr>
        <p:grpSpPr>
          <a:xfrm>
            <a:off x="6060897" y="76195"/>
            <a:ext cx="1675047" cy="149573"/>
            <a:chOff x="4790625" y="1824675"/>
            <a:chExt cx="2392925" cy="213675"/>
          </a:xfrm>
        </p:grpSpPr>
        <p:sp>
          <p:nvSpPr>
            <p:cNvPr id="1472" name="Google Shape;1472;p45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5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5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45"/>
          <p:cNvGrpSpPr/>
          <p:nvPr/>
        </p:nvGrpSpPr>
        <p:grpSpPr>
          <a:xfrm>
            <a:off x="7964555" y="76190"/>
            <a:ext cx="1103235" cy="1479835"/>
            <a:chOff x="393738" y="1475915"/>
            <a:chExt cx="1103235" cy="1479835"/>
          </a:xfrm>
        </p:grpSpPr>
        <p:sp>
          <p:nvSpPr>
            <p:cNvPr id="1482" name="Google Shape;1482;p45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5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5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5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5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5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5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063831" y="738060"/>
            <a:ext cx="54473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 err="1" smtClean="0">
                <a:solidFill>
                  <a:srgbClr val="002060"/>
                </a:solidFill>
              </a:rPr>
              <a:t>Em</a:t>
            </a:r>
            <a:r>
              <a:rPr lang="en-US" sz="2200" i="1" dirty="0" smtClean="0">
                <a:solidFill>
                  <a:srgbClr val="002060"/>
                </a:solidFill>
              </a:rPr>
              <a:t> </a:t>
            </a:r>
            <a:r>
              <a:rPr lang="en-US" sz="2200" i="1" dirty="0" err="1" smtClean="0">
                <a:solidFill>
                  <a:srgbClr val="002060"/>
                </a:solidFill>
              </a:rPr>
              <a:t>hãy</a:t>
            </a:r>
            <a:r>
              <a:rPr lang="en-US" sz="2200" i="1" dirty="0" smtClean="0">
                <a:solidFill>
                  <a:srgbClr val="002060"/>
                </a:solidFill>
              </a:rPr>
              <a:t> </a:t>
            </a:r>
            <a:r>
              <a:rPr lang="vi-VN" sz="2200" i="1" dirty="0" smtClean="0">
                <a:solidFill>
                  <a:srgbClr val="002060"/>
                </a:solidFill>
              </a:rPr>
              <a:t>nêu khái niệm góc giữa hai vectơ.</a:t>
            </a:r>
            <a:endParaRPr lang="en-US" sz="2200" i="1" dirty="0">
              <a:solidFill>
                <a:srgbClr val="002060"/>
              </a:solidFill>
            </a:endParaRPr>
          </a:p>
        </p:txBody>
      </p:sp>
      <p:pic>
        <p:nvPicPr>
          <p:cNvPr id="51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277828" y="509811"/>
            <a:ext cx="633371" cy="887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78265" y="1989873"/>
                <a:ext cx="5368249" cy="2518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tùy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ý,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BAC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giản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65" y="1989873"/>
                <a:ext cx="5368249" cy="2518766"/>
              </a:xfrm>
              <a:prstGeom prst="rect">
                <a:avLst/>
              </a:prstGeom>
              <a:blipFill rotWithShape="0">
                <a:blip r:embed="rId26"/>
                <a:stretch>
                  <a:fillRect l="-1250" r="-1250" b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ed Rectangle 52"/>
          <p:cNvSpPr/>
          <p:nvPr/>
        </p:nvSpPr>
        <p:spPr>
          <a:xfrm>
            <a:off x="3613933" y="1397195"/>
            <a:ext cx="1777430" cy="5673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KẾT LUẬN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46514" y="2348499"/>
            <a:ext cx="2411860" cy="1989880"/>
            <a:chOff x="6146514" y="2348499"/>
            <a:chExt cx="2411860" cy="1989880"/>
          </a:xfrm>
        </p:grpSpPr>
        <p:grpSp>
          <p:nvGrpSpPr>
            <p:cNvPr id="54" name="Group 53"/>
            <p:cNvGrpSpPr/>
            <p:nvPr/>
          </p:nvGrpSpPr>
          <p:grpSpPr>
            <a:xfrm>
              <a:off x="6146514" y="3241332"/>
              <a:ext cx="2411860" cy="1097047"/>
              <a:chOff x="6136239" y="3277278"/>
              <a:chExt cx="2411860" cy="1097047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>
                <a:off x="7197047" y="3974215"/>
                <a:ext cx="1232899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H="1" flipV="1">
                <a:off x="6416211" y="3307159"/>
                <a:ext cx="780836" cy="667056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Arc 56"/>
              <p:cNvSpPr/>
              <p:nvPr/>
            </p:nvSpPr>
            <p:spPr>
              <a:xfrm>
                <a:off x="6991563" y="3730247"/>
                <a:ext cx="410968" cy="444023"/>
              </a:xfrm>
              <a:prstGeom prst="arc">
                <a:avLst>
                  <a:gd name="adj1" fmla="val 13286804"/>
                  <a:gd name="adj2" fmla="val 0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136239" y="3277278"/>
                <a:ext cx="3904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solidFill>
                      <a:srgbClr val="0070C0"/>
                    </a:solidFill>
                  </a:rPr>
                  <a:t>C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8157681" y="3974215"/>
                <a:ext cx="3904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0070C0"/>
                    </a:solidFill>
                  </a:rPr>
                  <a:t>B</a:t>
                </a:r>
                <a:endParaRPr lang="en-US" sz="2000" i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935054" y="3952258"/>
                <a:ext cx="3904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0070C0"/>
                    </a:solidFill>
                  </a:rPr>
                  <a:t>A</a:t>
                </a:r>
                <a:endParaRPr lang="en-US" sz="2000" i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61" name="Straight Arrow Connector 60"/>
            <p:cNvCxnSpPr/>
            <p:nvPr/>
          </p:nvCxnSpPr>
          <p:spPr>
            <a:xfrm>
              <a:off x="7140538" y="3272767"/>
              <a:ext cx="1232899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 flipV="1">
              <a:off x="6611420" y="2394443"/>
              <a:ext cx="780836" cy="667056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605444" y="2867063"/>
                  <a:ext cx="3904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en-US" sz="20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5444" y="2867063"/>
                  <a:ext cx="390418" cy="40011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945329" y="2348499"/>
                  <a:ext cx="3904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sz="20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5329" y="2348499"/>
                  <a:ext cx="390418" cy="400110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t="-15152" r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2553127" y="630287"/>
                <a:ext cx="571757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000" i="1" dirty="0" smtClean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000" dirty="0">
                  <a:solidFill>
                    <a:srgbClr val="002060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127" y="630287"/>
                <a:ext cx="5717570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173" r="-1066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709342" y="665925"/>
            <a:ext cx="633371" cy="88738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30822" y="1839267"/>
            <a:ext cx="1458483" cy="1243357"/>
            <a:chOff x="905482" y="1652300"/>
            <a:chExt cx="1458483" cy="1243357"/>
          </a:xfrm>
        </p:grpSpPr>
        <p:pic>
          <p:nvPicPr>
            <p:cNvPr id="34" name="Picture 13"/>
            <p:cNvPicPr>
              <a:picLocks noChangeAspect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>
            <a:xfrm rot="392427">
              <a:off x="905482" y="1652300"/>
              <a:ext cx="1458483" cy="124335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21015" y="2073923"/>
              <a:ext cx="10274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C00000"/>
                  </a:solidFill>
                </a:rPr>
                <a:t>Chú</a:t>
              </a:r>
              <a:r>
                <a:rPr lang="en-US" sz="2000" b="1" dirty="0" smtClean="0">
                  <a:solidFill>
                    <a:srgbClr val="C00000"/>
                  </a:solidFill>
                </a:rPr>
                <a:t> ý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270589" y="1839267"/>
                <a:ext cx="6123589" cy="2818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tùy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ý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baseline="30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180</a:t>
                </a:r>
                <a:r>
                  <a:rPr lang="en-US" sz="2000" baseline="30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err="1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</m:t>
                    </m:r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90</a:t>
                </a:r>
                <a:r>
                  <a:rPr lang="en-US" sz="2000" baseline="30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i="1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589" y="1839267"/>
                <a:ext cx="6123589" cy="2818785"/>
              </a:xfrm>
              <a:prstGeom prst="rect">
                <a:avLst/>
              </a:prstGeom>
              <a:blipFill rotWithShape="0">
                <a:blip r:embed="rId27"/>
                <a:stretch>
                  <a:fillRect l="-896" r="-995" b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" name="Google Shape;1341;p43"/>
          <p:cNvGrpSpPr/>
          <p:nvPr/>
        </p:nvGrpSpPr>
        <p:grpSpPr>
          <a:xfrm>
            <a:off x="8004465" y="76195"/>
            <a:ext cx="1063335" cy="1454810"/>
            <a:chOff x="3064150" y="3027700"/>
            <a:chExt cx="1519050" cy="2078300"/>
          </a:xfrm>
        </p:grpSpPr>
        <p:sp>
          <p:nvSpPr>
            <p:cNvPr id="1342" name="Google Shape;1342;p43"/>
            <p:cNvSpPr/>
            <p:nvPr/>
          </p:nvSpPr>
          <p:spPr>
            <a:xfrm>
              <a:off x="3118875" y="3080875"/>
              <a:ext cx="1464325" cy="2025125"/>
            </a:xfrm>
            <a:custGeom>
              <a:avLst/>
              <a:gdLst/>
              <a:ahLst/>
              <a:cxnLst/>
              <a:rect l="l" t="t" r="r" b="b"/>
              <a:pathLst>
                <a:path w="58573" h="81005" extrusionOk="0">
                  <a:moveTo>
                    <a:pt x="5107" y="1"/>
                  </a:moveTo>
                  <a:cubicBezTo>
                    <a:pt x="2280" y="1"/>
                    <a:pt x="0" y="2280"/>
                    <a:pt x="0" y="5107"/>
                  </a:cubicBezTo>
                  <a:lnTo>
                    <a:pt x="0" y="75929"/>
                  </a:lnTo>
                  <a:cubicBezTo>
                    <a:pt x="0" y="78725"/>
                    <a:pt x="2280" y="81005"/>
                    <a:pt x="5107" y="81005"/>
                  </a:cubicBezTo>
                  <a:lnTo>
                    <a:pt x="53466" y="81005"/>
                  </a:lnTo>
                  <a:cubicBezTo>
                    <a:pt x="56293" y="81005"/>
                    <a:pt x="58573" y="78725"/>
                    <a:pt x="58573" y="75929"/>
                  </a:cubicBezTo>
                  <a:lnTo>
                    <a:pt x="58573" y="5107"/>
                  </a:lnTo>
                  <a:cubicBezTo>
                    <a:pt x="58573" y="2280"/>
                    <a:pt x="56293" y="1"/>
                    <a:pt x="5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3"/>
            <p:cNvSpPr/>
            <p:nvPr/>
          </p:nvSpPr>
          <p:spPr>
            <a:xfrm>
              <a:off x="32024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3542875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3882550" y="36584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4223000" y="36584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32024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3542875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3882550" y="399580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4223000" y="399580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32024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3542875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80" y="0"/>
                    <a:pt x="9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3882550" y="4333950"/>
              <a:ext cx="258400" cy="250775"/>
            </a:xfrm>
            <a:custGeom>
              <a:avLst/>
              <a:gdLst/>
              <a:ahLst/>
              <a:cxnLst/>
              <a:rect l="l" t="t" r="r" b="b"/>
              <a:pathLst>
                <a:path w="10336" h="10031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lnTo>
                    <a:pt x="1" y="8997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4223000" y="4333950"/>
              <a:ext cx="258375" cy="250775"/>
            </a:xfrm>
            <a:custGeom>
              <a:avLst/>
              <a:gdLst/>
              <a:ahLst/>
              <a:cxnLst/>
              <a:rect l="l" t="t" r="r" b="b"/>
              <a:pathLst>
                <a:path w="10335" h="10031" extrusionOk="0">
                  <a:moveTo>
                    <a:pt x="1034" y="0"/>
                  </a:moveTo>
                  <a:cubicBezTo>
                    <a:pt x="456" y="0"/>
                    <a:pt x="0" y="456"/>
                    <a:pt x="0" y="1034"/>
                  </a:cubicBezTo>
                  <a:lnTo>
                    <a:pt x="0" y="8997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7"/>
                  </a:cubicBezTo>
                  <a:lnTo>
                    <a:pt x="10335" y="1034"/>
                  </a:lnTo>
                  <a:cubicBezTo>
                    <a:pt x="10335" y="456"/>
                    <a:pt x="9879" y="0"/>
                    <a:pt x="9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32024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3542875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02" y="10031"/>
                  </a:lnTo>
                  <a:cubicBezTo>
                    <a:pt x="9880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80" y="1"/>
                    <a:pt x="9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3882550" y="4671325"/>
              <a:ext cx="258400" cy="250800"/>
            </a:xfrm>
            <a:custGeom>
              <a:avLst/>
              <a:gdLst/>
              <a:ahLst/>
              <a:cxnLst/>
              <a:rect l="l" t="t" r="r" b="b"/>
              <a:pathLst>
                <a:path w="10336" h="10032" extrusionOk="0">
                  <a:moveTo>
                    <a:pt x="1034" y="1"/>
                  </a:moveTo>
                  <a:cubicBezTo>
                    <a:pt x="457" y="1"/>
                    <a:pt x="1" y="457"/>
                    <a:pt x="1" y="1004"/>
                  </a:cubicBezTo>
                  <a:lnTo>
                    <a:pt x="1" y="8998"/>
                  </a:lnTo>
                  <a:cubicBezTo>
                    <a:pt x="1" y="9575"/>
                    <a:pt x="457" y="10031"/>
                    <a:pt x="1034" y="10031"/>
                  </a:cubicBezTo>
                  <a:lnTo>
                    <a:pt x="9332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4223000" y="4671325"/>
              <a:ext cx="258375" cy="250800"/>
            </a:xfrm>
            <a:custGeom>
              <a:avLst/>
              <a:gdLst/>
              <a:ahLst/>
              <a:cxnLst/>
              <a:rect l="l" t="t" r="r" b="b"/>
              <a:pathLst>
                <a:path w="10335" h="10032" extrusionOk="0">
                  <a:moveTo>
                    <a:pt x="1034" y="1"/>
                  </a:moveTo>
                  <a:cubicBezTo>
                    <a:pt x="456" y="1"/>
                    <a:pt x="0" y="457"/>
                    <a:pt x="0" y="1004"/>
                  </a:cubicBezTo>
                  <a:lnTo>
                    <a:pt x="0" y="8998"/>
                  </a:lnTo>
                  <a:cubicBezTo>
                    <a:pt x="0" y="9575"/>
                    <a:pt x="456" y="10031"/>
                    <a:pt x="1034" y="10031"/>
                  </a:cubicBezTo>
                  <a:lnTo>
                    <a:pt x="9301" y="10031"/>
                  </a:lnTo>
                  <a:cubicBezTo>
                    <a:pt x="9879" y="10031"/>
                    <a:pt x="10335" y="9575"/>
                    <a:pt x="10335" y="8998"/>
                  </a:cubicBezTo>
                  <a:lnTo>
                    <a:pt x="10335" y="1004"/>
                  </a:lnTo>
                  <a:cubicBezTo>
                    <a:pt x="10335" y="457"/>
                    <a:pt x="9879" y="1"/>
                    <a:pt x="9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3216900" y="3216900"/>
              <a:ext cx="1273600" cy="314625"/>
            </a:xfrm>
            <a:custGeom>
              <a:avLst/>
              <a:gdLst/>
              <a:ahLst/>
              <a:cxnLst/>
              <a:rect l="l" t="t" r="r" b="b"/>
              <a:pathLst>
                <a:path w="50944" h="12585" extrusionOk="0">
                  <a:moveTo>
                    <a:pt x="1338" y="1"/>
                  </a:moveTo>
                  <a:cubicBezTo>
                    <a:pt x="608" y="1"/>
                    <a:pt x="0" y="609"/>
                    <a:pt x="0" y="1308"/>
                  </a:cubicBezTo>
                  <a:lnTo>
                    <a:pt x="0" y="11247"/>
                  </a:lnTo>
                  <a:cubicBezTo>
                    <a:pt x="0" y="11946"/>
                    <a:pt x="608" y="12584"/>
                    <a:pt x="1338" y="12584"/>
                  </a:cubicBezTo>
                  <a:lnTo>
                    <a:pt x="49636" y="12584"/>
                  </a:lnTo>
                  <a:cubicBezTo>
                    <a:pt x="50335" y="12584"/>
                    <a:pt x="50943" y="11946"/>
                    <a:pt x="50943" y="11247"/>
                  </a:cubicBezTo>
                  <a:lnTo>
                    <a:pt x="50943" y="1308"/>
                  </a:lnTo>
                  <a:cubicBezTo>
                    <a:pt x="50943" y="609"/>
                    <a:pt x="50335" y="1"/>
                    <a:pt x="49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3159150" y="3160675"/>
              <a:ext cx="1302475" cy="343500"/>
            </a:xfrm>
            <a:custGeom>
              <a:avLst/>
              <a:gdLst/>
              <a:ahLst/>
              <a:cxnLst/>
              <a:rect l="l" t="t" r="r" b="b"/>
              <a:pathLst>
                <a:path w="52099" h="13740" extrusionOk="0">
                  <a:moveTo>
                    <a:pt x="50214" y="1155"/>
                  </a:moveTo>
                  <a:cubicBezTo>
                    <a:pt x="50609" y="1155"/>
                    <a:pt x="50943" y="1490"/>
                    <a:pt x="50943" y="1854"/>
                  </a:cubicBezTo>
                  <a:lnTo>
                    <a:pt x="50943" y="11885"/>
                  </a:lnTo>
                  <a:cubicBezTo>
                    <a:pt x="50943" y="12280"/>
                    <a:pt x="50609" y="12615"/>
                    <a:pt x="50214" y="12615"/>
                  </a:cubicBezTo>
                  <a:lnTo>
                    <a:pt x="1854" y="12615"/>
                  </a:lnTo>
                  <a:cubicBezTo>
                    <a:pt x="1459" y="12615"/>
                    <a:pt x="1125" y="12280"/>
                    <a:pt x="1125" y="11885"/>
                  </a:cubicBezTo>
                  <a:lnTo>
                    <a:pt x="1125" y="1854"/>
                  </a:lnTo>
                  <a:cubicBezTo>
                    <a:pt x="1125" y="1490"/>
                    <a:pt x="1459" y="1155"/>
                    <a:pt x="1854" y="1155"/>
                  </a:cubicBezTo>
                  <a:close/>
                  <a:moveTo>
                    <a:pt x="1854" y="0"/>
                  </a:moveTo>
                  <a:cubicBezTo>
                    <a:pt x="821" y="0"/>
                    <a:pt x="0" y="851"/>
                    <a:pt x="0" y="1854"/>
                  </a:cubicBezTo>
                  <a:lnTo>
                    <a:pt x="0" y="11885"/>
                  </a:lnTo>
                  <a:cubicBezTo>
                    <a:pt x="0" y="12918"/>
                    <a:pt x="821" y="13739"/>
                    <a:pt x="1854" y="13739"/>
                  </a:cubicBezTo>
                  <a:lnTo>
                    <a:pt x="50214" y="13739"/>
                  </a:lnTo>
                  <a:cubicBezTo>
                    <a:pt x="51247" y="13739"/>
                    <a:pt x="52098" y="12918"/>
                    <a:pt x="52098" y="11885"/>
                  </a:cubicBezTo>
                  <a:lnTo>
                    <a:pt x="52098" y="1854"/>
                  </a:lnTo>
                  <a:cubicBezTo>
                    <a:pt x="52098" y="851"/>
                    <a:pt x="51247" y="0"/>
                    <a:pt x="50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3159150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909" y="1095"/>
                  </a:moveTo>
                  <a:cubicBezTo>
                    <a:pt x="10183" y="1095"/>
                    <a:pt x="10365" y="1277"/>
                    <a:pt x="10365" y="1550"/>
                  </a:cubicBezTo>
                  <a:lnTo>
                    <a:pt x="10365" y="9545"/>
                  </a:lnTo>
                  <a:cubicBezTo>
                    <a:pt x="10365" y="9788"/>
                    <a:pt x="10183" y="10000"/>
                    <a:pt x="9909" y="10000"/>
                  </a:cubicBezTo>
                  <a:lnTo>
                    <a:pt x="1641" y="10000"/>
                  </a:lnTo>
                  <a:cubicBezTo>
                    <a:pt x="1368" y="10000"/>
                    <a:pt x="1186" y="9788"/>
                    <a:pt x="1186" y="9545"/>
                  </a:cubicBezTo>
                  <a:lnTo>
                    <a:pt x="1186" y="1550"/>
                  </a:lnTo>
                  <a:cubicBezTo>
                    <a:pt x="1186" y="1277"/>
                    <a:pt x="1368" y="1095"/>
                    <a:pt x="1641" y="109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581"/>
                  </a:cubicBezTo>
                  <a:lnTo>
                    <a:pt x="0" y="9575"/>
                  </a:lnTo>
                  <a:cubicBezTo>
                    <a:pt x="0" y="10456"/>
                    <a:pt x="699" y="11155"/>
                    <a:pt x="1581" y="11155"/>
                  </a:cubicBezTo>
                  <a:lnTo>
                    <a:pt x="9879" y="11155"/>
                  </a:lnTo>
                  <a:cubicBezTo>
                    <a:pt x="10791" y="11155"/>
                    <a:pt x="11459" y="10456"/>
                    <a:pt x="11459" y="9575"/>
                  </a:cubicBezTo>
                  <a:lnTo>
                    <a:pt x="11459" y="158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3500325" y="3615850"/>
              <a:ext cx="286500" cy="278900"/>
            </a:xfrm>
            <a:custGeom>
              <a:avLst/>
              <a:gdLst/>
              <a:ahLst/>
              <a:cxnLst/>
              <a:rect l="l" t="t" r="r" b="b"/>
              <a:pathLst>
                <a:path w="11460" h="11156" extrusionOk="0">
                  <a:moveTo>
                    <a:pt x="9879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79" y="10000"/>
                  </a:cubicBezTo>
                  <a:lnTo>
                    <a:pt x="1581" y="10000"/>
                  </a:lnTo>
                  <a:cubicBezTo>
                    <a:pt x="1308" y="10000"/>
                    <a:pt x="1125" y="9788"/>
                    <a:pt x="1125" y="9545"/>
                  </a:cubicBezTo>
                  <a:lnTo>
                    <a:pt x="1125" y="1550"/>
                  </a:lnTo>
                  <a:cubicBezTo>
                    <a:pt x="1125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79" y="11155"/>
                  </a:lnTo>
                  <a:cubicBezTo>
                    <a:pt x="10730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3840000" y="3615850"/>
              <a:ext cx="287275" cy="278900"/>
            </a:xfrm>
            <a:custGeom>
              <a:avLst/>
              <a:gdLst/>
              <a:ahLst/>
              <a:cxnLst/>
              <a:rect l="l" t="t" r="r" b="b"/>
              <a:pathLst>
                <a:path w="11491" h="11156" extrusionOk="0">
                  <a:moveTo>
                    <a:pt x="9879" y="1095"/>
                  </a:moveTo>
                  <a:cubicBezTo>
                    <a:pt x="1015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53" y="10000"/>
                    <a:pt x="9879" y="10000"/>
                  </a:cubicBezTo>
                  <a:lnTo>
                    <a:pt x="1612" y="10000"/>
                  </a:lnTo>
                  <a:cubicBezTo>
                    <a:pt x="1338" y="10000"/>
                    <a:pt x="1156" y="9788"/>
                    <a:pt x="1156" y="9545"/>
                  </a:cubicBezTo>
                  <a:lnTo>
                    <a:pt x="1156" y="1550"/>
                  </a:lnTo>
                  <a:cubicBezTo>
                    <a:pt x="1156" y="1277"/>
                    <a:pt x="1338" y="1095"/>
                    <a:pt x="1612" y="109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30" y="11155"/>
                    <a:pt x="1612" y="11155"/>
                  </a:cubicBezTo>
                  <a:lnTo>
                    <a:pt x="9879" y="11155"/>
                  </a:lnTo>
                  <a:cubicBezTo>
                    <a:pt x="10761" y="11155"/>
                    <a:pt x="11490" y="10456"/>
                    <a:pt x="11490" y="9575"/>
                  </a:cubicBezTo>
                  <a:lnTo>
                    <a:pt x="11490" y="158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4180425" y="3615850"/>
              <a:ext cx="286525" cy="278900"/>
            </a:xfrm>
            <a:custGeom>
              <a:avLst/>
              <a:gdLst/>
              <a:ahLst/>
              <a:cxnLst/>
              <a:rect l="l" t="t" r="r" b="b"/>
              <a:pathLst>
                <a:path w="11461" h="11156" extrusionOk="0">
                  <a:moveTo>
                    <a:pt x="9880" y="1095"/>
                  </a:moveTo>
                  <a:cubicBezTo>
                    <a:pt x="10123" y="1095"/>
                    <a:pt x="10335" y="1277"/>
                    <a:pt x="10335" y="1550"/>
                  </a:cubicBezTo>
                  <a:lnTo>
                    <a:pt x="10335" y="9545"/>
                  </a:lnTo>
                  <a:cubicBezTo>
                    <a:pt x="10335" y="9788"/>
                    <a:pt x="10123" y="10000"/>
                    <a:pt x="9880" y="10000"/>
                  </a:cubicBezTo>
                  <a:lnTo>
                    <a:pt x="1581" y="10000"/>
                  </a:lnTo>
                  <a:cubicBezTo>
                    <a:pt x="1308" y="10000"/>
                    <a:pt x="1126" y="9788"/>
                    <a:pt x="1126" y="9545"/>
                  </a:cubicBezTo>
                  <a:lnTo>
                    <a:pt x="1126" y="1550"/>
                  </a:lnTo>
                  <a:cubicBezTo>
                    <a:pt x="1126" y="1277"/>
                    <a:pt x="1308" y="1095"/>
                    <a:pt x="1581" y="109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581"/>
                  </a:cubicBezTo>
                  <a:lnTo>
                    <a:pt x="1" y="9575"/>
                  </a:lnTo>
                  <a:cubicBezTo>
                    <a:pt x="1" y="10456"/>
                    <a:pt x="700" y="11155"/>
                    <a:pt x="1581" y="11155"/>
                  </a:cubicBezTo>
                  <a:lnTo>
                    <a:pt x="9880" y="11155"/>
                  </a:lnTo>
                  <a:cubicBezTo>
                    <a:pt x="10731" y="11155"/>
                    <a:pt x="11460" y="10456"/>
                    <a:pt x="11460" y="9575"/>
                  </a:cubicBezTo>
                  <a:lnTo>
                    <a:pt x="11460" y="158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3159150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126"/>
                  </a:moveTo>
                  <a:cubicBezTo>
                    <a:pt x="10183" y="1126"/>
                    <a:pt x="10365" y="1308"/>
                    <a:pt x="10365" y="1581"/>
                  </a:cubicBezTo>
                  <a:lnTo>
                    <a:pt x="10365" y="9576"/>
                  </a:lnTo>
                  <a:cubicBezTo>
                    <a:pt x="10365" y="9819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19"/>
                    <a:pt x="1186" y="9576"/>
                  </a:cubicBezTo>
                  <a:lnTo>
                    <a:pt x="1186" y="1581"/>
                  </a:lnTo>
                  <a:cubicBezTo>
                    <a:pt x="1186" y="1308"/>
                    <a:pt x="1368" y="1126"/>
                    <a:pt x="1641" y="1126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1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87"/>
                    <a:pt x="11459" y="9576"/>
                  </a:cubicBezTo>
                  <a:lnTo>
                    <a:pt x="11459" y="1581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3500325" y="395322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19"/>
                    <a:pt x="1125" y="9576"/>
                  </a:cubicBezTo>
                  <a:lnTo>
                    <a:pt x="1125" y="1581"/>
                  </a:lnTo>
                  <a:cubicBezTo>
                    <a:pt x="1125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3840000" y="395322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126"/>
                  </a:moveTo>
                  <a:cubicBezTo>
                    <a:pt x="1015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19"/>
                    <a:pt x="1156" y="9576"/>
                  </a:cubicBezTo>
                  <a:lnTo>
                    <a:pt x="1156" y="1581"/>
                  </a:lnTo>
                  <a:cubicBezTo>
                    <a:pt x="1156" y="1308"/>
                    <a:pt x="1338" y="1126"/>
                    <a:pt x="1612" y="1126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87"/>
                    <a:pt x="11490" y="9576"/>
                  </a:cubicBezTo>
                  <a:lnTo>
                    <a:pt x="11490" y="1581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4180425" y="395322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126"/>
                  </a:moveTo>
                  <a:cubicBezTo>
                    <a:pt x="10123" y="1126"/>
                    <a:pt x="10335" y="1308"/>
                    <a:pt x="10335" y="1581"/>
                  </a:cubicBezTo>
                  <a:lnTo>
                    <a:pt x="10335" y="9576"/>
                  </a:lnTo>
                  <a:cubicBezTo>
                    <a:pt x="10335" y="9819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19"/>
                    <a:pt x="1126" y="9576"/>
                  </a:cubicBezTo>
                  <a:lnTo>
                    <a:pt x="1126" y="1581"/>
                  </a:lnTo>
                  <a:cubicBezTo>
                    <a:pt x="1126" y="1308"/>
                    <a:pt x="1308" y="1126"/>
                    <a:pt x="1581" y="1126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1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87"/>
                    <a:pt x="11460" y="9576"/>
                  </a:cubicBezTo>
                  <a:lnTo>
                    <a:pt x="11460" y="1581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3159150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909" y="1095"/>
                  </a:moveTo>
                  <a:cubicBezTo>
                    <a:pt x="10183" y="1095"/>
                    <a:pt x="10365" y="1278"/>
                    <a:pt x="10365" y="1551"/>
                  </a:cubicBezTo>
                  <a:lnTo>
                    <a:pt x="10365" y="9515"/>
                  </a:lnTo>
                  <a:cubicBezTo>
                    <a:pt x="10365" y="9788"/>
                    <a:pt x="10183" y="9971"/>
                    <a:pt x="9909" y="9971"/>
                  </a:cubicBezTo>
                  <a:lnTo>
                    <a:pt x="1641" y="9971"/>
                  </a:lnTo>
                  <a:cubicBezTo>
                    <a:pt x="1368" y="9971"/>
                    <a:pt x="1186" y="9788"/>
                    <a:pt x="1186" y="9515"/>
                  </a:cubicBezTo>
                  <a:lnTo>
                    <a:pt x="1186" y="1551"/>
                  </a:lnTo>
                  <a:cubicBezTo>
                    <a:pt x="1186" y="1278"/>
                    <a:pt x="1368" y="1095"/>
                    <a:pt x="1641" y="1095"/>
                  </a:cubicBezTo>
                  <a:close/>
                  <a:moveTo>
                    <a:pt x="1581" y="1"/>
                  </a:moveTo>
                  <a:cubicBezTo>
                    <a:pt x="699" y="1"/>
                    <a:pt x="0" y="700"/>
                    <a:pt x="0" y="1582"/>
                  </a:cubicBezTo>
                  <a:lnTo>
                    <a:pt x="0" y="9576"/>
                  </a:lnTo>
                  <a:cubicBezTo>
                    <a:pt x="0" y="10427"/>
                    <a:pt x="699" y="11156"/>
                    <a:pt x="1581" y="11156"/>
                  </a:cubicBezTo>
                  <a:lnTo>
                    <a:pt x="9879" y="11156"/>
                  </a:lnTo>
                  <a:cubicBezTo>
                    <a:pt x="10791" y="11156"/>
                    <a:pt x="11459" y="10427"/>
                    <a:pt x="11459" y="9576"/>
                  </a:cubicBezTo>
                  <a:lnTo>
                    <a:pt x="11459" y="1582"/>
                  </a:lnTo>
                  <a:cubicBezTo>
                    <a:pt x="11459" y="700"/>
                    <a:pt x="1076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3500325" y="4291375"/>
              <a:ext cx="286500" cy="278925"/>
            </a:xfrm>
            <a:custGeom>
              <a:avLst/>
              <a:gdLst/>
              <a:ahLst/>
              <a:cxnLst/>
              <a:rect l="l" t="t" r="r" b="b"/>
              <a:pathLst>
                <a:path w="11460" h="11157" extrusionOk="0">
                  <a:moveTo>
                    <a:pt x="9879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79" y="9971"/>
                  </a:cubicBezTo>
                  <a:lnTo>
                    <a:pt x="1581" y="9971"/>
                  </a:lnTo>
                  <a:cubicBezTo>
                    <a:pt x="1308" y="9971"/>
                    <a:pt x="1125" y="9788"/>
                    <a:pt x="1125" y="9515"/>
                  </a:cubicBezTo>
                  <a:lnTo>
                    <a:pt x="1125" y="1551"/>
                  </a:lnTo>
                  <a:cubicBezTo>
                    <a:pt x="1125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79" y="11156"/>
                  </a:lnTo>
                  <a:cubicBezTo>
                    <a:pt x="10730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0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3840000" y="4291375"/>
              <a:ext cx="287275" cy="278925"/>
            </a:xfrm>
            <a:custGeom>
              <a:avLst/>
              <a:gdLst/>
              <a:ahLst/>
              <a:cxnLst/>
              <a:rect l="l" t="t" r="r" b="b"/>
              <a:pathLst>
                <a:path w="11491" h="11157" extrusionOk="0">
                  <a:moveTo>
                    <a:pt x="9879" y="1095"/>
                  </a:moveTo>
                  <a:cubicBezTo>
                    <a:pt x="1015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53" y="9971"/>
                    <a:pt x="9879" y="9971"/>
                  </a:cubicBezTo>
                  <a:lnTo>
                    <a:pt x="1612" y="9971"/>
                  </a:lnTo>
                  <a:cubicBezTo>
                    <a:pt x="1338" y="9971"/>
                    <a:pt x="1156" y="9788"/>
                    <a:pt x="1156" y="9515"/>
                  </a:cubicBezTo>
                  <a:lnTo>
                    <a:pt x="1156" y="1551"/>
                  </a:lnTo>
                  <a:cubicBezTo>
                    <a:pt x="1156" y="1278"/>
                    <a:pt x="1338" y="1095"/>
                    <a:pt x="1612" y="1095"/>
                  </a:cubicBezTo>
                  <a:close/>
                  <a:moveTo>
                    <a:pt x="1612" y="1"/>
                  </a:moveTo>
                  <a:cubicBezTo>
                    <a:pt x="73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30" y="11156"/>
                    <a:pt x="1612" y="11156"/>
                  </a:cubicBezTo>
                  <a:lnTo>
                    <a:pt x="9879" y="11156"/>
                  </a:lnTo>
                  <a:cubicBezTo>
                    <a:pt x="10761" y="11156"/>
                    <a:pt x="11490" y="10427"/>
                    <a:pt x="11490" y="9576"/>
                  </a:cubicBezTo>
                  <a:lnTo>
                    <a:pt x="11490" y="1582"/>
                  </a:lnTo>
                  <a:cubicBezTo>
                    <a:pt x="11490" y="700"/>
                    <a:pt x="10761" y="1"/>
                    <a:pt x="9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4180425" y="4291375"/>
              <a:ext cx="286525" cy="278925"/>
            </a:xfrm>
            <a:custGeom>
              <a:avLst/>
              <a:gdLst/>
              <a:ahLst/>
              <a:cxnLst/>
              <a:rect l="l" t="t" r="r" b="b"/>
              <a:pathLst>
                <a:path w="11461" h="11157" extrusionOk="0">
                  <a:moveTo>
                    <a:pt x="9880" y="1095"/>
                  </a:moveTo>
                  <a:cubicBezTo>
                    <a:pt x="10123" y="1095"/>
                    <a:pt x="10335" y="1278"/>
                    <a:pt x="10335" y="1551"/>
                  </a:cubicBezTo>
                  <a:lnTo>
                    <a:pt x="10335" y="9515"/>
                  </a:lnTo>
                  <a:cubicBezTo>
                    <a:pt x="10335" y="9788"/>
                    <a:pt x="10123" y="9971"/>
                    <a:pt x="9880" y="9971"/>
                  </a:cubicBezTo>
                  <a:lnTo>
                    <a:pt x="1581" y="9971"/>
                  </a:lnTo>
                  <a:cubicBezTo>
                    <a:pt x="1308" y="9971"/>
                    <a:pt x="1126" y="9788"/>
                    <a:pt x="1126" y="9515"/>
                  </a:cubicBezTo>
                  <a:lnTo>
                    <a:pt x="1126" y="1551"/>
                  </a:lnTo>
                  <a:cubicBezTo>
                    <a:pt x="1126" y="1278"/>
                    <a:pt x="1308" y="1095"/>
                    <a:pt x="1581" y="1095"/>
                  </a:cubicBezTo>
                  <a:close/>
                  <a:moveTo>
                    <a:pt x="1581" y="1"/>
                  </a:moveTo>
                  <a:cubicBezTo>
                    <a:pt x="700" y="1"/>
                    <a:pt x="1" y="700"/>
                    <a:pt x="1" y="1582"/>
                  </a:cubicBezTo>
                  <a:lnTo>
                    <a:pt x="1" y="9576"/>
                  </a:lnTo>
                  <a:cubicBezTo>
                    <a:pt x="1" y="10427"/>
                    <a:pt x="700" y="11156"/>
                    <a:pt x="1581" y="11156"/>
                  </a:cubicBezTo>
                  <a:lnTo>
                    <a:pt x="9880" y="11156"/>
                  </a:lnTo>
                  <a:cubicBezTo>
                    <a:pt x="10731" y="11156"/>
                    <a:pt x="11460" y="10427"/>
                    <a:pt x="11460" y="9576"/>
                  </a:cubicBezTo>
                  <a:lnTo>
                    <a:pt x="11460" y="1582"/>
                  </a:lnTo>
                  <a:cubicBezTo>
                    <a:pt x="11460" y="700"/>
                    <a:pt x="10731" y="1"/>
                    <a:pt x="9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3159150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909" y="1155"/>
                  </a:moveTo>
                  <a:cubicBezTo>
                    <a:pt x="10183" y="1155"/>
                    <a:pt x="10365" y="1338"/>
                    <a:pt x="10365" y="1611"/>
                  </a:cubicBezTo>
                  <a:lnTo>
                    <a:pt x="10365" y="9575"/>
                  </a:lnTo>
                  <a:cubicBezTo>
                    <a:pt x="10365" y="9848"/>
                    <a:pt x="10183" y="10031"/>
                    <a:pt x="9909" y="10031"/>
                  </a:cubicBezTo>
                  <a:lnTo>
                    <a:pt x="1641" y="10031"/>
                  </a:lnTo>
                  <a:cubicBezTo>
                    <a:pt x="1368" y="10031"/>
                    <a:pt x="1186" y="9848"/>
                    <a:pt x="1186" y="9575"/>
                  </a:cubicBezTo>
                  <a:lnTo>
                    <a:pt x="1186" y="1611"/>
                  </a:lnTo>
                  <a:cubicBezTo>
                    <a:pt x="1186" y="1338"/>
                    <a:pt x="1368" y="1155"/>
                    <a:pt x="1641" y="1155"/>
                  </a:cubicBezTo>
                  <a:close/>
                  <a:moveTo>
                    <a:pt x="1581" y="0"/>
                  </a:moveTo>
                  <a:cubicBezTo>
                    <a:pt x="699" y="0"/>
                    <a:pt x="0" y="730"/>
                    <a:pt x="0" y="1611"/>
                  </a:cubicBezTo>
                  <a:lnTo>
                    <a:pt x="0" y="9575"/>
                  </a:lnTo>
                  <a:cubicBezTo>
                    <a:pt x="0" y="10456"/>
                    <a:pt x="699" y="11186"/>
                    <a:pt x="1581" y="11186"/>
                  </a:cubicBezTo>
                  <a:lnTo>
                    <a:pt x="9879" y="11186"/>
                  </a:lnTo>
                  <a:cubicBezTo>
                    <a:pt x="10791" y="11186"/>
                    <a:pt x="11459" y="10456"/>
                    <a:pt x="11459" y="9575"/>
                  </a:cubicBezTo>
                  <a:lnTo>
                    <a:pt x="11459" y="1611"/>
                  </a:lnTo>
                  <a:cubicBezTo>
                    <a:pt x="11459" y="730"/>
                    <a:pt x="1076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3"/>
            <p:cNvSpPr/>
            <p:nvPr/>
          </p:nvSpPr>
          <p:spPr>
            <a:xfrm>
              <a:off x="3500325" y="4628025"/>
              <a:ext cx="286500" cy="279650"/>
            </a:xfrm>
            <a:custGeom>
              <a:avLst/>
              <a:gdLst/>
              <a:ahLst/>
              <a:cxnLst/>
              <a:rect l="l" t="t" r="r" b="b"/>
              <a:pathLst>
                <a:path w="11460" h="11186" extrusionOk="0">
                  <a:moveTo>
                    <a:pt x="9879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79" y="10031"/>
                  </a:cubicBezTo>
                  <a:lnTo>
                    <a:pt x="1581" y="10031"/>
                  </a:lnTo>
                  <a:cubicBezTo>
                    <a:pt x="1308" y="10031"/>
                    <a:pt x="1125" y="9848"/>
                    <a:pt x="1125" y="9575"/>
                  </a:cubicBezTo>
                  <a:lnTo>
                    <a:pt x="1125" y="1611"/>
                  </a:lnTo>
                  <a:cubicBezTo>
                    <a:pt x="1125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79" y="11186"/>
                  </a:lnTo>
                  <a:cubicBezTo>
                    <a:pt x="10730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0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3"/>
            <p:cNvSpPr/>
            <p:nvPr/>
          </p:nvSpPr>
          <p:spPr>
            <a:xfrm>
              <a:off x="3840000" y="4628025"/>
              <a:ext cx="287275" cy="279650"/>
            </a:xfrm>
            <a:custGeom>
              <a:avLst/>
              <a:gdLst/>
              <a:ahLst/>
              <a:cxnLst/>
              <a:rect l="l" t="t" r="r" b="b"/>
              <a:pathLst>
                <a:path w="11491" h="11186" extrusionOk="0">
                  <a:moveTo>
                    <a:pt x="9879" y="1155"/>
                  </a:moveTo>
                  <a:cubicBezTo>
                    <a:pt x="1015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53" y="10031"/>
                    <a:pt x="9879" y="10031"/>
                  </a:cubicBezTo>
                  <a:lnTo>
                    <a:pt x="1612" y="10031"/>
                  </a:lnTo>
                  <a:cubicBezTo>
                    <a:pt x="1338" y="10031"/>
                    <a:pt x="1156" y="9848"/>
                    <a:pt x="1156" y="9575"/>
                  </a:cubicBezTo>
                  <a:lnTo>
                    <a:pt x="1156" y="1611"/>
                  </a:lnTo>
                  <a:cubicBezTo>
                    <a:pt x="1156" y="1338"/>
                    <a:pt x="1338" y="1155"/>
                    <a:pt x="1612" y="1155"/>
                  </a:cubicBezTo>
                  <a:close/>
                  <a:moveTo>
                    <a:pt x="1612" y="0"/>
                  </a:moveTo>
                  <a:cubicBezTo>
                    <a:pt x="73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30" y="11186"/>
                    <a:pt x="1612" y="11186"/>
                  </a:cubicBezTo>
                  <a:lnTo>
                    <a:pt x="9879" y="11186"/>
                  </a:lnTo>
                  <a:cubicBezTo>
                    <a:pt x="10761" y="11186"/>
                    <a:pt x="11490" y="10456"/>
                    <a:pt x="11490" y="9575"/>
                  </a:cubicBezTo>
                  <a:lnTo>
                    <a:pt x="11490" y="1611"/>
                  </a:lnTo>
                  <a:cubicBezTo>
                    <a:pt x="11490" y="730"/>
                    <a:pt x="10761" y="0"/>
                    <a:pt x="9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3"/>
            <p:cNvSpPr/>
            <p:nvPr/>
          </p:nvSpPr>
          <p:spPr>
            <a:xfrm>
              <a:off x="4180425" y="4628025"/>
              <a:ext cx="286525" cy="279650"/>
            </a:xfrm>
            <a:custGeom>
              <a:avLst/>
              <a:gdLst/>
              <a:ahLst/>
              <a:cxnLst/>
              <a:rect l="l" t="t" r="r" b="b"/>
              <a:pathLst>
                <a:path w="11461" h="11186" extrusionOk="0">
                  <a:moveTo>
                    <a:pt x="9880" y="1155"/>
                  </a:moveTo>
                  <a:cubicBezTo>
                    <a:pt x="10123" y="1155"/>
                    <a:pt x="10335" y="1338"/>
                    <a:pt x="10335" y="1611"/>
                  </a:cubicBezTo>
                  <a:lnTo>
                    <a:pt x="10335" y="9575"/>
                  </a:lnTo>
                  <a:cubicBezTo>
                    <a:pt x="10335" y="9848"/>
                    <a:pt x="10123" y="10031"/>
                    <a:pt x="9880" y="10031"/>
                  </a:cubicBezTo>
                  <a:lnTo>
                    <a:pt x="1581" y="10031"/>
                  </a:lnTo>
                  <a:cubicBezTo>
                    <a:pt x="1308" y="10031"/>
                    <a:pt x="1126" y="9848"/>
                    <a:pt x="1126" y="9575"/>
                  </a:cubicBezTo>
                  <a:lnTo>
                    <a:pt x="1126" y="1611"/>
                  </a:lnTo>
                  <a:cubicBezTo>
                    <a:pt x="1126" y="1338"/>
                    <a:pt x="1308" y="1155"/>
                    <a:pt x="1581" y="1155"/>
                  </a:cubicBezTo>
                  <a:close/>
                  <a:moveTo>
                    <a:pt x="1581" y="0"/>
                  </a:moveTo>
                  <a:cubicBezTo>
                    <a:pt x="700" y="0"/>
                    <a:pt x="1" y="730"/>
                    <a:pt x="1" y="1611"/>
                  </a:cubicBezTo>
                  <a:lnTo>
                    <a:pt x="1" y="9575"/>
                  </a:lnTo>
                  <a:cubicBezTo>
                    <a:pt x="1" y="10456"/>
                    <a:pt x="700" y="11186"/>
                    <a:pt x="1581" y="11186"/>
                  </a:cubicBezTo>
                  <a:lnTo>
                    <a:pt x="9880" y="11186"/>
                  </a:lnTo>
                  <a:cubicBezTo>
                    <a:pt x="10731" y="11186"/>
                    <a:pt x="11460" y="10456"/>
                    <a:pt x="11460" y="9575"/>
                  </a:cubicBezTo>
                  <a:lnTo>
                    <a:pt x="11460" y="1611"/>
                  </a:lnTo>
                  <a:cubicBezTo>
                    <a:pt x="11460" y="730"/>
                    <a:pt x="10731" y="0"/>
                    <a:pt x="9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3"/>
            <p:cNvSpPr/>
            <p:nvPr/>
          </p:nvSpPr>
          <p:spPr>
            <a:xfrm>
              <a:off x="3064150" y="3027700"/>
              <a:ext cx="1492450" cy="2054000"/>
            </a:xfrm>
            <a:custGeom>
              <a:avLst/>
              <a:gdLst/>
              <a:ahLst/>
              <a:cxnLst/>
              <a:rect l="l" t="t" r="r" b="b"/>
              <a:pathLst>
                <a:path w="59698" h="82160" extrusionOk="0">
                  <a:moveTo>
                    <a:pt x="54014" y="1155"/>
                  </a:moveTo>
                  <a:cubicBezTo>
                    <a:pt x="56537" y="1155"/>
                    <a:pt x="58543" y="3161"/>
                    <a:pt x="58543" y="5654"/>
                  </a:cubicBezTo>
                  <a:lnTo>
                    <a:pt x="58543" y="76475"/>
                  </a:lnTo>
                  <a:cubicBezTo>
                    <a:pt x="58543" y="78998"/>
                    <a:pt x="56537" y="81004"/>
                    <a:pt x="54014" y="81004"/>
                  </a:cubicBezTo>
                  <a:lnTo>
                    <a:pt x="5654" y="81004"/>
                  </a:lnTo>
                  <a:cubicBezTo>
                    <a:pt x="3162" y="81004"/>
                    <a:pt x="1125" y="78998"/>
                    <a:pt x="1125" y="76475"/>
                  </a:cubicBezTo>
                  <a:lnTo>
                    <a:pt x="1125" y="5654"/>
                  </a:lnTo>
                  <a:cubicBezTo>
                    <a:pt x="1125" y="3161"/>
                    <a:pt x="3131" y="1155"/>
                    <a:pt x="5654" y="1155"/>
                  </a:cubicBezTo>
                  <a:close/>
                  <a:moveTo>
                    <a:pt x="5654" y="0"/>
                  </a:moveTo>
                  <a:cubicBezTo>
                    <a:pt x="2554" y="0"/>
                    <a:pt x="1" y="2553"/>
                    <a:pt x="1" y="5654"/>
                  </a:cubicBezTo>
                  <a:lnTo>
                    <a:pt x="1" y="76475"/>
                  </a:lnTo>
                  <a:cubicBezTo>
                    <a:pt x="1" y="79606"/>
                    <a:pt x="2554" y="82159"/>
                    <a:pt x="5654" y="82159"/>
                  </a:cubicBezTo>
                  <a:lnTo>
                    <a:pt x="54014" y="82159"/>
                  </a:lnTo>
                  <a:cubicBezTo>
                    <a:pt x="57145" y="82159"/>
                    <a:pt x="59698" y="79606"/>
                    <a:pt x="59698" y="76475"/>
                  </a:cubicBezTo>
                  <a:lnTo>
                    <a:pt x="59698" y="5654"/>
                  </a:lnTo>
                  <a:cubicBezTo>
                    <a:pt x="59698" y="2553"/>
                    <a:pt x="57145" y="0"/>
                    <a:pt x="5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43"/>
          <p:cNvGrpSpPr/>
          <p:nvPr/>
        </p:nvGrpSpPr>
        <p:grpSpPr>
          <a:xfrm>
            <a:off x="684947" y="2528008"/>
            <a:ext cx="171833" cy="943110"/>
            <a:chOff x="6952525" y="2517050"/>
            <a:chExt cx="245475" cy="1347300"/>
          </a:xfrm>
        </p:grpSpPr>
        <p:sp>
          <p:nvSpPr>
            <p:cNvPr id="1387" name="Google Shape;1387;p43"/>
            <p:cNvSpPr/>
            <p:nvPr/>
          </p:nvSpPr>
          <p:spPr>
            <a:xfrm>
              <a:off x="7012550" y="2731325"/>
              <a:ext cx="185450" cy="1119350"/>
            </a:xfrm>
            <a:custGeom>
              <a:avLst/>
              <a:gdLst/>
              <a:ahLst/>
              <a:cxnLst/>
              <a:rect l="l" t="t" r="r" b="b"/>
              <a:pathLst>
                <a:path w="7418" h="44774" extrusionOk="0">
                  <a:moveTo>
                    <a:pt x="1" y="1"/>
                  </a:moveTo>
                  <a:lnTo>
                    <a:pt x="1" y="43649"/>
                  </a:lnTo>
                  <a:cubicBezTo>
                    <a:pt x="1" y="44257"/>
                    <a:pt x="487" y="44774"/>
                    <a:pt x="1095" y="44774"/>
                  </a:cubicBezTo>
                  <a:lnTo>
                    <a:pt x="6323" y="44774"/>
                  </a:lnTo>
                  <a:cubicBezTo>
                    <a:pt x="6931" y="44774"/>
                    <a:pt x="7417" y="44257"/>
                    <a:pt x="7356" y="43710"/>
                  </a:cubicBezTo>
                  <a:lnTo>
                    <a:pt x="73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6952525" y="2716900"/>
              <a:ext cx="214325" cy="1147450"/>
            </a:xfrm>
            <a:custGeom>
              <a:avLst/>
              <a:gdLst/>
              <a:ahLst/>
              <a:cxnLst/>
              <a:rect l="l" t="t" r="r" b="b"/>
              <a:pathLst>
                <a:path w="8573" h="45898" extrusionOk="0">
                  <a:moveTo>
                    <a:pt x="7417" y="1155"/>
                  </a:moveTo>
                  <a:lnTo>
                    <a:pt x="7417" y="44287"/>
                  </a:lnTo>
                  <a:cubicBezTo>
                    <a:pt x="7417" y="44560"/>
                    <a:pt x="7204" y="44803"/>
                    <a:pt x="6900" y="44803"/>
                  </a:cubicBezTo>
                  <a:lnTo>
                    <a:pt x="1672" y="44803"/>
                  </a:lnTo>
                  <a:cubicBezTo>
                    <a:pt x="1368" y="44803"/>
                    <a:pt x="1155" y="44591"/>
                    <a:pt x="1155" y="44287"/>
                  </a:cubicBezTo>
                  <a:lnTo>
                    <a:pt x="1155" y="1155"/>
                  </a:lnTo>
                  <a:close/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lnTo>
                    <a:pt x="0" y="44226"/>
                  </a:lnTo>
                  <a:cubicBezTo>
                    <a:pt x="0" y="45138"/>
                    <a:pt x="760" y="45898"/>
                    <a:pt x="1672" y="45898"/>
                  </a:cubicBezTo>
                  <a:lnTo>
                    <a:pt x="6900" y="45898"/>
                  </a:lnTo>
                  <a:cubicBezTo>
                    <a:pt x="7812" y="45898"/>
                    <a:pt x="8572" y="45199"/>
                    <a:pt x="8511" y="44287"/>
                  </a:cubicBezTo>
                  <a:lnTo>
                    <a:pt x="8511" y="578"/>
                  </a:lnTo>
                  <a:cubicBezTo>
                    <a:pt x="8511" y="274"/>
                    <a:pt x="8238" y="0"/>
                    <a:pt x="7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6966950" y="3655350"/>
              <a:ext cx="184700" cy="28900"/>
            </a:xfrm>
            <a:custGeom>
              <a:avLst/>
              <a:gdLst/>
              <a:ahLst/>
              <a:cxnLst/>
              <a:rect l="l" t="t" r="r" b="b"/>
              <a:pathLst>
                <a:path w="7388" h="1156" extrusionOk="0">
                  <a:moveTo>
                    <a:pt x="1" y="1"/>
                  </a:moveTo>
                  <a:lnTo>
                    <a:pt x="1" y="1156"/>
                  </a:lnTo>
                  <a:lnTo>
                    <a:pt x="7387" y="1156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6952525" y="2517050"/>
              <a:ext cx="215075" cy="228750"/>
            </a:xfrm>
            <a:custGeom>
              <a:avLst/>
              <a:gdLst/>
              <a:ahLst/>
              <a:cxnLst/>
              <a:rect l="l" t="t" r="r" b="b"/>
              <a:pathLst>
                <a:path w="8603" h="9150" extrusionOk="0">
                  <a:moveTo>
                    <a:pt x="4256" y="1915"/>
                  </a:moveTo>
                  <a:lnTo>
                    <a:pt x="7083" y="7994"/>
                  </a:lnTo>
                  <a:lnTo>
                    <a:pt x="1490" y="7994"/>
                  </a:lnTo>
                  <a:lnTo>
                    <a:pt x="4256" y="1915"/>
                  </a:lnTo>
                  <a:close/>
                  <a:moveTo>
                    <a:pt x="4317" y="0"/>
                  </a:moveTo>
                  <a:cubicBezTo>
                    <a:pt x="4073" y="0"/>
                    <a:pt x="3861" y="152"/>
                    <a:pt x="3770" y="335"/>
                  </a:cubicBezTo>
                  <a:lnTo>
                    <a:pt x="92" y="8359"/>
                  </a:lnTo>
                  <a:cubicBezTo>
                    <a:pt x="0" y="8511"/>
                    <a:pt x="0" y="8724"/>
                    <a:pt x="122" y="8876"/>
                  </a:cubicBezTo>
                  <a:cubicBezTo>
                    <a:pt x="244" y="9028"/>
                    <a:pt x="426" y="9149"/>
                    <a:pt x="608" y="9149"/>
                  </a:cubicBezTo>
                  <a:lnTo>
                    <a:pt x="7995" y="9149"/>
                  </a:lnTo>
                  <a:cubicBezTo>
                    <a:pt x="8177" y="9149"/>
                    <a:pt x="8329" y="9058"/>
                    <a:pt x="8481" y="8876"/>
                  </a:cubicBezTo>
                  <a:cubicBezTo>
                    <a:pt x="8602" y="8724"/>
                    <a:pt x="8602" y="8541"/>
                    <a:pt x="8511" y="8359"/>
                  </a:cubicBezTo>
                  <a:lnTo>
                    <a:pt x="4833" y="335"/>
                  </a:lnTo>
                  <a:cubicBezTo>
                    <a:pt x="4712" y="91"/>
                    <a:pt x="4529" y="0"/>
                    <a:pt x="4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1" name="Google Shape;1391;p43"/>
          <p:cNvGrpSpPr/>
          <p:nvPr/>
        </p:nvGrpSpPr>
        <p:grpSpPr>
          <a:xfrm>
            <a:off x="6100822" y="540003"/>
            <a:ext cx="1675047" cy="149573"/>
            <a:chOff x="4790625" y="1824675"/>
            <a:chExt cx="2392925" cy="213675"/>
          </a:xfrm>
        </p:grpSpPr>
        <p:sp>
          <p:nvSpPr>
            <p:cNvPr id="1392" name="Google Shape;1392;p43"/>
            <p:cNvSpPr/>
            <p:nvPr/>
          </p:nvSpPr>
          <p:spPr>
            <a:xfrm>
              <a:off x="5005675" y="1839225"/>
              <a:ext cx="2163450" cy="184675"/>
            </a:xfrm>
            <a:custGeom>
              <a:avLst/>
              <a:gdLst/>
              <a:ahLst/>
              <a:cxnLst/>
              <a:rect l="l" t="t" r="r" b="b"/>
              <a:pathLst>
                <a:path w="86538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82859" y="7387"/>
                  </a:lnTo>
                  <a:cubicBezTo>
                    <a:pt x="84926" y="7387"/>
                    <a:pt x="86537" y="5745"/>
                    <a:pt x="86537" y="3709"/>
                  </a:cubicBezTo>
                  <a:cubicBezTo>
                    <a:pt x="86537" y="1642"/>
                    <a:pt x="84865" y="0"/>
                    <a:pt x="82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4991250" y="1825550"/>
              <a:ext cx="2192300" cy="212800"/>
            </a:xfrm>
            <a:custGeom>
              <a:avLst/>
              <a:gdLst/>
              <a:ahLst/>
              <a:cxnLst/>
              <a:rect l="l" t="t" r="r" b="b"/>
              <a:pathLst>
                <a:path w="87692" h="8512" extrusionOk="0">
                  <a:moveTo>
                    <a:pt x="83436" y="1125"/>
                  </a:moveTo>
                  <a:cubicBezTo>
                    <a:pt x="85138" y="1125"/>
                    <a:pt x="86567" y="2523"/>
                    <a:pt x="86567" y="4256"/>
                  </a:cubicBezTo>
                  <a:cubicBezTo>
                    <a:pt x="86567" y="5958"/>
                    <a:pt x="85138" y="7356"/>
                    <a:pt x="83436" y="7356"/>
                  </a:cubicBezTo>
                  <a:lnTo>
                    <a:pt x="1155" y="7356"/>
                  </a:lnTo>
                  <a:lnTo>
                    <a:pt x="1155" y="1125"/>
                  </a:lnTo>
                  <a:close/>
                  <a:moveTo>
                    <a:pt x="578" y="0"/>
                  </a:moveTo>
                  <a:cubicBezTo>
                    <a:pt x="274" y="0"/>
                    <a:pt x="0" y="243"/>
                    <a:pt x="0" y="547"/>
                  </a:cubicBezTo>
                  <a:lnTo>
                    <a:pt x="0" y="7934"/>
                  </a:lnTo>
                  <a:cubicBezTo>
                    <a:pt x="0" y="8238"/>
                    <a:pt x="274" y="8511"/>
                    <a:pt x="578" y="8511"/>
                  </a:cubicBezTo>
                  <a:lnTo>
                    <a:pt x="83436" y="8511"/>
                  </a:lnTo>
                  <a:cubicBezTo>
                    <a:pt x="85746" y="8511"/>
                    <a:pt x="87692" y="6566"/>
                    <a:pt x="87692" y="4225"/>
                  </a:cubicBezTo>
                  <a:cubicBezTo>
                    <a:pt x="87692" y="1885"/>
                    <a:pt x="85807" y="0"/>
                    <a:pt x="8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3"/>
            <p:cNvSpPr/>
            <p:nvPr/>
          </p:nvSpPr>
          <p:spPr>
            <a:xfrm>
              <a:off x="6973800" y="1839225"/>
              <a:ext cx="28150" cy="184675"/>
            </a:xfrm>
            <a:custGeom>
              <a:avLst/>
              <a:gdLst/>
              <a:ahLst/>
              <a:cxnLst/>
              <a:rect l="l" t="t" r="r" b="b"/>
              <a:pathLst>
                <a:path w="1126" h="7387" extrusionOk="0">
                  <a:moveTo>
                    <a:pt x="1" y="0"/>
                  </a:moveTo>
                  <a:lnTo>
                    <a:pt x="1" y="7387"/>
                  </a:lnTo>
                  <a:lnTo>
                    <a:pt x="1125" y="738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3"/>
            <p:cNvSpPr/>
            <p:nvPr/>
          </p:nvSpPr>
          <p:spPr>
            <a:xfrm>
              <a:off x="4790625" y="1824675"/>
              <a:ext cx="228750" cy="213675"/>
            </a:xfrm>
            <a:custGeom>
              <a:avLst/>
              <a:gdLst/>
              <a:ahLst/>
              <a:cxnLst/>
              <a:rect l="l" t="t" r="r" b="b"/>
              <a:pathLst>
                <a:path w="9150" h="8547" extrusionOk="0">
                  <a:moveTo>
                    <a:pt x="8025" y="1494"/>
                  </a:moveTo>
                  <a:lnTo>
                    <a:pt x="8025" y="7087"/>
                  </a:lnTo>
                  <a:lnTo>
                    <a:pt x="1946" y="4291"/>
                  </a:lnTo>
                  <a:lnTo>
                    <a:pt x="8025" y="1494"/>
                  </a:lnTo>
                  <a:close/>
                  <a:moveTo>
                    <a:pt x="8624" y="1"/>
                  </a:moveTo>
                  <a:cubicBezTo>
                    <a:pt x="8535" y="1"/>
                    <a:pt x="8444" y="23"/>
                    <a:pt x="8359" y="66"/>
                  </a:cubicBezTo>
                  <a:lnTo>
                    <a:pt x="335" y="3744"/>
                  </a:lnTo>
                  <a:cubicBezTo>
                    <a:pt x="122" y="3865"/>
                    <a:pt x="1" y="4048"/>
                    <a:pt x="1" y="4291"/>
                  </a:cubicBezTo>
                  <a:cubicBezTo>
                    <a:pt x="1" y="4503"/>
                    <a:pt x="153" y="4747"/>
                    <a:pt x="335" y="4807"/>
                  </a:cubicBezTo>
                  <a:lnTo>
                    <a:pt x="8359" y="8485"/>
                  </a:lnTo>
                  <a:cubicBezTo>
                    <a:pt x="8451" y="8546"/>
                    <a:pt x="8511" y="8546"/>
                    <a:pt x="8603" y="8546"/>
                  </a:cubicBezTo>
                  <a:cubicBezTo>
                    <a:pt x="8724" y="8546"/>
                    <a:pt x="8785" y="8485"/>
                    <a:pt x="8907" y="8455"/>
                  </a:cubicBezTo>
                  <a:cubicBezTo>
                    <a:pt x="9059" y="8333"/>
                    <a:pt x="9150" y="8151"/>
                    <a:pt x="9150" y="7969"/>
                  </a:cubicBezTo>
                  <a:lnTo>
                    <a:pt x="9150" y="582"/>
                  </a:lnTo>
                  <a:cubicBezTo>
                    <a:pt x="9150" y="400"/>
                    <a:pt x="9059" y="218"/>
                    <a:pt x="8907" y="96"/>
                  </a:cubicBezTo>
                  <a:cubicBezTo>
                    <a:pt x="8825" y="31"/>
                    <a:pt x="8726" y="1"/>
                    <a:pt x="8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4991250" y="1917500"/>
              <a:ext cx="2010700" cy="28125"/>
            </a:xfrm>
            <a:custGeom>
              <a:avLst/>
              <a:gdLst/>
              <a:ahLst/>
              <a:cxnLst/>
              <a:rect l="l" t="t" r="r" b="b"/>
              <a:pathLst>
                <a:path w="80428" h="1125" extrusionOk="0">
                  <a:moveTo>
                    <a:pt x="578" y="0"/>
                  </a:moveTo>
                  <a:cubicBezTo>
                    <a:pt x="274" y="0"/>
                    <a:pt x="0" y="274"/>
                    <a:pt x="0" y="57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79880" y="1125"/>
                  </a:lnTo>
                  <a:cubicBezTo>
                    <a:pt x="80214" y="1125"/>
                    <a:pt x="80427" y="882"/>
                    <a:pt x="80427" y="578"/>
                  </a:cubicBezTo>
                  <a:cubicBezTo>
                    <a:pt x="80427" y="274"/>
                    <a:pt x="80154" y="0"/>
                    <a:pt x="79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3" name="Google Shape;1403;p43"/>
          <p:cNvGrpSpPr/>
          <p:nvPr/>
        </p:nvGrpSpPr>
        <p:grpSpPr>
          <a:xfrm>
            <a:off x="80077" y="3181190"/>
            <a:ext cx="214917" cy="230335"/>
            <a:chOff x="424275" y="4593075"/>
            <a:chExt cx="307025" cy="329050"/>
          </a:xfrm>
        </p:grpSpPr>
        <p:sp>
          <p:nvSpPr>
            <p:cNvPr id="1404" name="Google Shape;1404;p43"/>
            <p:cNvSpPr/>
            <p:nvPr/>
          </p:nvSpPr>
          <p:spPr>
            <a:xfrm>
              <a:off x="424275" y="4593075"/>
              <a:ext cx="307025" cy="98800"/>
            </a:xfrm>
            <a:custGeom>
              <a:avLst/>
              <a:gdLst/>
              <a:ahLst/>
              <a:cxnLst/>
              <a:rect l="l" t="t" r="r" b="b"/>
              <a:pathLst>
                <a:path w="12281" h="3952" extrusionOk="0">
                  <a:moveTo>
                    <a:pt x="11126" y="1155"/>
                  </a:moveTo>
                  <a:lnTo>
                    <a:pt x="11126" y="2827"/>
                  </a:lnTo>
                  <a:lnTo>
                    <a:pt x="1156" y="2827"/>
                  </a:lnTo>
                  <a:lnTo>
                    <a:pt x="1156" y="1155"/>
                  </a:lnTo>
                  <a:close/>
                  <a:moveTo>
                    <a:pt x="578" y="0"/>
                  </a:moveTo>
                  <a:cubicBezTo>
                    <a:pt x="275" y="0"/>
                    <a:pt x="1" y="274"/>
                    <a:pt x="1" y="578"/>
                  </a:cubicBezTo>
                  <a:lnTo>
                    <a:pt x="1" y="3374"/>
                  </a:lnTo>
                  <a:cubicBezTo>
                    <a:pt x="1" y="3678"/>
                    <a:pt x="275" y="3951"/>
                    <a:pt x="578" y="3951"/>
                  </a:cubicBezTo>
                  <a:lnTo>
                    <a:pt x="11703" y="3951"/>
                  </a:lnTo>
                  <a:cubicBezTo>
                    <a:pt x="12007" y="3951"/>
                    <a:pt x="12281" y="3678"/>
                    <a:pt x="12281" y="3374"/>
                  </a:cubicBezTo>
                  <a:lnTo>
                    <a:pt x="12281" y="578"/>
                  </a:lnTo>
                  <a:cubicBezTo>
                    <a:pt x="12281" y="274"/>
                    <a:pt x="12007" y="0"/>
                    <a:pt x="1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480525" y="4662200"/>
              <a:ext cx="194550" cy="161125"/>
            </a:xfrm>
            <a:custGeom>
              <a:avLst/>
              <a:gdLst/>
              <a:ahLst/>
              <a:cxnLst/>
              <a:rect l="l" t="t" r="r" b="b"/>
              <a:pathLst>
                <a:path w="7782" h="6445" extrusionOk="0">
                  <a:moveTo>
                    <a:pt x="6657" y="1156"/>
                  </a:moveTo>
                  <a:lnTo>
                    <a:pt x="6657" y="5290"/>
                  </a:lnTo>
                  <a:lnTo>
                    <a:pt x="1125" y="5290"/>
                  </a:lnTo>
                  <a:lnTo>
                    <a:pt x="1125" y="1156"/>
                  </a:lnTo>
                  <a:close/>
                  <a:moveTo>
                    <a:pt x="578" y="1"/>
                  </a:moveTo>
                  <a:cubicBezTo>
                    <a:pt x="274" y="1"/>
                    <a:pt x="0" y="275"/>
                    <a:pt x="0" y="579"/>
                  </a:cubicBezTo>
                  <a:lnTo>
                    <a:pt x="0" y="5867"/>
                  </a:lnTo>
                  <a:cubicBezTo>
                    <a:pt x="0" y="6171"/>
                    <a:pt x="274" y="6445"/>
                    <a:pt x="578" y="6445"/>
                  </a:cubicBezTo>
                  <a:lnTo>
                    <a:pt x="7204" y="6445"/>
                  </a:lnTo>
                  <a:cubicBezTo>
                    <a:pt x="7508" y="6445"/>
                    <a:pt x="7782" y="6202"/>
                    <a:pt x="7782" y="5867"/>
                  </a:cubicBezTo>
                  <a:lnTo>
                    <a:pt x="7782" y="579"/>
                  </a:lnTo>
                  <a:cubicBezTo>
                    <a:pt x="7782" y="275"/>
                    <a:pt x="7508" y="1"/>
                    <a:pt x="7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3"/>
            <p:cNvSpPr/>
            <p:nvPr/>
          </p:nvSpPr>
          <p:spPr>
            <a:xfrm>
              <a:off x="563350" y="4794425"/>
              <a:ext cx="28150" cy="127700"/>
            </a:xfrm>
            <a:custGeom>
              <a:avLst/>
              <a:gdLst/>
              <a:ahLst/>
              <a:cxnLst/>
              <a:rect l="l" t="t" r="r" b="b"/>
              <a:pathLst>
                <a:path w="1126" h="5108" extrusionOk="0">
                  <a:moveTo>
                    <a:pt x="547" y="1"/>
                  </a:moveTo>
                  <a:cubicBezTo>
                    <a:pt x="244" y="1"/>
                    <a:pt x="0" y="274"/>
                    <a:pt x="0" y="578"/>
                  </a:cubicBezTo>
                  <a:lnTo>
                    <a:pt x="0" y="4530"/>
                  </a:lnTo>
                  <a:cubicBezTo>
                    <a:pt x="0" y="4834"/>
                    <a:pt x="244" y="5107"/>
                    <a:pt x="547" y="5107"/>
                  </a:cubicBezTo>
                  <a:cubicBezTo>
                    <a:pt x="912" y="5107"/>
                    <a:pt x="1125" y="4864"/>
                    <a:pt x="1125" y="4530"/>
                  </a:cubicBezTo>
                  <a:lnTo>
                    <a:pt x="1125" y="578"/>
                  </a:lnTo>
                  <a:cubicBezTo>
                    <a:pt x="1125" y="274"/>
                    <a:pt x="851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" name="Google Shape;1407;p43"/>
          <p:cNvGrpSpPr/>
          <p:nvPr/>
        </p:nvGrpSpPr>
        <p:grpSpPr>
          <a:xfrm>
            <a:off x="8852895" y="1731985"/>
            <a:ext cx="214918" cy="250565"/>
            <a:chOff x="6571050" y="2495000"/>
            <a:chExt cx="307025" cy="357950"/>
          </a:xfrm>
        </p:grpSpPr>
        <p:sp>
          <p:nvSpPr>
            <p:cNvPr id="1408" name="Google Shape;1408;p43"/>
            <p:cNvSpPr/>
            <p:nvPr/>
          </p:nvSpPr>
          <p:spPr>
            <a:xfrm>
              <a:off x="6571050" y="2495000"/>
              <a:ext cx="307025" cy="98825"/>
            </a:xfrm>
            <a:custGeom>
              <a:avLst/>
              <a:gdLst/>
              <a:ahLst/>
              <a:cxnLst/>
              <a:rect l="l" t="t" r="r" b="b"/>
              <a:pathLst>
                <a:path w="12281" h="3953" extrusionOk="0">
                  <a:moveTo>
                    <a:pt x="11126" y="1125"/>
                  </a:moveTo>
                  <a:lnTo>
                    <a:pt x="11126" y="2797"/>
                  </a:lnTo>
                  <a:lnTo>
                    <a:pt x="1125" y="2797"/>
                  </a:lnTo>
                  <a:lnTo>
                    <a:pt x="1125" y="1125"/>
                  </a:lnTo>
                  <a:close/>
                  <a:moveTo>
                    <a:pt x="578" y="1"/>
                  </a:moveTo>
                  <a:cubicBezTo>
                    <a:pt x="274" y="1"/>
                    <a:pt x="1" y="274"/>
                    <a:pt x="1" y="578"/>
                  </a:cubicBezTo>
                  <a:lnTo>
                    <a:pt x="1" y="3375"/>
                  </a:lnTo>
                  <a:cubicBezTo>
                    <a:pt x="1" y="3679"/>
                    <a:pt x="274" y="3952"/>
                    <a:pt x="578" y="3952"/>
                  </a:cubicBezTo>
                  <a:lnTo>
                    <a:pt x="11703" y="3952"/>
                  </a:lnTo>
                  <a:cubicBezTo>
                    <a:pt x="12007" y="3952"/>
                    <a:pt x="12281" y="3679"/>
                    <a:pt x="12281" y="3375"/>
                  </a:cubicBezTo>
                  <a:lnTo>
                    <a:pt x="12281" y="578"/>
                  </a:lnTo>
                  <a:cubicBezTo>
                    <a:pt x="12281" y="274"/>
                    <a:pt x="12007" y="1"/>
                    <a:pt x="1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3"/>
            <p:cNvSpPr/>
            <p:nvPr/>
          </p:nvSpPr>
          <p:spPr>
            <a:xfrm>
              <a:off x="6597650" y="2563400"/>
              <a:ext cx="253825" cy="161125"/>
            </a:xfrm>
            <a:custGeom>
              <a:avLst/>
              <a:gdLst/>
              <a:ahLst/>
              <a:cxnLst/>
              <a:rect l="l" t="t" r="r" b="b"/>
              <a:pathLst>
                <a:path w="10153" h="6445" extrusionOk="0">
                  <a:moveTo>
                    <a:pt x="7934" y="1186"/>
                  </a:moveTo>
                  <a:lnTo>
                    <a:pt x="8846" y="5320"/>
                  </a:lnTo>
                  <a:lnTo>
                    <a:pt x="1338" y="5320"/>
                  </a:lnTo>
                  <a:lnTo>
                    <a:pt x="2189" y="1186"/>
                  </a:lnTo>
                  <a:close/>
                  <a:moveTo>
                    <a:pt x="1733" y="0"/>
                  </a:moveTo>
                  <a:cubicBezTo>
                    <a:pt x="1490" y="0"/>
                    <a:pt x="1216" y="183"/>
                    <a:pt x="1186" y="456"/>
                  </a:cubicBezTo>
                  <a:lnTo>
                    <a:pt x="31" y="5745"/>
                  </a:lnTo>
                  <a:cubicBezTo>
                    <a:pt x="1" y="5928"/>
                    <a:pt x="31" y="6080"/>
                    <a:pt x="153" y="6232"/>
                  </a:cubicBezTo>
                  <a:cubicBezTo>
                    <a:pt x="274" y="6383"/>
                    <a:pt x="426" y="6444"/>
                    <a:pt x="609" y="6444"/>
                  </a:cubicBezTo>
                  <a:lnTo>
                    <a:pt x="9545" y="6444"/>
                  </a:lnTo>
                  <a:cubicBezTo>
                    <a:pt x="9727" y="6444"/>
                    <a:pt x="9879" y="6383"/>
                    <a:pt x="10001" y="6232"/>
                  </a:cubicBezTo>
                  <a:cubicBezTo>
                    <a:pt x="10092" y="6080"/>
                    <a:pt x="10153" y="5897"/>
                    <a:pt x="10092" y="5745"/>
                  </a:cubicBezTo>
                  <a:lnTo>
                    <a:pt x="8967" y="456"/>
                  </a:lnTo>
                  <a:cubicBezTo>
                    <a:pt x="8876" y="183"/>
                    <a:pt x="8663" y="0"/>
                    <a:pt x="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3"/>
            <p:cNvSpPr/>
            <p:nvPr/>
          </p:nvSpPr>
          <p:spPr>
            <a:xfrm>
              <a:off x="6710875" y="2697150"/>
              <a:ext cx="28150" cy="155800"/>
            </a:xfrm>
            <a:custGeom>
              <a:avLst/>
              <a:gdLst/>
              <a:ahLst/>
              <a:cxnLst/>
              <a:rect l="l" t="t" r="r" b="b"/>
              <a:pathLst>
                <a:path w="1126" h="6232" extrusionOk="0">
                  <a:moveTo>
                    <a:pt x="548" y="0"/>
                  </a:moveTo>
                  <a:cubicBezTo>
                    <a:pt x="244" y="0"/>
                    <a:pt x="1" y="274"/>
                    <a:pt x="1" y="578"/>
                  </a:cubicBezTo>
                  <a:lnTo>
                    <a:pt x="1" y="5654"/>
                  </a:lnTo>
                  <a:cubicBezTo>
                    <a:pt x="1" y="5958"/>
                    <a:pt x="244" y="6231"/>
                    <a:pt x="548" y="6231"/>
                  </a:cubicBezTo>
                  <a:cubicBezTo>
                    <a:pt x="852" y="6231"/>
                    <a:pt x="1125" y="5958"/>
                    <a:pt x="1125" y="5654"/>
                  </a:cubicBezTo>
                  <a:lnTo>
                    <a:pt x="1125" y="578"/>
                  </a:lnTo>
                  <a:cubicBezTo>
                    <a:pt x="1125" y="274"/>
                    <a:pt x="852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1" name="Google Shape;1411;p43"/>
          <p:cNvGrpSpPr/>
          <p:nvPr/>
        </p:nvGrpSpPr>
        <p:grpSpPr>
          <a:xfrm>
            <a:off x="172512" y="3543075"/>
            <a:ext cx="1103235" cy="1479835"/>
            <a:chOff x="393738" y="1475915"/>
            <a:chExt cx="1103235" cy="1479835"/>
          </a:xfrm>
        </p:grpSpPr>
        <p:sp>
          <p:nvSpPr>
            <p:cNvPr id="1412" name="Google Shape;1412;p43"/>
            <p:cNvSpPr/>
            <p:nvPr/>
          </p:nvSpPr>
          <p:spPr>
            <a:xfrm>
              <a:off x="445345" y="1522202"/>
              <a:ext cx="1051627" cy="1433548"/>
            </a:xfrm>
            <a:custGeom>
              <a:avLst/>
              <a:gdLst/>
              <a:ahLst/>
              <a:cxnLst/>
              <a:rect l="l" t="t" r="r" b="b"/>
              <a:pathLst>
                <a:path w="60093" h="81917" extrusionOk="0">
                  <a:moveTo>
                    <a:pt x="4195" y="0"/>
                  </a:moveTo>
                  <a:cubicBezTo>
                    <a:pt x="1885" y="0"/>
                    <a:pt x="0" y="1885"/>
                    <a:pt x="0" y="4195"/>
                  </a:cubicBezTo>
                  <a:lnTo>
                    <a:pt x="0" y="77752"/>
                  </a:lnTo>
                  <a:cubicBezTo>
                    <a:pt x="0" y="80062"/>
                    <a:pt x="1885" y="81916"/>
                    <a:pt x="4195" y="81916"/>
                  </a:cubicBezTo>
                  <a:lnTo>
                    <a:pt x="60092" y="81916"/>
                  </a:lnTo>
                  <a:lnTo>
                    <a:pt x="600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393738" y="1475915"/>
              <a:ext cx="1071315" cy="1453235"/>
            </a:xfrm>
            <a:custGeom>
              <a:avLst/>
              <a:gdLst/>
              <a:ahLst/>
              <a:cxnLst/>
              <a:rect l="l" t="t" r="r" b="b"/>
              <a:pathLst>
                <a:path w="61218" h="83042" extrusionOk="0">
                  <a:moveTo>
                    <a:pt x="60063" y="1125"/>
                  </a:moveTo>
                  <a:lnTo>
                    <a:pt x="60063" y="81947"/>
                  </a:lnTo>
                  <a:lnTo>
                    <a:pt x="4742" y="81947"/>
                  </a:lnTo>
                  <a:cubicBezTo>
                    <a:pt x="2736" y="81947"/>
                    <a:pt x="1125" y="80306"/>
                    <a:pt x="1125" y="78330"/>
                  </a:cubicBezTo>
                  <a:lnTo>
                    <a:pt x="1125" y="4742"/>
                  </a:lnTo>
                  <a:cubicBezTo>
                    <a:pt x="1125" y="2736"/>
                    <a:pt x="2767" y="1125"/>
                    <a:pt x="4742" y="1125"/>
                  </a:cubicBezTo>
                  <a:close/>
                  <a:moveTo>
                    <a:pt x="4742" y="1"/>
                  </a:moveTo>
                  <a:cubicBezTo>
                    <a:pt x="2128" y="1"/>
                    <a:pt x="1" y="2128"/>
                    <a:pt x="1" y="4742"/>
                  </a:cubicBezTo>
                  <a:lnTo>
                    <a:pt x="1" y="78300"/>
                  </a:lnTo>
                  <a:cubicBezTo>
                    <a:pt x="1" y="80914"/>
                    <a:pt x="2128" y="83041"/>
                    <a:pt x="4742" y="83041"/>
                  </a:cubicBezTo>
                  <a:lnTo>
                    <a:pt x="61218" y="83041"/>
                  </a:lnTo>
                  <a:lnTo>
                    <a:pt x="61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586290" y="1485488"/>
              <a:ext cx="20230" cy="1428770"/>
            </a:xfrm>
            <a:custGeom>
              <a:avLst/>
              <a:gdLst/>
              <a:ahLst/>
              <a:cxnLst/>
              <a:rect l="l" t="t" r="r" b="b"/>
              <a:pathLst>
                <a:path w="1156" h="81644" extrusionOk="0">
                  <a:moveTo>
                    <a:pt x="1" y="1"/>
                  </a:moveTo>
                  <a:lnTo>
                    <a:pt x="1" y="81643"/>
                  </a:lnTo>
                  <a:lnTo>
                    <a:pt x="1156" y="81643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3"/>
            <p:cNvSpPr/>
            <p:nvPr/>
          </p:nvSpPr>
          <p:spPr>
            <a:xfrm>
              <a:off x="783638" y="1853058"/>
              <a:ext cx="486203" cy="19688"/>
            </a:xfrm>
            <a:custGeom>
              <a:avLst/>
              <a:gdLst/>
              <a:ahLst/>
              <a:cxnLst/>
              <a:rect l="l" t="t" r="r" b="b"/>
              <a:pathLst>
                <a:path w="27783" h="1125" extrusionOk="0">
                  <a:moveTo>
                    <a:pt x="578" y="0"/>
                  </a:moveTo>
                  <a:cubicBezTo>
                    <a:pt x="274" y="0"/>
                    <a:pt x="1" y="243"/>
                    <a:pt x="1" y="547"/>
                  </a:cubicBezTo>
                  <a:cubicBezTo>
                    <a:pt x="1" y="851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82" y="851"/>
                    <a:pt x="27782" y="547"/>
                  </a:cubicBezTo>
                  <a:cubicBezTo>
                    <a:pt x="27782" y="243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3"/>
            <p:cNvSpPr/>
            <p:nvPr/>
          </p:nvSpPr>
          <p:spPr>
            <a:xfrm>
              <a:off x="783638" y="1933908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27174" y="1155"/>
                  </a:lnTo>
                  <a:cubicBezTo>
                    <a:pt x="27539" y="1155"/>
                    <a:pt x="27782" y="882"/>
                    <a:pt x="27782" y="578"/>
                  </a:cubicBezTo>
                  <a:cubicBezTo>
                    <a:pt x="27782" y="274"/>
                    <a:pt x="27539" y="0"/>
                    <a:pt x="27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3"/>
            <p:cNvSpPr/>
            <p:nvPr/>
          </p:nvSpPr>
          <p:spPr>
            <a:xfrm>
              <a:off x="783638" y="2015283"/>
              <a:ext cx="486203" cy="19705"/>
            </a:xfrm>
            <a:custGeom>
              <a:avLst/>
              <a:gdLst/>
              <a:ahLst/>
              <a:cxnLst/>
              <a:rect l="l" t="t" r="r" b="b"/>
              <a:pathLst>
                <a:path w="27783" h="112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125"/>
                    <a:pt x="578" y="1125"/>
                  </a:cubicBezTo>
                  <a:lnTo>
                    <a:pt x="27174" y="1125"/>
                  </a:lnTo>
                  <a:cubicBezTo>
                    <a:pt x="27539" y="1125"/>
                    <a:pt x="27752" y="852"/>
                    <a:pt x="27782" y="548"/>
                  </a:cubicBezTo>
                  <a:cubicBezTo>
                    <a:pt x="27782" y="244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783638" y="2096133"/>
              <a:ext cx="486203" cy="20230"/>
            </a:xfrm>
            <a:custGeom>
              <a:avLst/>
              <a:gdLst/>
              <a:ahLst/>
              <a:cxnLst/>
              <a:rect l="l" t="t" r="r" b="b"/>
              <a:pathLst>
                <a:path w="27783" h="1156" extrusionOk="0">
                  <a:moveTo>
                    <a:pt x="578" y="1"/>
                  </a:moveTo>
                  <a:cubicBezTo>
                    <a:pt x="274" y="1"/>
                    <a:pt x="1" y="275"/>
                    <a:pt x="1" y="578"/>
                  </a:cubicBezTo>
                  <a:cubicBezTo>
                    <a:pt x="1" y="882"/>
                    <a:pt x="274" y="1156"/>
                    <a:pt x="578" y="1156"/>
                  </a:cubicBezTo>
                  <a:lnTo>
                    <a:pt x="27174" y="1156"/>
                  </a:lnTo>
                  <a:cubicBezTo>
                    <a:pt x="27539" y="1156"/>
                    <a:pt x="27782" y="882"/>
                    <a:pt x="27782" y="578"/>
                  </a:cubicBezTo>
                  <a:cubicBezTo>
                    <a:pt x="27782" y="275"/>
                    <a:pt x="27539" y="1"/>
                    <a:pt x="27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9" name="Google Shape;1419;p43"/>
          <p:cNvGrpSpPr/>
          <p:nvPr/>
        </p:nvGrpSpPr>
        <p:grpSpPr>
          <a:xfrm>
            <a:off x="8077160" y="1731985"/>
            <a:ext cx="346832" cy="1809080"/>
            <a:chOff x="4713875" y="2486650"/>
            <a:chExt cx="495475" cy="2584400"/>
          </a:xfrm>
        </p:grpSpPr>
        <p:sp>
          <p:nvSpPr>
            <p:cNvPr id="1420" name="Google Shape;1420;p43"/>
            <p:cNvSpPr/>
            <p:nvPr/>
          </p:nvSpPr>
          <p:spPr>
            <a:xfrm>
              <a:off x="4772400" y="2544400"/>
              <a:ext cx="436950" cy="2526650"/>
            </a:xfrm>
            <a:custGeom>
              <a:avLst/>
              <a:gdLst/>
              <a:ahLst/>
              <a:cxnLst/>
              <a:rect l="l" t="t" r="r" b="b"/>
              <a:pathLst>
                <a:path w="17478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7478" y="101066"/>
                  </a:lnTo>
                  <a:lnTo>
                    <a:pt x="17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3"/>
            <p:cNvSpPr/>
            <p:nvPr/>
          </p:nvSpPr>
          <p:spPr>
            <a:xfrm>
              <a:off x="4713875" y="2486650"/>
              <a:ext cx="465850" cy="2554775"/>
            </a:xfrm>
            <a:custGeom>
              <a:avLst/>
              <a:gdLst/>
              <a:ahLst/>
              <a:cxnLst/>
              <a:rect l="l" t="t" r="r" b="b"/>
              <a:pathLst>
                <a:path w="18634" h="102191" extrusionOk="0">
                  <a:moveTo>
                    <a:pt x="17448" y="1125"/>
                  </a:moveTo>
                  <a:lnTo>
                    <a:pt x="17448" y="101066"/>
                  </a:lnTo>
                  <a:lnTo>
                    <a:pt x="1095" y="101066"/>
                  </a:lnTo>
                  <a:lnTo>
                    <a:pt x="1095" y="1125"/>
                  </a:lnTo>
                  <a:close/>
                  <a:moveTo>
                    <a:pt x="1" y="0"/>
                  </a:moveTo>
                  <a:lnTo>
                    <a:pt x="1" y="102190"/>
                  </a:lnTo>
                  <a:lnTo>
                    <a:pt x="18633" y="10219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3"/>
            <p:cNvSpPr/>
            <p:nvPr/>
          </p:nvSpPr>
          <p:spPr>
            <a:xfrm>
              <a:off x="5036825" y="25824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5036825" y="2796675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3"/>
            <p:cNvSpPr/>
            <p:nvPr/>
          </p:nvSpPr>
          <p:spPr>
            <a:xfrm>
              <a:off x="5036825" y="30117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3"/>
            <p:cNvSpPr/>
            <p:nvPr/>
          </p:nvSpPr>
          <p:spPr>
            <a:xfrm>
              <a:off x="5036825" y="3225250"/>
              <a:ext cx="128450" cy="18275"/>
            </a:xfrm>
            <a:custGeom>
              <a:avLst/>
              <a:gdLst/>
              <a:ahLst/>
              <a:cxnLst/>
              <a:rect l="l" t="t" r="r" b="b"/>
              <a:pathLst>
                <a:path w="5138" h="731" extrusionOk="0">
                  <a:moveTo>
                    <a:pt x="1" y="1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3"/>
            <p:cNvSpPr/>
            <p:nvPr/>
          </p:nvSpPr>
          <p:spPr>
            <a:xfrm>
              <a:off x="5036825" y="34403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3"/>
            <p:cNvSpPr/>
            <p:nvPr/>
          </p:nvSpPr>
          <p:spPr>
            <a:xfrm>
              <a:off x="5036825" y="36546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5036825" y="386890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3"/>
            <p:cNvSpPr/>
            <p:nvPr/>
          </p:nvSpPr>
          <p:spPr>
            <a:xfrm>
              <a:off x="5036825" y="408317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1"/>
                  </a:moveTo>
                  <a:lnTo>
                    <a:pt x="1" y="700"/>
                  </a:lnTo>
                  <a:lnTo>
                    <a:pt x="5138" y="700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3"/>
            <p:cNvSpPr/>
            <p:nvPr/>
          </p:nvSpPr>
          <p:spPr>
            <a:xfrm>
              <a:off x="5036825" y="4297475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3"/>
            <p:cNvSpPr/>
            <p:nvPr/>
          </p:nvSpPr>
          <p:spPr>
            <a:xfrm>
              <a:off x="5036825" y="4512525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3"/>
            <p:cNvSpPr/>
            <p:nvPr/>
          </p:nvSpPr>
          <p:spPr>
            <a:xfrm>
              <a:off x="5036825" y="4726050"/>
              <a:ext cx="128450" cy="18250"/>
            </a:xfrm>
            <a:custGeom>
              <a:avLst/>
              <a:gdLst/>
              <a:ahLst/>
              <a:cxnLst/>
              <a:rect l="l" t="t" r="r" b="b"/>
              <a:pathLst>
                <a:path w="5138" h="730" extrusionOk="0">
                  <a:moveTo>
                    <a:pt x="1" y="0"/>
                  </a:moveTo>
                  <a:lnTo>
                    <a:pt x="1" y="730"/>
                  </a:lnTo>
                  <a:lnTo>
                    <a:pt x="5138" y="730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5036825" y="4960100"/>
              <a:ext cx="128450" cy="17500"/>
            </a:xfrm>
            <a:custGeom>
              <a:avLst/>
              <a:gdLst/>
              <a:ahLst/>
              <a:cxnLst/>
              <a:rect l="l" t="t" r="r" b="b"/>
              <a:pathLst>
                <a:path w="5138" h="700" extrusionOk="0">
                  <a:moveTo>
                    <a:pt x="1" y="0"/>
                  </a:moveTo>
                  <a:lnTo>
                    <a:pt x="1" y="699"/>
                  </a:lnTo>
                  <a:lnTo>
                    <a:pt x="5138" y="699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3"/>
            <p:cNvSpPr/>
            <p:nvPr/>
          </p:nvSpPr>
          <p:spPr>
            <a:xfrm>
              <a:off x="4831675" y="2500325"/>
              <a:ext cx="30400" cy="2526650"/>
            </a:xfrm>
            <a:custGeom>
              <a:avLst/>
              <a:gdLst/>
              <a:ahLst/>
              <a:cxnLst/>
              <a:rect l="l" t="t" r="r" b="b"/>
              <a:pathLst>
                <a:path w="1216" h="101066" extrusionOk="0">
                  <a:moveTo>
                    <a:pt x="0" y="1"/>
                  </a:moveTo>
                  <a:lnTo>
                    <a:pt x="0" y="101066"/>
                  </a:lnTo>
                  <a:lnTo>
                    <a:pt x="1216" y="101066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5" name="Google Shape;1435;p43"/>
          <p:cNvSpPr/>
          <p:nvPr/>
        </p:nvSpPr>
        <p:spPr>
          <a:xfrm>
            <a:off x="3122384" y="4975589"/>
            <a:ext cx="36448" cy="36501"/>
          </a:xfrm>
          <a:custGeom>
            <a:avLst/>
            <a:gdLst/>
            <a:ahLst/>
            <a:cxnLst/>
            <a:rect l="l" t="t" r="r" b="b"/>
            <a:pathLst>
              <a:path w="1144" h="1148" extrusionOk="0">
                <a:moveTo>
                  <a:pt x="574" y="1"/>
                </a:moveTo>
                <a:cubicBezTo>
                  <a:pt x="257" y="1"/>
                  <a:pt x="0" y="258"/>
                  <a:pt x="0" y="575"/>
                </a:cubicBezTo>
                <a:cubicBezTo>
                  <a:pt x="0" y="891"/>
                  <a:pt x="257" y="1148"/>
                  <a:pt x="574" y="1148"/>
                </a:cubicBezTo>
                <a:cubicBezTo>
                  <a:pt x="891" y="1148"/>
                  <a:pt x="1144" y="891"/>
                  <a:pt x="1144" y="575"/>
                </a:cubicBezTo>
                <a:cubicBezTo>
                  <a:pt x="1144" y="258"/>
                  <a:pt x="891" y="1"/>
                  <a:pt x="574" y="1"/>
                </a:cubicBezTo>
                <a:close/>
              </a:path>
            </a:pathLst>
          </a:custGeom>
          <a:solidFill>
            <a:srgbClr val="000000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706741" y="599328"/>
            <a:ext cx="1532480" cy="823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5846" y="1515307"/>
            <a:ext cx="6208087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i="1" dirty="0" err="1" smtClean="0">
                <a:solidFill>
                  <a:srgbClr val="0070C0"/>
                </a:solidFill>
              </a:rPr>
              <a:t>Khi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nào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thì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góc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giữa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hai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vectơ</a:t>
            </a:r>
            <a:r>
              <a:rPr lang="en-US" sz="2200" i="1" dirty="0" smtClean="0">
                <a:solidFill>
                  <a:srgbClr val="0070C0"/>
                </a:solidFill>
              </a:rPr>
              <a:t> </a:t>
            </a:r>
            <a:r>
              <a:rPr lang="en-US" sz="2200" i="1" dirty="0" err="1" smtClean="0">
                <a:solidFill>
                  <a:srgbClr val="0070C0"/>
                </a:solidFill>
              </a:rPr>
              <a:t>bằng</a:t>
            </a:r>
            <a:r>
              <a:rPr lang="en-US" sz="2200" i="1" dirty="0" smtClean="0">
                <a:solidFill>
                  <a:srgbClr val="0070C0"/>
                </a:solidFill>
              </a:rPr>
              <a:t> 0</a:t>
            </a:r>
            <a:r>
              <a:rPr lang="en-US" sz="2200" i="1" baseline="30000" dirty="0" smtClean="0">
                <a:solidFill>
                  <a:srgbClr val="0070C0"/>
                </a:solidFill>
              </a:rPr>
              <a:t>o</a:t>
            </a:r>
            <a:r>
              <a:rPr lang="en-US" sz="2200" i="1" dirty="0" smtClean="0">
                <a:solidFill>
                  <a:srgbClr val="0070C0"/>
                </a:solidFill>
              </a:rPr>
              <a:t>, 180</a:t>
            </a:r>
            <a:r>
              <a:rPr lang="en-US" sz="2200" i="1" baseline="30000" dirty="0" smtClean="0">
                <a:solidFill>
                  <a:srgbClr val="0070C0"/>
                </a:solidFill>
              </a:rPr>
              <a:t>o</a:t>
            </a:r>
            <a:r>
              <a:rPr lang="en-US" sz="2200" i="1" dirty="0" smtClean="0">
                <a:solidFill>
                  <a:srgbClr val="0070C0"/>
                </a:solidFill>
              </a:rPr>
              <a:t>?</a:t>
            </a:r>
            <a:endParaRPr lang="en-US" sz="22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6969" y="2232523"/>
            <a:ext cx="58576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200" dirty="0"/>
              <a:t>Góc giữa hai vectơ bằng </a:t>
            </a:r>
            <a:r>
              <a:rPr lang="en-US" sz="2200" dirty="0" smtClean="0"/>
              <a:t>0</a:t>
            </a:r>
            <a:r>
              <a:rPr lang="en-US" sz="2200" baseline="30000" dirty="0" smtClean="0"/>
              <a:t>o</a:t>
            </a:r>
            <a:r>
              <a:rPr lang="vi-VN" sz="2200" dirty="0" smtClean="0"/>
              <a:t> </a:t>
            </a:r>
            <a:r>
              <a:rPr lang="vi-VN" sz="2200" dirty="0"/>
              <a:t>khi hai vectơ cùng hướng.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200" dirty="0"/>
              <a:t>Góc giữa hai vectơ </a:t>
            </a:r>
            <a:r>
              <a:rPr lang="vi-VN" sz="2200" dirty="0" smtClean="0"/>
              <a:t>bằng</a:t>
            </a:r>
            <a:r>
              <a:rPr lang="en-US" sz="2200" dirty="0"/>
              <a:t> </a:t>
            </a:r>
            <a:r>
              <a:rPr lang="en-US" sz="2200" dirty="0" smtClean="0"/>
              <a:t>180</a:t>
            </a:r>
            <a:r>
              <a:rPr lang="en-US" sz="2200" baseline="30000" dirty="0" smtClean="0"/>
              <a:t>o</a:t>
            </a:r>
            <a:r>
              <a:rPr lang="vi-VN" sz="2200" dirty="0" smtClean="0"/>
              <a:t> </a:t>
            </a:r>
            <a:r>
              <a:rPr lang="vi-VN" sz="2200" dirty="0"/>
              <a:t>khi hai vectơ ngược hướng.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ath Subject for Middle School - 8th Grade: Measurement by Slidesgo">
  <a:themeElements>
    <a:clrScheme name="Simple Light">
      <a:dk1>
        <a:srgbClr val="000000"/>
      </a:dk1>
      <a:lt1>
        <a:srgbClr val="D97245"/>
      </a:lt1>
      <a:dk2>
        <a:srgbClr val="FCC353"/>
      </a:dk2>
      <a:lt2>
        <a:srgbClr val="FFD4D4"/>
      </a:lt2>
      <a:accent1>
        <a:srgbClr val="FCF9E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966</Words>
  <Application>Microsoft Office PowerPoint</Application>
  <PresentationFormat>On-screen Show (16:9)</PresentationFormat>
  <Paragraphs>250</Paragraphs>
  <Slides>49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Arial</vt:lpstr>
      <vt:lpstr>Symbol</vt:lpstr>
      <vt:lpstr>Cambria Math</vt:lpstr>
      <vt:lpstr>Montserrat Medium</vt:lpstr>
      <vt:lpstr>Bebas Neue</vt:lpstr>
      <vt:lpstr>Exo 2 Black</vt:lpstr>
      <vt:lpstr>Montserrat</vt:lpstr>
      <vt:lpstr>Calibri</vt:lpstr>
      <vt:lpstr>Times New Roman</vt:lpstr>
      <vt:lpstr>Archivo Black</vt:lpstr>
      <vt:lpstr>Wingdings</vt:lpstr>
      <vt:lpstr>Math Subject for Middle School - 8th Grade: Measurement by Slidesgo</vt:lpstr>
      <vt:lpstr>NHIỆT LIỆT CHÀO ĐÓN  CÁC EM ĐẾN VỚI BÀI HỌC MỚI!</vt:lpstr>
      <vt:lpstr>KHỞI ĐỘNG</vt:lpstr>
      <vt:lpstr>KHỞI ĐỘNG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ĐÓN  CÁC EM ĐẾN VỚI BÀI HỌC MỚI!</dc:title>
  <dc:creator>User</dc:creator>
  <cp:lastModifiedBy>Microsoft account</cp:lastModifiedBy>
  <cp:revision>60</cp:revision>
  <dcterms:modified xsi:type="dcterms:W3CDTF">2022-09-28T03:51:25Z</dcterms:modified>
</cp:coreProperties>
</file>