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9" r:id="rId2"/>
  </p:sldMasterIdLst>
  <p:notesMasterIdLst>
    <p:notesMasterId r:id="rId31"/>
  </p:notesMasterIdLst>
  <p:sldIdLst>
    <p:sldId id="256" r:id="rId3"/>
    <p:sldId id="257" r:id="rId4"/>
    <p:sldId id="264" r:id="rId5"/>
    <p:sldId id="258" r:id="rId6"/>
    <p:sldId id="259" r:id="rId7"/>
    <p:sldId id="260" r:id="rId8"/>
    <p:sldId id="261" r:id="rId9"/>
    <p:sldId id="263"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Lst>
  <p:sldSz cx="9144000" cy="5143500" type="screen16x9"/>
  <p:notesSz cx="6858000" cy="9144000"/>
  <p:embeddedFontLst>
    <p:embeddedFont>
      <p:font typeface="Anybody"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Cambria Math" panose="02040503050406030204" pitchFamily="18" charset="0"/>
      <p:regular r:id="rId42"/>
    </p:embeddedFont>
    <p:embeddedFont>
      <p:font typeface="Nunito Light" pitchFamily="2" charset="0"/>
      <p:regular r:id="rId43"/>
      <p: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ABD29C-E8D1-4DBE-BDB6-4718CE3120C1}">
  <a:tblStyle styleId="{78ABD29C-E8D1-4DBE-BDB6-4718CE3120C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9451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4321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319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6432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2680dddf6eb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2680dddf6eb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812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345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735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2680dddf6eb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2680dddf6eb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003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0849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864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2680dddf6eb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2680dddf6eb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7665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865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103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6e1a3756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26e1a3756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2680dddf6eb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2680dddf6eb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46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24225" y="1615050"/>
            <a:ext cx="6895800" cy="19134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9"/>
        <p:cNvGrpSpPr/>
        <p:nvPr/>
      </p:nvGrpSpPr>
      <p:grpSpPr>
        <a:xfrm>
          <a:off x="0" y="0"/>
          <a:ext cx="0" cy="0"/>
          <a:chOff x="0" y="0"/>
          <a:chExt cx="0" cy="0"/>
        </a:xfrm>
      </p:grpSpPr>
      <p:sp>
        <p:nvSpPr>
          <p:cNvPr id="370" name="Google Shape;370;p11"/>
          <p:cNvSpPr txBox="1">
            <a:spLocks noGrp="1"/>
          </p:cNvSpPr>
          <p:nvPr>
            <p:ph type="title" hasCustomPrompt="1"/>
          </p:nvPr>
        </p:nvSpPr>
        <p:spPr>
          <a:xfrm>
            <a:off x="1284000" y="1057549"/>
            <a:ext cx="6576000" cy="1716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71" name="Google Shape;371;p11"/>
          <p:cNvSpPr txBox="1">
            <a:spLocks noGrp="1"/>
          </p:cNvSpPr>
          <p:nvPr>
            <p:ph type="subTitle" idx="1"/>
          </p:nvPr>
        </p:nvSpPr>
        <p:spPr>
          <a:xfrm>
            <a:off x="1284000" y="2774099"/>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372" name="Google Shape;372;p11"/>
          <p:cNvGrpSpPr/>
          <p:nvPr/>
        </p:nvGrpSpPr>
        <p:grpSpPr>
          <a:xfrm>
            <a:off x="-2134075" y="270738"/>
            <a:ext cx="11043500" cy="6113838"/>
            <a:chOff x="-2134075" y="270738"/>
            <a:chExt cx="11043500" cy="6113838"/>
          </a:xfrm>
        </p:grpSpPr>
        <p:sp>
          <p:nvSpPr>
            <p:cNvPr id="373" name="Google Shape;373;p11"/>
            <p:cNvSpPr/>
            <p:nvPr/>
          </p:nvSpPr>
          <p:spPr>
            <a:xfrm>
              <a:off x="-2134075" y="3689675"/>
              <a:ext cx="2694900" cy="269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374" name="Google Shape;374;p11"/>
            <p:cNvGrpSpPr/>
            <p:nvPr/>
          </p:nvGrpSpPr>
          <p:grpSpPr>
            <a:xfrm>
              <a:off x="8792725" y="270738"/>
              <a:ext cx="116700" cy="2245222"/>
              <a:chOff x="245250" y="2629538"/>
              <a:chExt cx="116700" cy="2245222"/>
            </a:xfrm>
          </p:grpSpPr>
          <p:sp>
            <p:nvSpPr>
              <p:cNvPr id="375" name="Google Shape;375;p11"/>
              <p:cNvSpPr/>
              <p:nvPr/>
            </p:nvSpPr>
            <p:spPr>
              <a:xfrm>
                <a:off x="245250" y="41499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6" name="Google Shape;376;p11"/>
              <p:cNvSpPr/>
              <p:nvPr/>
            </p:nvSpPr>
            <p:spPr>
              <a:xfrm>
                <a:off x="245250" y="4453986"/>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7" name="Google Shape;377;p11"/>
              <p:cNvSpPr/>
              <p:nvPr/>
            </p:nvSpPr>
            <p:spPr>
              <a:xfrm>
                <a:off x="245250" y="4758059"/>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8" name="Google Shape;378;p11"/>
              <p:cNvSpPr/>
              <p:nvPr/>
            </p:nvSpPr>
            <p:spPr>
              <a:xfrm>
                <a:off x="245250" y="38458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9" name="Google Shape;379;p11"/>
              <p:cNvSpPr/>
              <p:nvPr/>
            </p:nvSpPr>
            <p:spPr>
              <a:xfrm>
                <a:off x="245250" y="354176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0" name="Google Shape;380;p11"/>
              <p:cNvSpPr/>
              <p:nvPr/>
            </p:nvSpPr>
            <p:spPr>
              <a:xfrm>
                <a:off x="245250" y="323768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1" name="Google Shape;381;p11"/>
              <p:cNvSpPr/>
              <p:nvPr/>
            </p:nvSpPr>
            <p:spPr>
              <a:xfrm>
                <a:off x="245250" y="29336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2" name="Google Shape;382;p11"/>
              <p:cNvSpPr/>
              <p:nvPr/>
            </p:nvSpPr>
            <p:spPr>
              <a:xfrm>
                <a:off x="245250" y="26295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83" name="Google Shape;383;p11"/>
            <p:cNvGrpSpPr/>
            <p:nvPr/>
          </p:nvGrpSpPr>
          <p:grpSpPr>
            <a:xfrm rot="10800000">
              <a:off x="361950" y="4728425"/>
              <a:ext cx="2606788" cy="292646"/>
              <a:chOff x="5823975" y="3462600"/>
              <a:chExt cx="2606788" cy="292646"/>
            </a:xfrm>
          </p:grpSpPr>
          <p:sp>
            <p:nvSpPr>
              <p:cNvPr id="384" name="Google Shape;384;p11"/>
              <p:cNvSpPr/>
              <p:nvPr/>
            </p:nvSpPr>
            <p:spPr>
              <a:xfrm rot="5400000">
                <a:off x="836116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5" name="Google Shape;385;p11"/>
              <p:cNvSpPr/>
              <p:nvPr/>
            </p:nvSpPr>
            <p:spPr>
              <a:xfrm rot="5400000">
                <a:off x="836116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6" name="Google Shape;386;p11"/>
              <p:cNvSpPr/>
              <p:nvPr/>
            </p:nvSpPr>
            <p:spPr>
              <a:xfrm rot="5400000">
                <a:off x="817993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7" name="Google Shape;387;p11"/>
              <p:cNvSpPr/>
              <p:nvPr/>
            </p:nvSpPr>
            <p:spPr>
              <a:xfrm rot="5400000">
                <a:off x="817993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8" name="Google Shape;388;p11"/>
              <p:cNvSpPr/>
              <p:nvPr/>
            </p:nvSpPr>
            <p:spPr>
              <a:xfrm rot="5400000">
                <a:off x="799870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9" name="Google Shape;389;p11"/>
              <p:cNvSpPr/>
              <p:nvPr/>
            </p:nvSpPr>
            <p:spPr>
              <a:xfrm rot="5400000">
                <a:off x="799870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0" name="Google Shape;390;p11"/>
              <p:cNvSpPr/>
              <p:nvPr/>
            </p:nvSpPr>
            <p:spPr>
              <a:xfrm rot="5400000">
                <a:off x="781748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1" name="Google Shape;391;p11"/>
              <p:cNvSpPr/>
              <p:nvPr/>
            </p:nvSpPr>
            <p:spPr>
              <a:xfrm rot="5400000">
                <a:off x="781748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2" name="Google Shape;392;p11"/>
              <p:cNvSpPr/>
              <p:nvPr/>
            </p:nvSpPr>
            <p:spPr>
              <a:xfrm rot="5400000">
                <a:off x="7636252"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3" name="Google Shape;393;p11"/>
              <p:cNvSpPr/>
              <p:nvPr/>
            </p:nvSpPr>
            <p:spPr>
              <a:xfrm rot="5400000">
                <a:off x="7636252"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4" name="Google Shape;394;p11"/>
              <p:cNvSpPr/>
              <p:nvPr/>
            </p:nvSpPr>
            <p:spPr>
              <a:xfrm rot="5400000">
                <a:off x="745502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5" name="Google Shape;395;p11"/>
              <p:cNvSpPr/>
              <p:nvPr/>
            </p:nvSpPr>
            <p:spPr>
              <a:xfrm rot="5400000">
                <a:off x="745502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6" name="Google Shape;396;p11"/>
              <p:cNvSpPr/>
              <p:nvPr/>
            </p:nvSpPr>
            <p:spPr>
              <a:xfrm rot="5400000">
                <a:off x="7273797"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7" name="Google Shape;397;p11"/>
              <p:cNvSpPr/>
              <p:nvPr/>
            </p:nvSpPr>
            <p:spPr>
              <a:xfrm rot="5400000">
                <a:off x="7273797"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8" name="Google Shape;398;p11"/>
              <p:cNvSpPr/>
              <p:nvPr/>
            </p:nvSpPr>
            <p:spPr>
              <a:xfrm rot="5400000">
                <a:off x="7092569"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9" name="Google Shape;399;p11"/>
              <p:cNvSpPr/>
              <p:nvPr/>
            </p:nvSpPr>
            <p:spPr>
              <a:xfrm rot="5400000">
                <a:off x="7092569"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0" name="Google Shape;400;p11"/>
              <p:cNvSpPr/>
              <p:nvPr/>
            </p:nvSpPr>
            <p:spPr>
              <a:xfrm rot="5400000">
                <a:off x="6911341"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1" name="Google Shape;401;p11"/>
              <p:cNvSpPr/>
              <p:nvPr/>
            </p:nvSpPr>
            <p:spPr>
              <a:xfrm rot="5400000">
                <a:off x="6911341"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2" name="Google Shape;402;p11"/>
              <p:cNvSpPr/>
              <p:nvPr/>
            </p:nvSpPr>
            <p:spPr>
              <a:xfrm rot="5400000">
                <a:off x="6730114"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3" name="Google Shape;403;p11"/>
              <p:cNvSpPr/>
              <p:nvPr/>
            </p:nvSpPr>
            <p:spPr>
              <a:xfrm rot="5400000">
                <a:off x="6730114"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4" name="Google Shape;404;p11"/>
              <p:cNvSpPr/>
              <p:nvPr/>
            </p:nvSpPr>
            <p:spPr>
              <a:xfrm rot="5400000">
                <a:off x="654888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5" name="Google Shape;405;p11"/>
              <p:cNvSpPr/>
              <p:nvPr/>
            </p:nvSpPr>
            <p:spPr>
              <a:xfrm rot="5400000">
                <a:off x="654888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6" name="Google Shape;406;p11"/>
              <p:cNvSpPr/>
              <p:nvPr/>
            </p:nvSpPr>
            <p:spPr>
              <a:xfrm rot="5400000">
                <a:off x="636765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7" name="Google Shape;407;p11"/>
              <p:cNvSpPr/>
              <p:nvPr/>
            </p:nvSpPr>
            <p:spPr>
              <a:xfrm rot="5400000">
                <a:off x="636765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8" name="Google Shape;408;p11"/>
              <p:cNvSpPr/>
              <p:nvPr/>
            </p:nvSpPr>
            <p:spPr>
              <a:xfrm rot="5400000">
                <a:off x="618643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9" name="Google Shape;409;p11"/>
              <p:cNvSpPr/>
              <p:nvPr/>
            </p:nvSpPr>
            <p:spPr>
              <a:xfrm rot="5400000">
                <a:off x="618643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0" name="Google Shape;410;p11"/>
              <p:cNvSpPr/>
              <p:nvPr/>
            </p:nvSpPr>
            <p:spPr>
              <a:xfrm rot="5400000">
                <a:off x="600520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1" name="Google Shape;411;p11"/>
              <p:cNvSpPr/>
              <p:nvPr/>
            </p:nvSpPr>
            <p:spPr>
              <a:xfrm rot="5400000">
                <a:off x="600520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2" name="Google Shape;412;p11"/>
              <p:cNvSpPr/>
              <p:nvPr/>
            </p:nvSpPr>
            <p:spPr>
              <a:xfrm rot="5400000">
                <a:off x="582397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3" name="Google Shape;413;p11"/>
              <p:cNvSpPr/>
              <p:nvPr/>
            </p:nvSpPr>
            <p:spPr>
              <a:xfrm rot="5400000">
                <a:off x="582397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415"/>
        <p:cNvGrpSpPr/>
        <p:nvPr/>
      </p:nvGrpSpPr>
      <p:grpSpPr>
        <a:xfrm>
          <a:off x="0" y="0"/>
          <a:ext cx="0" cy="0"/>
          <a:chOff x="0" y="0"/>
          <a:chExt cx="0" cy="0"/>
        </a:xfrm>
      </p:grpSpPr>
      <p:sp>
        <p:nvSpPr>
          <p:cNvPr id="416" name="Google Shape;416;p13"/>
          <p:cNvSpPr txBox="1">
            <a:spLocks noGrp="1"/>
          </p:cNvSpPr>
          <p:nvPr>
            <p:ph type="subTitle" idx="1"/>
          </p:nvPr>
        </p:nvSpPr>
        <p:spPr>
          <a:xfrm>
            <a:off x="1242200" y="1323875"/>
            <a:ext cx="6673200" cy="186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10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7" name="Google Shape;417;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8" name="Google Shape;418;p13"/>
          <p:cNvGrpSpPr/>
          <p:nvPr/>
        </p:nvGrpSpPr>
        <p:grpSpPr>
          <a:xfrm>
            <a:off x="-2134075" y="270754"/>
            <a:ext cx="11043500" cy="4604005"/>
            <a:chOff x="-2134075" y="270754"/>
            <a:chExt cx="11043500" cy="4604005"/>
          </a:xfrm>
        </p:grpSpPr>
        <p:sp>
          <p:nvSpPr>
            <p:cNvPr id="419" name="Google Shape;419;p13"/>
            <p:cNvSpPr/>
            <p:nvPr/>
          </p:nvSpPr>
          <p:spPr>
            <a:xfrm>
              <a:off x="-2134075" y="1963525"/>
              <a:ext cx="2694900" cy="269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 name="Google Shape;420;p13"/>
            <p:cNvGrpSpPr/>
            <p:nvPr/>
          </p:nvGrpSpPr>
          <p:grpSpPr>
            <a:xfrm>
              <a:off x="8792725" y="2629538"/>
              <a:ext cx="116700" cy="2245222"/>
              <a:chOff x="245250" y="2629538"/>
              <a:chExt cx="116700" cy="2245222"/>
            </a:xfrm>
          </p:grpSpPr>
          <p:sp>
            <p:nvSpPr>
              <p:cNvPr id="421" name="Google Shape;421;p13"/>
              <p:cNvSpPr/>
              <p:nvPr/>
            </p:nvSpPr>
            <p:spPr>
              <a:xfrm>
                <a:off x="245250" y="41499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245250" y="4453986"/>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245250" y="4758059"/>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245250" y="38458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245250" y="354176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45250" y="323768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45250" y="29336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245250" y="26295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13"/>
            <p:cNvGrpSpPr/>
            <p:nvPr/>
          </p:nvGrpSpPr>
          <p:grpSpPr>
            <a:xfrm rot="5400000">
              <a:off x="-941450" y="1427825"/>
              <a:ext cx="2606788" cy="292646"/>
              <a:chOff x="5823975" y="3462600"/>
              <a:chExt cx="2606788" cy="292646"/>
            </a:xfrm>
          </p:grpSpPr>
          <p:sp>
            <p:nvSpPr>
              <p:cNvPr id="430" name="Google Shape;430;p13"/>
              <p:cNvSpPr/>
              <p:nvPr/>
            </p:nvSpPr>
            <p:spPr>
              <a:xfrm rot="5400000">
                <a:off x="836116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rot="5400000">
                <a:off x="836116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rot="5400000">
                <a:off x="817993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rot="5400000">
                <a:off x="817993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rot="5400000">
                <a:off x="799870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rot="5400000">
                <a:off x="799870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rot="5400000">
                <a:off x="781748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rot="5400000">
                <a:off x="781748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rot="5400000">
                <a:off x="7636252"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rot="5400000">
                <a:off x="7636252"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rot="5400000">
                <a:off x="745502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rot="5400000">
                <a:off x="745502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rot="5400000">
                <a:off x="7273797"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rot="5400000">
                <a:off x="7273797"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rot="5400000">
                <a:off x="7092569"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rot="5400000">
                <a:off x="7092569"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rot="5400000">
                <a:off x="6911341"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rot="5400000">
                <a:off x="6911341"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rot="5400000">
                <a:off x="6730114"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rot="5400000">
                <a:off x="6730114"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rot="5400000">
                <a:off x="654888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rot="5400000">
                <a:off x="654888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rot="5400000">
                <a:off x="636765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rot="5400000">
                <a:off x="636765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rot="5400000">
                <a:off x="618643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rot="5400000">
                <a:off x="618643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rot="5400000">
                <a:off x="600520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rot="5400000">
                <a:off x="600520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rot="5400000">
                <a:off x="582397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rot="5400000">
                <a:off x="582397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spTree>
      <p:nvGrpSpPr>
        <p:cNvPr id="1" name="Shape 460"/>
        <p:cNvGrpSpPr/>
        <p:nvPr/>
      </p:nvGrpSpPr>
      <p:grpSpPr>
        <a:xfrm>
          <a:off x="0" y="0"/>
          <a:ext cx="0" cy="0"/>
          <a:chOff x="0" y="0"/>
          <a:chExt cx="0" cy="0"/>
        </a:xfrm>
      </p:grpSpPr>
      <p:sp>
        <p:nvSpPr>
          <p:cNvPr id="461" name="Google Shape;461;p1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2" name="Google Shape;462;p14"/>
          <p:cNvSpPr txBox="1">
            <a:spLocks noGrp="1"/>
          </p:cNvSpPr>
          <p:nvPr>
            <p:ph type="subTitle" idx="1"/>
          </p:nvPr>
        </p:nvSpPr>
        <p:spPr>
          <a:xfrm>
            <a:off x="3914400" y="1489363"/>
            <a:ext cx="4509600" cy="89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63" name="Google Shape;463;p14"/>
          <p:cNvGrpSpPr/>
          <p:nvPr/>
        </p:nvGrpSpPr>
        <p:grpSpPr>
          <a:xfrm>
            <a:off x="-2134075" y="270738"/>
            <a:ext cx="11043500" cy="6113838"/>
            <a:chOff x="-2134075" y="270738"/>
            <a:chExt cx="11043500" cy="6113838"/>
          </a:xfrm>
        </p:grpSpPr>
        <p:sp>
          <p:nvSpPr>
            <p:cNvPr id="464" name="Google Shape;464;p14"/>
            <p:cNvSpPr/>
            <p:nvPr/>
          </p:nvSpPr>
          <p:spPr>
            <a:xfrm>
              <a:off x="-2134075" y="3689675"/>
              <a:ext cx="2694900" cy="269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14"/>
            <p:cNvGrpSpPr/>
            <p:nvPr/>
          </p:nvGrpSpPr>
          <p:grpSpPr>
            <a:xfrm>
              <a:off x="8792725" y="270738"/>
              <a:ext cx="116700" cy="2245222"/>
              <a:chOff x="245250" y="2629538"/>
              <a:chExt cx="116700" cy="2245222"/>
            </a:xfrm>
          </p:grpSpPr>
          <p:sp>
            <p:nvSpPr>
              <p:cNvPr id="466" name="Google Shape;466;p14"/>
              <p:cNvSpPr/>
              <p:nvPr/>
            </p:nvSpPr>
            <p:spPr>
              <a:xfrm>
                <a:off x="245250" y="41499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245250" y="4453986"/>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245250" y="4758059"/>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245250" y="38458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245250" y="354176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245250" y="323768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245250" y="29336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245250" y="26295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14"/>
            <p:cNvGrpSpPr/>
            <p:nvPr/>
          </p:nvGrpSpPr>
          <p:grpSpPr>
            <a:xfrm rot="10800000">
              <a:off x="361950" y="4728425"/>
              <a:ext cx="2606788" cy="292646"/>
              <a:chOff x="5823975" y="3462600"/>
              <a:chExt cx="2606788" cy="292646"/>
            </a:xfrm>
          </p:grpSpPr>
          <p:sp>
            <p:nvSpPr>
              <p:cNvPr id="475" name="Google Shape;475;p14"/>
              <p:cNvSpPr/>
              <p:nvPr/>
            </p:nvSpPr>
            <p:spPr>
              <a:xfrm rot="5400000">
                <a:off x="836116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rot="5400000">
                <a:off x="836116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rot="5400000">
                <a:off x="817993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rot="5400000">
                <a:off x="817993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rot="5400000">
                <a:off x="799870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rot="5400000">
                <a:off x="799870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rot="5400000">
                <a:off x="781748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rot="5400000">
                <a:off x="781748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rot="5400000">
                <a:off x="7636252"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rot="5400000">
                <a:off x="7636252"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rot="5400000">
                <a:off x="745502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rot="5400000">
                <a:off x="745502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rot="5400000">
                <a:off x="7273797"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rot="5400000">
                <a:off x="7273797"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rot="5400000">
                <a:off x="7092569"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rot="5400000">
                <a:off x="7092569"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rot="5400000">
                <a:off x="6911341"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rot="5400000">
                <a:off x="6911341"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rot="5400000">
                <a:off x="6730114"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rot="5400000">
                <a:off x="6730114"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rot="5400000">
                <a:off x="654888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rot="5400000">
                <a:off x="654888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rot="5400000">
                <a:off x="636765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rot="5400000">
                <a:off x="636765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rot="5400000">
                <a:off x="618643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rot="5400000">
                <a:off x="618643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rot="5400000">
                <a:off x="600520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rot="5400000">
                <a:off x="600520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rot="5400000">
                <a:off x="582397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rot="5400000">
                <a:off x="582397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05" name="Google Shape;505;p14"/>
          <p:cNvSpPr txBox="1">
            <a:spLocks noGrp="1"/>
          </p:cNvSpPr>
          <p:nvPr>
            <p:ph type="subTitle" idx="2"/>
          </p:nvPr>
        </p:nvSpPr>
        <p:spPr>
          <a:xfrm>
            <a:off x="3914400" y="2507338"/>
            <a:ext cx="4509600" cy="1646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6">
    <p:spTree>
      <p:nvGrpSpPr>
        <p:cNvPr id="1" name="Shape 506"/>
        <p:cNvGrpSpPr/>
        <p:nvPr/>
      </p:nvGrpSpPr>
      <p:grpSpPr>
        <a:xfrm>
          <a:off x="0" y="0"/>
          <a:ext cx="0" cy="0"/>
          <a:chOff x="0" y="0"/>
          <a:chExt cx="0" cy="0"/>
        </a:xfrm>
      </p:grpSpPr>
      <p:sp>
        <p:nvSpPr>
          <p:cNvPr id="507" name="Google Shape;507;p1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8" name="Google Shape;508;p15"/>
          <p:cNvSpPr txBox="1">
            <a:spLocks noGrp="1"/>
          </p:cNvSpPr>
          <p:nvPr>
            <p:ph type="subTitle" idx="1"/>
          </p:nvPr>
        </p:nvSpPr>
        <p:spPr>
          <a:xfrm>
            <a:off x="726775" y="1787900"/>
            <a:ext cx="4613100" cy="2254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9" name="Google Shape;509;p15"/>
          <p:cNvSpPr/>
          <p:nvPr/>
        </p:nvSpPr>
        <p:spPr>
          <a:xfrm>
            <a:off x="8583175" y="805350"/>
            <a:ext cx="2694900" cy="269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15"/>
          <p:cNvGrpSpPr/>
          <p:nvPr/>
        </p:nvGrpSpPr>
        <p:grpSpPr>
          <a:xfrm>
            <a:off x="245250" y="539488"/>
            <a:ext cx="116700" cy="2245222"/>
            <a:chOff x="245250" y="2629538"/>
            <a:chExt cx="116700" cy="2245222"/>
          </a:xfrm>
        </p:grpSpPr>
        <p:sp>
          <p:nvSpPr>
            <p:cNvPr id="511" name="Google Shape;511;p15"/>
            <p:cNvSpPr/>
            <p:nvPr/>
          </p:nvSpPr>
          <p:spPr>
            <a:xfrm>
              <a:off x="245250" y="41499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245250" y="4453986"/>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a:off x="245250" y="4758059"/>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5"/>
            <p:cNvSpPr/>
            <p:nvPr/>
          </p:nvSpPr>
          <p:spPr>
            <a:xfrm>
              <a:off x="245250" y="38458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p:nvPr/>
          </p:nvSpPr>
          <p:spPr>
            <a:xfrm>
              <a:off x="245250" y="354176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5"/>
            <p:cNvSpPr/>
            <p:nvPr/>
          </p:nvSpPr>
          <p:spPr>
            <a:xfrm>
              <a:off x="245250" y="323768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5"/>
            <p:cNvSpPr/>
            <p:nvPr/>
          </p:nvSpPr>
          <p:spPr>
            <a:xfrm>
              <a:off x="245250" y="29336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5"/>
            <p:cNvSpPr/>
            <p:nvPr/>
          </p:nvSpPr>
          <p:spPr>
            <a:xfrm>
              <a:off x="245250" y="26295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15"/>
          <p:cNvGrpSpPr/>
          <p:nvPr/>
        </p:nvGrpSpPr>
        <p:grpSpPr>
          <a:xfrm rot="-5400000">
            <a:off x="7489325" y="3425025"/>
            <a:ext cx="2606788" cy="292646"/>
            <a:chOff x="5823975" y="3462600"/>
            <a:chExt cx="2606788" cy="292646"/>
          </a:xfrm>
        </p:grpSpPr>
        <p:sp>
          <p:nvSpPr>
            <p:cNvPr id="520" name="Google Shape;520;p15"/>
            <p:cNvSpPr/>
            <p:nvPr/>
          </p:nvSpPr>
          <p:spPr>
            <a:xfrm rot="5400000">
              <a:off x="836116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5"/>
            <p:cNvSpPr/>
            <p:nvPr/>
          </p:nvSpPr>
          <p:spPr>
            <a:xfrm rot="5400000">
              <a:off x="836116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rot="5400000">
              <a:off x="817993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rot="5400000">
              <a:off x="817993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rot="5400000">
              <a:off x="799870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5"/>
            <p:cNvSpPr/>
            <p:nvPr/>
          </p:nvSpPr>
          <p:spPr>
            <a:xfrm rot="5400000">
              <a:off x="799870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5"/>
            <p:cNvSpPr/>
            <p:nvPr/>
          </p:nvSpPr>
          <p:spPr>
            <a:xfrm rot="5400000">
              <a:off x="781748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5"/>
            <p:cNvSpPr/>
            <p:nvPr/>
          </p:nvSpPr>
          <p:spPr>
            <a:xfrm rot="5400000">
              <a:off x="781748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5"/>
            <p:cNvSpPr/>
            <p:nvPr/>
          </p:nvSpPr>
          <p:spPr>
            <a:xfrm rot="5400000">
              <a:off x="7636252"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rot="5400000">
              <a:off x="7636252"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rot="5400000">
              <a:off x="745502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rot="5400000">
              <a:off x="745502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rot="5400000">
              <a:off x="7273797"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rot="5400000">
              <a:off x="7273797"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rot="5400000">
              <a:off x="7092569"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5"/>
            <p:cNvSpPr/>
            <p:nvPr/>
          </p:nvSpPr>
          <p:spPr>
            <a:xfrm rot="5400000">
              <a:off x="7092569"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rot="5400000">
              <a:off x="6911341"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rot="5400000">
              <a:off x="6911341"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rot="5400000">
              <a:off x="6730114"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rot="5400000">
              <a:off x="6730114"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rot="5400000">
              <a:off x="654888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rot="5400000">
              <a:off x="654888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rot="5400000">
              <a:off x="636765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rot="5400000">
              <a:off x="636765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rot="5400000">
              <a:off x="618643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rot="5400000">
              <a:off x="618643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rot="5400000">
              <a:off x="600520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rot="5400000">
              <a:off x="600520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5"/>
            <p:cNvSpPr/>
            <p:nvPr/>
          </p:nvSpPr>
          <p:spPr>
            <a:xfrm rot="5400000">
              <a:off x="582397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rot="5400000">
              <a:off x="582397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04"/>
        <p:cNvGrpSpPr/>
        <p:nvPr/>
      </p:nvGrpSpPr>
      <p:grpSpPr>
        <a:xfrm>
          <a:off x="0" y="0"/>
          <a:ext cx="0" cy="0"/>
          <a:chOff x="0" y="0"/>
          <a:chExt cx="0" cy="0"/>
        </a:xfrm>
      </p:grpSpPr>
      <p:grpSp>
        <p:nvGrpSpPr>
          <p:cNvPr id="605" name="Google Shape;605;p17"/>
          <p:cNvGrpSpPr/>
          <p:nvPr/>
        </p:nvGrpSpPr>
        <p:grpSpPr>
          <a:xfrm>
            <a:off x="-2134075" y="270738"/>
            <a:ext cx="11043500" cy="6113838"/>
            <a:chOff x="-2134075" y="270738"/>
            <a:chExt cx="11043500" cy="6113838"/>
          </a:xfrm>
        </p:grpSpPr>
        <p:sp>
          <p:nvSpPr>
            <p:cNvPr id="606" name="Google Shape;606;p17"/>
            <p:cNvSpPr/>
            <p:nvPr/>
          </p:nvSpPr>
          <p:spPr>
            <a:xfrm>
              <a:off x="-2134075" y="3689675"/>
              <a:ext cx="2694900" cy="269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07;p17"/>
            <p:cNvGrpSpPr/>
            <p:nvPr/>
          </p:nvGrpSpPr>
          <p:grpSpPr>
            <a:xfrm>
              <a:off x="8792725" y="270738"/>
              <a:ext cx="116700" cy="2245222"/>
              <a:chOff x="245250" y="2629538"/>
              <a:chExt cx="116700" cy="2245222"/>
            </a:xfrm>
          </p:grpSpPr>
          <p:sp>
            <p:nvSpPr>
              <p:cNvPr id="608" name="Google Shape;608;p17"/>
              <p:cNvSpPr/>
              <p:nvPr/>
            </p:nvSpPr>
            <p:spPr>
              <a:xfrm>
                <a:off x="245250" y="41499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245250" y="4453986"/>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245250" y="4758059"/>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a:off x="245250" y="38458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245250" y="354176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245250" y="323768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245250" y="29336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245250" y="26295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17"/>
            <p:cNvGrpSpPr/>
            <p:nvPr/>
          </p:nvGrpSpPr>
          <p:grpSpPr>
            <a:xfrm rot="10800000">
              <a:off x="361950" y="4728425"/>
              <a:ext cx="2606788" cy="292646"/>
              <a:chOff x="5823975" y="3462600"/>
              <a:chExt cx="2606788" cy="292646"/>
            </a:xfrm>
          </p:grpSpPr>
          <p:sp>
            <p:nvSpPr>
              <p:cNvPr id="617" name="Google Shape;617;p17"/>
              <p:cNvSpPr/>
              <p:nvPr/>
            </p:nvSpPr>
            <p:spPr>
              <a:xfrm rot="5400000">
                <a:off x="836116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rot="5400000">
                <a:off x="836116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rot="5400000">
                <a:off x="817993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rot="5400000">
                <a:off x="817993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rot="5400000">
                <a:off x="799870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rot="5400000">
                <a:off x="799870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rot="5400000">
                <a:off x="781748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rot="5400000">
                <a:off x="781748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rot="5400000">
                <a:off x="7636252"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rot="5400000">
                <a:off x="7636252"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rot="5400000">
                <a:off x="745502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rot="5400000">
                <a:off x="745502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rot="5400000">
                <a:off x="7273797"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rot="5400000">
                <a:off x="7273797"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rot="5400000">
                <a:off x="7092569"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rot="5400000">
                <a:off x="7092569"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rot="5400000">
                <a:off x="6911341"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rot="5400000">
                <a:off x="6911341"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rot="5400000">
                <a:off x="6730114"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rot="5400000">
                <a:off x="6730114"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rot="5400000">
                <a:off x="654888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rot="5400000">
                <a:off x="654888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rot="5400000">
                <a:off x="636765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rot="5400000">
                <a:off x="636765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rot="5400000">
                <a:off x="618643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rot="5400000">
                <a:off x="618643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rot="5400000">
                <a:off x="600520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rot="5400000">
                <a:off x="600520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rot="5400000">
                <a:off x="582397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rot="5400000">
                <a:off x="582397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647"/>
        <p:cNvGrpSpPr/>
        <p:nvPr/>
      </p:nvGrpSpPr>
      <p:grpSpPr>
        <a:xfrm>
          <a:off x="0" y="0"/>
          <a:ext cx="0" cy="0"/>
          <a:chOff x="0" y="0"/>
          <a:chExt cx="0" cy="0"/>
        </a:xfrm>
      </p:grpSpPr>
      <p:grpSp>
        <p:nvGrpSpPr>
          <p:cNvPr id="648" name="Google Shape;648;p18"/>
          <p:cNvGrpSpPr/>
          <p:nvPr/>
        </p:nvGrpSpPr>
        <p:grpSpPr>
          <a:xfrm>
            <a:off x="245250" y="270754"/>
            <a:ext cx="11032825" cy="4604005"/>
            <a:chOff x="245250" y="270754"/>
            <a:chExt cx="11032825" cy="4604005"/>
          </a:xfrm>
        </p:grpSpPr>
        <p:sp>
          <p:nvSpPr>
            <p:cNvPr id="649" name="Google Shape;649;p18"/>
            <p:cNvSpPr/>
            <p:nvPr/>
          </p:nvSpPr>
          <p:spPr>
            <a:xfrm>
              <a:off x="8583175" y="1580125"/>
              <a:ext cx="2694900" cy="269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 name="Google Shape;650;p18"/>
            <p:cNvGrpSpPr/>
            <p:nvPr/>
          </p:nvGrpSpPr>
          <p:grpSpPr>
            <a:xfrm>
              <a:off x="245250" y="2629538"/>
              <a:ext cx="116700" cy="2245222"/>
              <a:chOff x="245250" y="2629538"/>
              <a:chExt cx="116700" cy="2245222"/>
            </a:xfrm>
          </p:grpSpPr>
          <p:sp>
            <p:nvSpPr>
              <p:cNvPr id="651" name="Google Shape;651;p18"/>
              <p:cNvSpPr/>
              <p:nvPr/>
            </p:nvSpPr>
            <p:spPr>
              <a:xfrm>
                <a:off x="245250" y="41499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8"/>
              <p:cNvSpPr/>
              <p:nvPr/>
            </p:nvSpPr>
            <p:spPr>
              <a:xfrm>
                <a:off x="245250" y="4453986"/>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8"/>
              <p:cNvSpPr/>
              <p:nvPr/>
            </p:nvSpPr>
            <p:spPr>
              <a:xfrm>
                <a:off x="245250" y="4758059"/>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8"/>
              <p:cNvSpPr/>
              <p:nvPr/>
            </p:nvSpPr>
            <p:spPr>
              <a:xfrm>
                <a:off x="245250" y="38458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8"/>
              <p:cNvSpPr/>
              <p:nvPr/>
            </p:nvSpPr>
            <p:spPr>
              <a:xfrm>
                <a:off x="245250" y="354176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8"/>
              <p:cNvSpPr/>
              <p:nvPr/>
            </p:nvSpPr>
            <p:spPr>
              <a:xfrm>
                <a:off x="245250" y="323768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8"/>
              <p:cNvSpPr/>
              <p:nvPr/>
            </p:nvSpPr>
            <p:spPr>
              <a:xfrm>
                <a:off x="245250" y="29336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8"/>
              <p:cNvSpPr/>
              <p:nvPr/>
            </p:nvSpPr>
            <p:spPr>
              <a:xfrm>
                <a:off x="245250" y="26295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18"/>
            <p:cNvGrpSpPr/>
            <p:nvPr/>
          </p:nvGrpSpPr>
          <p:grpSpPr>
            <a:xfrm rot="-5400000">
              <a:off x="7489325" y="1427825"/>
              <a:ext cx="2606788" cy="292646"/>
              <a:chOff x="5823975" y="3462600"/>
              <a:chExt cx="2606788" cy="292646"/>
            </a:xfrm>
          </p:grpSpPr>
          <p:sp>
            <p:nvSpPr>
              <p:cNvPr id="660" name="Google Shape;660;p18"/>
              <p:cNvSpPr/>
              <p:nvPr/>
            </p:nvSpPr>
            <p:spPr>
              <a:xfrm rot="5400000">
                <a:off x="836116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8"/>
              <p:cNvSpPr/>
              <p:nvPr/>
            </p:nvSpPr>
            <p:spPr>
              <a:xfrm rot="5400000">
                <a:off x="836116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8"/>
              <p:cNvSpPr/>
              <p:nvPr/>
            </p:nvSpPr>
            <p:spPr>
              <a:xfrm rot="5400000">
                <a:off x="817993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8"/>
              <p:cNvSpPr/>
              <p:nvPr/>
            </p:nvSpPr>
            <p:spPr>
              <a:xfrm rot="5400000">
                <a:off x="817993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8"/>
              <p:cNvSpPr/>
              <p:nvPr/>
            </p:nvSpPr>
            <p:spPr>
              <a:xfrm rot="5400000">
                <a:off x="799870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8"/>
              <p:cNvSpPr/>
              <p:nvPr/>
            </p:nvSpPr>
            <p:spPr>
              <a:xfrm rot="5400000">
                <a:off x="799870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8"/>
              <p:cNvSpPr/>
              <p:nvPr/>
            </p:nvSpPr>
            <p:spPr>
              <a:xfrm rot="5400000">
                <a:off x="781748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8"/>
              <p:cNvSpPr/>
              <p:nvPr/>
            </p:nvSpPr>
            <p:spPr>
              <a:xfrm rot="5400000">
                <a:off x="781748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8"/>
              <p:cNvSpPr/>
              <p:nvPr/>
            </p:nvSpPr>
            <p:spPr>
              <a:xfrm rot="5400000">
                <a:off x="7636252"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8"/>
              <p:cNvSpPr/>
              <p:nvPr/>
            </p:nvSpPr>
            <p:spPr>
              <a:xfrm rot="5400000">
                <a:off x="7636252"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rot="5400000">
                <a:off x="745502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8"/>
              <p:cNvSpPr/>
              <p:nvPr/>
            </p:nvSpPr>
            <p:spPr>
              <a:xfrm rot="5400000">
                <a:off x="745502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8"/>
              <p:cNvSpPr/>
              <p:nvPr/>
            </p:nvSpPr>
            <p:spPr>
              <a:xfrm rot="5400000">
                <a:off x="7273797"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8"/>
              <p:cNvSpPr/>
              <p:nvPr/>
            </p:nvSpPr>
            <p:spPr>
              <a:xfrm rot="5400000">
                <a:off x="7273797"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8"/>
              <p:cNvSpPr/>
              <p:nvPr/>
            </p:nvSpPr>
            <p:spPr>
              <a:xfrm rot="5400000">
                <a:off x="7092569"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8"/>
              <p:cNvSpPr/>
              <p:nvPr/>
            </p:nvSpPr>
            <p:spPr>
              <a:xfrm rot="5400000">
                <a:off x="7092569"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8"/>
              <p:cNvSpPr/>
              <p:nvPr/>
            </p:nvSpPr>
            <p:spPr>
              <a:xfrm rot="5400000">
                <a:off x="6911341"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8"/>
              <p:cNvSpPr/>
              <p:nvPr/>
            </p:nvSpPr>
            <p:spPr>
              <a:xfrm rot="5400000">
                <a:off x="6911341"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p:nvPr/>
            </p:nvSpPr>
            <p:spPr>
              <a:xfrm rot="5400000">
                <a:off x="6730114"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8"/>
              <p:cNvSpPr/>
              <p:nvPr/>
            </p:nvSpPr>
            <p:spPr>
              <a:xfrm rot="5400000">
                <a:off x="6730114"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8"/>
              <p:cNvSpPr/>
              <p:nvPr/>
            </p:nvSpPr>
            <p:spPr>
              <a:xfrm rot="5400000">
                <a:off x="654888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8"/>
              <p:cNvSpPr/>
              <p:nvPr/>
            </p:nvSpPr>
            <p:spPr>
              <a:xfrm rot="5400000">
                <a:off x="654888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8"/>
              <p:cNvSpPr/>
              <p:nvPr/>
            </p:nvSpPr>
            <p:spPr>
              <a:xfrm rot="5400000">
                <a:off x="636765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8"/>
              <p:cNvSpPr/>
              <p:nvPr/>
            </p:nvSpPr>
            <p:spPr>
              <a:xfrm rot="5400000">
                <a:off x="636765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8"/>
              <p:cNvSpPr/>
              <p:nvPr/>
            </p:nvSpPr>
            <p:spPr>
              <a:xfrm rot="5400000">
                <a:off x="618643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8"/>
              <p:cNvSpPr/>
              <p:nvPr/>
            </p:nvSpPr>
            <p:spPr>
              <a:xfrm rot="5400000">
                <a:off x="618643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8"/>
              <p:cNvSpPr/>
              <p:nvPr/>
            </p:nvSpPr>
            <p:spPr>
              <a:xfrm rot="5400000">
                <a:off x="600520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8"/>
              <p:cNvSpPr/>
              <p:nvPr/>
            </p:nvSpPr>
            <p:spPr>
              <a:xfrm rot="5400000">
                <a:off x="600520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8"/>
              <p:cNvSpPr/>
              <p:nvPr/>
            </p:nvSpPr>
            <p:spPr>
              <a:xfrm rot="5400000">
                <a:off x="582397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8"/>
              <p:cNvSpPr/>
              <p:nvPr/>
            </p:nvSpPr>
            <p:spPr>
              <a:xfrm rot="5400000">
                <a:off x="582397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4EAC-9E74-22EE-7BFC-BFAE563EB68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E606E2C-9B5D-DD19-1B01-05FB5E47AC3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6A22BE3-957E-C4EF-02F3-A0CEBB8CAF27}"/>
              </a:ext>
            </a:extLst>
          </p:cNvPr>
          <p:cNvSpPr>
            <a:spLocks noGrp="1"/>
          </p:cNvSpPr>
          <p:nvPr>
            <p:ph type="dt" sz="half" idx="10"/>
          </p:nvPr>
        </p:nvSpPr>
        <p:spPr/>
        <p:txBody>
          <a:bodyPr/>
          <a:lstStyle/>
          <a:p>
            <a:fld id="{1868B0CE-818C-4380-82B7-29791C7B25EB}" type="datetimeFigureOut">
              <a:rPr lang="en-US" smtClean="0"/>
              <a:t>9/7/2024</a:t>
            </a:fld>
            <a:endParaRPr lang="en-US"/>
          </a:p>
        </p:txBody>
      </p:sp>
      <p:sp>
        <p:nvSpPr>
          <p:cNvPr id="5" name="Footer Placeholder 4">
            <a:extLst>
              <a:ext uri="{FF2B5EF4-FFF2-40B4-BE49-F238E27FC236}">
                <a16:creationId xmlns:a16="http://schemas.microsoft.com/office/drawing/2014/main" id="{9A545949-4926-4EC2-A0AF-ED8B30D1B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BF57E3-9BE9-733D-DC08-2D3E1BE1B242}"/>
              </a:ext>
            </a:extLst>
          </p:cNvPr>
          <p:cNvSpPr>
            <a:spLocks noGrp="1"/>
          </p:cNvSpPr>
          <p:nvPr>
            <p:ph type="sldNum" sz="quarter" idx="12"/>
          </p:nvPr>
        </p:nvSpPr>
        <p:spPr/>
        <p:txBody>
          <a:bodyPr/>
          <a:lstStyle/>
          <a:p>
            <a:fld id="{4E6FFAEB-81D4-4FC8-AB64-3EAC53E506E8}" type="slidenum">
              <a:rPr lang="en-US" smtClean="0"/>
              <a:t>‹#›</a:t>
            </a:fld>
            <a:endParaRPr lang="en-US"/>
          </a:p>
        </p:txBody>
      </p:sp>
    </p:spTree>
    <p:extLst>
      <p:ext uri="{BB962C8B-B14F-4D97-AF65-F5344CB8AC3E}">
        <p14:creationId xmlns:p14="http://schemas.microsoft.com/office/powerpoint/2010/main" val="2251805711"/>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E226-8B84-0152-0BCD-AB24A923B9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F5312-E778-FB74-8351-7AA042DF7D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086AB-A123-D7C3-05EE-989280B85D68}"/>
              </a:ext>
            </a:extLst>
          </p:cNvPr>
          <p:cNvSpPr>
            <a:spLocks noGrp="1"/>
          </p:cNvSpPr>
          <p:nvPr>
            <p:ph type="dt" sz="half" idx="10"/>
          </p:nvPr>
        </p:nvSpPr>
        <p:spPr/>
        <p:txBody>
          <a:bodyPr/>
          <a:lstStyle/>
          <a:p>
            <a:fld id="{1868B0CE-818C-4380-82B7-29791C7B25EB}" type="datetimeFigureOut">
              <a:rPr lang="en-US" smtClean="0"/>
              <a:t>9/7/2024</a:t>
            </a:fld>
            <a:endParaRPr lang="en-US"/>
          </a:p>
        </p:txBody>
      </p:sp>
      <p:sp>
        <p:nvSpPr>
          <p:cNvPr id="5" name="Footer Placeholder 4">
            <a:extLst>
              <a:ext uri="{FF2B5EF4-FFF2-40B4-BE49-F238E27FC236}">
                <a16:creationId xmlns:a16="http://schemas.microsoft.com/office/drawing/2014/main" id="{BE6B1CCA-BA4F-7C7E-2D86-2AA5F6472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9108A-8E4A-8CDF-FB4E-4C032961488B}"/>
              </a:ext>
            </a:extLst>
          </p:cNvPr>
          <p:cNvSpPr>
            <a:spLocks noGrp="1"/>
          </p:cNvSpPr>
          <p:nvPr>
            <p:ph type="sldNum" sz="quarter" idx="12"/>
          </p:nvPr>
        </p:nvSpPr>
        <p:spPr/>
        <p:txBody>
          <a:bodyPr/>
          <a:lstStyle/>
          <a:p>
            <a:fld id="{4E6FFAEB-81D4-4FC8-AB64-3EAC53E506E8}" type="slidenum">
              <a:rPr lang="en-US" smtClean="0"/>
              <a:t>‹#›</a:t>
            </a:fld>
            <a:endParaRPr lang="en-US"/>
          </a:p>
        </p:txBody>
      </p:sp>
    </p:spTree>
    <p:extLst>
      <p:ext uri="{BB962C8B-B14F-4D97-AF65-F5344CB8AC3E}">
        <p14:creationId xmlns:p14="http://schemas.microsoft.com/office/powerpoint/2010/main" val="2206437463"/>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F663-4A73-ACE6-8EE8-0047E812A5B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3DCB325-1C32-875D-4885-737B549FAAE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918F7B-523D-96CA-9B41-1537C49BF079}"/>
              </a:ext>
            </a:extLst>
          </p:cNvPr>
          <p:cNvSpPr>
            <a:spLocks noGrp="1"/>
          </p:cNvSpPr>
          <p:nvPr>
            <p:ph type="dt" sz="half" idx="10"/>
          </p:nvPr>
        </p:nvSpPr>
        <p:spPr/>
        <p:txBody>
          <a:bodyPr/>
          <a:lstStyle/>
          <a:p>
            <a:fld id="{1868B0CE-818C-4380-82B7-29791C7B25EB}" type="datetimeFigureOut">
              <a:rPr lang="en-US" smtClean="0"/>
              <a:t>9/7/2024</a:t>
            </a:fld>
            <a:endParaRPr lang="en-US"/>
          </a:p>
        </p:txBody>
      </p:sp>
      <p:sp>
        <p:nvSpPr>
          <p:cNvPr id="5" name="Footer Placeholder 4">
            <a:extLst>
              <a:ext uri="{FF2B5EF4-FFF2-40B4-BE49-F238E27FC236}">
                <a16:creationId xmlns:a16="http://schemas.microsoft.com/office/drawing/2014/main" id="{36E1F8F6-D9F5-BFBB-5DD5-6A22C167B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838B4-B64C-FDBD-D2FF-3E8A86E41F31}"/>
              </a:ext>
            </a:extLst>
          </p:cNvPr>
          <p:cNvSpPr>
            <a:spLocks noGrp="1"/>
          </p:cNvSpPr>
          <p:nvPr>
            <p:ph type="sldNum" sz="quarter" idx="12"/>
          </p:nvPr>
        </p:nvSpPr>
        <p:spPr/>
        <p:txBody>
          <a:bodyPr/>
          <a:lstStyle/>
          <a:p>
            <a:fld id="{4E6FFAEB-81D4-4FC8-AB64-3EAC53E506E8}" type="slidenum">
              <a:rPr lang="en-US" smtClean="0"/>
              <a:t>‹#›</a:t>
            </a:fld>
            <a:endParaRPr lang="en-US"/>
          </a:p>
        </p:txBody>
      </p:sp>
    </p:spTree>
    <p:extLst>
      <p:ext uri="{BB962C8B-B14F-4D97-AF65-F5344CB8AC3E}">
        <p14:creationId xmlns:p14="http://schemas.microsoft.com/office/powerpoint/2010/main" val="559190318"/>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1291500" y="2079575"/>
            <a:ext cx="5067600" cy="1511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 name="Google Shape;12;p3"/>
          <p:cNvSpPr txBox="1">
            <a:spLocks noGrp="1"/>
          </p:cNvSpPr>
          <p:nvPr>
            <p:ph type="title" idx="2" hasCustomPrompt="1"/>
          </p:nvPr>
        </p:nvSpPr>
        <p:spPr>
          <a:xfrm>
            <a:off x="1291500" y="1012925"/>
            <a:ext cx="1652100" cy="915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 name="Google Shape;13;p3"/>
          <p:cNvSpPr txBox="1">
            <a:spLocks noGrp="1"/>
          </p:cNvSpPr>
          <p:nvPr>
            <p:ph type="subTitle" idx="1"/>
          </p:nvPr>
        </p:nvSpPr>
        <p:spPr>
          <a:xfrm>
            <a:off x="1291500" y="3741725"/>
            <a:ext cx="50676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 name="Google Shape;14;p3"/>
          <p:cNvGrpSpPr/>
          <p:nvPr/>
        </p:nvGrpSpPr>
        <p:grpSpPr>
          <a:xfrm>
            <a:off x="-2134075" y="270738"/>
            <a:ext cx="11043500" cy="6113838"/>
            <a:chOff x="-2134075" y="270738"/>
            <a:chExt cx="11043500" cy="6113838"/>
          </a:xfrm>
        </p:grpSpPr>
        <p:sp>
          <p:nvSpPr>
            <p:cNvPr id="15" name="Google Shape;15;p3"/>
            <p:cNvSpPr/>
            <p:nvPr/>
          </p:nvSpPr>
          <p:spPr>
            <a:xfrm>
              <a:off x="-2134075" y="3689675"/>
              <a:ext cx="2694900" cy="269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6" name="Google Shape;16;p3"/>
            <p:cNvGrpSpPr/>
            <p:nvPr/>
          </p:nvGrpSpPr>
          <p:grpSpPr>
            <a:xfrm>
              <a:off x="8792725" y="270738"/>
              <a:ext cx="116700" cy="2245222"/>
              <a:chOff x="245250" y="2629538"/>
              <a:chExt cx="116700" cy="2245222"/>
            </a:xfrm>
          </p:grpSpPr>
          <p:sp>
            <p:nvSpPr>
              <p:cNvPr id="17" name="Google Shape;17;p3"/>
              <p:cNvSpPr/>
              <p:nvPr/>
            </p:nvSpPr>
            <p:spPr>
              <a:xfrm>
                <a:off x="245250" y="41499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 name="Google Shape;18;p3"/>
              <p:cNvSpPr/>
              <p:nvPr/>
            </p:nvSpPr>
            <p:spPr>
              <a:xfrm>
                <a:off x="245250" y="4453986"/>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9" name="Google Shape;19;p3"/>
              <p:cNvSpPr/>
              <p:nvPr/>
            </p:nvSpPr>
            <p:spPr>
              <a:xfrm>
                <a:off x="245250" y="4758059"/>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20;p3"/>
              <p:cNvSpPr/>
              <p:nvPr/>
            </p:nvSpPr>
            <p:spPr>
              <a:xfrm>
                <a:off x="245250" y="38458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21;p3"/>
              <p:cNvSpPr/>
              <p:nvPr/>
            </p:nvSpPr>
            <p:spPr>
              <a:xfrm>
                <a:off x="245250" y="354176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2" name="Google Shape;22;p3"/>
              <p:cNvSpPr/>
              <p:nvPr/>
            </p:nvSpPr>
            <p:spPr>
              <a:xfrm>
                <a:off x="245250" y="323768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 name="Google Shape;23;p3"/>
              <p:cNvSpPr/>
              <p:nvPr/>
            </p:nvSpPr>
            <p:spPr>
              <a:xfrm>
                <a:off x="245250" y="29336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 name="Google Shape;24;p3"/>
              <p:cNvSpPr/>
              <p:nvPr/>
            </p:nvSpPr>
            <p:spPr>
              <a:xfrm>
                <a:off x="245250" y="26295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5" name="Google Shape;25;p3"/>
            <p:cNvGrpSpPr/>
            <p:nvPr/>
          </p:nvGrpSpPr>
          <p:grpSpPr>
            <a:xfrm rot="10800000">
              <a:off x="361950" y="4728425"/>
              <a:ext cx="2606788" cy="292646"/>
              <a:chOff x="5823975" y="3462600"/>
              <a:chExt cx="2606788" cy="292646"/>
            </a:xfrm>
          </p:grpSpPr>
          <p:sp>
            <p:nvSpPr>
              <p:cNvPr id="26" name="Google Shape;26;p3"/>
              <p:cNvSpPr/>
              <p:nvPr/>
            </p:nvSpPr>
            <p:spPr>
              <a:xfrm rot="5400000">
                <a:off x="836116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7" name="Google Shape;27;p3"/>
              <p:cNvSpPr/>
              <p:nvPr/>
            </p:nvSpPr>
            <p:spPr>
              <a:xfrm rot="5400000">
                <a:off x="836116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28;p3"/>
              <p:cNvSpPr/>
              <p:nvPr/>
            </p:nvSpPr>
            <p:spPr>
              <a:xfrm rot="5400000">
                <a:off x="817993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 name="Google Shape;29;p3"/>
              <p:cNvSpPr/>
              <p:nvPr/>
            </p:nvSpPr>
            <p:spPr>
              <a:xfrm rot="5400000">
                <a:off x="817993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 name="Google Shape;30;p3"/>
              <p:cNvSpPr/>
              <p:nvPr/>
            </p:nvSpPr>
            <p:spPr>
              <a:xfrm rot="5400000">
                <a:off x="799870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 name="Google Shape;31;p3"/>
              <p:cNvSpPr/>
              <p:nvPr/>
            </p:nvSpPr>
            <p:spPr>
              <a:xfrm rot="5400000">
                <a:off x="799870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32;p3"/>
              <p:cNvSpPr/>
              <p:nvPr/>
            </p:nvSpPr>
            <p:spPr>
              <a:xfrm rot="5400000">
                <a:off x="781748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 name="Google Shape;33;p3"/>
              <p:cNvSpPr/>
              <p:nvPr/>
            </p:nvSpPr>
            <p:spPr>
              <a:xfrm rot="5400000">
                <a:off x="781748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 name="Google Shape;34;p3"/>
              <p:cNvSpPr/>
              <p:nvPr/>
            </p:nvSpPr>
            <p:spPr>
              <a:xfrm rot="5400000">
                <a:off x="7636252"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35;p3"/>
              <p:cNvSpPr/>
              <p:nvPr/>
            </p:nvSpPr>
            <p:spPr>
              <a:xfrm rot="5400000">
                <a:off x="7636252"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36;p3"/>
              <p:cNvSpPr/>
              <p:nvPr/>
            </p:nvSpPr>
            <p:spPr>
              <a:xfrm rot="5400000">
                <a:off x="745502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37;p3"/>
              <p:cNvSpPr/>
              <p:nvPr/>
            </p:nvSpPr>
            <p:spPr>
              <a:xfrm rot="5400000">
                <a:off x="745502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 name="Google Shape;38;p3"/>
              <p:cNvSpPr/>
              <p:nvPr/>
            </p:nvSpPr>
            <p:spPr>
              <a:xfrm rot="5400000">
                <a:off x="7273797"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 name="Google Shape;39;p3"/>
              <p:cNvSpPr/>
              <p:nvPr/>
            </p:nvSpPr>
            <p:spPr>
              <a:xfrm rot="5400000">
                <a:off x="7273797"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 name="Google Shape;40;p3"/>
              <p:cNvSpPr/>
              <p:nvPr/>
            </p:nvSpPr>
            <p:spPr>
              <a:xfrm rot="5400000">
                <a:off x="7092569"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 name="Google Shape;41;p3"/>
              <p:cNvSpPr/>
              <p:nvPr/>
            </p:nvSpPr>
            <p:spPr>
              <a:xfrm rot="5400000">
                <a:off x="7092569"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2" name="Google Shape;42;p3"/>
              <p:cNvSpPr/>
              <p:nvPr/>
            </p:nvSpPr>
            <p:spPr>
              <a:xfrm rot="5400000">
                <a:off x="6911341"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3" name="Google Shape;43;p3"/>
              <p:cNvSpPr/>
              <p:nvPr/>
            </p:nvSpPr>
            <p:spPr>
              <a:xfrm rot="5400000">
                <a:off x="6911341"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4" name="Google Shape;44;p3"/>
              <p:cNvSpPr/>
              <p:nvPr/>
            </p:nvSpPr>
            <p:spPr>
              <a:xfrm rot="5400000">
                <a:off x="6730114"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5" name="Google Shape;45;p3"/>
              <p:cNvSpPr/>
              <p:nvPr/>
            </p:nvSpPr>
            <p:spPr>
              <a:xfrm rot="5400000">
                <a:off x="6730114"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6" name="Google Shape;46;p3"/>
              <p:cNvSpPr/>
              <p:nvPr/>
            </p:nvSpPr>
            <p:spPr>
              <a:xfrm rot="5400000">
                <a:off x="654888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7" name="Google Shape;47;p3"/>
              <p:cNvSpPr/>
              <p:nvPr/>
            </p:nvSpPr>
            <p:spPr>
              <a:xfrm rot="5400000">
                <a:off x="654888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 name="Google Shape;48;p3"/>
              <p:cNvSpPr/>
              <p:nvPr/>
            </p:nvSpPr>
            <p:spPr>
              <a:xfrm rot="5400000">
                <a:off x="636765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 name="Google Shape;49;p3"/>
              <p:cNvSpPr/>
              <p:nvPr/>
            </p:nvSpPr>
            <p:spPr>
              <a:xfrm rot="5400000">
                <a:off x="636765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50;p3"/>
              <p:cNvSpPr/>
              <p:nvPr/>
            </p:nvSpPr>
            <p:spPr>
              <a:xfrm rot="5400000">
                <a:off x="618643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 name="Google Shape;51;p3"/>
              <p:cNvSpPr/>
              <p:nvPr/>
            </p:nvSpPr>
            <p:spPr>
              <a:xfrm rot="5400000">
                <a:off x="618643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2" name="Google Shape;52;p3"/>
              <p:cNvSpPr/>
              <p:nvPr/>
            </p:nvSpPr>
            <p:spPr>
              <a:xfrm rot="5400000">
                <a:off x="600520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3" name="Google Shape;53;p3"/>
              <p:cNvSpPr/>
              <p:nvPr/>
            </p:nvSpPr>
            <p:spPr>
              <a:xfrm rot="5400000">
                <a:off x="600520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4" name="Google Shape;54;p3"/>
              <p:cNvSpPr/>
              <p:nvPr/>
            </p:nvSpPr>
            <p:spPr>
              <a:xfrm rot="5400000">
                <a:off x="582397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5" name="Google Shape;55;p3"/>
              <p:cNvSpPr/>
              <p:nvPr/>
            </p:nvSpPr>
            <p:spPr>
              <a:xfrm rot="5400000">
                <a:off x="582397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E656-E62C-1EB6-AC39-EE49EAB5CD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9F279-E884-C34E-2D0D-30C0AD629DD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5A77CB-4C51-BBD0-C4A7-824664372A0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35B4A6-4BF5-9503-01BB-C9CF1D6983A0}"/>
              </a:ext>
            </a:extLst>
          </p:cNvPr>
          <p:cNvSpPr>
            <a:spLocks noGrp="1"/>
          </p:cNvSpPr>
          <p:nvPr>
            <p:ph type="dt" sz="half" idx="10"/>
          </p:nvPr>
        </p:nvSpPr>
        <p:spPr/>
        <p:txBody>
          <a:bodyPr/>
          <a:lstStyle/>
          <a:p>
            <a:fld id="{1868B0CE-818C-4380-82B7-29791C7B25EB}" type="datetimeFigureOut">
              <a:rPr lang="en-US" smtClean="0"/>
              <a:t>9/7/2024</a:t>
            </a:fld>
            <a:endParaRPr lang="en-US"/>
          </a:p>
        </p:txBody>
      </p:sp>
      <p:sp>
        <p:nvSpPr>
          <p:cNvPr id="6" name="Footer Placeholder 5">
            <a:extLst>
              <a:ext uri="{FF2B5EF4-FFF2-40B4-BE49-F238E27FC236}">
                <a16:creationId xmlns:a16="http://schemas.microsoft.com/office/drawing/2014/main" id="{018AFF84-EA8B-02D9-4551-91BB7857AE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0F0097-5D3F-DEAB-BC8C-479BA52D121C}"/>
              </a:ext>
            </a:extLst>
          </p:cNvPr>
          <p:cNvSpPr>
            <a:spLocks noGrp="1"/>
          </p:cNvSpPr>
          <p:nvPr>
            <p:ph type="sldNum" sz="quarter" idx="12"/>
          </p:nvPr>
        </p:nvSpPr>
        <p:spPr/>
        <p:txBody>
          <a:bodyPr/>
          <a:lstStyle/>
          <a:p>
            <a:fld id="{4E6FFAEB-81D4-4FC8-AB64-3EAC53E506E8}" type="slidenum">
              <a:rPr lang="en-US" smtClean="0"/>
              <a:t>‹#›</a:t>
            </a:fld>
            <a:endParaRPr lang="en-US"/>
          </a:p>
        </p:txBody>
      </p:sp>
    </p:spTree>
    <p:extLst>
      <p:ext uri="{BB962C8B-B14F-4D97-AF65-F5344CB8AC3E}">
        <p14:creationId xmlns:p14="http://schemas.microsoft.com/office/powerpoint/2010/main" val="278083846"/>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0E72-CDF6-BAC8-F6D6-F058D3ED526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1377AF-418E-6BA7-8F39-F68C1E2335E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AC123F6-E6E2-7037-2250-D8BAE4D0F7C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994AA8-31F2-EEC8-EF59-D355E9C681B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7321410-1E4F-381D-E2EF-F98FF2512D9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C25928-6854-79DE-6A67-F902C1431DD7}"/>
              </a:ext>
            </a:extLst>
          </p:cNvPr>
          <p:cNvSpPr>
            <a:spLocks noGrp="1"/>
          </p:cNvSpPr>
          <p:nvPr>
            <p:ph type="dt" sz="half" idx="10"/>
          </p:nvPr>
        </p:nvSpPr>
        <p:spPr/>
        <p:txBody>
          <a:bodyPr/>
          <a:lstStyle/>
          <a:p>
            <a:fld id="{1868B0CE-818C-4380-82B7-29791C7B25EB}" type="datetimeFigureOut">
              <a:rPr lang="en-US" smtClean="0"/>
              <a:t>9/7/2024</a:t>
            </a:fld>
            <a:endParaRPr lang="en-US"/>
          </a:p>
        </p:txBody>
      </p:sp>
      <p:sp>
        <p:nvSpPr>
          <p:cNvPr id="8" name="Footer Placeholder 7">
            <a:extLst>
              <a:ext uri="{FF2B5EF4-FFF2-40B4-BE49-F238E27FC236}">
                <a16:creationId xmlns:a16="http://schemas.microsoft.com/office/drawing/2014/main" id="{2437C06C-7C4D-5764-FCDF-8384DDA637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C0D924-E8C5-4B0E-3AEE-9850CF33AD5D}"/>
              </a:ext>
            </a:extLst>
          </p:cNvPr>
          <p:cNvSpPr>
            <a:spLocks noGrp="1"/>
          </p:cNvSpPr>
          <p:nvPr>
            <p:ph type="sldNum" sz="quarter" idx="12"/>
          </p:nvPr>
        </p:nvSpPr>
        <p:spPr/>
        <p:txBody>
          <a:bodyPr/>
          <a:lstStyle/>
          <a:p>
            <a:fld id="{4E6FFAEB-81D4-4FC8-AB64-3EAC53E506E8}" type="slidenum">
              <a:rPr lang="en-US" smtClean="0"/>
              <a:t>‹#›</a:t>
            </a:fld>
            <a:endParaRPr lang="en-US"/>
          </a:p>
        </p:txBody>
      </p:sp>
    </p:spTree>
    <p:extLst>
      <p:ext uri="{BB962C8B-B14F-4D97-AF65-F5344CB8AC3E}">
        <p14:creationId xmlns:p14="http://schemas.microsoft.com/office/powerpoint/2010/main" val="3085869945"/>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45CC-3B58-6845-AAEE-F24613091B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5730BA-779F-41A3-069C-9D35EEA6D1A7}"/>
              </a:ext>
            </a:extLst>
          </p:cNvPr>
          <p:cNvSpPr>
            <a:spLocks noGrp="1"/>
          </p:cNvSpPr>
          <p:nvPr>
            <p:ph type="dt" sz="half" idx="10"/>
          </p:nvPr>
        </p:nvSpPr>
        <p:spPr/>
        <p:txBody>
          <a:bodyPr/>
          <a:lstStyle/>
          <a:p>
            <a:fld id="{1868B0CE-818C-4380-82B7-29791C7B25EB}" type="datetimeFigureOut">
              <a:rPr lang="en-US" smtClean="0"/>
              <a:t>9/7/2024</a:t>
            </a:fld>
            <a:endParaRPr lang="en-US"/>
          </a:p>
        </p:txBody>
      </p:sp>
      <p:sp>
        <p:nvSpPr>
          <p:cNvPr id="4" name="Footer Placeholder 3">
            <a:extLst>
              <a:ext uri="{FF2B5EF4-FFF2-40B4-BE49-F238E27FC236}">
                <a16:creationId xmlns:a16="http://schemas.microsoft.com/office/drawing/2014/main" id="{5E67E79D-6E67-2338-50CF-4F9BE8A7BC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47D849-F44D-8DC0-168A-E2884DD25FCB}"/>
              </a:ext>
            </a:extLst>
          </p:cNvPr>
          <p:cNvSpPr>
            <a:spLocks noGrp="1"/>
          </p:cNvSpPr>
          <p:nvPr>
            <p:ph type="sldNum" sz="quarter" idx="12"/>
          </p:nvPr>
        </p:nvSpPr>
        <p:spPr/>
        <p:txBody>
          <a:bodyPr/>
          <a:lstStyle/>
          <a:p>
            <a:fld id="{4E6FFAEB-81D4-4FC8-AB64-3EAC53E506E8}" type="slidenum">
              <a:rPr lang="en-US" smtClean="0"/>
              <a:t>‹#›</a:t>
            </a:fld>
            <a:endParaRPr lang="en-US"/>
          </a:p>
        </p:txBody>
      </p:sp>
    </p:spTree>
    <p:extLst>
      <p:ext uri="{BB962C8B-B14F-4D97-AF65-F5344CB8AC3E}">
        <p14:creationId xmlns:p14="http://schemas.microsoft.com/office/powerpoint/2010/main" val="1003734267"/>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A22B86-6725-B171-1AFF-612687E68411}"/>
              </a:ext>
            </a:extLst>
          </p:cNvPr>
          <p:cNvSpPr>
            <a:spLocks noGrp="1"/>
          </p:cNvSpPr>
          <p:nvPr>
            <p:ph type="dt" sz="half" idx="10"/>
          </p:nvPr>
        </p:nvSpPr>
        <p:spPr/>
        <p:txBody>
          <a:bodyPr/>
          <a:lstStyle/>
          <a:p>
            <a:fld id="{1868B0CE-818C-4380-82B7-29791C7B25EB}" type="datetimeFigureOut">
              <a:rPr lang="en-US" smtClean="0"/>
              <a:t>9/7/2024</a:t>
            </a:fld>
            <a:endParaRPr lang="en-US"/>
          </a:p>
        </p:txBody>
      </p:sp>
      <p:sp>
        <p:nvSpPr>
          <p:cNvPr id="3" name="Footer Placeholder 2">
            <a:extLst>
              <a:ext uri="{FF2B5EF4-FFF2-40B4-BE49-F238E27FC236}">
                <a16:creationId xmlns:a16="http://schemas.microsoft.com/office/drawing/2014/main" id="{7B3131B4-D31E-E592-3355-0AE0B6689A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032156-BD48-1705-D1CE-48A1700119BD}"/>
              </a:ext>
            </a:extLst>
          </p:cNvPr>
          <p:cNvSpPr>
            <a:spLocks noGrp="1"/>
          </p:cNvSpPr>
          <p:nvPr>
            <p:ph type="sldNum" sz="quarter" idx="12"/>
          </p:nvPr>
        </p:nvSpPr>
        <p:spPr/>
        <p:txBody>
          <a:bodyPr/>
          <a:lstStyle/>
          <a:p>
            <a:fld id="{4E6FFAEB-81D4-4FC8-AB64-3EAC53E506E8}" type="slidenum">
              <a:rPr lang="en-US" smtClean="0"/>
              <a:t>‹#›</a:t>
            </a:fld>
            <a:endParaRPr lang="en-US"/>
          </a:p>
        </p:txBody>
      </p:sp>
    </p:spTree>
    <p:extLst>
      <p:ext uri="{BB962C8B-B14F-4D97-AF65-F5344CB8AC3E}">
        <p14:creationId xmlns:p14="http://schemas.microsoft.com/office/powerpoint/2010/main" val="4206315865"/>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74D4E-04BE-03AB-AA06-221655B7AE4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E0E0E48-7E75-18F6-0CF8-241D08E9856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3B5C62-9987-8386-10EE-8963FDFEA87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488614-A539-1F29-B3D3-E3CE0DA3B0D0}"/>
              </a:ext>
            </a:extLst>
          </p:cNvPr>
          <p:cNvSpPr>
            <a:spLocks noGrp="1"/>
          </p:cNvSpPr>
          <p:nvPr>
            <p:ph type="dt" sz="half" idx="10"/>
          </p:nvPr>
        </p:nvSpPr>
        <p:spPr/>
        <p:txBody>
          <a:bodyPr/>
          <a:lstStyle/>
          <a:p>
            <a:fld id="{1868B0CE-818C-4380-82B7-29791C7B25EB}" type="datetimeFigureOut">
              <a:rPr lang="en-US" smtClean="0"/>
              <a:t>9/7/2024</a:t>
            </a:fld>
            <a:endParaRPr lang="en-US"/>
          </a:p>
        </p:txBody>
      </p:sp>
      <p:sp>
        <p:nvSpPr>
          <p:cNvPr id="6" name="Footer Placeholder 5">
            <a:extLst>
              <a:ext uri="{FF2B5EF4-FFF2-40B4-BE49-F238E27FC236}">
                <a16:creationId xmlns:a16="http://schemas.microsoft.com/office/drawing/2014/main" id="{DCA3863A-F8CE-13F5-0EEC-7CFEA99BD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A4AB6A-E0FC-2D56-A2CD-92264DEAEF6E}"/>
              </a:ext>
            </a:extLst>
          </p:cNvPr>
          <p:cNvSpPr>
            <a:spLocks noGrp="1"/>
          </p:cNvSpPr>
          <p:nvPr>
            <p:ph type="sldNum" sz="quarter" idx="12"/>
          </p:nvPr>
        </p:nvSpPr>
        <p:spPr/>
        <p:txBody>
          <a:bodyPr/>
          <a:lstStyle/>
          <a:p>
            <a:fld id="{4E6FFAEB-81D4-4FC8-AB64-3EAC53E506E8}" type="slidenum">
              <a:rPr lang="en-US" smtClean="0"/>
              <a:t>‹#›</a:t>
            </a:fld>
            <a:endParaRPr lang="en-US"/>
          </a:p>
        </p:txBody>
      </p:sp>
    </p:spTree>
    <p:extLst>
      <p:ext uri="{BB962C8B-B14F-4D97-AF65-F5344CB8AC3E}">
        <p14:creationId xmlns:p14="http://schemas.microsoft.com/office/powerpoint/2010/main" val="2943636894"/>
      </p:ext>
    </p:extLst>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1604-F54B-991C-5A70-E9F7AEE88AF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2A466E-D526-0C7D-18B3-0DDC01A857B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12E12E6C-B09C-B359-A150-DCBAAB90055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405F15B-9BB5-887C-2215-133A79AF684D}"/>
              </a:ext>
            </a:extLst>
          </p:cNvPr>
          <p:cNvSpPr>
            <a:spLocks noGrp="1"/>
          </p:cNvSpPr>
          <p:nvPr>
            <p:ph type="dt" sz="half" idx="10"/>
          </p:nvPr>
        </p:nvSpPr>
        <p:spPr/>
        <p:txBody>
          <a:bodyPr/>
          <a:lstStyle/>
          <a:p>
            <a:fld id="{1868B0CE-818C-4380-82B7-29791C7B25EB}" type="datetimeFigureOut">
              <a:rPr lang="en-US" smtClean="0"/>
              <a:t>9/7/2024</a:t>
            </a:fld>
            <a:endParaRPr lang="en-US"/>
          </a:p>
        </p:txBody>
      </p:sp>
      <p:sp>
        <p:nvSpPr>
          <p:cNvPr id="6" name="Footer Placeholder 5">
            <a:extLst>
              <a:ext uri="{FF2B5EF4-FFF2-40B4-BE49-F238E27FC236}">
                <a16:creationId xmlns:a16="http://schemas.microsoft.com/office/drawing/2014/main" id="{470E378A-8A9D-22E2-EB61-9BAD86E8F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3B8CA-3C16-9E43-E02C-DC680A2EB3AE}"/>
              </a:ext>
            </a:extLst>
          </p:cNvPr>
          <p:cNvSpPr>
            <a:spLocks noGrp="1"/>
          </p:cNvSpPr>
          <p:nvPr>
            <p:ph type="sldNum" sz="quarter" idx="12"/>
          </p:nvPr>
        </p:nvSpPr>
        <p:spPr/>
        <p:txBody>
          <a:bodyPr/>
          <a:lstStyle/>
          <a:p>
            <a:fld id="{4E6FFAEB-81D4-4FC8-AB64-3EAC53E506E8}" type="slidenum">
              <a:rPr lang="en-US" smtClean="0"/>
              <a:t>‹#›</a:t>
            </a:fld>
            <a:endParaRPr lang="en-US"/>
          </a:p>
        </p:txBody>
      </p:sp>
    </p:spTree>
    <p:extLst>
      <p:ext uri="{BB962C8B-B14F-4D97-AF65-F5344CB8AC3E}">
        <p14:creationId xmlns:p14="http://schemas.microsoft.com/office/powerpoint/2010/main" val="3664558570"/>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4EDB-B175-6F97-CEB5-FBD3688ADF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B57F28-555A-AEFC-989A-9C43E2BDD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56AAF-3D88-C525-EB0D-32384E86D7F6}"/>
              </a:ext>
            </a:extLst>
          </p:cNvPr>
          <p:cNvSpPr>
            <a:spLocks noGrp="1"/>
          </p:cNvSpPr>
          <p:nvPr>
            <p:ph type="dt" sz="half" idx="10"/>
          </p:nvPr>
        </p:nvSpPr>
        <p:spPr/>
        <p:txBody>
          <a:bodyPr/>
          <a:lstStyle/>
          <a:p>
            <a:fld id="{1868B0CE-818C-4380-82B7-29791C7B25EB}" type="datetimeFigureOut">
              <a:rPr lang="en-US" smtClean="0"/>
              <a:t>9/7/2024</a:t>
            </a:fld>
            <a:endParaRPr lang="en-US"/>
          </a:p>
        </p:txBody>
      </p:sp>
      <p:sp>
        <p:nvSpPr>
          <p:cNvPr id="5" name="Footer Placeholder 4">
            <a:extLst>
              <a:ext uri="{FF2B5EF4-FFF2-40B4-BE49-F238E27FC236}">
                <a16:creationId xmlns:a16="http://schemas.microsoft.com/office/drawing/2014/main" id="{4C94E4DA-B112-63AD-90C4-5C9255EF8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35FD2-DE19-A26E-FEDB-E95E17392DD1}"/>
              </a:ext>
            </a:extLst>
          </p:cNvPr>
          <p:cNvSpPr>
            <a:spLocks noGrp="1"/>
          </p:cNvSpPr>
          <p:nvPr>
            <p:ph type="sldNum" sz="quarter" idx="12"/>
          </p:nvPr>
        </p:nvSpPr>
        <p:spPr/>
        <p:txBody>
          <a:bodyPr/>
          <a:lstStyle/>
          <a:p>
            <a:fld id="{4E6FFAEB-81D4-4FC8-AB64-3EAC53E506E8}" type="slidenum">
              <a:rPr lang="en-US" smtClean="0"/>
              <a:t>‹#›</a:t>
            </a:fld>
            <a:endParaRPr lang="en-US"/>
          </a:p>
        </p:txBody>
      </p:sp>
    </p:spTree>
    <p:extLst>
      <p:ext uri="{BB962C8B-B14F-4D97-AF65-F5344CB8AC3E}">
        <p14:creationId xmlns:p14="http://schemas.microsoft.com/office/powerpoint/2010/main" val="3356458880"/>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D08A4-905A-10E6-EB56-A134BED4A398}"/>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D802F1-6AB5-E3A4-CE4C-7F1C5B0F429A}"/>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172BC-224A-54CA-08E9-43BF3A7E44C2}"/>
              </a:ext>
            </a:extLst>
          </p:cNvPr>
          <p:cNvSpPr>
            <a:spLocks noGrp="1"/>
          </p:cNvSpPr>
          <p:nvPr>
            <p:ph type="dt" sz="half" idx="10"/>
          </p:nvPr>
        </p:nvSpPr>
        <p:spPr/>
        <p:txBody>
          <a:bodyPr/>
          <a:lstStyle/>
          <a:p>
            <a:fld id="{1868B0CE-818C-4380-82B7-29791C7B25EB}" type="datetimeFigureOut">
              <a:rPr lang="en-US" smtClean="0"/>
              <a:t>9/7/2024</a:t>
            </a:fld>
            <a:endParaRPr lang="en-US"/>
          </a:p>
        </p:txBody>
      </p:sp>
      <p:sp>
        <p:nvSpPr>
          <p:cNvPr id="5" name="Footer Placeholder 4">
            <a:extLst>
              <a:ext uri="{FF2B5EF4-FFF2-40B4-BE49-F238E27FC236}">
                <a16:creationId xmlns:a16="http://schemas.microsoft.com/office/drawing/2014/main" id="{CC031F6C-C56E-400A-5366-C78EA2E5C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FFFA0-CA7A-9592-E918-0E96B172E0FF}"/>
              </a:ext>
            </a:extLst>
          </p:cNvPr>
          <p:cNvSpPr>
            <a:spLocks noGrp="1"/>
          </p:cNvSpPr>
          <p:nvPr>
            <p:ph type="sldNum" sz="quarter" idx="12"/>
          </p:nvPr>
        </p:nvSpPr>
        <p:spPr/>
        <p:txBody>
          <a:bodyPr/>
          <a:lstStyle/>
          <a:p>
            <a:fld id="{4E6FFAEB-81D4-4FC8-AB64-3EAC53E506E8}" type="slidenum">
              <a:rPr lang="en-US" smtClean="0"/>
              <a:t>‹#›</a:t>
            </a:fld>
            <a:endParaRPr lang="en-US"/>
          </a:p>
        </p:txBody>
      </p:sp>
    </p:spTree>
    <p:extLst>
      <p:ext uri="{BB962C8B-B14F-4D97-AF65-F5344CB8AC3E}">
        <p14:creationId xmlns:p14="http://schemas.microsoft.com/office/powerpoint/2010/main" val="2800090457"/>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4"/>
          <p:cNvSpPr txBox="1">
            <a:spLocks noGrp="1"/>
          </p:cNvSpPr>
          <p:nvPr>
            <p:ph type="body" idx="1"/>
          </p:nvPr>
        </p:nvSpPr>
        <p:spPr>
          <a:xfrm>
            <a:off x="720000" y="1215750"/>
            <a:ext cx="7704000" cy="1121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59" name="Google Shape;59;p4"/>
          <p:cNvGrpSpPr/>
          <p:nvPr/>
        </p:nvGrpSpPr>
        <p:grpSpPr>
          <a:xfrm flipH="1">
            <a:off x="-2127300" y="270738"/>
            <a:ext cx="10903375" cy="4750334"/>
            <a:chOff x="361950" y="270738"/>
            <a:chExt cx="10903375" cy="4750334"/>
          </a:xfrm>
        </p:grpSpPr>
        <p:sp>
          <p:nvSpPr>
            <p:cNvPr id="60" name="Google Shape;60;p4"/>
            <p:cNvSpPr/>
            <p:nvPr/>
          </p:nvSpPr>
          <p:spPr>
            <a:xfrm>
              <a:off x="8570425" y="1603750"/>
              <a:ext cx="2694900" cy="269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4"/>
            <p:cNvGrpSpPr/>
            <p:nvPr/>
          </p:nvGrpSpPr>
          <p:grpSpPr>
            <a:xfrm>
              <a:off x="8792725" y="270738"/>
              <a:ext cx="116700" cy="2245222"/>
              <a:chOff x="245250" y="2629538"/>
              <a:chExt cx="116700" cy="2245222"/>
            </a:xfrm>
          </p:grpSpPr>
          <p:sp>
            <p:nvSpPr>
              <p:cNvPr id="62" name="Google Shape;62;p4"/>
              <p:cNvSpPr/>
              <p:nvPr/>
            </p:nvSpPr>
            <p:spPr>
              <a:xfrm>
                <a:off x="245250" y="41499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245250" y="4453986"/>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245250" y="4758059"/>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245250" y="38458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245250" y="354176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245250" y="323768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245250" y="29336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245250" y="26295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4"/>
            <p:cNvGrpSpPr/>
            <p:nvPr/>
          </p:nvGrpSpPr>
          <p:grpSpPr>
            <a:xfrm rot="10800000">
              <a:off x="361950" y="4728425"/>
              <a:ext cx="2606788" cy="292646"/>
              <a:chOff x="5823975" y="3462600"/>
              <a:chExt cx="2606788" cy="292646"/>
            </a:xfrm>
          </p:grpSpPr>
          <p:sp>
            <p:nvSpPr>
              <p:cNvPr id="71" name="Google Shape;71;p4"/>
              <p:cNvSpPr/>
              <p:nvPr/>
            </p:nvSpPr>
            <p:spPr>
              <a:xfrm rot="5400000">
                <a:off x="836116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rot="5400000">
                <a:off x="836116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rot="5400000">
                <a:off x="817993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rot="5400000">
                <a:off x="817993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rot="5400000">
                <a:off x="799870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rot="5400000">
                <a:off x="799870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rot="5400000">
                <a:off x="781748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rot="5400000">
                <a:off x="781748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rot="5400000">
                <a:off x="7636252"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rot="5400000">
                <a:off x="7636252"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rot="5400000">
                <a:off x="745502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rot="5400000">
                <a:off x="745502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rot="5400000">
                <a:off x="7273797"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rot="5400000">
                <a:off x="7273797"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rot="5400000">
                <a:off x="7092569"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rot="5400000">
                <a:off x="7092569"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6911341"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rot="5400000">
                <a:off x="6911341"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rot="5400000">
                <a:off x="6730114"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rot="5400000">
                <a:off x="6730114"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rot="5400000">
                <a:off x="654888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rot="5400000">
                <a:off x="654888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rot="5400000">
                <a:off x="636765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rot="5400000">
                <a:off x="636765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rot="5400000">
                <a:off x="618643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5400000">
                <a:off x="618643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5400000">
                <a:off x="600520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rot="5400000">
                <a:off x="600520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5400000">
                <a:off x="582397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5400000">
                <a:off x="582397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1"/>
        <p:cNvGrpSpPr/>
        <p:nvPr/>
      </p:nvGrpSpPr>
      <p:grpSpPr>
        <a:xfrm>
          <a:off x="0" y="0"/>
          <a:ext cx="0" cy="0"/>
          <a:chOff x="0" y="0"/>
          <a:chExt cx="0" cy="0"/>
        </a:xfrm>
      </p:grpSpPr>
      <p:sp>
        <p:nvSpPr>
          <p:cNvPr id="102" name="Google Shape;102;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 name="Google Shape;103;p5"/>
          <p:cNvSpPr txBox="1">
            <a:spLocks noGrp="1"/>
          </p:cNvSpPr>
          <p:nvPr>
            <p:ph type="subTitle" idx="1"/>
          </p:nvPr>
        </p:nvSpPr>
        <p:spPr>
          <a:xfrm>
            <a:off x="5055284" y="36952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4" name="Google Shape;104;p5"/>
          <p:cNvSpPr txBox="1">
            <a:spLocks noGrp="1"/>
          </p:cNvSpPr>
          <p:nvPr>
            <p:ph type="subTitle" idx="2"/>
          </p:nvPr>
        </p:nvSpPr>
        <p:spPr>
          <a:xfrm>
            <a:off x="1583300" y="36952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5" name="Google Shape;105;p5"/>
          <p:cNvSpPr txBox="1">
            <a:spLocks noGrp="1"/>
          </p:cNvSpPr>
          <p:nvPr>
            <p:ph type="subTitle" idx="3"/>
          </p:nvPr>
        </p:nvSpPr>
        <p:spPr>
          <a:xfrm>
            <a:off x="5055275" y="312252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ybody"/>
              <a:buNone/>
              <a:defRPr sz="2400" b="1">
                <a:solidFill>
                  <a:schemeClr val="dk1"/>
                </a:solidFill>
                <a:latin typeface="Anybody"/>
                <a:ea typeface="Anybody"/>
                <a:cs typeface="Anybody"/>
                <a:sym typeface="Anybody"/>
              </a:defRPr>
            </a:lvl1pPr>
            <a:lvl2pPr lvl="1" algn="ctr" rtl="0">
              <a:lnSpc>
                <a:spcPct val="100000"/>
              </a:lnSpc>
              <a:spcBef>
                <a:spcPts val="0"/>
              </a:spcBef>
              <a:spcAft>
                <a:spcPts val="0"/>
              </a:spcAft>
              <a:buSzPts val="2400"/>
              <a:buFont typeface="Anybody"/>
              <a:buNone/>
              <a:defRPr sz="2400" b="1">
                <a:latin typeface="Anybody"/>
                <a:ea typeface="Anybody"/>
                <a:cs typeface="Anybody"/>
                <a:sym typeface="Anybody"/>
              </a:defRPr>
            </a:lvl2pPr>
            <a:lvl3pPr lvl="2" algn="ctr" rtl="0">
              <a:lnSpc>
                <a:spcPct val="100000"/>
              </a:lnSpc>
              <a:spcBef>
                <a:spcPts val="0"/>
              </a:spcBef>
              <a:spcAft>
                <a:spcPts val="0"/>
              </a:spcAft>
              <a:buSzPts val="2400"/>
              <a:buFont typeface="Anybody"/>
              <a:buNone/>
              <a:defRPr sz="2400" b="1">
                <a:latin typeface="Anybody"/>
                <a:ea typeface="Anybody"/>
                <a:cs typeface="Anybody"/>
                <a:sym typeface="Anybody"/>
              </a:defRPr>
            </a:lvl3pPr>
            <a:lvl4pPr lvl="3" algn="ctr" rtl="0">
              <a:lnSpc>
                <a:spcPct val="100000"/>
              </a:lnSpc>
              <a:spcBef>
                <a:spcPts val="0"/>
              </a:spcBef>
              <a:spcAft>
                <a:spcPts val="0"/>
              </a:spcAft>
              <a:buSzPts val="2400"/>
              <a:buFont typeface="Anybody"/>
              <a:buNone/>
              <a:defRPr sz="2400" b="1">
                <a:latin typeface="Anybody"/>
                <a:ea typeface="Anybody"/>
                <a:cs typeface="Anybody"/>
                <a:sym typeface="Anybody"/>
              </a:defRPr>
            </a:lvl4pPr>
            <a:lvl5pPr lvl="4" algn="ctr" rtl="0">
              <a:lnSpc>
                <a:spcPct val="100000"/>
              </a:lnSpc>
              <a:spcBef>
                <a:spcPts val="0"/>
              </a:spcBef>
              <a:spcAft>
                <a:spcPts val="0"/>
              </a:spcAft>
              <a:buSzPts val="2400"/>
              <a:buFont typeface="Anybody"/>
              <a:buNone/>
              <a:defRPr sz="2400" b="1">
                <a:latin typeface="Anybody"/>
                <a:ea typeface="Anybody"/>
                <a:cs typeface="Anybody"/>
                <a:sym typeface="Anybody"/>
              </a:defRPr>
            </a:lvl5pPr>
            <a:lvl6pPr lvl="5" algn="ctr" rtl="0">
              <a:lnSpc>
                <a:spcPct val="100000"/>
              </a:lnSpc>
              <a:spcBef>
                <a:spcPts val="0"/>
              </a:spcBef>
              <a:spcAft>
                <a:spcPts val="0"/>
              </a:spcAft>
              <a:buSzPts val="2400"/>
              <a:buFont typeface="Anybody"/>
              <a:buNone/>
              <a:defRPr sz="2400" b="1">
                <a:latin typeface="Anybody"/>
                <a:ea typeface="Anybody"/>
                <a:cs typeface="Anybody"/>
                <a:sym typeface="Anybody"/>
              </a:defRPr>
            </a:lvl6pPr>
            <a:lvl7pPr lvl="6" algn="ctr" rtl="0">
              <a:lnSpc>
                <a:spcPct val="100000"/>
              </a:lnSpc>
              <a:spcBef>
                <a:spcPts val="0"/>
              </a:spcBef>
              <a:spcAft>
                <a:spcPts val="0"/>
              </a:spcAft>
              <a:buSzPts val="2400"/>
              <a:buFont typeface="Anybody"/>
              <a:buNone/>
              <a:defRPr sz="2400" b="1">
                <a:latin typeface="Anybody"/>
                <a:ea typeface="Anybody"/>
                <a:cs typeface="Anybody"/>
                <a:sym typeface="Anybody"/>
              </a:defRPr>
            </a:lvl7pPr>
            <a:lvl8pPr lvl="7" algn="ctr" rtl="0">
              <a:lnSpc>
                <a:spcPct val="100000"/>
              </a:lnSpc>
              <a:spcBef>
                <a:spcPts val="0"/>
              </a:spcBef>
              <a:spcAft>
                <a:spcPts val="0"/>
              </a:spcAft>
              <a:buSzPts val="2400"/>
              <a:buFont typeface="Anybody"/>
              <a:buNone/>
              <a:defRPr sz="2400" b="1">
                <a:latin typeface="Anybody"/>
                <a:ea typeface="Anybody"/>
                <a:cs typeface="Anybody"/>
                <a:sym typeface="Anybody"/>
              </a:defRPr>
            </a:lvl8pPr>
            <a:lvl9pPr lvl="8" algn="ctr" rtl="0">
              <a:lnSpc>
                <a:spcPct val="100000"/>
              </a:lnSpc>
              <a:spcBef>
                <a:spcPts val="0"/>
              </a:spcBef>
              <a:spcAft>
                <a:spcPts val="0"/>
              </a:spcAft>
              <a:buSzPts val="2400"/>
              <a:buFont typeface="Anybody"/>
              <a:buNone/>
              <a:defRPr sz="2400" b="1">
                <a:latin typeface="Anybody"/>
                <a:ea typeface="Anybody"/>
                <a:cs typeface="Anybody"/>
                <a:sym typeface="Anybody"/>
              </a:defRPr>
            </a:lvl9pPr>
          </a:lstStyle>
          <a:p>
            <a:endParaRPr/>
          </a:p>
        </p:txBody>
      </p:sp>
      <p:sp>
        <p:nvSpPr>
          <p:cNvPr id="106" name="Google Shape;106;p5"/>
          <p:cNvSpPr txBox="1">
            <a:spLocks noGrp="1"/>
          </p:cNvSpPr>
          <p:nvPr>
            <p:ph type="subTitle" idx="4"/>
          </p:nvPr>
        </p:nvSpPr>
        <p:spPr>
          <a:xfrm>
            <a:off x="1583075" y="312252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ybody"/>
              <a:buNone/>
              <a:defRPr sz="2400" b="1">
                <a:solidFill>
                  <a:schemeClr val="dk1"/>
                </a:solidFill>
                <a:latin typeface="Anybody"/>
                <a:ea typeface="Anybody"/>
                <a:cs typeface="Anybody"/>
                <a:sym typeface="Anybody"/>
              </a:defRPr>
            </a:lvl1pPr>
            <a:lvl2pPr lvl="1" algn="ctr" rtl="0">
              <a:lnSpc>
                <a:spcPct val="100000"/>
              </a:lnSpc>
              <a:spcBef>
                <a:spcPts val="0"/>
              </a:spcBef>
              <a:spcAft>
                <a:spcPts val="0"/>
              </a:spcAft>
              <a:buSzPts val="2400"/>
              <a:buFont typeface="Anybody"/>
              <a:buNone/>
              <a:defRPr sz="2400" b="1">
                <a:latin typeface="Anybody"/>
                <a:ea typeface="Anybody"/>
                <a:cs typeface="Anybody"/>
                <a:sym typeface="Anybody"/>
              </a:defRPr>
            </a:lvl2pPr>
            <a:lvl3pPr lvl="2" algn="ctr" rtl="0">
              <a:lnSpc>
                <a:spcPct val="100000"/>
              </a:lnSpc>
              <a:spcBef>
                <a:spcPts val="0"/>
              </a:spcBef>
              <a:spcAft>
                <a:spcPts val="0"/>
              </a:spcAft>
              <a:buSzPts val="2400"/>
              <a:buFont typeface="Anybody"/>
              <a:buNone/>
              <a:defRPr sz="2400" b="1">
                <a:latin typeface="Anybody"/>
                <a:ea typeface="Anybody"/>
                <a:cs typeface="Anybody"/>
                <a:sym typeface="Anybody"/>
              </a:defRPr>
            </a:lvl3pPr>
            <a:lvl4pPr lvl="3" algn="ctr" rtl="0">
              <a:lnSpc>
                <a:spcPct val="100000"/>
              </a:lnSpc>
              <a:spcBef>
                <a:spcPts val="0"/>
              </a:spcBef>
              <a:spcAft>
                <a:spcPts val="0"/>
              </a:spcAft>
              <a:buSzPts val="2400"/>
              <a:buFont typeface="Anybody"/>
              <a:buNone/>
              <a:defRPr sz="2400" b="1">
                <a:latin typeface="Anybody"/>
                <a:ea typeface="Anybody"/>
                <a:cs typeface="Anybody"/>
                <a:sym typeface="Anybody"/>
              </a:defRPr>
            </a:lvl4pPr>
            <a:lvl5pPr lvl="4" algn="ctr" rtl="0">
              <a:lnSpc>
                <a:spcPct val="100000"/>
              </a:lnSpc>
              <a:spcBef>
                <a:spcPts val="0"/>
              </a:spcBef>
              <a:spcAft>
                <a:spcPts val="0"/>
              </a:spcAft>
              <a:buSzPts val="2400"/>
              <a:buFont typeface="Anybody"/>
              <a:buNone/>
              <a:defRPr sz="2400" b="1">
                <a:latin typeface="Anybody"/>
                <a:ea typeface="Anybody"/>
                <a:cs typeface="Anybody"/>
                <a:sym typeface="Anybody"/>
              </a:defRPr>
            </a:lvl5pPr>
            <a:lvl6pPr lvl="5" algn="ctr" rtl="0">
              <a:lnSpc>
                <a:spcPct val="100000"/>
              </a:lnSpc>
              <a:spcBef>
                <a:spcPts val="0"/>
              </a:spcBef>
              <a:spcAft>
                <a:spcPts val="0"/>
              </a:spcAft>
              <a:buSzPts val="2400"/>
              <a:buFont typeface="Anybody"/>
              <a:buNone/>
              <a:defRPr sz="2400" b="1">
                <a:latin typeface="Anybody"/>
                <a:ea typeface="Anybody"/>
                <a:cs typeface="Anybody"/>
                <a:sym typeface="Anybody"/>
              </a:defRPr>
            </a:lvl6pPr>
            <a:lvl7pPr lvl="6" algn="ctr" rtl="0">
              <a:lnSpc>
                <a:spcPct val="100000"/>
              </a:lnSpc>
              <a:spcBef>
                <a:spcPts val="0"/>
              </a:spcBef>
              <a:spcAft>
                <a:spcPts val="0"/>
              </a:spcAft>
              <a:buSzPts val="2400"/>
              <a:buFont typeface="Anybody"/>
              <a:buNone/>
              <a:defRPr sz="2400" b="1">
                <a:latin typeface="Anybody"/>
                <a:ea typeface="Anybody"/>
                <a:cs typeface="Anybody"/>
                <a:sym typeface="Anybody"/>
              </a:defRPr>
            </a:lvl7pPr>
            <a:lvl8pPr lvl="7" algn="ctr" rtl="0">
              <a:lnSpc>
                <a:spcPct val="100000"/>
              </a:lnSpc>
              <a:spcBef>
                <a:spcPts val="0"/>
              </a:spcBef>
              <a:spcAft>
                <a:spcPts val="0"/>
              </a:spcAft>
              <a:buSzPts val="2400"/>
              <a:buFont typeface="Anybody"/>
              <a:buNone/>
              <a:defRPr sz="2400" b="1">
                <a:latin typeface="Anybody"/>
                <a:ea typeface="Anybody"/>
                <a:cs typeface="Anybody"/>
                <a:sym typeface="Anybody"/>
              </a:defRPr>
            </a:lvl8pPr>
            <a:lvl9pPr lvl="8" algn="ctr" rtl="0">
              <a:lnSpc>
                <a:spcPct val="100000"/>
              </a:lnSpc>
              <a:spcBef>
                <a:spcPts val="0"/>
              </a:spcBef>
              <a:spcAft>
                <a:spcPts val="0"/>
              </a:spcAft>
              <a:buSzPts val="2400"/>
              <a:buFont typeface="Anybody"/>
              <a:buNone/>
              <a:defRPr sz="2400" b="1">
                <a:latin typeface="Anybody"/>
                <a:ea typeface="Anybody"/>
                <a:cs typeface="Anybody"/>
                <a:sym typeface="Anybody"/>
              </a:defRPr>
            </a:lvl9pPr>
          </a:lstStyle>
          <a:p>
            <a:endParaRPr/>
          </a:p>
        </p:txBody>
      </p:sp>
      <p:grpSp>
        <p:nvGrpSpPr>
          <p:cNvPr id="107" name="Google Shape;107;p5"/>
          <p:cNvGrpSpPr/>
          <p:nvPr/>
        </p:nvGrpSpPr>
        <p:grpSpPr>
          <a:xfrm>
            <a:off x="245250" y="270754"/>
            <a:ext cx="11032825" cy="4604005"/>
            <a:chOff x="245250" y="270754"/>
            <a:chExt cx="11032825" cy="4604005"/>
          </a:xfrm>
        </p:grpSpPr>
        <p:sp>
          <p:nvSpPr>
            <p:cNvPr id="108" name="Google Shape;108;p5"/>
            <p:cNvSpPr/>
            <p:nvPr/>
          </p:nvSpPr>
          <p:spPr>
            <a:xfrm>
              <a:off x="8583175" y="1580125"/>
              <a:ext cx="2694900" cy="269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5"/>
            <p:cNvGrpSpPr/>
            <p:nvPr/>
          </p:nvGrpSpPr>
          <p:grpSpPr>
            <a:xfrm>
              <a:off x="245250" y="2629538"/>
              <a:ext cx="116700" cy="2245222"/>
              <a:chOff x="245250" y="2629538"/>
              <a:chExt cx="116700" cy="2245222"/>
            </a:xfrm>
          </p:grpSpPr>
          <p:sp>
            <p:nvSpPr>
              <p:cNvPr id="110" name="Google Shape;110;p5"/>
              <p:cNvSpPr/>
              <p:nvPr/>
            </p:nvSpPr>
            <p:spPr>
              <a:xfrm>
                <a:off x="245250" y="41499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245250" y="4453986"/>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245250" y="4758059"/>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245250" y="38458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245250" y="354176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245250" y="323768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245250" y="29336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245250" y="26295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5"/>
            <p:cNvGrpSpPr/>
            <p:nvPr/>
          </p:nvGrpSpPr>
          <p:grpSpPr>
            <a:xfrm rot="-5400000">
              <a:off x="7489325" y="1427825"/>
              <a:ext cx="2606788" cy="292646"/>
              <a:chOff x="5823975" y="3462600"/>
              <a:chExt cx="2606788" cy="292646"/>
            </a:xfrm>
          </p:grpSpPr>
          <p:sp>
            <p:nvSpPr>
              <p:cNvPr id="119" name="Google Shape;119;p5"/>
              <p:cNvSpPr/>
              <p:nvPr/>
            </p:nvSpPr>
            <p:spPr>
              <a:xfrm rot="5400000">
                <a:off x="836116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rot="5400000">
                <a:off x="836116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5400000">
                <a:off x="817993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5400000">
                <a:off x="817993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5400000">
                <a:off x="799870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rot="5400000">
                <a:off x="799870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rot="5400000">
                <a:off x="781748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rot="5400000">
                <a:off x="781748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rot="5400000">
                <a:off x="7636252"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rot="5400000">
                <a:off x="7636252"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rot="5400000">
                <a:off x="745502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5400000">
                <a:off x="745502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rot="5400000">
                <a:off x="7273797"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rot="5400000">
                <a:off x="7273797"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5400000">
                <a:off x="7092569"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rot="5400000">
                <a:off x="7092569"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5400000">
                <a:off x="6911341"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5400000">
                <a:off x="6911341"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rot="5400000">
                <a:off x="6730114"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5400000">
                <a:off x="6730114"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rot="5400000">
                <a:off x="654888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5400000">
                <a:off x="654888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rot="5400000">
                <a:off x="636765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rot="5400000">
                <a:off x="636765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rot="5400000">
                <a:off x="618643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rot="5400000">
                <a:off x="618643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5400000">
                <a:off x="600520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rot="5400000">
                <a:off x="600520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rot="5400000">
                <a:off x="582397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rot="5400000">
                <a:off x="582397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grpSp>
        <p:nvGrpSpPr>
          <p:cNvPr id="150" name="Google Shape;150;p6"/>
          <p:cNvGrpSpPr/>
          <p:nvPr/>
        </p:nvGrpSpPr>
        <p:grpSpPr>
          <a:xfrm>
            <a:off x="245250" y="270754"/>
            <a:ext cx="11032825" cy="4604005"/>
            <a:chOff x="245250" y="270754"/>
            <a:chExt cx="11032825" cy="4604005"/>
          </a:xfrm>
        </p:grpSpPr>
        <p:sp>
          <p:nvSpPr>
            <p:cNvPr id="151" name="Google Shape;151;p6"/>
            <p:cNvSpPr/>
            <p:nvPr/>
          </p:nvSpPr>
          <p:spPr>
            <a:xfrm>
              <a:off x="8583175" y="1580125"/>
              <a:ext cx="2694900" cy="269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6"/>
            <p:cNvGrpSpPr/>
            <p:nvPr/>
          </p:nvGrpSpPr>
          <p:grpSpPr>
            <a:xfrm>
              <a:off x="245250" y="2629538"/>
              <a:ext cx="116700" cy="2245222"/>
              <a:chOff x="245250" y="2629538"/>
              <a:chExt cx="116700" cy="2245222"/>
            </a:xfrm>
          </p:grpSpPr>
          <p:sp>
            <p:nvSpPr>
              <p:cNvPr id="153" name="Google Shape;153;p6"/>
              <p:cNvSpPr/>
              <p:nvPr/>
            </p:nvSpPr>
            <p:spPr>
              <a:xfrm>
                <a:off x="245250" y="41499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45250" y="4453986"/>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45250" y="4758059"/>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45250" y="38458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45250" y="354176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245250" y="323768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45250" y="29336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245250" y="26295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6"/>
            <p:cNvGrpSpPr/>
            <p:nvPr/>
          </p:nvGrpSpPr>
          <p:grpSpPr>
            <a:xfrm rot="-5400000">
              <a:off x="7489325" y="1427825"/>
              <a:ext cx="2606788" cy="292646"/>
              <a:chOff x="5823975" y="3462600"/>
              <a:chExt cx="2606788" cy="292646"/>
            </a:xfrm>
          </p:grpSpPr>
          <p:sp>
            <p:nvSpPr>
              <p:cNvPr id="162" name="Google Shape;162;p6"/>
              <p:cNvSpPr/>
              <p:nvPr/>
            </p:nvSpPr>
            <p:spPr>
              <a:xfrm rot="5400000">
                <a:off x="836116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rot="5400000">
                <a:off x="836116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5400000">
                <a:off x="817993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5400000">
                <a:off x="817993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5400000">
                <a:off x="799870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5400000">
                <a:off x="799870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5400000">
                <a:off x="781748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5400000">
                <a:off x="781748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5400000">
                <a:off x="7636252"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5400000">
                <a:off x="7636252"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rot="5400000">
                <a:off x="745502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rot="5400000">
                <a:off x="745502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5400000">
                <a:off x="7273797"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5400000">
                <a:off x="7273797"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5400000">
                <a:off x="7092569"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rot="5400000">
                <a:off x="7092569"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rot="5400000">
                <a:off x="6911341"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rot="5400000">
                <a:off x="6911341"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rot="5400000">
                <a:off x="6730114"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rot="5400000">
                <a:off x="6730114"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rot="5400000">
                <a:off x="654888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rot="5400000">
                <a:off x="654888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rot="5400000">
                <a:off x="636765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rot="5400000">
                <a:off x="636765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rot="5400000">
                <a:off x="618643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rot="5400000">
                <a:off x="618643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rot="5400000">
                <a:off x="600520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rot="5400000">
                <a:off x="600520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rot="5400000">
                <a:off x="582397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rot="5400000">
                <a:off x="582397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2" name="Google Shape;192;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extLst>
    <p:ext uri="{DCECCB84-F9BA-43D5-87BE-67443E8EF086}">
      <p15:sldGuideLst xmlns:p15="http://schemas.microsoft.com/office/powerpoint/2012/main">
        <p15:guide id="1" pos="5612">
          <p15:clr>
            <a:srgbClr val="E46962"/>
          </p15:clr>
        </p15:guide>
        <p15:guide id="2" pos="136">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3"/>
        <p:cNvGrpSpPr/>
        <p:nvPr/>
      </p:nvGrpSpPr>
      <p:grpSpPr>
        <a:xfrm>
          <a:off x="0" y="0"/>
          <a:ext cx="0" cy="0"/>
          <a:chOff x="0" y="0"/>
          <a:chExt cx="0" cy="0"/>
        </a:xfrm>
      </p:grpSpPr>
      <p:sp>
        <p:nvSpPr>
          <p:cNvPr id="194" name="Google Shape;194;p7"/>
          <p:cNvSpPr txBox="1">
            <a:spLocks noGrp="1"/>
          </p:cNvSpPr>
          <p:nvPr>
            <p:ph type="title"/>
          </p:nvPr>
        </p:nvSpPr>
        <p:spPr>
          <a:xfrm>
            <a:off x="72000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txBox="1">
            <a:spLocks noGrp="1"/>
          </p:cNvSpPr>
          <p:nvPr>
            <p:ph type="subTitle" idx="1"/>
          </p:nvPr>
        </p:nvSpPr>
        <p:spPr>
          <a:xfrm>
            <a:off x="1945350" y="1624100"/>
            <a:ext cx="5260200" cy="185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Nunito Light"/>
              <a:buChar char="●"/>
              <a:defRPr/>
            </a:lvl1pPr>
            <a:lvl2pPr lvl="1" algn="ctr" rtl="0">
              <a:lnSpc>
                <a:spcPct val="100000"/>
              </a:lnSpc>
              <a:spcBef>
                <a:spcPts val="100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196" name="Google Shape;196;p7"/>
          <p:cNvGrpSpPr/>
          <p:nvPr/>
        </p:nvGrpSpPr>
        <p:grpSpPr>
          <a:xfrm>
            <a:off x="0" y="861400"/>
            <a:ext cx="10758050" cy="4111963"/>
            <a:chOff x="0" y="861400"/>
            <a:chExt cx="10758050" cy="4111963"/>
          </a:xfrm>
        </p:grpSpPr>
        <p:sp>
          <p:nvSpPr>
            <p:cNvPr id="197" name="Google Shape;197;p7"/>
            <p:cNvSpPr/>
            <p:nvPr/>
          </p:nvSpPr>
          <p:spPr>
            <a:xfrm rot="-5400000">
              <a:off x="2906550" y="1426700"/>
              <a:ext cx="541500" cy="6354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7"/>
            <p:cNvGrpSpPr/>
            <p:nvPr/>
          </p:nvGrpSpPr>
          <p:grpSpPr>
            <a:xfrm rot="5400000">
              <a:off x="6758000" y="3300600"/>
              <a:ext cx="738738" cy="2606788"/>
              <a:chOff x="1365575" y="1126950"/>
              <a:chExt cx="738738" cy="2606788"/>
            </a:xfrm>
          </p:grpSpPr>
          <p:sp>
            <p:nvSpPr>
              <p:cNvPr id="199" name="Google Shape;199;p7"/>
              <p:cNvSpPr/>
              <p:nvPr/>
            </p:nvSpPr>
            <p:spPr>
              <a:xfrm>
                <a:off x="1365575" y="112695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1588621" y="112695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1811667" y="112695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2034713" y="112695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1365575" y="1308178"/>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1588621" y="1308178"/>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1811667" y="1308178"/>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2034713" y="1308178"/>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1365575" y="1489405"/>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1588621" y="1489405"/>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1811667" y="1489405"/>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2034713" y="1489405"/>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1365575" y="1670633"/>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1588621" y="1670633"/>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1811667" y="1670633"/>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2034713" y="1670633"/>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1365575" y="1851861"/>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1588621" y="1851861"/>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1811667" y="1851861"/>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2034713" y="1851861"/>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1365575" y="2033089"/>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1588621" y="2033089"/>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1811667" y="2033089"/>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2034713" y="2033089"/>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1365575" y="221431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1588621" y="221431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1811667" y="221431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2034713" y="221431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1365575" y="2395544"/>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1588621" y="2395544"/>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1811667" y="2395544"/>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2034713" y="2395544"/>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1365575" y="2576772"/>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1588621" y="2576772"/>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1811667" y="2576772"/>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2034713" y="2576772"/>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1365575" y="27580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1588621" y="27580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1811667" y="27580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2034713" y="27580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365575" y="2939227"/>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588621" y="2939227"/>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811667" y="2939227"/>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2034713" y="2939227"/>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1365575" y="3120455"/>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1588621" y="3120455"/>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1811667" y="3120455"/>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2034713" y="3120455"/>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365575" y="3301683"/>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1588621" y="3301683"/>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1811667" y="3301683"/>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2034713" y="3301683"/>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1365575" y="3482911"/>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1588621" y="3482911"/>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1811667" y="3482911"/>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2034713" y="3482911"/>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1365575" y="3664138"/>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1588621" y="3664138"/>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1811667" y="3664138"/>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2034713" y="3664138"/>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7"/>
            <p:cNvSpPr/>
            <p:nvPr/>
          </p:nvSpPr>
          <p:spPr>
            <a:xfrm>
              <a:off x="8063150" y="861400"/>
              <a:ext cx="2694900" cy="269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7"/>
            <p:cNvGrpSpPr/>
            <p:nvPr/>
          </p:nvGrpSpPr>
          <p:grpSpPr>
            <a:xfrm>
              <a:off x="467750" y="1449138"/>
              <a:ext cx="490949" cy="2245222"/>
              <a:chOff x="624100" y="1857475"/>
              <a:chExt cx="490949" cy="2245222"/>
            </a:xfrm>
          </p:grpSpPr>
          <p:sp>
            <p:nvSpPr>
              <p:cNvPr id="261" name="Google Shape;261;p7"/>
              <p:cNvSpPr/>
              <p:nvPr/>
            </p:nvSpPr>
            <p:spPr>
              <a:xfrm>
                <a:off x="624100" y="3377850"/>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998349" y="3377850"/>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624100" y="368192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998349" y="368192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624100" y="3985997"/>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998349" y="3985997"/>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624100" y="3073775"/>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998349" y="3073775"/>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624100" y="2769700"/>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998349" y="2769700"/>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624100" y="2465625"/>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998349" y="2465625"/>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624100" y="2161550"/>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998349" y="2161550"/>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624100" y="1857475"/>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998349" y="1857475"/>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7"/>
        <p:cNvGrpSpPr/>
        <p:nvPr/>
      </p:nvGrpSpPr>
      <p:grpSpPr>
        <a:xfrm>
          <a:off x="0" y="0"/>
          <a:ext cx="0" cy="0"/>
          <a:chOff x="0" y="0"/>
          <a:chExt cx="0" cy="0"/>
        </a:xfrm>
      </p:grpSpPr>
      <p:sp>
        <p:nvSpPr>
          <p:cNvPr id="278" name="Google Shape;278;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79" name="Google Shape;279;p8"/>
          <p:cNvGrpSpPr/>
          <p:nvPr/>
        </p:nvGrpSpPr>
        <p:grpSpPr>
          <a:xfrm>
            <a:off x="245250" y="270754"/>
            <a:ext cx="11032825" cy="4604005"/>
            <a:chOff x="245250" y="270754"/>
            <a:chExt cx="11032825" cy="4604005"/>
          </a:xfrm>
        </p:grpSpPr>
        <p:sp>
          <p:nvSpPr>
            <p:cNvPr id="280" name="Google Shape;280;p8"/>
            <p:cNvSpPr/>
            <p:nvPr/>
          </p:nvSpPr>
          <p:spPr>
            <a:xfrm>
              <a:off x="8583175" y="1580125"/>
              <a:ext cx="2694900" cy="269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8"/>
            <p:cNvGrpSpPr/>
            <p:nvPr/>
          </p:nvGrpSpPr>
          <p:grpSpPr>
            <a:xfrm>
              <a:off x="245250" y="2629538"/>
              <a:ext cx="116700" cy="2245222"/>
              <a:chOff x="245250" y="2629538"/>
              <a:chExt cx="116700" cy="2245222"/>
            </a:xfrm>
          </p:grpSpPr>
          <p:sp>
            <p:nvSpPr>
              <p:cNvPr id="282" name="Google Shape;282;p8"/>
              <p:cNvSpPr/>
              <p:nvPr/>
            </p:nvSpPr>
            <p:spPr>
              <a:xfrm>
                <a:off x="245250" y="41499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a:off x="245250" y="4453986"/>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245250" y="4758059"/>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245250" y="38458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245250" y="354176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245250" y="323768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a:off x="245250" y="29336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245250" y="26295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8"/>
            <p:cNvGrpSpPr/>
            <p:nvPr/>
          </p:nvGrpSpPr>
          <p:grpSpPr>
            <a:xfrm rot="-5400000">
              <a:off x="7489325" y="1427825"/>
              <a:ext cx="2606788" cy="292646"/>
              <a:chOff x="5823975" y="3462600"/>
              <a:chExt cx="2606788" cy="292646"/>
            </a:xfrm>
          </p:grpSpPr>
          <p:sp>
            <p:nvSpPr>
              <p:cNvPr id="291" name="Google Shape;291;p8"/>
              <p:cNvSpPr/>
              <p:nvPr/>
            </p:nvSpPr>
            <p:spPr>
              <a:xfrm rot="5400000">
                <a:off x="836116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rot="5400000">
                <a:off x="836116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rot="5400000">
                <a:off x="817993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rot="5400000">
                <a:off x="817993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rot="5400000">
                <a:off x="799870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rot="5400000">
                <a:off x="799870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rot="5400000">
                <a:off x="781748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rot="5400000">
                <a:off x="781748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rot="5400000">
                <a:off x="7636252"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rot="5400000">
                <a:off x="7636252"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rot="5400000">
                <a:off x="745502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rot="5400000">
                <a:off x="745502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rot="5400000">
                <a:off x="7273797"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rot="5400000">
                <a:off x="7273797"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rot="5400000">
                <a:off x="7092569"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rot="5400000">
                <a:off x="7092569"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rot="5400000">
                <a:off x="6911341"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rot="5400000">
                <a:off x="6911341"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rot="5400000">
                <a:off x="6730114"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rot="5400000">
                <a:off x="6730114"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rot="5400000">
                <a:off x="654888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rot="5400000">
                <a:off x="654888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rot="5400000">
                <a:off x="636765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rot="5400000">
                <a:off x="636765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rot="5400000">
                <a:off x="618643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rot="5400000">
                <a:off x="618643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rot="5400000">
                <a:off x="600520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rot="5400000">
                <a:off x="600520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rot="5400000">
                <a:off x="582397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rot="5400000">
                <a:off x="582397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1"/>
        <p:cNvGrpSpPr/>
        <p:nvPr/>
      </p:nvGrpSpPr>
      <p:grpSpPr>
        <a:xfrm>
          <a:off x="0" y="0"/>
          <a:ext cx="0" cy="0"/>
          <a:chOff x="0" y="0"/>
          <a:chExt cx="0" cy="0"/>
        </a:xfrm>
      </p:grpSpPr>
      <p:sp>
        <p:nvSpPr>
          <p:cNvPr id="322" name="Google Shape;322;p9"/>
          <p:cNvSpPr txBox="1">
            <a:spLocks noGrp="1"/>
          </p:cNvSpPr>
          <p:nvPr>
            <p:ph type="title"/>
          </p:nvPr>
        </p:nvSpPr>
        <p:spPr>
          <a:xfrm>
            <a:off x="2135550" y="1655488"/>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23" name="Google Shape;323;p9"/>
          <p:cNvSpPr txBox="1">
            <a:spLocks noGrp="1"/>
          </p:cNvSpPr>
          <p:nvPr>
            <p:ph type="subTitle" idx="1"/>
          </p:nvPr>
        </p:nvSpPr>
        <p:spPr>
          <a:xfrm>
            <a:off x="2135550" y="281691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24" name="Google Shape;324;p9"/>
          <p:cNvGrpSpPr/>
          <p:nvPr/>
        </p:nvGrpSpPr>
        <p:grpSpPr>
          <a:xfrm>
            <a:off x="-2134075" y="270738"/>
            <a:ext cx="11043500" cy="6113838"/>
            <a:chOff x="-2134075" y="270738"/>
            <a:chExt cx="11043500" cy="6113838"/>
          </a:xfrm>
        </p:grpSpPr>
        <p:sp>
          <p:nvSpPr>
            <p:cNvPr id="325" name="Google Shape;325;p9"/>
            <p:cNvSpPr/>
            <p:nvPr/>
          </p:nvSpPr>
          <p:spPr>
            <a:xfrm>
              <a:off x="-2134075" y="3689675"/>
              <a:ext cx="2694900" cy="269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9"/>
            <p:cNvGrpSpPr/>
            <p:nvPr/>
          </p:nvGrpSpPr>
          <p:grpSpPr>
            <a:xfrm>
              <a:off x="8792725" y="270738"/>
              <a:ext cx="116700" cy="2245222"/>
              <a:chOff x="245250" y="2629538"/>
              <a:chExt cx="116700" cy="2245222"/>
            </a:xfrm>
          </p:grpSpPr>
          <p:sp>
            <p:nvSpPr>
              <p:cNvPr id="327" name="Google Shape;327;p9"/>
              <p:cNvSpPr/>
              <p:nvPr/>
            </p:nvSpPr>
            <p:spPr>
              <a:xfrm>
                <a:off x="245250" y="41499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245250" y="4453986"/>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245250" y="4758059"/>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245250" y="38458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245250" y="354176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245250" y="323768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245250" y="293361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245250" y="2629538"/>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9"/>
            <p:cNvGrpSpPr/>
            <p:nvPr/>
          </p:nvGrpSpPr>
          <p:grpSpPr>
            <a:xfrm rot="10800000">
              <a:off x="361950" y="4728425"/>
              <a:ext cx="2606788" cy="292646"/>
              <a:chOff x="5823975" y="3462600"/>
              <a:chExt cx="2606788" cy="292646"/>
            </a:xfrm>
          </p:grpSpPr>
          <p:sp>
            <p:nvSpPr>
              <p:cNvPr id="336" name="Google Shape;336;p9"/>
              <p:cNvSpPr/>
              <p:nvPr/>
            </p:nvSpPr>
            <p:spPr>
              <a:xfrm rot="5400000">
                <a:off x="836116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5400000">
                <a:off x="836116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rot="5400000">
                <a:off x="817993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5400000">
                <a:off x="817993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5400000">
                <a:off x="799870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5400000">
                <a:off x="799870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5400000">
                <a:off x="781748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5400000">
                <a:off x="781748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rot="5400000">
                <a:off x="7636252"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rot="5400000">
                <a:off x="7636252"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rot="5400000">
                <a:off x="745502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rot="5400000">
                <a:off x="745502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rot="5400000">
                <a:off x="7273797"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rot="5400000">
                <a:off x="7273797"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rot="5400000">
                <a:off x="7092569"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rot="5400000">
                <a:off x="7092569"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rot="5400000">
                <a:off x="6911341"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rot="5400000">
                <a:off x="6911341"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rot="5400000">
                <a:off x="6730114"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rot="5400000">
                <a:off x="6730114"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5400000">
                <a:off x="6548886"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rot="5400000">
                <a:off x="6548886"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rot="5400000">
                <a:off x="6367658"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rot="5400000">
                <a:off x="6367658"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rot="5400000">
                <a:off x="6186430"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rot="5400000">
                <a:off x="6186430"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rot="5400000">
                <a:off x="6005203"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rot="5400000">
                <a:off x="6005203"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rot="5400000">
                <a:off x="5823975" y="34626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rot="5400000">
                <a:off x="5823975" y="368564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6"/>
        <p:cNvGrpSpPr/>
        <p:nvPr/>
      </p:nvGrpSpPr>
      <p:grpSpPr>
        <a:xfrm>
          <a:off x="0" y="0"/>
          <a:ext cx="0" cy="0"/>
          <a:chOff x="0" y="0"/>
          <a:chExt cx="0" cy="0"/>
        </a:xfrm>
      </p:grpSpPr>
      <p:sp>
        <p:nvSpPr>
          <p:cNvPr id="367" name="Google Shape;367;p10"/>
          <p:cNvSpPr>
            <a:spLocks noGrp="1"/>
          </p:cNvSpPr>
          <p:nvPr>
            <p:ph type="pic" idx="2"/>
          </p:nvPr>
        </p:nvSpPr>
        <p:spPr>
          <a:xfrm>
            <a:off x="-25" y="-13725"/>
            <a:ext cx="9144000" cy="5157300"/>
          </a:xfrm>
          <a:prstGeom prst="rect">
            <a:avLst/>
          </a:prstGeom>
          <a:noFill/>
          <a:ln>
            <a:noFill/>
          </a:ln>
        </p:spPr>
      </p:sp>
      <p:sp>
        <p:nvSpPr>
          <p:cNvPr id="368" name="Google Shape;368;p10"/>
          <p:cNvSpPr txBox="1">
            <a:spLocks noGrp="1"/>
          </p:cNvSpPr>
          <p:nvPr>
            <p:ph type="title"/>
          </p:nvPr>
        </p:nvSpPr>
        <p:spPr>
          <a:xfrm>
            <a:off x="720000" y="4014450"/>
            <a:ext cx="7704000" cy="572700"/>
          </a:xfrm>
          <a:prstGeom prst="rect">
            <a:avLst/>
          </a:prstGeom>
          <a:solidFill>
            <a:schemeClr val="lt2"/>
          </a:solidFill>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nybody"/>
              <a:buNone/>
              <a:defRPr sz="3500" b="1">
                <a:solidFill>
                  <a:schemeClr val="dk1"/>
                </a:solidFill>
                <a:latin typeface="Anybody"/>
                <a:ea typeface="Anybody"/>
                <a:cs typeface="Anybody"/>
                <a:sym typeface="Anybody"/>
              </a:defRPr>
            </a:lvl1pPr>
            <a:lvl2pPr lvl="1" rtl="0">
              <a:spcBef>
                <a:spcPts val="0"/>
              </a:spcBef>
              <a:spcAft>
                <a:spcPts val="0"/>
              </a:spcAft>
              <a:buClr>
                <a:schemeClr val="dk1"/>
              </a:buClr>
              <a:buSzPts val="3500"/>
              <a:buFont typeface="Anybody"/>
              <a:buNone/>
              <a:defRPr sz="3500" b="1">
                <a:solidFill>
                  <a:schemeClr val="dk1"/>
                </a:solidFill>
                <a:latin typeface="Anybody"/>
                <a:ea typeface="Anybody"/>
                <a:cs typeface="Anybody"/>
                <a:sym typeface="Anybody"/>
              </a:defRPr>
            </a:lvl2pPr>
            <a:lvl3pPr lvl="2" rtl="0">
              <a:spcBef>
                <a:spcPts val="0"/>
              </a:spcBef>
              <a:spcAft>
                <a:spcPts val="0"/>
              </a:spcAft>
              <a:buClr>
                <a:schemeClr val="dk1"/>
              </a:buClr>
              <a:buSzPts val="3500"/>
              <a:buFont typeface="Anybody"/>
              <a:buNone/>
              <a:defRPr sz="3500" b="1">
                <a:solidFill>
                  <a:schemeClr val="dk1"/>
                </a:solidFill>
                <a:latin typeface="Anybody"/>
                <a:ea typeface="Anybody"/>
                <a:cs typeface="Anybody"/>
                <a:sym typeface="Anybody"/>
              </a:defRPr>
            </a:lvl3pPr>
            <a:lvl4pPr lvl="3" rtl="0">
              <a:spcBef>
                <a:spcPts val="0"/>
              </a:spcBef>
              <a:spcAft>
                <a:spcPts val="0"/>
              </a:spcAft>
              <a:buClr>
                <a:schemeClr val="dk1"/>
              </a:buClr>
              <a:buSzPts val="3500"/>
              <a:buFont typeface="Anybody"/>
              <a:buNone/>
              <a:defRPr sz="3500" b="1">
                <a:solidFill>
                  <a:schemeClr val="dk1"/>
                </a:solidFill>
                <a:latin typeface="Anybody"/>
                <a:ea typeface="Anybody"/>
                <a:cs typeface="Anybody"/>
                <a:sym typeface="Anybody"/>
              </a:defRPr>
            </a:lvl4pPr>
            <a:lvl5pPr lvl="4" rtl="0">
              <a:spcBef>
                <a:spcPts val="0"/>
              </a:spcBef>
              <a:spcAft>
                <a:spcPts val="0"/>
              </a:spcAft>
              <a:buClr>
                <a:schemeClr val="dk1"/>
              </a:buClr>
              <a:buSzPts val="3500"/>
              <a:buFont typeface="Anybody"/>
              <a:buNone/>
              <a:defRPr sz="3500" b="1">
                <a:solidFill>
                  <a:schemeClr val="dk1"/>
                </a:solidFill>
                <a:latin typeface="Anybody"/>
                <a:ea typeface="Anybody"/>
                <a:cs typeface="Anybody"/>
                <a:sym typeface="Anybody"/>
              </a:defRPr>
            </a:lvl5pPr>
            <a:lvl6pPr lvl="5" rtl="0">
              <a:spcBef>
                <a:spcPts val="0"/>
              </a:spcBef>
              <a:spcAft>
                <a:spcPts val="0"/>
              </a:spcAft>
              <a:buClr>
                <a:schemeClr val="dk1"/>
              </a:buClr>
              <a:buSzPts val="3500"/>
              <a:buFont typeface="Anybody"/>
              <a:buNone/>
              <a:defRPr sz="3500" b="1">
                <a:solidFill>
                  <a:schemeClr val="dk1"/>
                </a:solidFill>
                <a:latin typeface="Anybody"/>
                <a:ea typeface="Anybody"/>
                <a:cs typeface="Anybody"/>
                <a:sym typeface="Anybody"/>
              </a:defRPr>
            </a:lvl6pPr>
            <a:lvl7pPr lvl="6" rtl="0">
              <a:spcBef>
                <a:spcPts val="0"/>
              </a:spcBef>
              <a:spcAft>
                <a:spcPts val="0"/>
              </a:spcAft>
              <a:buClr>
                <a:schemeClr val="dk1"/>
              </a:buClr>
              <a:buSzPts val="3500"/>
              <a:buFont typeface="Anybody"/>
              <a:buNone/>
              <a:defRPr sz="3500" b="1">
                <a:solidFill>
                  <a:schemeClr val="dk1"/>
                </a:solidFill>
                <a:latin typeface="Anybody"/>
                <a:ea typeface="Anybody"/>
                <a:cs typeface="Anybody"/>
                <a:sym typeface="Anybody"/>
              </a:defRPr>
            </a:lvl7pPr>
            <a:lvl8pPr lvl="7" rtl="0">
              <a:spcBef>
                <a:spcPts val="0"/>
              </a:spcBef>
              <a:spcAft>
                <a:spcPts val="0"/>
              </a:spcAft>
              <a:buClr>
                <a:schemeClr val="dk1"/>
              </a:buClr>
              <a:buSzPts val="3500"/>
              <a:buFont typeface="Anybody"/>
              <a:buNone/>
              <a:defRPr sz="3500" b="1">
                <a:solidFill>
                  <a:schemeClr val="dk1"/>
                </a:solidFill>
                <a:latin typeface="Anybody"/>
                <a:ea typeface="Anybody"/>
                <a:cs typeface="Anybody"/>
                <a:sym typeface="Anybody"/>
              </a:defRPr>
            </a:lvl8pPr>
            <a:lvl9pPr lvl="8" rtl="0">
              <a:spcBef>
                <a:spcPts val="0"/>
              </a:spcBef>
              <a:spcAft>
                <a:spcPts val="0"/>
              </a:spcAft>
              <a:buClr>
                <a:schemeClr val="dk1"/>
              </a:buClr>
              <a:buSzPts val="3500"/>
              <a:buFont typeface="Anybody"/>
              <a:buNone/>
              <a:defRPr sz="3500" b="1">
                <a:solidFill>
                  <a:schemeClr val="dk1"/>
                </a:solidFill>
                <a:latin typeface="Anybody"/>
                <a:ea typeface="Anybody"/>
                <a:cs typeface="Anybody"/>
                <a:sym typeface="Anybod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CEE168-FBA7-0633-3531-87C8BFD66D3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656CC8-1B45-875B-AAFB-DC68D08F66F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C1785-0EC1-92ED-122B-8426DBABB38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868B0CE-818C-4380-82B7-29791C7B25EB}" type="datetimeFigureOut">
              <a:rPr lang="en-US" smtClean="0"/>
              <a:t>9/7/2024</a:t>
            </a:fld>
            <a:endParaRPr lang="en-US"/>
          </a:p>
        </p:txBody>
      </p:sp>
      <p:sp>
        <p:nvSpPr>
          <p:cNvPr id="5" name="Footer Placeholder 4">
            <a:extLst>
              <a:ext uri="{FF2B5EF4-FFF2-40B4-BE49-F238E27FC236}">
                <a16:creationId xmlns:a16="http://schemas.microsoft.com/office/drawing/2014/main" id="{E52F4CC7-49A8-F3F7-9A61-AE337CB826D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FD390D-E50B-76F7-202C-7B2E2F054CC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E6FFAEB-81D4-4FC8-AB64-3EAC53E506E8}" type="slidenum">
              <a:rPr lang="en-US" smtClean="0"/>
              <a:t>‹#›</a:t>
            </a:fld>
            <a:endParaRPr lang="en-US"/>
          </a:p>
        </p:txBody>
      </p:sp>
    </p:spTree>
    <p:extLst>
      <p:ext uri="{BB962C8B-B14F-4D97-AF65-F5344CB8AC3E}">
        <p14:creationId xmlns:p14="http://schemas.microsoft.com/office/powerpoint/2010/main" val="316235157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med">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18.xml"/><Relationship Id="rId7" Type="http://schemas.openxmlformats.org/officeDocument/2006/relationships/slide" Target="slide20.xml"/><Relationship Id="rId12" Type="http://schemas.openxmlformats.org/officeDocument/2006/relationships/image" Target="../media/image24.png"/><Relationship Id="rId2" Type="http://schemas.openxmlformats.org/officeDocument/2006/relationships/slide" Target="slide23.xml"/><Relationship Id="rId1" Type="http://schemas.openxmlformats.org/officeDocument/2006/relationships/slideLayout" Target="../slideLayouts/slideLayout17.xml"/><Relationship Id="rId6" Type="http://schemas.openxmlformats.org/officeDocument/2006/relationships/image" Target="../media/image21.png"/><Relationship Id="rId11" Type="http://schemas.openxmlformats.org/officeDocument/2006/relationships/slide" Target="slide22.xml"/><Relationship Id="rId5" Type="http://schemas.openxmlformats.org/officeDocument/2006/relationships/slide" Target="slide19.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slide" Target="slide21.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png"/><Relationship Id="rId1" Type="http://schemas.openxmlformats.org/officeDocument/2006/relationships/slideLayout" Target="../slideLayouts/slideLayout17.xml"/><Relationship Id="rId5" Type="http://schemas.openxmlformats.org/officeDocument/2006/relationships/image" Target="../media/image26.sv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png"/><Relationship Id="rId1" Type="http://schemas.openxmlformats.org/officeDocument/2006/relationships/slideLayout" Target="../slideLayouts/slideLayout17.xml"/><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png"/><Relationship Id="rId1" Type="http://schemas.openxmlformats.org/officeDocument/2006/relationships/slideLayout" Target="../slideLayouts/slideLayout17.xml"/><Relationship Id="rId5" Type="http://schemas.openxmlformats.org/officeDocument/2006/relationships/image" Target="../media/image26.sv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26.svg"/><Relationship Id="rId4" Type="http://schemas.openxmlformats.org/officeDocument/2006/relationships/image" Target="../media/image28.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png"/><Relationship Id="rId1" Type="http://schemas.openxmlformats.org/officeDocument/2006/relationships/slideLayout" Target="../slideLayouts/slideLayout17.xml"/><Relationship Id="rId5" Type="http://schemas.openxmlformats.org/officeDocument/2006/relationships/image" Target="../media/image26.sv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1" name="Google Shape;701;p22"/>
          <p:cNvSpPr/>
          <p:nvPr/>
        </p:nvSpPr>
        <p:spPr>
          <a:xfrm>
            <a:off x="-419100" y="3067225"/>
            <a:ext cx="2694900" cy="269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2" name="Google Shape;702;p22"/>
          <p:cNvGrpSpPr/>
          <p:nvPr/>
        </p:nvGrpSpPr>
        <p:grpSpPr>
          <a:xfrm>
            <a:off x="343850" y="1126950"/>
            <a:ext cx="738738" cy="2606788"/>
            <a:chOff x="1365575" y="1126950"/>
            <a:chExt cx="738738" cy="2606788"/>
          </a:xfrm>
        </p:grpSpPr>
        <p:sp>
          <p:nvSpPr>
            <p:cNvPr id="703" name="Google Shape;703;p22"/>
            <p:cNvSpPr/>
            <p:nvPr/>
          </p:nvSpPr>
          <p:spPr>
            <a:xfrm>
              <a:off x="1365575" y="112695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a:off x="1588621" y="112695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2"/>
            <p:cNvSpPr/>
            <p:nvPr/>
          </p:nvSpPr>
          <p:spPr>
            <a:xfrm>
              <a:off x="1811667" y="112695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p:nvPr/>
          </p:nvSpPr>
          <p:spPr>
            <a:xfrm>
              <a:off x="2034713" y="112695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2"/>
            <p:cNvSpPr/>
            <p:nvPr/>
          </p:nvSpPr>
          <p:spPr>
            <a:xfrm>
              <a:off x="1365575" y="1308178"/>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2"/>
            <p:cNvSpPr/>
            <p:nvPr/>
          </p:nvSpPr>
          <p:spPr>
            <a:xfrm>
              <a:off x="1588621" y="1308178"/>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2"/>
            <p:cNvSpPr/>
            <p:nvPr/>
          </p:nvSpPr>
          <p:spPr>
            <a:xfrm>
              <a:off x="1811667" y="1308178"/>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2"/>
            <p:cNvSpPr/>
            <p:nvPr/>
          </p:nvSpPr>
          <p:spPr>
            <a:xfrm>
              <a:off x="2034713" y="1308178"/>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2"/>
            <p:cNvSpPr/>
            <p:nvPr/>
          </p:nvSpPr>
          <p:spPr>
            <a:xfrm>
              <a:off x="1365575" y="1489405"/>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2"/>
            <p:cNvSpPr/>
            <p:nvPr/>
          </p:nvSpPr>
          <p:spPr>
            <a:xfrm>
              <a:off x="1588621" y="1489405"/>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2"/>
            <p:cNvSpPr/>
            <p:nvPr/>
          </p:nvSpPr>
          <p:spPr>
            <a:xfrm>
              <a:off x="1811667" y="1489405"/>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2"/>
            <p:cNvSpPr/>
            <p:nvPr/>
          </p:nvSpPr>
          <p:spPr>
            <a:xfrm>
              <a:off x="2034713" y="1489405"/>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2"/>
            <p:cNvSpPr/>
            <p:nvPr/>
          </p:nvSpPr>
          <p:spPr>
            <a:xfrm>
              <a:off x="1365575" y="1670633"/>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2"/>
            <p:cNvSpPr/>
            <p:nvPr/>
          </p:nvSpPr>
          <p:spPr>
            <a:xfrm>
              <a:off x="1588621" y="1670633"/>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2"/>
            <p:cNvSpPr/>
            <p:nvPr/>
          </p:nvSpPr>
          <p:spPr>
            <a:xfrm>
              <a:off x="1811667" y="1670633"/>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2"/>
            <p:cNvSpPr/>
            <p:nvPr/>
          </p:nvSpPr>
          <p:spPr>
            <a:xfrm>
              <a:off x="2034713" y="1670633"/>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2"/>
            <p:cNvSpPr/>
            <p:nvPr/>
          </p:nvSpPr>
          <p:spPr>
            <a:xfrm>
              <a:off x="1365575" y="1851861"/>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2"/>
            <p:cNvSpPr/>
            <p:nvPr/>
          </p:nvSpPr>
          <p:spPr>
            <a:xfrm>
              <a:off x="1588621" y="1851861"/>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2"/>
            <p:cNvSpPr/>
            <p:nvPr/>
          </p:nvSpPr>
          <p:spPr>
            <a:xfrm>
              <a:off x="1811667" y="1851861"/>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2"/>
            <p:cNvSpPr/>
            <p:nvPr/>
          </p:nvSpPr>
          <p:spPr>
            <a:xfrm>
              <a:off x="2034713" y="1851861"/>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2"/>
            <p:cNvSpPr/>
            <p:nvPr/>
          </p:nvSpPr>
          <p:spPr>
            <a:xfrm>
              <a:off x="1365575" y="2033089"/>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2"/>
            <p:cNvSpPr/>
            <p:nvPr/>
          </p:nvSpPr>
          <p:spPr>
            <a:xfrm>
              <a:off x="1588621" y="2033089"/>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2"/>
            <p:cNvSpPr/>
            <p:nvPr/>
          </p:nvSpPr>
          <p:spPr>
            <a:xfrm>
              <a:off x="1811667" y="2033089"/>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2"/>
            <p:cNvSpPr/>
            <p:nvPr/>
          </p:nvSpPr>
          <p:spPr>
            <a:xfrm>
              <a:off x="2034713" y="2033089"/>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2"/>
            <p:cNvSpPr/>
            <p:nvPr/>
          </p:nvSpPr>
          <p:spPr>
            <a:xfrm>
              <a:off x="1365575" y="221431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2"/>
            <p:cNvSpPr/>
            <p:nvPr/>
          </p:nvSpPr>
          <p:spPr>
            <a:xfrm>
              <a:off x="1588621" y="221431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2"/>
            <p:cNvSpPr/>
            <p:nvPr/>
          </p:nvSpPr>
          <p:spPr>
            <a:xfrm>
              <a:off x="1811667" y="221431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2"/>
            <p:cNvSpPr/>
            <p:nvPr/>
          </p:nvSpPr>
          <p:spPr>
            <a:xfrm>
              <a:off x="2034713" y="2214316"/>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2"/>
            <p:cNvSpPr/>
            <p:nvPr/>
          </p:nvSpPr>
          <p:spPr>
            <a:xfrm>
              <a:off x="1365575" y="2395544"/>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2"/>
            <p:cNvSpPr/>
            <p:nvPr/>
          </p:nvSpPr>
          <p:spPr>
            <a:xfrm>
              <a:off x="1588621" y="2395544"/>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2"/>
            <p:cNvSpPr/>
            <p:nvPr/>
          </p:nvSpPr>
          <p:spPr>
            <a:xfrm>
              <a:off x="1811667" y="2395544"/>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2"/>
            <p:cNvSpPr/>
            <p:nvPr/>
          </p:nvSpPr>
          <p:spPr>
            <a:xfrm>
              <a:off x="2034713" y="2395544"/>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2"/>
            <p:cNvSpPr/>
            <p:nvPr/>
          </p:nvSpPr>
          <p:spPr>
            <a:xfrm>
              <a:off x="1365575" y="2576772"/>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2"/>
            <p:cNvSpPr/>
            <p:nvPr/>
          </p:nvSpPr>
          <p:spPr>
            <a:xfrm>
              <a:off x="1588621" y="2576772"/>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2"/>
            <p:cNvSpPr/>
            <p:nvPr/>
          </p:nvSpPr>
          <p:spPr>
            <a:xfrm>
              <a:off x="1811667" y="2576772"/>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2"/>
            <p:cNvSpPr/>
            <p:nvPr/>
          </p:nvSpPr>
          <p:spPr>
            <a:xfrm>
              <a:off x="2034713" y="2576772"/>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2"/>
            <p:cNvSpPr/>
            <p:nvPr/>
          </p:nvSpPr>
          <p:spPr>
            <a:xfrm>
              <a:off x="1365575" y="27580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2"/>
            <p:cNvSpPr/>
            <p:nvPr/>
          </p:nvSpPr>
          <p:spPr>
            <a:xfrm>
              <a:off x="1588621" y="27580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2"/>
            <p:cNvSpPr/>
            <p:nvPr/>
          </p:nvSpPr>
          <p:spPr>
            <a:xfrm>
              <a:off x="1811667" y="27580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2"/>
            <p:cNvSpPr/>
            <p:nvPr/>
          </p:nvSpPr>
          <p:spPr>
            <a:xfrm>
              <a:off x="2034713" y="27580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2"/>
            <p:cNvSpPr/>
            <p:nvPr/>
          </p:nvSpPr>
          <p:spPr>
            <a:xfrm>
              <a:off x="1365575" y="2939227"/>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2"/>
            <p:cNvSpPr/>
            <p:nvPr/>
          </p:nvSpPr>
          <p:spPr>
            <a:xfrm>
              <a:off x="1588621" y="2939227"/>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2"/>
            <p:cNvSpPr/>
            <p:nvPr/>
          </p:nvSpPr>
          <p:spPr>
            <a:xfrm>
              <a:off x="1811667" y="2939227"/>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2"/>
            <p:cNvSpPr/>
            <p:nvPr/>
          </p:nvSpPr>
          <p:spPr>
            <a:xfrm>
              <a:off x="2034713" y="2939227"/>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2"/>
            <p:cNvSpPr/>
            <p:nvPr/>
          </p:nvSpPr>
          <p:spPr>
            <a:xfrm>
              <a:off x="1365575" y="3120455"/>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2"/>
            <p:cNvSpPr/>
            <p:nvPr/>
          </p:nvSpPr>
          <p:spPr>
            <a:xfrm>
              <a:off x="1588621" y="3120455"/>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2"/>
            <p:cNvSpPr/>
            <p:nvPr/>
          </p:nvSpPr>
          <p:spPr>
            <a:xfrm>
              <a:off x="1811667" y="3120455"/>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2"/>
            <p:cNvSpPr/>
            <p:nvPr/>
          </p:nvSpPr>
          <p:spPr>
            <a:xfrm>
              <a:off x="2034713" y="3120455"/>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2"/>
            <p:cNvSpPr/>
            <p:nvPr/>
          </p:nvSpPr>
          <p:spPr>
            <a:xfrm>
              <a:off x="1365575" y="3301683"/>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2"/>
            <p:cNvSpPr/>
            <p:nvPr/>
          </p:nvSpPr>
          <p:spPr>
            <a:xfrm>
              <a:off x="1588621" y="3301683"/>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2"/>
            <p:cNvSpPr/>
            <p:nvPr/>
          </p:nvSpPr>
          <p:spPr>
            <a:xfrm>
              <a:off x="1811667" y="3301683"/>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2"/>
            <p:cNvSpPr/>
            <p:nvPr/>
          </p:nvSpPr>
          <p:spPr>
            <a:xfrm>
              <a:off x="2034713" y="3301683"/>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2"/>
            <p:cNvSpPr/>
            <p:nvPr/>
          </p:nvSpPr>
          <p:spPr>
            <a:xfrm>
              <a:off x="1365575" y="3482911"/>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2"/>
            <p:cNvSpPr/>
            <p:nvPr/>
          </p:nvSpPr>
          <p:spPr>
            <a:xfrm>
              <a:off x="1588621" y="3482911"/>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2"/>
            <p:cNvSpPr/>
            <p:nvPr/>
          </p:nvSpPr>
          <p:spPr>
            <a:xfrm>
              <a:off x="1811667" y="3482911"/>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2"/>
            <p:cNvSpPr/>
            <p:nvPr/>
          </p:nvSpPr>
          <p:spPr>
            <a:xfrm>
              <a:off x="2034713" y="3482911"/>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2"/>
            <p:cNvSpPr/>
            <p:nvPr/>
          </p:nvSpPr>
          <p:spPr>
            <a:xfrm>
              <a:off x="1365575" y="3664138"/>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2"/>
            <p:cNvSpPr/>
            <p:nvPr/>
          </p:nvSpPr>
          <p:spPr>
            <a:xfrm>
              <a:off x="1588621" y="3664138"/>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2"/>
            <p:cNvSpPr/>
            <p:nvPr/>
          </p:nvSpPr>
          <p:spPr>
            <a:xfrm>
              <a:off x="1811667" y="3664138"/>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2"/>
            <p:cNvSpPr/>
            <p:nvPr/>
          </p:nvSpPr>
          <p:spPr>
            <a:xfrm>
              <a:off x="2034713" y="3664138"/>
              <a:ext cx="69600" cy="69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22"/>
          <p:cNvSpPr/>
          <p:nvPr/>
        </p:nvSpPr>
        <p:spPr>
          <a:xfrm rot="-5400000">
            <a:off x="5695875" y="-2637800"/>
            <a:ext cx="541500" cy="6354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 name="Google Shape;764;p22"/>
          <p:cNvGrpSpPr/>
          <p:nvPr/>
        </p:nvGrpSpPr>
        <p:grpSpPr>
          <a:xfrm>
            <a:off x="7348017" y="4333250"/>
            <a:ext cx="1613697" cy="724847"/>
            <a:chOff x="6817075" y="3879150"/>
            <a:chExt cx="1613697" cy="724847"/>
          </a:xfrm>
        </p:grpSpPr>
        <p:sp>
          <p:nvSpPr>
            <p:cNvPr id="765" name="Google Shape;765;p22"/>
            <p:cNvSpPr/>
            <p:nvPr/>
          </p:nvSpPr>
          <p:spPr>
            <a:xfrm>
              <a:off x="7191325" y="3879150"/>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2"/>
            <p:cNvSpPr/>
            <p:nvPr/>
          </p:nvSpPr>
          <p:spPr>
            <a:xfrm>
              <a:off x="7565574" y="3879150"/>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a:off x="7939823" y="3879150"/>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2"/>
            <p:cNvSpPr/>
            <p:nvPr/>
          </p:nvSpPr>
          <p:spPr>
            <a:xfrm>
              <a:off x="8314072" y="3879150"/>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2"/>
            <p:cNvSpPr/>
            <p:nvPr/>
          </p:nvSpPr>
          <p:spPr>
            <a:xfrm>
              <a:off x="7191325" y="418322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2"/>
            <p:cNvSpPr/>
            <p:nvPr/>
          </p:nvSpPr>
          <p:spPr>
            <a:xfrm>
              <a:off x="7565574" y="418322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2"/>
            <p:cNvSpPr/>
            <p:nvPr/>
          </p:nvSpPr>
          <p:spPr>
            <a:xfrm>
              <a:off x="7939823" y="418322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2"/>
            <p:cNvSpPr/>
            <p:nvPr/>
          </p:nvSpPr>
          <p:spPr>
            <a:xfrm>
              <a:off x="8314072" y="418322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2"/>
            <p:cNvSpPr/>
            <p:nvPr/>
          </p:nvSpPr>
          <p:spPr>
            <a:xfrm>
              <a:off x="7191325" y="4487297"/>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2"/>
            <p:cNvSpPr/>
            <p:nvPr/>
          </p:nvSpPr>
          <p:spPr>
            <a:xfrm>
              <a:off x="7565574" y="4487297"/>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2"/>
            <p:cNvSpPr/>
            <p:nvPr/>
          </p:nvSpPr>
          <p:spPr>
            <a:xfrm>
              <a:off x="7939823" y="4487297"/>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a:off x="8314072" y="4487297"/>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2"/>
            <p:cNvSpPr/>
            <p:nvPr/>
          </p:nvSpPr>
          <p:spPr>
            <a:xfrm>
              <a:off x="6817075" y="3879150"/>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2"/>
            <p:cNvSpPr/>
            <p:nvPr/>
          </p:nvSpPr>
          <p:spPr>
            <a:xfrm>
              <a:off x="6817075" y="418322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a:off x="6817075" y="4487297"/>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F1E1EAF3-7C79-B5DD-3747-43A88A5E3F68}"/>
              </a:ext>
            </a:extLst>
          </p:cNvPr>
          <p:cNvSpPr txBox="1"/>
          <p:nvPr/>
        </p:nvSpPr>
        <p:spPr>
          <a:xfrm>
            <a:off x="1825696" y="1126950"/>
            <a:ext cx="6528362" cy="3080202"/>
          </a:xfrm>
          <a:prstGeom prst="rect">
            <a:avLst/>
          </a:prstGeom>
          <a:noFill/>
        </p:spPr>
        <p:txBody>
          <a:bodyPr wrap="square">
            <a:spAutoFit/>
          </a:bodyPr>
          <a:lstStyle/>
          <a:p>
            <a:pPr marR="0" lvl="0" algn="ctr">
              <a:lnSpc>
                <a:spcPct val="150000"/>
              </a:lnSpc>
              <a:spcBef>
                <a:spcPts val="0"/>
              </a:spcBef>
              <a:spcAft>
                <a:spcPts val="1000"/>
              </a:spcAft>
            </a:pPr>
            <a:r>
              <a:rPr lang="en-US" sz="4500" b="1">
                <a:solidFill>
                  <a:schemeClr val="bg2">
                    <a:lumMod val="50000"/>
                  </a:schemeClr>
                </a:solidFill>
                <a:effectLst/>
                <a:latin typeface="+mj-lt"/>
                <a:ea typeface="Calibri" panose="020F0502020204030204" pitchFamily="34" charset="0"/>
                <a:cs typeface="Times New Roman" panose="02020603050405020304" pitchFamily="18" charset="0"/>
              </a:rPr>
              <a:t>THÂN MẾN CHÀO CÁC EM HỌC SINH ĐẾN VỚI BÀI HỌC MỚI</a:t>
            </a:r>
          </a:p>
        </p:txBody>
      </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4" name="TextBox 3">
            <a:extLst>
              <a:ext uri="{FF2B5EF4-FFF2-40B4-BE49-F238E27FC236}">
                <a16:creationId xmlns:a16="http://schemas.microsoft.com/office/drawing/2014/main" id="{B2C53626-836F-59D3-6030-4DEF65C4F302}"/>
              </a:ext>
            </a:extLst>
          </p:cNvPr>
          <p:cNvSpPr txBox="1"/>
          <p:nvPr/>
        </p:nvSpPr>
        <p:spPr>
          <a:xfrm>
            <a:off x="2271252" y="169606"/>
            <a:ext cx="436552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000000"/>
                </a:solidFill>
                <a:effectLst/>
                <a:uLnTx/>
                <a:uFillTx/>
                <a:latin typeface="Arial"/>
                <a:cs typeface="Arial"/>
                <a:sym typeface="Arial"/>
              </a:rPr>
              <a:t>2. THÍ NGHIỆM KIỂM TRA</a:t>
            </a:r>
          </a:p>
        </p:txBody>
      </p:sp>
      <p:sp>
        <p:nvSpPr>
          <p:cNvPr id="5" name="Arrow: Pentagon 4">
            <a:extLst>
              <a:ext uri="{FF2B5EF4-FFF2-40B4-BE49-F238E27FC236}">
                <a16:creationId xmlns:a16="http://schemas.microsoft.com/office/drawing/2014/main" id="{10F1E015-0AEB-A9DA-2C4E-5E72D3C94922}"/>
              </a:ext>
            </a:extLst>
          </p:cNvPr>
          <p:cNvSpPr/>
          <p:nvPr/>
        </p:nvSpPr>
        <p:spPr>
          <a:xfrm>
            <a:off x="0" y="580292"/>
            <a:ext cx="2057400" cy="567813"/>
          </a:xfrm>
          <a:prstGeom prst="homePlate">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0" u="none" strike="noStrike" kern="0" cap="none" spc="0" normalizeH="0" baseline="0" noProof="0">
                <a:ln>
                  <a:noFill/>
                </a:ln>
                <a:solidFill>
                  <a:srgbClr val="F5F5F5"/>
                </a:solidFill>
                <a:effectLst/>
                <a:uLnTx/>
                <a:uFillTx/>
                <a:latin typeface="Arial"/>
                <a:ea typeface="+mn-ea"/>
                <a:cs typeface="+mn-cs"/>
                <a:sym typeface="Arial"/>
              </a:rPr>
              <a:t>TIẾN HÀNH</a:t>
            </a:r>
          </a:p>
        </p:txBody>
      </p:sp>
      <p:sp>
        <p:nvSpPr>
          <p:cNvPr id="8" name="TextBox 7">
            <a:extLst>
              <a:ext uri="{FF2B5EF4-FFF2-40B4-BE49-F238E27FC236}">
                <a16:creationId xmlns:a16="http://schemas.microsoft.com/office/drawing/2014/main" id="{7A832729-B560-28F1-1427-EF5110208F9B}"/>
              </a:ext>
            </a:extLst>
          </p:cNvPr>
          <p:cNvSpPr txBox="1"/>
          <p:nvPr/>
        </p:nvSpPr>
        <p:spPr>
          <a:xfrm>
            <a:off x="258098" y="1221847"/>
            <a:ext cx="8219460" cy="3857466"/>
          </a:xfrm>
          <a:prstGeom prst="rect">
            <a:avLst/>
          </a:prstGeom>
          <a:noFill/>
        </p:spPr>
        <p:txBody>
          <a:bodyPr wrap="square">
            <a:spAutoFit/>
          </a:bodyPr>
          <a:lstStyle/>
          <a:p>
            <a:pPr marL="285750" marR="0" indent="-285750" algn="just">
              <a:lnSpc>
                <a:spcPct val="150000"/>
              </a:lnSpc>
              <a:spcBef>
                <a:spcPts val="100"/>
              </a:spcBef>
              <a:spcAft>
                <a:spcPts val="100"/>
              </a:spcAft>
              <a:buFont typeface="Wingdings" panose="05000000000000000000" pitchFamily="2" charset="2"/>
              <a:buChar char="§"/>
            </a:pPr>
            <a:r>
              <a:rPr lang="en-US" sz="1800" b="1" i="1">
                <a:solidFill>
                  <a:srgbClr val="000000"/>
                </a:solidFill>
                <a:effectLst/>
                <a:latin typeface="+mj-lt"/>
                <a:ea typeface="Times New Roman" panose="02020603050405020304" pitchFamily="18" charset="0"/>
                <a:cs typeface="Times New Roman" panose="02020603050405020304" pitchFamily="18" charset="0"/>
              </a:rPr>
              <a:t>Bước 3: </a:t>
            </a:r>
            <a:r>
              <a:rPr lang="en-US" sz="1800">
                <a:solidFill>
                  <a:srgbClr val="000000"/>
                </a:solidFill>
                <a:effectLst/>
                <a:latin typeface="+mj-lt"/>
                <a:ea typeface="Times New Roman" panose="02020603050405020304" pitchFamily="18" charset="0"/>
                <a:cs typeface="Times New Roman" panose="02020603050405020304" pitchFamily="18" charset="0"/>
              </a:rPr>
              <a:t>Bật máy phát âm tần cho cần rung hoạt động, vị trí mặt nước tiếp xúc với hai quả cầu trở thành hai nguồn sóng cùng tần số.</a:t>
            </a:r>
            <a:endParaRPr lang="en-US" sz="180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100"/>
              </a:spcBef>
              <a:spcAft>
                <a:spcPts val="100"/>
              </a:spcAft>
              <a:buFont typeface="Wingdings" panose="05000000000000000000" pitchFamily="2" charset="2"/>
              <a:buChar char="§"/>
            </a:pPr>
            <a:r>
              <a:rPr lang="en-US" sz="1800" b="1" i="1">
                <a:solidFill>
                  <a:srgbClr val="000000"/>
                </a:solidFill>
                <a:effectLst/>
                <a:latin typeface="+mj-lt"/>
                <a:ea typeface="Times New Roman" panose="02020603050405020304" pitchFamily="18" charset="0"/>
                <a:cs typeface="Times New Roman" panose="02020603050405020304" pitchFamily="18" charset="0"/>
              </a:rPr>
              <a:t>Bước 4: </a:t>
            </a:r>
            <a:r>
              <a:rPr lang="en-US" sz="1800">
                <a:solidFill>
                  <a:srgbClr val="000000"/>
                </a:solidFill>
                <a:effectLst/>
                <a:latin typeface="+mj-lt"/>
                <a:ea typeface="Times New Roman" panose="02020603050405020304" pitchFamily="18" charset="0"/>
                <a:cs typeface="Times New Roman" panose="02020603050405020304" pitchFamily="18" charset="0"/>
              </a:rPr>
              <a:t>Vẽ lại hình ảnh các vòng sóng nước quan sát thấy trên màn. Xác định bước sóng do hai nguồn phát ra.</a:t>
            </a:r>
            <a:endParaRPr lang="en-US" sz="180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100"/>
              </a:spcBef>
              <a:spcAft>
                <a:spcPts val="100"/>
              </a:spcAft>
              <a:buFont typeface="Wingdings" panose="05000000000000000000" pitchFamily="2" charset="2"/>
              <a:buChar char="§"/>
            </a:pPr>
            <a:r>
              <a:rPr lang="en-US" sz="1800" b="1" i="1">
                <a:solidFill>
                  <a:srgbClr val="000000"/>
                </a:solidFill>
                <a:effectLst/>
                <a:latin typeface="+mj-lt"/>
                <a:ea typeface="Times New Roman" panose="02020603050405020304" pitchFamily="18" charset="0"/>
                <a:cs typeface="Times New Roman" panose="02020603050405020304" pitchFamily="18" charset="0"/>
              </a:rPr>
              <a:t>Bước 5: </a:t>
            </a:r>
            <a:r>
              <a:rPr lang="en-US" sz="1800">
                <a:solidFill>
                  <a:srgbClr val="000000"/>
                </a:solidFill>
                <a:effectLst/>
                <a:latin typeface="+mj-lt"/>
                <a:ea typeface="Times New Roman" panose="02020603050405020304" pitchFamily="18" charset="0"/>
                <a:cs typeface="Times New Roman" panose="02020603050405020304" pitchFamily="18" charset="0"/>
              </a:rPr>
              <a:t>Đánh dấu các điểm giao thoa giữa gợn lõm của sóng từ nguồn 1 với gợn lồi của sóng từ nguồn 2. Xác định khoảng cách từ hai nguồn đến mỗi điểm này của đường k = 0 và đối chiếu với công thức. Thực hiện tương tự với các điểm đứng yên khác.</a:t>
            </a:r>
            <a:endParaRPr lang="en-US" sz="180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100"/>
              </a:spcBef>
              <a:spcAft>
                <a:spcPts val="100"/>
              </a:spcAft>
              <a:buFont typeface="Wingdings" panose="05000000000000000000" pitchFamily="2" charset="2"/>
              <a:buChar char="§"/>
            </a:pPr>
            <a:r>
              <a:rPr lang="en-US" sz="1800" b="1" i="1">
                <a:solidFill>
                  <a:srgbClr val="000000"/>
                </a:solidFill>
                <a:effectLst/>
                <a:latin typeface="+mj-lt"/>
                <a:ea typeface="Times New Roman" panose="02020603050405020304" pitchFamily="18" charset="0"/>
                <a:cs typeface="Times New Roman" panose="02020603050405020304" pitchFamily="18" charset="0"/>
              </a:rPr>
              <a:t>Bước 6: </a:t>
            </a:r>
            <a:r>
              <a:rPr lang="en-US" sz="1800">
                <a:solidFill>
                  <a:srgbClr val="000000"/>
                </a:solidFill>
                <a:effectLst/>
                <a:latin typeface="+mj-lt"/>
                <a:ea typeface="Times New Roman" panose="02020603050405020304" pitchFamily="18" charset="0"/>
                <a:cs typeface="Times New Roman" panose="02020603050405020304" pitchFamily="18" charset="0"/>
              </a:rPr>
              <a:t>Thay đổi tần số của một trong hai nguồn và quan sát hiện tượng.</a:t>
            </a:r>
            <a:endParaRPr lang="en-US" sz="1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70222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4" name="TextBox 3">
            <a:extLst>
              <a:ext uri="{FF2B5EF4-FFF2-40B4-BE49-F238E27FC236}">
                <a16:creationId xmlns:a16="http://schemas.microsoft.com/office/drawing/2014/main" id="{13F02F78-17D1-8F7C-C1AF-DD2AA30DBF1A}"/>
              </a:ext>
            </a:extLst>
          </p:cNvPr>
          <p:cNvSpPr txBox="1"/>
          <p:nvPr/>
        </p:nvSpPr>
        <p:spPr>
          <a:xfrm>
            <a:off x="444296" y="1353450"/>
            <a:ext cx="4127704" cy="3292633"/>
          </a:xfrm>
          <a:prstGeom prst="rect">
            <a:avLst/>
          </a:prstGeom>
          <a:noFill/>
        </p:spPr>
        <p:txBody>
          <a:bodyPr wrap="square">
            <a:spAutoFit/>
          </a:bodyPr>
          <a:lstStyle/>
          <a:p>
            <a:pPr marL="0" marR="0" algn="just">
              <a:lnSpc>
                <a:spcPct val="150000"/>
              </a:lnSpc>
              <a:spcBef>
                <a:spcPts val="100"/>
              </a:spcBef>
              <a:spcAft>
                <a:spcPts val="100"/>
              </a:spcAft>
            </a:pPr>
            <a:r>
              <a:rPr lang="en-US" sz="2000" b="1">
                <a:solidFill>
                  <a:srgbClr val="000000"/>
                </a:solidFill>
                <a:effectLst/>
                <a:latin typeface="+mj-lt"/>
                <a:ea typeface="Times New Roman" panose="02020603050405020304" pitchFamily="18" charset="0"/>
                <a:cs typeface="Times New Roman" panose="02020603050405020304" pitchFamily="18" charset="0"/>
              </a:rPr>
              <a:t>Câu hỏi 1 (SGK – tr50)</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2000">
                <a:solidFill>
                  <a:srgbClr val="000000"/>
                </a:solidFill>
                <a:effectLst/>
                <a:latin typeface="+mj-lt"/>
                <a:ea typeface="Times New Roman" panose="02020603050405020304" pitchFamily="18" charset="0"/>
                <a:cs typeface="Times New Roman" panose="02020603050405020304" pitchFamily="18" charset="0"/>
              </a:rPr>
              <a:t>Biết bước sóng là khoảng cách giữa đỉnh hai gợn lồi hoặc đỉnh hai gợn lõm liên tiếp trên cùng một phương truyền sóng. Hãy nêu cách xác định bước sóng do hai nguồn phát ra trên hình 3.6.</a:t>
            </a:r>
            <a:endParaRPr lang="en-US" sz="2000">
              <a:effectLs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E7E6893-47FF-8766-38F9-FD753414888D}"/>
              </a:ext>
            </a:extLst>
          </p:cNvPr>
          <p:cNvSpPr txBox="1"/>
          <p:nvPr/>
        </p:nvSpPr>
        <p:spPr>
          <a:xfrm>
            <a:off x="5250426" y="1358838"/>
            <a:ext cx="3198555" cy="3754297"/>
          </a:xfrm>
          <a:prstGeom prst="rect">
            <a:avLst/>
          </a:prstGeom>
          <a:noFill/>
        </p:spPr>
        <p:txBody>
          <a:bodyPr wrap="square">
            <a:spAutoFit/>
          </a:bodyPr>
          <a:lstStyle/>
          <a:p>
            <a:pPr marL="342900" marR="0" indent="-342900" algn="just">
              <a:lnSpc>
                <a:spcPct val="150000"/>
              </a:lnSpc>
              <a:spcBef>
                <a:spcPts val="100"/>
              </a:spcBef>
              <a:spcAft>
                <a:spcPts val="100"/>
              </a:spcAft>
              <a:buFont typeface="Arial" panose="020B0604020202020204" pitchFamily="34" charset="0"/>
              <a:buChar char="•"/>
            </a:pPr>
            <a:r>
              <a:rPr lang="en-US" sz="2000">
                <a:solidFill>
                  <a:srgbClr val="000000"/>
                </a:solidFill>
                <a:effectLst/>
                <a:latin typeface="+mj-lt"/>
                <a:ea typeface="Times New Roman" panose="02020603050405020304" pitchFamily="18" charset="0"/>
                <a:cs typeface="Times New Roman" panose="02020603050405020304" pitchFamily="18" charset="0"/>
              </a:rPr>
              <a:t>Vẽ lại hình ảnh các vòng sóng nước trên màn quan sát. </a:t>
            </a:r>
          </a:p>
          <a:p>
            <a:pPr marL="342900" marR="0" indent="-342900" algn="just">
              <a:lnSpc>
                <a:spcPct val="150000"/>
              </a:lnSpc>
              <a:spcBef>
                <a:spcPts val="100"/>
              </a:spcBef>
              <a:spcAft>
                <a:spcPts val="100"/>
              </a:spcAft>
              <a:buFont typeface="Arial" panose="020B0604020202020204" pitchFamily="34" charset="0"/>
              <a:buChar char="•"/>
            </a:pPr>
            <a:r>
              <a:rPr lang="en-US" sz="2000">
                <a:solidFill>
                  <a:srgbClr val="000000"/>
                </a:solidFill>
                <a:effectLst/>
                <a:latin typeface="+mj-lt"/>
                <a:ea typeface="Times New Roman" panose="02020603050405020304" pitchFamily="18" charset="0"/>
                <a:cs typeface="Times New Roman" panose="02020603050405020304" pitchFamily="18" charset="0"/>
              </a:rPr>
              <a:t>Xác định bước sóng do nguồn phát ra bằng khoảng cách giữa hai đỉnh hai gợn sóng lồi liên tiếp.</a:t>
            </a:r>
            <a:endParaRPr lang="en-US" sz="2000">
              <a:effectLst/>
              <a:latin typeface="+mj-lt"/>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32F54670-E67B-DF8C-120B-20C1DDB2A77B}"/>
              </a:ext>
            </a:extLst>
          </p:cNvPr>
          <p:cNvCxnSpPr/>
          <p:nvPr/>
        </p:nvCxnSpPr>
        <p:spPr>
          <a:xfrm>
            <a:off x="4962832" y="0"/>
            <a:ext cx="0" cy="51435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9" name="Picture 43">
            <a:extLst>
              <a:ext uri="{FF2B5EF4-FFF2-40B4-BE49-F238E27FC236}">
                <a16:creationId xmlns:a16="http://schemas.microsoft.com/office/drawing/2014/main" id="{87666CC2-8A38-18A1-2A24-B3C9F9941108}"/>
              </a:ext>
            </a:extLst>
          </p:cNvPr>
          <p:cNvPicPr>
            <a:picLocks noChangeAspect="1"/>
          </p:cNvPicPr>
          <p:nvPr/>
        </p:nvPicPr>
        <p:blipFill>
          <a:blip r:embed="rId3"/>
          <a:srcRect/>
          <a:stretch>
            <a:fillRect/>
          </a:stretch>
        </p:blipFill>
        <p:spPr>
          <a:xfrm>
            <a:off x="1723809" y="191729"/>
            <a:ext cx="1392342" cy="1134758"/>
          </a:xfrm>
          <a:prstGeom prst="rect">
            <a:avLst/>
          </a:prstGeom>
        </p:spPr>
      </p:pic>
      <p:pic>
        <p:nvPicPr>
          <p:cNvPr id="20" name="Picture 21">
            <a:extLst>
              <a:ext uri="{FF2B5EF4-FFF2-40B4-BE49-F238E27FC236}">
                <a16:creationId xmlns:a16="http://schemas.microsoft.com/office/drawing/2014/main" id="{08CDC0C9-37F4-B12E-206D-15D1FC0AF707}"/>
              </a:ext>
            </a:extLst>
          </p:cNvPr>
          <p:cNvPicPr>
            <a:picLocks noChangeAspect="1"/>
          </p:cNvPicPr>
          <p:nvPr/>
        </p:nvPicPr>
        <p:blipFill>
          <a:blip r:embed="rId4"/>
          <a:srcRect/>
          <a:stretch>
            <a:fillRect/>
          </a:stretch>
        </p:blipFill>
        <p:spPr>
          <a:xfrm>
            <a:off x="6614652" y="191729"/>
            <a:ext cx="1326217" cy="1244986"/>
          </a:xfrm>
          <a:prstGeom prst="rect">
            <a:avLst/>
          </a:prstGeom>
        </p:spPr>
      </p:pic>
    </p:spTree>
    <p:extLst>
      <p:ext uri="{BB962C8B-B14F-4D97-AF65-F5344CB8AC3E}">
        <p14:creationId xmlns:p14="http://schemas.microsoft.com/office/powerpoint/2010/main" val="147240734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32F54670-E67B-DF8C-120B-20C1DDB2A77B}"/>
              </a:ext>
            </a:extLst>
          </p:cNvPr>
          <p:cNvCxnSpPr/>
          <p:nvPr/>
        </p:nvCxnSpPr>
        <p:spPr>
          <a:xfrm>
            <a:off x="4026310" y="0"/>
            <a:ext cx="0" cy="51435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52216D12-109E-2C37-0251-0133CCDBE151}"/>
              </a:ext>
            </a:extLst>
          </p:cNvPr>
          <p:cNvSpPr txBox="1"/>
          <p:nvPr/>
        </p:nvSpPr>
        <p:spPr>
          <a:xfrm>
            <a:off x="510664" y="1670066"/>
            <a:ext cx="3397655" cy="3292633"/>
          </a:xfrm>
          <a:prstGeom prst="rect">
            <a:avLst/>
          </a:prstGeom>
          <a:noFill/>
        </p:spPr>
        <p:txBody>
          <a:bodyPr wrap="square">
            <a:spAutoFit/>
          </a:bodyPr>
          <a:lstStyle/>
          <a:p>
            <a:pPr marL="0" marR="0" algn="just">
              <a:lnSpc>
                <a:spcPct val="150000"/>
              </a:lnSpc>
              <a:spcBef>
                <a:spcPts val="100"/>
              </a:spcBef>
              <a:spcAft>
                <a:spcPts val="100"/>
              </a:spcAft>
            </a:pPr>
            <a:r>
              <a:rPr lang="en-US" sz="2000" b="1">
                <a:solidFill>
                  <a:srgbClr val="000000"/>
                </a:solidFill>
                <a:effectLst/>
                <a:latin typeface="+mj-lt"/>
                <a:ea typeface="Times New Roman" panose="02020603050405020304" pitchFamily="18" charset="0"/>
                <a:cs typeface="Times New Roman" panose="02020603050405020304" pitchFamily="18" charset="0"/>
              </a:rPr>
              <a:t>Câu hỏi 2 (SGK – tr51)</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2000">
                <a:solidFill>
                  <a:srgbClr val="000000"/>
                </a:solidFill>
                <a:effectLst/>
                <a:latin typeface="+mj-lt"/>
                <a:ea typeface="Times New Roman" panose="02020603050405020304" pitchFamily="18" charset="0"/>
                <a:cs typeface="Times New Roman" panose="02020603050405020304" pitchFamily="18" charset="0"/>
              </a:rPr>
              <a:t>Dùng bút chì vẽ đường nối các điểm giao nhau giữa các gợn lồi hoặc của các gợn lõm của hai nguồn sóng trên Hình 3.6 và đối chiếu kết quả với công thức (3.1).</a:t>
            </a:r>
            <a:endParaRPr lang="en-US" sz="2000">
              <a:effectLs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28FC353-ACD9-290E-2785-52148E3B9004}"/>
              </a:ext>
            </a:extLst>
          </p:cNvPr>
          <p:cNvSpPr txBox="1"/>
          <p:nvPr/>
        </p:nvSpPr>
        <p:spPr>
          <a:xfrm>
            <a:off x="4070553" y="347886"/>
            <a:ext cx="4542502" cy="4677627"/>
          </a:xfrm>
          <a:prstGeom prst="rect">
            <a:avLst/>
          </a:prstGeom>
          <a:noFill/>
        </p:spPr>
        <p:txBody>
          <a:bodyPr wrap="square">
            <a:spAutoFit/>
          </a:bodyPr>
          <a:lstStyle/>
          <a:p>
            <a:pPr marL="342900" marR="0" indent="-342900" algn="just">
              <a:lnSpc>
                <a:spcPct val="150000"/>
              </a:lnSpc>
              <a:spcBef>
                <a:spcPts val="100"/>
              </a:spcBef>
              <a:spcAft>
                <a:spcPts val="100"/>
              </a:spcAft>
              <a:buFont typeface="Arial" panose="020B0604020202020204" pitchFamily="34" charset="0"/>
              <a:buChar char="•"/>
            </a:pPr>
            <a:r>
              <a:rPr lang="en-US" sz="2000">
                <a:solidFill>
                  <a:srgbClr val="000000"/>
                </a:solidFill>
                <a:effectLst/>
                <a:latin typeface="+mj-lt"/>
                <a:ea typeface="Times New Roman" panose="02020603050405020304" pitchFamily="18" charset="0"/>
                <a:cs typeface="Times New Roman" panose="02020603050405020304" pitchFamily="18" charset="0"/>
              </a:rPr>
              <a:t>Đánh dấu các điểm giao nhau giữa các gợn lồi của hai sóng. Đo khoảng cách từ mỗi nguồn đến ba điểm đã đánh dấu.</a:t>
            </a:r>
            <a:endParaRPr lang="en-US" sz="2000">
              <a:latin typeface="+mj-lt"/>
              <a:ea typeface="Times New Roman" panose="02020603050405020304" pitchFamily="18" charset="0"/>
              <a:cs typeface="Times New Roman" panose="02020603050405020304" pitchFamily="18" charset="0"/>
            </a:endParaRPr>
          </a:p>
          <a:p>
            <a:pPr marL="342900" marR="0" indent="-342900" algn="just">
              <a:lnSpc>
                <a:spcPct val="150000"/>
              </a:lnSpc>
              <a:spcBef>
                <a:spcPts val="100"/>
              </a:spcBef>
              <a:spcAft>
                <a:spcPts val="100"/>
              </a:spcAft>
              <a:buFont typeface="Arial" panose="020B0604020202020204" pitchFamily="34" charset="0"/>
              <a:buChar char="•"/>
            </a:pPr>
            <a:r>
              <a:rPr lang="en-US" sz="2000">
                <a:solidFill>
                  <a:srgbClr val="000000"/>
                </a:solidFill>
                <a:effectLst/>
                <a:latin typeface="+mj-lt"/>
                <a:ea typeface="Times New Roman" panose="02020603050405020304" pitchFamily="18" charset="0"/>
                <a:cs typeface="Times New Roman" panose="02020603050405020304" pitchFamily="18" charset="0"/>
              </a:rPr>
              <a:t>Quan sát để kiểm tra những điểm này có dao động với biên độ lớn hơn các điểm lân cận không. Đồng thời tính hiệu khoảng cách từ hai nguồn đến mỗi điểm này có bằng nguyên lần bước sóng không.</a:t>
            </a:r>
            <a:endParaRPr lang="en-US" sz="2000">
              <a:effectLst/>
              <a:latin typeface="+mj-lt"/>
              <a:ea typeface="Calibri" panose="020F0502020204030204" pitchFamily="34" charset="0"/>
              <a:cs typeface="Times New Roman" panose="02020603050405020304" pitchFamily="18" charset="0"/>
            </a:endParaRPr>
          </a:p>
        </p:txBody>
      </p:sp>
      <p:pic>
        <p:nvPicPr>
          <p:cNvPr id="9" name="Picture 13">
            <a:extLst>
              <a:ext uri="{FF2B5EF4-FFF2-40B4-BE49-F238E27FC236}">
                <a16:creationId xmlns:a16="http://schemas.microsoft.com/office/drawing/2014/main" id="{52A7F186-8040-C079-BDCD-3E5F4414C604}"/>
              </a:ext>
            </a:extLst>
          </p:cNvPr>
          <p:cNvPicPr>
            <a:picLocks noChangeAspect="1"/>
          </p:cNvPicPr>
          <p:nvPr/>
        </p:nvPicPr>
        <p:blipFill>
          <a:blip r:embed="rId3"/>
          <a:srcRect/>
          <a:stretch>
            <a:fillRect/>
          </a:stretch>
        </p:blipFill>
        <p:spPr>
          <a:xfrm>
            <a:off x="1042820" y="293165"/>
            <a:ext cx="1765257" cy="1376901"/>
          </a:xfrm>
          <a:prstGeom prst="rect">
            <a:avLst/>
          </a:prstGeom>
        </p:spPr>
      </p:pic>
    </p:spTree>
    <p:extLst>
      <p:ext uri="{BB962C8B-B14F-4D97-AF65-F5344CB8AC3E}">
        <p14:creationId xmlns:p14="http://schemas.microsoft.com/office/powerpoint/2010/main" val="663534370"/>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32F54670-E67B-DF8C-120B-20C1DDB2A77B}"/>
              </a:ext>
            </a:extLst>
          </p:cNvPr>
          <p:cNvCxnSpPr/>
          <p:nvPr/>
        </p:nvCxnSpPr>
        <p:spPr>
          <a:xfrm>
            <a:off x="4962832" y="0"/>
            <a:ext cx="0" cy="51435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C8511701-858F-074D-A5BE-E23B82978B9C}"/>
              </a:ext>
            </a:extLst>
          </p:cNvPr>
          <p:cNvSpPr txBox="1"/>
          <p:nvPr/>
        </p:nvSpPr>
        <p:spPr>
          <a:xfrm>
            <a:off x="521358" y="1191392"/>
            <a:ext cx="4330862" cy="3754297"/>
          </a:xfrm>
          <a:prstGeom prst="rect">
            <a:avLst/>
          </a:prstGeom>
          <a:noFill/>
        </p:spPr>
        <p:txBody>
          <a:bodyPr wrap="square">
            <a:spAutoFit/>
          </a:bodyPr>
          <a:lstStyle/>
          <a:p>
            <a:pPr marL="0" marR="0" algn="just">
              <a:lnSpc>
                <a:spcPct val="150000"/>
              </a:lnSpc>
              <a:spcBef>
                <a:spcPts val="100"/>
              </a:spcBef>
              <a:spcAft>
                <a:spcPts val="100"/>
              </a:spcAft>
            </a:pPr>
            <a:r>
              <a:rPr lang="en-US" sz="2000" b="1">
                <a:solidFill>
                  <a:srgbClr val="000000"/>
                </a:solidFill>
                <a:effectLst/>
                <a:latin typeface="+mj-lt"/>
                <a:ea typeface="Times New Roman" panose="02020603050405020304" pitchFamily="18" charset="0"/>
                <a:cs typeface="Times New Roman" panose="02020603050405020304" pitchFamily="18" charset="0"/>
              </a:rPr>
              <a:t>Câu hỏi 3 (SGK – tr51)</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2000">
                <a:solidFill>
                  <a:srgbClr val="000000"/>
                </a:solidFill>
                <a:effectLst/>
                <a:latin typeface="+mj-lt"/>
                <a:ea typeface="Times New Roman" panose="02020603050405020304" pitchFamily="18" charset="0"/>
                <a:cs typeface="Times New Roman" panose="02020603050405020304" pitchFamily="18" charset="0"/>
              </a:rPr>
              <a:t>Quan sát hình ảnh mặt nước thu được trên màn khi thay đổi tần số dao động của một quả cầu thì không còn thấy các điểm dao động cực đại và cực tiểu nằm trên các đường xác định nữa. Vậy điều kiện để quan sát được hệ vân giao thoa là gì?</a:t>
            </a:r>
            <a:endParaRPr lang="en-US" sz="2000">
              <a:effectLs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97F79BE-84B9-0515-9ADF-6F5B08E01C17}"/>
              </a:ext>
            </a:extLst>
          </p:cNvPr>
          <p:cNvSpPr txBox="1"/>
          <p:nvPr/>
        </p:nvSpPr>
        <p:spPr>
          <a:xfrm>
            <a:off x="5073445" y="1337792"/>
            <a:ext cx="3436374" cy="3728649"/>
          </a:xfrm>
          <a:prstGeom prst="rect">
            <a:avLst/>
          </a:prstGeom>
          <a:noFill/>
        </p:spPr>
        <p:txBody>
          <a:bodyPr wrap="square">
            <a:spAutoFit/>
          </a:bodyPr>
          <a:lstStyle/>
          <a:p>
            <a:pPr algn="just">
              <a:lnSpc>
                <a:spcPct val="150000"/>
              </a:lnSpc>
            </a:pPr>
            <a:r>
              <a:rPr lang="en-US" sz="2000">
                <a:solidFill>
                  <a:srgbClr val="000000"/>
                </a:solidFill>
                <a:effectLst/>
                <a:latin typeface="+mj-lt"/>
                <a:ea typeface="Times New Roman" panose="02020603050405020304" pitchFamily="18" charset="0"/>
              </a:rPr>
              <a:t>Khi thay đổi tần số của một trong hai nguồn thì không thu được hệ vân giao thoa nữa. Vì lúc này, hai nguồn không cùng tần số nên hai sóng không còn là sóng kết hợp để đảm bảo điều kiện xảy ra hiện tượng giao thoa.</a:t>
            </a:r>
            <a:endParaRPr lang="en-US" sz="2000">
              <a:latin typeface="+mj-lt"/>
            </a:endParaRPr>
          </a:p>
        </p:txBody>
      </p:sp>
      <p:pic>
        <p:nvPicPr>
          <p:cNvPr id="9" name="Picture 54">
            <a:extLst>
              <a:ext uri="{FF2B5EF4-FFF2-40B4-BE49-F238E27FC236}">
                <a16:creationId xmlns:a16="http://schemas.microsoft.com/office/drawing/2014/main" id="{1C657028-B898-EDB2-5D32-AE0E1EA0B55D}"/>
              </a:ext>
            </a:extLst>
          </p:cNvPr>
          <p:cNvPicPr>
            <a:picLocks noChangeAspect="1"/>
          </p:cNvPicPr>
          <p:nvPr/>
        </p:nvPicPr>
        <p:blipFill>
          <a:blip r:embed="rId3"/>
          <a:srcRect/>
          <a:stretch>
            <a:fillRect/>
          </a:stretch>
        </p:blipFill>
        <p:spPr>
          <a:xfrm>
            <a:off x="1731002" y="197811"/>
            <a:ext cx="1329288" cy="1104970"/>
          </a:xfrm>
          <a:prstGeom prst="rect">
            <a:avLst/>
          </a:prstGeom>
        </p:spPr>
      </p:pic>
      <p:pic>
        <p:nvPicPr>
          <p:cNvPr id="10" name="Picture 30">
            <a:extLst>
              <a:ext uri="{FF2B5EF4-FFF2-40B4-BE49-F238E27FC236}">
                <a16:creationId xmlns:a16="http://schemas.microsoft.com/office/drawing/2014/main" id="{A014884B-20D2-6D49-1DBF-F5382DFDB081}"/>
              </a:ext>
            </a:extLst>
          </p:cNvPr>
          <p:cNvPicPr>
            <a:picLocks noChangeAspect="1"/>
          </p:cNvPicPr>
          <p:nvPr/>
        </p:nvPicPr>
        <p:blipFill>
          <a:blip r:embed="rId4"/>
          <a:srcRect/>
          <a:stretch>
            <a:fillRect/>
          </a:stretch>
        </p:blipFill>
        <p:spPr>
          <a:xfrm>
            <a:off x="6396759" y="197811"/>
            <a:ext cx="1169162" cy="1177016"/>
          </a:xfrm>
          <a:prstGeom prst="rect">
            <a:avLst/>
          </a:prstGeom>
        </p:spPr>
      </p:pic>
    </p:spTree>
    <p:extLst>
      <p:ext uri="{BB962C8B-B14F-4D97-AF65-F5344CB8AC3E}">
        <p14:creationId xmlns:p14="http://schemas.microsoft.com/office/powerpoint/2010/main" val="3705068702"/>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2" name="TextBox 1">
            <a:extLst>
              <a:ext uri="{FF2B5EF4-FFF2-40B4-BE49-F238E27FC236}">
                <a16:creationId xmlns:a16="http://schemas.microsoft.com/office/drawing/2014/main" id="{512C6B85-4B2E-5B21-3C0C-8E8E59F3BA15}"/>
              </a:ext>
            </a:extLst>
          </p:cNvPr>
          <p:cNvSpPr txBox="1"/>
          <p:nvPr/>
        </p:nvSpPr>
        <p:spPr>
          <a:xfrm>
            <a:off x="3131245" y="278162"/>
            <a:ext cx="2322871" cy="492443"/>
          </a:xfrm>
          <a:prstGeom prst="rect">
            <a:avLst/>
          </a:prstGeom>
          <a:noFill/>
        </p:spPr>
        <p:txBody>
          <a:bodyPr wrap="square" rtlCol="0">
            <a:spAutoFit/>
          </a:bodyPr>
          <a:lstStyle/>
          <a:p>
            <a:pPr algn="ctr"/>
            <a:r>
              <a:rPr lang="en-US" sz="2600" b="1">
                <a:solidFill>
                  <a:srgbClr val="FF0000"/>
                </a:solidFill>
              </a:rPr>
              <a:t>KẾT LUẬN</a:t>
            </a:r>
          </a:p>
        </p:txBody>
      </p:sp>
      <p:sp>
        <p:nvSpPr>
          <p:cNvPr id="3" name="Rectangle: Rounded Corners 2">
            <a:extLst>
              <a:ext uri="{FF2B5EF4-FFF2-40B4-BE49-F238E27FC236}">
                <a16:creationId xmlns:a16="http://schemas.microsoft.com/office/drawing/2014/main" id="{FEA4A887-6730-F53C-CBB3-A9597DB08206}"/>
              </a:ext>
            </a:extLst>
          </p:cNvPr>
          <p:cNvSpPr/>
          <p:nvPr/>
        </p:nvSpPr>
        <p:spPr>
          <a:xfrm>
            <a:off x="914400" y="1423218"/>
            <a:ext cx="3008671" cy="2949677"/>
          </a:xfrm>
          <a:prstGeom prst="roundRect">
            <a:avLst/>
          </a:prstGeom>
          <a:solidFill>
            <a:schemeClr val="bg2">
              <a:lumMod val="20000"/>
              <a:lumOff val="8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effectLst/>
                <a:latin typeface="+mj-lt"/>
                <a:ea typeface="Times New Roman" panose="02020603050405020304" pitchFamily="18" charset="0"/>
              </a:rPr>
              <a:t>Chỉ khi sóng xuất phát từ hai nguồn kết hợp, ta mới có thể thấy được hệ vân giao thoa trên mặt nước như đã dự đoán.</a:t>
            </a:r>
            <a:endParaRPr lang="en-US" sz="2000">
              <a:latin typeface="+mj-lt"/>
            </a:endParaRPr>
          </a:p>
        </p:txBody>
      </p:sp>
      <p:sp>
        <p:nvSpPr>
          <p:cNvPr id="4" name="Rectangle: Rounded Corners 3">
            <a:extLst>
              <a:ext uri="{FF2B5EF4-FFF2-40B4-BE49-F238E27FC236}">
                <a16:creationId xmlns:a16="http://schemas.microsoft.com/office/drawing/2014/main" id="{A016FE0D-51B7-9C8B-DC0C-85DE829EA986}"/>
              </a:ext>
            </a:extLst>
          </p:cNvPr>
          <p:cNvSpPr/>
          <p:nvPr/>
        </p:nvSpPr>
        <p:spPr>
          <a:xfrm>
            <a:off x="4439264" y="1423219"/>
            <a:ext cx="4193459" cy="2949676"/>
          </a:xfrm>
          <a:prstGeom prst="roundRect">
            <a:avLst/>
          </a:prstGeom>
          <a:solidFill>
            <a:schemeClr val="bg2">
              <a:lumMod val="20000"/>
              <a:lumOff val="8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Điều kiện để có hiện tượng giao thoa sóng là hai sóng phải xuất phát từ hai nguồn dao động có cùng tần số, cùng phương dao động và có độ lệch pha không đổi theo thời gian.</a:t>
            </a:r>
            <a:endParaRPr lang="en-US" sz="2000">
              <a:effectLst/>
              <a:latin typeface="+mj-lt"/>
              <a:ea typeface="Calibri" panose="020F0502020204030204" pitchFamily="34" charset="0"/>
              <a:cs typeface="Times New Roman" panose="02020603050405020304" pitchFamily="18" charset="0"/>
            </a:endParaRPr>
          </a:p>
        </p:txBody>
      </p:sp>
      <p:sp>
        <p:nvSpPr>
          <p:cNvPr id="7" name="Arrow: Right 6">
            <a:extLst>
              <a:ext uri="{FF2B5EF4-FFF2-40B4-BE49-F238E27FC236}">
                <a16:creationId xmlns:a16="http://schemas.microsoft.com/office/drawing/2014/main" id="{534D70F1-9D68-F451-07A8-C92667A11699}"/>
              </a:ext>
            </a:extLst>
          </p:cNvPr>
          <p:cNvSpPr/>
          <p:nvPr/>
        </p:nvSpPr>
        <p:spPr>
          <a:xfrm rot="8194738">
            <a:off x="3165580" y="965594"/>
            <a:ext cx="980517" cy="492443"/>
          </a:xfrm>
          <a:prstGeom prst="rightArrow">
            <a:avLst/>
          </a:prstGeom>
          <a:solidFill>
            <a:srgbClr val="00206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E642EA23-2D20-B50B-6FE0-60C59D5E1D3A}"/>
              </a:ext>
            </a:extLst>
          </p:cNvPr>
          <p:cNvSpPr/>
          <p:nvPr/>
        </p:nvSpPr>
        <p:spPr>
          <a:xfrm rot="3000791">
            <a:off x="4306122" y="983633"/>
            <a:ext cx="980517" cy="492443"/>
          </a:xfrm>
          <a:prstGeom prst="rightArrow">
            <a:avLst/>
          </a:prstGeom>
          <a:solidFill>
            <a:srgbClr val="00206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911565"/>
      </p:ext>
    </p:extLst>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12" name="TextBox 11">
            <a:extLst>
              <a:ext uri="{FF2B5EF4-FFF2-40B4-BE49-F238E27FC236}">
                <a16:creationId xmlns:a16="http://schemas.microsoft.com/office/drawing/2014/main" id="{A3FC5C3C-6659-ECAB-935B-CBCF21BCA395}"/>
              </a:ext>
            </a:extLst>
          </p:cNvPr>
          <p:cNvSpPr txBox="1"/>
          <p:nvPr/>
        </p:nvSpPr>
        <p:spPr>
          <a:xfrm>
            <a:off x="1415846" y="2367845"/>
            <a:ext cx="7116096" cy="59817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000000"/>
                </a:solidFill>
                <a:effectLst/>
                <a:uLnTx/>
                <a:uFillTx/>
                <a:latin typeface="Arial"/>
                <a:cs typeface="Arial"/>
                <a:sym typeface="Arial"/>
              </a:rPr>
              <a:t>GIAO THOA ÁNH SÁNG</a:t>
            </a:r>
          </a:p>
        </p:txBody>
      </p:sp>
      <p:sp>
        <p:nvSpPr>
          <p:cNvPr id="13" name="Rectangle 12">
            <a:extLst>
              <a:ext uri="{FF2B5EF4-FFF2-40B4-BE49-F238E27FC236}">
                <a16:creationId xmlns:a16="http://schemas.microsoft.com/office/drawing/2014/main" id="{F844C297-5718-97C8-BB0A-75E4B6F06872}"/>
              </a:ext>
            </a:extLst>
          </p:cNvPr>
          <p:cNvSpPr/>
          <p:nvPr/>
        </p:nvSpPr>
        <p:spPr>
          <a:xfrm>
            <a:off x="4173794" y="1459223"/>
            <a:ext cx="1393723" cy="722671"/>
          </a:xfrm>
          <a:prstGeom prst="rect">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a:solidFill>
                  <a:srgbClr val="F5F5F5"/>
                </a:solidFill>
                <a:latin typeface="Arial"/>
              </a:rPr>
              <a:t>II</a:t>
            </a:r>
            <a:endParaRPr kumimoji="0" lang="en-US" sz="4000" b="1" i="0" u="none" strike="noStrike" kern="0" cap="none" spc="0" normalizeH="0" baseline="0" noProof="0">
              <a:ln>
                <a:noFill/>
              </a:ln>
              <a:solidFill>
                <a:srgbClr val="F5F5F5"/>
              </a:solidFill>
              <a:effectLst/>
              <a:uLnTx/>
              <a:uFillTx/>
              <a:latin typeface="Arial"/>
              <a:ea typeface="+mn-ea"/>
              <a:cs typeface="+mn-cs"/>
              <a:sym typeface="Arial"/>
            </a:endParaRPr>
          </a:p>
        </p:txBody>
      </p:sp>
    </p:spTree>
    <p:extLst>
      <p:ext uri="{BB962C8B-B14F-4D97-AF65-F5344CB8AC3E}">
        <p14:creationId xmlns:p14="http://schemas.microsoft.com/office/powerpoint/2010/main" val="278908568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pic>
        <p:nvPicPr>
          <p:cNvPr id="2" name="Picture 1">
            <a:extLst>
              <a:ext uri="{FF2B5EF4-FFF2-40B4-BE49-F238E27FC236}">
                <a16:creationId xmlns:a16="http://schemas.microsoft.com/office/drawing/2014/main" id="{B239DFDB-60FC-7318-9277-5A0608E7C8D2}"/>
              </a:ext>
            </a:extLst>
          </p:cNvPr>
          <p:cNvPicPr>
            <a:picLocks noChangeAspect="1"/>
          </p:cNvPicPr>
          <p:nvPr/>
        </p:nvPicPr>
        <p:blipFill>
          <a:blip r:embed="rId3"/>
          <a:stretch>
            <a:fillRect/>
          </a:stretch>
        </p:blipFill>
        <p:spPr>
          <a:xfrm>
            <a:off x="479321" y="1894049"/>
            <a:ext cx="3391245" cy="2798506"/>
          </a:xfrm>
          <a:prstGeom prst="round2DiagRect">
            <a:avLst>
              <a:gd name="adj1" fmla="val 16667"/>
              <a:gd name="adj2" fmla="val 3898"/>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74D206AC-B028-F582-C76E-C61A496B67EC}"/>
              </a:ext>
            </a:extLst>
          </p:cNvPr>
          <p:cNvSpPr txBox="1"/>
          <p:nvPr/>
        </p:nvSpPr>
        <p:spPr>
          <a:xfrm>
            <a:off x="4446638" y="887142"/>
            <a:ext cx="4041060" cy="4241610"/>
          </a:xfrm>
          <a:prstGeom prst="rect">
            <a:avLst/>
          </a:prstGeom>
          <a:noFill/>
        </p:spPr>
        <p:txBody>
          <a:bodyPr wrap="square">
            <a:spAutoFit/>
          </a:bodyPr>
          <a:lstStyle/>
          <a:p>
            <a:pPr marL="342900" marR="0" indent="-342900" algn="just">
              <a:lnSpc>
                <a:spcPct val="150000"/>
              </a:lnSpc>
              <a:spcBef>
                <a:spcPts val="100"/>
              </a:spcBef>
              <a:spcAft>
                <a:spcPts val="100"/>
              </a:spcAft>
              <a:buFont typeface="Arial" panose="020B0604020202020204" pitchFamily="34" charset="0"/>
              <a:buChar char="•"/>
            </a:pPr>
            <a:r>
              <a:rPr lang="en-US" sz="2000">
                <a:solidFill>
                  <a:srgbClr val="000000"/>
                </a:solidFill>
                <a:effectLst/>
                <a:latin typeface="+mj-lt"/>
                <a:ea typeface="Times New Roman" panose="02020603050405020304" pitchFamily="18" charset="0"/>
                <a:cs typeface="Times New Roman" panose="02020603050405020304" pitchFamily="18" charset="0"/>
              </a:rPr>
              <a:t>Hãy tóm tắt cách bố trí thí nghiệm.</a:t>
            </a:r>
            <a:endParaRPr lang="en-US" sz="2000">
              <a:latin typeface="+mj-lt"/>
              <a:ea typeface="Times New Roman" panose="02020603050405020304" pitchFamily="18" charset="0"/>
              <a:cs typeface="Times New Roman" panose="02020603050405020304" pitchFamily="18" charset="0"/>
            </a:endParaRPr>
          </a:p>
          <a:p>
            <a:pPr marL="342900" marR="0" indent="-342900" algn="just">
              <a:lnSpc>
                <a:spcPct val="150000"/>
              </a:lnSpc>
              <a:spcBef>
                <a:spcPts val="100"/>
              </a:spcBef>
              <a:spcAft>
                <a:spcPts val="100"/>
              </a:spcAft>
              <a:buFont typeface="Arial" panose="020B0604020202020204" pitchFamily="34" charset="0"/>
              <a:buChar char="•"/>
            </a:pPr>
            <a:r>
              <a:rPr lang="en-US" sz="2000">
                <a:solidFill>
                  <a:srgbClr val="000000"/>
                </a:solidFill>
                <a:effectLst/>
                <a:latin typeface="+mj-lt"/>
                <a:ea typeface="Times New Roman" panose="02020603050405020304" pitchFamily="18" charset="0"/>
                <a:cs typeface="Times New Roman" panose="02020603050405020304" pitchFamily="18" charset="0"/>
              </a:rPr>
              <a:t>Hãy mô tả kết quả quan sát của thí nghiệm.</a:t>
            </a:r>
            <a:endParaRPr lang="en-US" sz="2000">
              <a:latin typeface="+mj-lt"/>
              <a:ea typeface="Times New Roman" panose="02020603050405020304" pitchFamily="18" charset="0"/>
              <a:cs typeface="Times New Roman" panose="02020603050405020304" pitchFamily="18" charset="0"/>
            </a:endParaRPr>
          </a:p>
          <a:p>
            <a:pPr marL="342900" marR="0" indent="-342900" algn="just">
              <a:lnSpc>
                <a:spcPct val="150000"/>
              </a:lnSpc>
              <a:spcBef>
                <a:spcPts val="100"/>
              </a:spcBef>
              <a:spcAft>
                <a:spcPts val="100"/>
              </a:spcAft>
              <a:buFont typeface="Arial" panose="020B0604020202020204" pitchFamily="34" charset="0"/>
              <a:buChar char="•"/>
            </a:pPr>
            <a:r>
              <a:rPr lang="en-US" sz="2000">
                <a:solidFill>
                  <a:srgbClr val="000000"/>
                </a:solidFill>
                <a:effectLst/>
                <a:latin typeface="+mj-lt"/>
                <a:ea typeface="Times New Roman" panose="02020603050405020304" pitchFamily="18" charset="0"/>
                <a:cs typeface="Times New Roman" panose="02020603050405020304" pitchFamily="18" charset="0"/>
              </a:rPr>
              <a:t>Trong thí nghiệm trên, nếu thay nguồn sáng laze trên bằng nguồn phát ánh sáng trắng thì vạch sáng trung tâm và dải màu hai bên có màu gì?</a:t>
            </a:r>
            <a:endParaRPr lang="en-US" sz="2000">
              <a:effectLst/>
              <a:latin typeface="+mj-lt"/>
              <a:ea typeface="Calibri" panose="020F0502020204030204" pitchFamily="34" charset="0"/>
              <a:cs typeface="Times New Roman" panose="02020603050405020304" pitchFamily="18" charset="0"/>
            </a:endParaRPr>
          </a:p>
        </p:txBody>
      </p:sp>
      <p:sp>
        <p:nvSpPr>
          <p:cNvPr id="9" name="Arrow: Pentagon 8">
            <a:extLst>
              <a:ext uri="{FF2B5EF4-FFF2-40B4-BE49-F238E27FC236}">
                <a16:creationId xmlns:a16="http://schemas.microsoft.com/office/drawing/2014/main" id="{B92E836B-C7E5-FD41-3920-CE3CA89DA20B}"/>
              </a:ext>
            </a:extLst>
          </p:cNvPr>
          <p:cNvSpPr/>
          <p:nvPr/>
        </p:nvSpPr>
        <p:spPr>
          <a:xfrm>
            <a:off x="0" y="317090"/>
            <a:ext cx="4446638" cy="1047136"/>
          </a:xfrm>
          <a:prstGeom prst="homePlate">
            <a:avLst/>
          </a:prstGeom>
          <a:solidFill>
            <a:schemeClr val="bg2">
              <a:lumMod val="20000"/>
              <a:lumOff val="8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b="1">
                <a:solidFill>
                  <a:schemeClr val="bg2">
                    <a:lumMod val="50000"/>
                  </a:schemeClr>
                </a:solidFill>
              </a:rPr>
              <a:t>Quan sát hình ảnh và trả lời câu hỏi</a:t>
            </a:r>
          </a:p>
        </p:txBody>
      </p:sp>
      <p:pic>
        <p:nvPicPr>
          <p:cNvPr id="10" name="Picture 10">
            <a:extLst>
              <a:ext uri="{FF2B5EF4-FFF2-40B4-BE49-F238E27FC236}">
                <a16:creationId xmlns:a16="http://schemas.microsoft.com/office/drawing/2014/main" id="{B8A0F1DE-6732-5F5A-3973-75AA44C125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76050" y="88490"/>
            <a:ext cx="1305517" cy="881224"/>
          </a:xfrm>
          <a:prstGeom prst="rect">
            <a:avLst/>
          </a:prstGeom>
        </p:spPr>
      </p:pic>
    </p:spTree>
    <p:extLst>
      <p:ext uri="{BB962C8B-B14F-4D97-AF65-F5344CB8AC3E}">
        <p14:creationId xmlns:p14="http://schemas.microsoft.com/office/powerpoint/2010/main" val="410399875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E16D63-B0D5-04D8-B0BB-1DFAB1C8A719}"/>
              </a:ext>
            </a:extLst>
          </p:cNvPr>
          <p:cNvSpPr txBox="1">
            <a:spLocks/>
          </p:cNvSpPr>
          <p:nvPr/>
        </p:nvSpPr>
        <p:spPr>
          <a:xfrm>
            <a:off x="476166" y="817267"/>
            <a:ext cx="8191669"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vi-VN" sz="7200" b="1">
                <a:ln>
                  <a:solidFill>
                    <a:srgbClr val="4472C4">
                      <a:lumMod val="75000"/>
                    </a:srgbClr>
                  </a:solidFill>
                </a:ln>
                <a:solidFill>
                  <a:srgbClr val="DB9D39"/>
                </a:solidFill>
                <a:effectLst>
                  <a:reflection blurRad="6350" stA="55000" endA="300" endPos="45500" dir="5400000" sy="-100000" algn="bl" rotWithShape="0"/>
                </a:effectLst>
                <a:latin typeface="Arial" panose="020B0604020202020204" pitchFamily="34" charset="0"/>
                <a:cs typeface="Arial" panose="020B0604020202020204" pitchFamily="34" charset="0"/>
              </a:rPr>
              <a:t>LA BÀN DIỆU KỲ</a:t>
            </a:r>
            <a:endParaRPr lang="en-US" sz="7200" b="1" dirty="0">
              <a:ln>
                <a:solidFill>
                  <a:srgbClr val="4472C4">
                    <a:lumMod val="75000"/>
                  </a:srgbClr>
                </a:solidFill>
              </a:ln>
              <a:solidFill>
                <a:srgbClr val="DB9D39"/>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sp>
        <p:nvSpPr>
          <p:cNvPr id="12" name="Multiplication Sign 11">
            <a:hlinkClick r:id="rId2" action="ppaction://hlinksldjump"/>
            <a:extLst>
              <a:ext uri="{FF2B5EF4-FFF2-40B4-BE49-F238E27FC236}">
                <a16:creationId xmlns:a16="http://schemas.microsoft.com/office/drawing/2014/main" id="{8848276C-DF47-EE70-34FB-B80E7188DC00}"/>
              </a:ext>
            </a:extLst>
          </p:cNvPr>
          <p:cNvSpPr/>
          <p:nvPr/>
        </p:nvSpPr>
        <p:spPr>
          <a:xfrm>
            <a:off x="0" y="4457700"/>
            <a:ext cx="685800" cy="685800"/>
          </a:xfrm>
          <a:prstGeom prst="mathMultiply">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7" name="Picture 26">
            <a:hlinkClick r:id="rId3" action="ppaction://hlinksldjump"/>
            <a:extLst>
              <a:ext uri="{FF2B5EF4-FFF2-40B4-BE49-F238E27FC236}">
                <a16:creationId xmlns:a16="http://schemas.microsoft.com/office/drawing/2014/main" id="{E7A4BDCF-C9D9-2B61-E7F3-BB1791DED2E7}"/>
              </a:ext>
            </a:extLst>
          </p:cNvPr>
          <p:cNvPicPr>
            <a:picLocks noChangeAspect="1"/>
          </p:cNvPicPr>
          <p:nvPr/>
        </p:nvPicPr>
        <p:blipFill>
          <a:blip r:embed="rId4"/>
          <a:stretch>
            <a:fillRect/>
          </a:stretch>
        </p:blipFill>
        <p:spPr>
          <a:xfrm>
            <a:off x="541345" y="2520136"/>
            <a:ext cx="1248264" cy="1806097"/>
          </a:xfrm>
          <a:prstGeom prst="rect">
            <a:avLst/>
          </a:prstGeom>
        </p:spPr>
      </p:pic>
      <p:pic>
        <p:nvPicPr>
          <p:cNvPr id="28" name="Picture 27">
            <a:hlinkClick r:id="rId5" action="ppaction://hlinksldjump"/>
            <a:extLst>
              <a:ext uri="{FF2B5EF4-FFF2-40B4-BE49-F238E27FC236}">
                <a16:creationId xmlns:a16="http://schemas.microsoft.com/office/drawing/2014/main" id="{EF38E89F-2EDB-EE2E-CAF5-8C1B21BE7CC1}"/>
              </a:ext>
            </a:extLst>
          </p:cNvPr>
          <p:cNvPicPr>
            <a:picLocks noChangeAspect="1"/>
          </p:cNvPicPr>
          <p:nvPr/>
        </p:nvPicPr>
        <p:blipFill>
          <a:blip r:embed="rId6"/>
          <a:stretch>
            <a:fillRect/>
          </a:stretch>
        </p:blipFill>
        <p:spPr>
          <a:xfrm>
            <a:off x="2261235" y="2520137"/>
            <a:ext cx="1248264" cy="1806097"/>
          </a:xfrm>
          <a:prstGeom prst="rect">
            <a:avLst/>
          </a:prstGeom>
        </p:spPr>
      </p:pic>
      <p:pic>
        <p:nvPicPr>
          <p:cNvPr id="29" name="Picture 28">
            <a:hlinkClick r:id="rId7" action="ppaction://hlinksldjump"/>
            <a:extLst>
              <a:ext uri="{FF2B5EF4-FFF2-40B4-BE49-F238E27FC236}">
                <a16:creationId xmlns:a16="http://schemas.microsoft.com/office/drawing/2014/main" id="{9DCF53E7-23C1-CC39-CFEA-AB4E4E5E4462}"/>
              </a:ext>
            </a:extLst>
          </p:cNvPr>
          <p:cNvPicPr>
            <a:picLocks noChangeAspect="1"/>
          </p:cNvPicPr>
          <p:nvPr/>
        </p:nvPicPr>
        <p:blipFill>
          <a:blip r:embed="rId8"/>
          <a:stretch>
            <a:fillRect/>
          </a:stretch>
        </p:blipFill>
        <p:spPr>
          <a:xfrm>
            <a:off x="3984363" y="2520138"/>
            <a:ext cx="1252837" cy="1806097"/>
          </a:xfrm>
          <a:prstGeom prst="rect">
            <a:avLst/>
          </a:prstGeom>
        </p:spPr>
      </p:pic>
      <p:pic>
        <p:nvPicPr>
          <p:cNvPr id="30" name="Picture 29">
            <a:hlinkClick r:id="rId9" action="ppaction://hlinksldjump"/>
            <a:extLst>
              <a:ext uri="{FF2B5EF4-FFF2-40B4-BE49-F238E27FC236}">
                <a16:creationId xmlns:a16="http://schemas.microsoft.com/office/drawing/2014/main" id="{5D5E1BCC-980F-E181-0CC3-FCAF0BF3AF27}"/>
              </a:ext>
            </a:extLst>
          </p:cNvPr>
          <p:cNvPicPr>
            <a:picLocks noChangeAspect="1"/>
          </p:cNvPicPr>
          <p:nvPr/>
        </p:nvPicPr>
        <p:blipFill>
          <a:blip r:embed="rId10"/>
          <a:stretch>
            <a:fillRect/>
          </a:stretch>
        </p:blipFill>
        <p:spPr>
          <a:xfrm>
            <a:off x="5704253" y="2520136"/>
            <a:ext cx="1248264" cy="1806097"/>
          </a:xfrm>
          <a:prstGeom prst="rect">
            <a:avLst/>
          </a:prstGeom>
        </p:spPr>
      </p:pic>
      <p:pic>
        <p:nvPicPr>
          <p:cNvPr id="31" name="Picture 30">
            <a:hlinkClick r:id="rId11" action="ppaction://hlinksldjump"/>
            <a:extLst>
              <a:ext uri="{FF2B5EF4-FFF2-40B4-BE49-F238E27FC236}">
                <a16:creationId xmlns:a16="http://schemas.microsoft.com/office/drawing/2014/main" id="{4D6D06CE-B059-F82A-CB23-1127ECF7B835}"/>
              </a:ext>
            </a:extLst>
          </p:cNvPr>
          <p:cNvPicPr>
            <a:picLocks noChangeAspect="1"/>
          </p:cNvPicPr>
          <p:nvPr/>
        </p:nvPicPr>
        <p:blipFill>
          <a:blip r:embed="rId12"/>
          <a:stretch>
            <a:fillRect/>
          </a:stretch>
        </p:blipFill>
        <p:spPr>
          <a:xfrm>
            <a:off x="7419570" y="2520136"/>
            <a:ext cx="1248264" cy="1806097"/>
          </a:xfrm>
          <a:prstGeom prst="rect">
            <a:avLst/>
          </a:prstGeom>
        </p:spPr>
      </p:pic>
    </p:spTree>
    <p:extLst>
      <p:ext uri="{BB962C8B-B14F-4D97-AF65-F5344CB8AC3E}">
        <p14:creationId xmlns:p14="http://schemas.microsoft.com/office/powerpoint/2010/main" val="350585431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750"/>
                                        <p:tgtEl>
                                          <p:spTgt spid="27"/>
                                        </p:tgtEl>
                                      </p:cBhvr>
                                    </p:animEffect>
                                    <p:anim calcmode="lin" valueType="num">
                                      <p:cBhvr>
                                        <p:cTn id="13" dur="750" fill="hold"/>
                                        <p:tgtEl>
                                          <p:spTgt spid="27"/>
                                        </p:tgtEl>
                                        <p:attrNameLst>
                                          <p:attrName>ppt_x</p:attrName>
                                        </p:attrNameLst>
                                      </p:cBhvr>
                                      <p:tavLst>
                                        <p:tav tm="0">
                                          <p:val>
                                            <p:strVal val="#ppt_x"/>
                                          </p:val>
                                        </p:tav>
                                        <p:tav tm="100000">
                                          <p:val>
                                            <p:strVal val="#ppt_x"/>
                                          </p:val>
                                        </p:tav>
                                      </p:tavLst>
                                    </p:anim>
                                    <p:anim calcmode="lin" valueType="num">
                                      <p:cBhvr>
                                        <p:cTn id="14" dur="675" decel="100000" fill="hold"/>
                                        <p:tgtEl>
                                          <p:spTgt spid="27"/>
                                        </p:tgtEl>
                                        <p:attrNameLst>
                                          <p:attrName>ppt_y</p:attrName>
                                        </p:attrNameLst>
                                      </p:cBhvr>
                                      <p:tavLst>
                                        <p:tav tm="0">
                                          <p:val>
                                            <p:strVal val="#ppt_y+1"/>
                                          </p:val>
                                        </p:tav>
                                        <p:tav tm="100000">
                                          <p:val>
                                            <p:strVal val="#ppt_y-.03"/>
                                          </p:val>
                                        </p:tav>
                                      </p:tavLst>
                                    </p:anim>
                                    <p:anim calcmode="lin" valueType="num">
                                      <p:cBhvr>
                                        <p:cTn id="15" dur="75" accel="100000" fill="hold">
                                          <p:stCondLst>
                                            <p:cond delay="675"/>
                                          </p:stCondLst>
                                        </p:cTn>
                                        <p:tgtEl>
                                          <p:spTgt spid="27"/>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750"/>
                                        <p:tgtEl>
                                          <p:spTgt spid="28"/>
                                        </p:tgtEl>
                                      </p:cBhvr>
                                    </p:animEffect>
                                    <p:anim calcmode="lin" valueType="num">
                                      <p:cBhvr>
                                        <p:cTn id="19" dur="750" fill="hold"/>
                                        <p:tgtEl>
                                          <p:spTgt spid="28"/>
                                        </p:tgtEl>
                                        <p:attrNameLst>
                                          <p:attrName>ppt_x</p:attrName>
                                        </p:attrNameLst>
                                      </p:cBhvr>
                                      <p:tavLst>
                                        <p:tav tm="0">
                                          <p:val>
                                            <p:strVal val="#ppt_x"/>
                                          </p:val>
                                        </p:tav>
                                        <p:tav tm="100000">
                                          <p:val>
                                            <p:strVal val="#ppt_x"/>
                                          </p:val>
                                        </p:tav>
                                      </p:tavLst>
                                    </p:anim>
                                    <p:anim calcmode="lin" valueType="num">
                                      <p:cBhvr>
                                        <p:cTn id="20" dur="675" decel="100000" fill="hold"/>
                                        <p:tgtEl>
                                          <p:spTgt spid="28"/>
                                        </p:tgtEl>
                                        <p:attrNameLst>
                                          <p:attrName>ppt_y</p:attrName>
                                        </p:attrNameLst>
                                      </p:cBhvr>
                                      <p:tavLst>
                                        <p:tav tm="0">
                                          <p:val>
                                            <p:strVal val="#ppt_y+1"/>
                                          </p:val>
                                        </p:tav>
                                        <p:tav tm="100000">
                                          <p:val>
                                            <p:strVal val="#ppt_y-.03"/>
                                          </p:val>
                                        </p:tav>
                                      </p:tavLst>
                                    </p:anim>
                                    <p:anim calcmode="lin" valueType="num">
                                      <p:cBhvr>
                                        <p:cTn id="21"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750"/>
                                        <p:tgtEl>
                                          <p:spTgt spid="29"/>
                                        </p:tgtEl>
                                      </p:cBhvr>
                                    </p:animEffect>
                                    <p:anim calcmode="lin" valueType="num">
                                      <p:cBhvr>
                                        <p:cTn id="25" dur="750" fill="hold"/>
                                        <p:tgtEl>
                                          <p:spTgt spid="29"/>
                                        </p:tgtEl>
                                        <p:attrNameLst>
                                          <p:attrName>ppt_x</p:attrName>
                                        </p:attrNameLst>
                                      </p:cBhvr>
                                      <p:tavLst>
                                        <p:tav tm="0">
                                          <p:val>
                                            <p:strVal val="#ppt_x"/>
                                          </p:val>
                                        </p:tav>
                                        <p:tav tm="100000">
                                          <p:val>
                                            <p:strVal val="#ppt_x"/>
                                          </p:val>
                                        </p:tav>
                                      </p:tavLst>
                                    </p:anim>
                                    <p:anim calcmode="lin" valueType="num">
                                      <p:cBhvr>
                                        <p:cTn id="26" dur="675" decel="100000" fill="hold"/>
                                        <p:tgtEl>
                                          <p:spTgt spid="29"/>
                                        </p:tgtEl>
                                        <p:attrNameLst>
                                          <p:attrName>ppt_y</p:attrName>
                                        </p:attrNameLst>
                                      </p:cBhvr>
                                      <p:tavLst>
                                        <p:tav tm="0">
                                          <p:val>
                                            <p:strVal val="#ppt_y+1"/>
                                          </p:val>
                                        </p:tav>
                                        <p:tav tm="100000">
                                          <p:val>
                                            <p:strVal val="#ppt_y-.03"/>
                                          </p:val>
                                        </p:tav>
                                      </p:tavLst>
                                    </p:anim>
                                    <p:anim calcmode="lin" valueType="num">
                                      <p:cBhvr>
                                        <p:cTn id="27" dur="75" accel="100000" fill="hold">
                                          <p:stCondLst>
                                            <p:cond delay="675"/>
                                          </p:stCondLst>
                                        </p:cTn>
                                        <p:tgtEl>
                                          <p:spTgt spid="29"/>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50"/>
                                        <p:tgtEl>
                                          <p:spTgt spid="30"/>
                                        </p:tgtEl>
                                      </p:cBhvr>
                                    </p:animEffect>
                                    <p:anim calcmode="lin" valueType="num">
                                      <p:cBhvr>
                                        <p:cTn id="31" dur="750" fill="hold"/>
                                        <p:tgtEl>
                                          <p:spTgt spid="30"/>
                                        </p:tgtEl>
                                        <p:attrNameLst>
                                          <p:attrName>ppt_x</p:attrName>
                                        </p:attrNameLst>
                                      </p:cBhvr>
                                      <p:tavLst>
                                        <p:tav tm="0">
                                          <p:val>
                                            <p:strVal val="#ppt_x"/>
                                          </p:val>
                                        </p:tav>
                                        <p:tav tm="100000">
                                          <p:val>
                                            <p:strVal val="#ppt_x"/>
                                          </p:val>
                                        </p:tav>
                                      </p:tavLst>
                                    </p:anim>
                                    <p:anim calcmode="lin" valueType="num">
                                      <p:cBhvr>
                                        <p:cTn id="32" dur="675" decel="100000" fill="hold"/>
                                        <p:tgtEl>
                                          <p:spTgt spid="30"/>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30"/>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750"/>
                                        <p:tgtEl>
                                          <p:spTgt spid="31"/>
                                        </p:tgtEl>
                                      </p:cBhvr>
                                    </p:animEffect>
                                    <p:anim calcmode="lin" valueType="num">
                                      <p:cBhvr>
                                        <p:cTn id="37" dur="750" fill="hold"/>
                                        <p:tgtEl>
                                          <p:spTgt spid="31"/>
                                        </p:tgtEl>
                                        <p:attrNameLst>
                                          <p:attrName>ppt_x</p:attrName>
                                        </p:attrNameLst>
                                      </p:cBhvr>
                                      <p:tavLst>
                                        <p:tav tm="0">
                                          <p:val>
                                            <p:strVal val="#ppt_x"/>
                                          </p:val>
                                        </p:tav>
                                        <p:tav tm="100000">
                                          <p:val>
                                            <p:strVal val="#ppt_x"/>
                                          </p:val>
                                        </p:tav>
                                      </p:tavLst>
                                    </p:anim>
                                    <p:anim calcmode="lin" valueType="num">
                                      <p:cBhvr>
                                        <p:cTn id="38" dur="675" decel="100000" fill="hold"/>
                                        <p:tgtEl>
                                          <p:spTgt spid="31"/>
                                        </p:tgtEl>
                                        <p:attrNameLst>
                                          <p:attrName>ppt_y</p:attrName>
                                        </p:attrNameLst>
                                      </p:cBhvr>
                                      <p:tavLst>
                                        <p:tav tm="0">
                                          <p:val>
                                            <p:strVal val="#ppt_y+1"/>
                                          </p:val>
                                        </p:tav>
                                        <p:tav tm="100000">
                                          <p:val>
                                            <p:strVal val="#ppt_y-.03"/>
                                          </p:val>
                                        </p:tav>
                                      </p:tavLst>
                                    </p:anim>
                                    <p:anim calcmode="lin" valueType="num">
                                      <p:cBhvr>
                                        <p:cTn id="39" dur="75" accel="100000" fill="hold">
                                          <p:stCondLst>
                                            <p:cond delay="675"/>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7"/>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27"/>
                                        </p:tgtEl>
                                        <p:attrNameLst>
                                          <p:attrName>ppt_x</p:attrName>
                                        </p:attrNameLst>
                                      </p:cBhvr>
                                      <p:tavLst>
                                        <p:tav tm="0">
                                          <p:val>
                                            <p:strVal val="ppt_x"/>
                                          </p:val>
                                        </p:tav>
                                        <p:tav tm="100000">
                                          <p:val>
                                            <p:strVal val="ppt_x"/>
                                          </p:val>
                                        </p:tav>
                                      </p:tavLst>
                                    </p:anim>
                                    <p:anim calcmode="lin" valueType="num">
                                      <p:cBhvr additive="base">
                                        <p:cTn id="45" dur="500"/>
                                        <p:tgtEl>
                                          <p:spTgt spid="27"/>
                                        </p:tgtEl>
                                        <p:attrNameLst>
                                          <p:attrName>ppt_y</p:attrName>
                                        </p:attrNameLst>
                                      </p:cBhvr>
                                      <p:tavLst>
                                        <p:tav tm="0">
                                          <p:val>
                                            <p:strVal val="ppt_y"/>
                                          </p:val>
                                        </p:tav>
                                        <p:tav tm="100000">
                                          <p:val>
                                            <p:strVal val="1+ppt_h/2"/>
                                          </p:val>
                                        </p:tav>
                                      </p:tavLst>
                                    </p:anim>
                                    <p:set>
                                      <p:cBhvr>
                                        <p:cTn id="4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8"/>
                    </p:tgtEl>
                  </p:cond>
                </p:stCondLst>
                <p:endSync evt="end" delay="0">
                  <p:rtn val="all"/>
                </p:endSync>
                <p:childTnLst>
                  <p:par>
                    <p:cTn id="48" fill="hold">
                      <p:stCondLst>
                        <p:cond delay="0"/>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500"/>
                                        <p:tgtEl>
                                          <p:spTgt spid="28"/>
                                        </p:tgtEl>
                                        <p:attrNameLst>
                                          <p:attrName>ppt_x</p:attrName>
                                        </p:attrNameLst>
                                      </p:cBhvr>
                                      <p:tavLst>
                                        <p:tav tm="0">
                                          <p:val>
                                            <p:strVal val="ppt_x"/>
                                          </p:val>
                                        </p:tav>
                                        <p:tav tm="100000">
                                          <p:val>
                                            <p:strVal val="ppt_x"/>
                                          </p:val>
                                        </p:tav>
                                      </p:tavLst>
                                    </p:anim>
                                    <p:anim calcmode="lin" valueType="num">
                                      <p:cBhvr additive="base">
                                        <p:cTn id="52" dur="500"/>
                                        <p:tgtEl>
                                          <p:spTgt spid="28"/>
                                        </p:tgtEl>
                                        <p:attrNameLst>
                                          <p:attrName>ppt_y</p:attrName>
                                        </p:attrNameLst>
                                      </p:cBhvr>
                                      <p:tavLst>
                                        <p:tav tm="0">
                                          <p:val>
                                            <p:strVal val="ppt_y"/>
                                          </p:val>
                                        </p:tav>
                                        <p:tav tm="100000">
                                          <p:val>
                                            <p:strVal val="1+ppt_h/2"/>
                                          </p:val>
                                        </p:tav>
                                      </p:tavLst>
                                    </p:anim>
                                    <p:set>
                                      <p:cBhvr>
                                        <p:cTn id="5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4" restart="whenNotActive" fill="hold" evtFilter="cancelBubble" nodeType="interactiveSeq">
                <p:stCondLst>
                  <p:cond evt="onClick" delay="0">
                    <p:tgtEl>
                      <p:spTgt spid="29"/>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29"/>
                                        </p:tgtEl>
                                        <p:attrNameLst>
                                          <p:attrName>ppt_x</p:attrName>
                                        </p:attrNameLst>
                                      </p:cBhvr>
                                      <p:tavLst>
                                        <p:tav tm="0">
                                          <p:val>
                                            <p:strVal val="ppt_x"/>
                                          </p:val>
                                        </p:tav>
                                        <p:tav tm="100000">
                                          <p:val>
                                            <p:strVal val="ppt_x"/>
                                          </p:val>
                                        </p:tav>
                                      </p:tavLst>
                                    </p:anim>
                                    <p:anim calcmode="lin" valueType="num">
                                      <p:cBhvr additive="base">
                                        <p:cTn id="59" dur="500"/>
                                        <p:tgtEl>
                                          <p:spTgt spid="29"/>
                                        </p:tgtEl>
                                        <p:attrNameLst>
                                          <p:attrName>ppt_y</p:attrName>
                                        </p:attrNameLst>
                                      </p:cBhvr>
                                      <p:tavLst>
                                        <p:tav tm="0">
                                          <p:val>
                                            <p:strVal val="ppt_y"/>
                                          </p:val>
                                        </p:tav>
                                        <p:tav tm="100000">
                                          <p:val>
                                            <p:strVal val="1+ppt_h/2"/>
                                          </p:val>
                                        </p:tav>
                                      </p:tavLst>
                                    </p:anim>
                                    <p:set>
                                      <p:cBhvr>
                                        <p:cTn id="6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61" restart="whenNotActive" fill="hold" evtFilter="cancelBubble" nodeType="interactiveSeq">
                <p:stCondLst>
                  <p:cond evt="onClick" delay="0">
                    <p:tgtEl>
                      <p:spTgt spid="30"/>
                    </p:tgtEl>
                  </p:cond>
                </p:stCondLst>
                <p:endSync evt="end" delay="0">
                  <p:rtn val="all"/>
                </p:endSync>
                <p:childTnLst>
                  <p:par>
                    <p:cTn id="62" fill="hold">
                      <p:stCondLst>
                        <p:cond delay="0"/>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30"/>
                                        </p:tgtEl>
                                        <p:attrNameLst>
                                          <p:attrName>ppt_x</p:attrName>
                                        </p:attrNameLst>
                                      </p:cBhvr>
                                      <p:tavLst>
                                        <p:tav tm="0">
                                          <p:val>
                                            <p:strVal val="ppt_x"/>
                                          </p:val>
                                        </p:tav>
                                        <p:tav tm="100000">
                                          <p:val>
                                            <p:strVal val="ppt_x"/>
                                          </p:val>
                                        </p:tav>
                                      </p:tavLst>
                                    </p:anim>
                                    <p:anim calcmode="lin" valueType="num">
                                      <p:cBhvr additive="base">
                                        <p:cTn id="66" dur="500"/>
                                        <p:tgtEl>
                                          <p:spTgt spid="30"/>
                                        </p:tgtEl>
                                        <p:attrNameLst>
                                          <p:attrName>ppt_y</p:attrName>
                                        </p:attrNameLst>
                                      </p:cBhvr>
                                      <p:tavLst>
                                        <p:tav tm="0">
                                          <p:val>
                                            <p:strVal val="ppt_y"/>
                                          </p:val>
                                        </p:tav>
                                        <p:tav tm="100000">
                                          <p:val>
                                            <p:strVal val="1+ppt_h/2"/>
                                          </p:val>
                                        </p:tav>
                                      </p:tavLst>
                                    </p:anim>
                                    <p:set>
                                      <p:cBhvr>
                                        <p:cTn id="6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8" restart="whenNotActive" fill="hold" evtFilter="cancelBubble" nodeType="interactiveSeq">
                <p:stCondLst>
                  <p:cond evt="onClick" delay="0">
                    <p:tgtEl>
                      <p:spTgt spid="31"/>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31"/>
                                        </p:tgtEl>
                                        <p:attrNameLst>
                                          <p:attrName>ppt_x</p:attrName>
                                        </p:attrNameLst>
                                      </p:cBhvr>
                                      <p:tavLst>
                                        <p:tav tm="0">
                                          <p:val>
                                            <p:strVal val="ppt_x"/>
                                          </p:val>
                                        </p:tav>
                                        <p:tav tm="100000">
                                          <p:val>
                                            <p:strVal val="ppt_x"/>
                                          </p:val>
                                        </p:tav>
                                      </p:tavLst>
                                    </p:anim>
                                    <p:anim calcmode="lin" valueType="num">
                                      <p:cBhvr additive="base">
                                        <p:cTn id="73" dur="500"/>
                                        <p:tgtEl>
                                          <p:spTgt spid="31"/>
                                        </p:tgtEl>
                                        <p:attrNameLst>
                                          <p:attrName>ppt_y</p:attrName>
                                        </p:attrNameLst>
                                      </p:cBhvr>
                                      <p:tavLst>
                                        <p:tav tm="0">
                                          <p:val>
                                            <p:strVal val="ppt_y"/>
                                          </p:val>
                                        </p:tav>
                                        <p:tav tm="100000">
                                          <p:val>
                                            <p:strVal val="1+ppt_h/2"/>
                                          </p:val>
                                        </p:tav>
                                      </p:tavLst>
                                    </p:anim>
                                    <p:set>
                                      <p:cBhvr>
                                        <p:cTn id="7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28" name="Câu hỏi">
            <a:extLst>
              <a:ext uri="{FF2B5EF4-FFF2-40B4-BE49-F238E27FC236}">
                <a16:creationId xmlns:a16="http://schemas.microsoft.com/office/drawing/2014/main" id="{018AD89B-885D-983C-F4F6-FC485515F49D}"/>
              </a:ext>
            </a:extLst>
          </p:cNvPr>
          <p:cNvSpPr/>
          <p:nvPr/>
        </p:nvSpPr>
        <p:spPr>
          <a:xfrm>
            <a:off x="896028" y="500634"/>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625" b="1" kern="1200" noProof="1">
                <a:solidFill>
                  <a:prstClr val="black"/>
                </a:solidFill>
                <a:latin typeface="Arial" panose="020B0604020202020204" pitchFamily="34" charset="0"/>
                <a:cs typeface="Arial" panose="020B0604020202020204" pitchFamily="34" charset="0"/>
              </a:rPr>
              <a:t>Câu hỏi </a:t>
            </a:r>
            <a:r>
              <a:rPr lang="en-US" sz="2625" b="1" kern="1200" noProof="1">
                <a:solidFill>
                  <a:prstClr val="black"/>
                </a:solidFill>
                <a:latin typeface="Arial" panose="020B0604020202020204" pitchFamily="34" charset="0"/>
                <a:cs typeface="Arial" panose="020B0604020202020204" pitchFamily="34" charset="0"/>
              </a:rPr>
              <a:t>1: </a:t>
            </a:r>
            <a:r>
              <a:rPr lang="en-US" sz="2625" kern="1200">
                <a:solidFill>
                  <a:prstClr val="black"/>
                </a:solidFill>
                <a:latin typeface="Arial" panose="020B0604020202020204" pitchFamily="34" charset="0"/>
                <a:ea typeface="Times New Roman" panose="02020603050405020304" pitchFamily="18" charset="0"/>
                <a:cs typeface="Arial" panose="020B0604020202020204" pitchFamily="34" charset="0"/>
              </a:rPr>
              <a:t>điều kiện để có giao thoa sóng là</a:t>
            </a:r>
            <a:endParaRPr lang="en-US" sz="2625" kern="12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896028" y="222552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725" kern="1200" noProof="1">
                <a:solidFill>
                  <a:prstClr val="black"/>
                </a:solidFill>
                <a:latin typeface="Arial" panose="020B0604020202020204" pitchFamily="34" charset="0"/>
                <a:cs typeface="Arial" panose="020B0604020202020204" pitchFamily="34" charset="0"/>
              </a:rPr>
              <a:t>A. </a:t>
            </a:r>
            <a:r>
              <a:rPr lang="en-US" sz="1725" kern="1200">
                <a:solidFill>
                  <a:prstClr val="black"/>
                </a:solidFill>
                <a:latin typeface="Arial" panose="020B0604020202020204" pitchFamily="34" charset="0"/>
                <a:cs typeface="Arial" panose="020B0604020202020204" pitchFamily="34" charset="0"/>
              </a:rPr>
              <a:t>hai sóng chuyển động ngược chiều giao nhau</a:t>
            </a:r>
            <a:endParaRPr lang="vi-VN" sz="1725" kern="1200" noProof="1">
              <a:solidFill>
                <a:prstClr val="black"/>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896028" y="345165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725" kern="1200" noProof="1">
                <a:solidFill>
                  <a:prstClr val="black"/>
                </a:solidFill>
                <a:latin typeface="Arial" panose="020B0604020202020204" pitchFamily="34" charset="0"/>
                <a:cs typeface="Arial" panose="020B0604020202020204" pitchFamily="34" charset="0"/>
              </a:rPr>
              <a:t>B. </a:t>
            </a:r>
            <a:r>
              <a:rPr lang="en-US" sz="1725" kern="1200">
                <a:solidFill>
                  <a:prstClr val="black"/>
                </a:solidFill>
                <a:latin typeface="Arial" panose="020B0604020202020204" pitchFamily="34" charset="0"/>
                <a:cs typeface="Arial" panose="020B0604020202020204" pitchFamily="34" charset="0"/>
              </a:rPr>
              <a:t>hai sóng cùng tần số và có độ lệch pha không đổi giao nhau</a:t>
            </a:r>
            <a:endParaRPr lang="vi-VN" sz="1725" kern="1200" noProof="1">
              <a:solidFill>
                <a:prstClr val="black"/>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4816864" y="222552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725" kern="1200" noProof="1">
                <a:solidFill>
                  <a:prstClr val="black"/>
                </a:solidFill>
                <a:latin typeface="Arial" panose="020B0604020202020204" pitchFamily="34" charset="0"/>
                <a:cs typeface="Arial" panose="020B0604020202020204" pitchFamily="34" charset="0"/>
              </a:rPr>
              <a:t>C. </a:t>
            </a:r>
            <a:r>
              <a:rPr lang="en-US" sz="1725" kern="1200">
                <a:solidFill>
                  <a:prstClr val="black"/>
                </a:solidFill>
                <a:latin typeface="Arial" panose="020B0604020202020204" pitchFamily="34" charset="0"/>
                <a:cs typeface="Arial" panose="020B0604020202020204" pitchFamily="34" charset="0"/>
              </a:rPr>
              <a:t>hai sóng có cùng bước sóng giao nhau</a:t>
            </a:r>
            <a:endParaRPr lang="vi-VN" sz="1725" kern="1200" noProof="1">
              <a:solidFill>
                <a:prstClr val="black"/>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4816864" y="345165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725" kern="1200" noProof="1">
                <a:solidFill>
                  <a:prstClr val="black"/>
                </a:solidFill>
                <a:latin typeface="Arial" panose="020B0604020202020204" pitchFamily="34" charset="0"/>
                <a:cs typeface="Arial" panose="020B0604020202020204" pitchFamily="34" charset="0"/>
              </a:rPr>
              <a:t>D. </a:t>
            </a:r>
            <a:r>
              <a:rPr lang="en-US" sz="1725" kern="1200">
                <a:solidFill>
                  <a:prstClr val="black"/>
                </a:solidFill>
                <a:latin typeface="Arial" panose="020B0604020202020204" pitchFamily="34" charset="0"/>
                <a:cs typeface="Arial" panose="020B0604020202020204" pitchFamily="34" charset="0"/>
              </a:rPr>
              <a:t>hai sóng có cùng biên độ, cùng tốc độ giao nhau</a:t>
            </a:r>
            <a:endParaRPr lang="vi-VN" sz="1725" kern="1200" noProof="1">
              <a:solidFill>
                <a:prstClr val="black"/>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896027" y="3451650"/>
            <a:ext cx="3401291" cy="997526"/>
          </a:xfrm>
          <a:prstGeom prst="roundRect">
            <a:avLst/>
          </a:prstGeom>
          <a:solidFill>
            <a:srgbClr val="ECC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725" kern="1200" noProof="1">
                <a:solidFill>
                  <a:prstClr val="white"/>
                </a:solidFill>
                <a:latin typeface="Arial" panose="020B0604020202020204" pitchFamily="34" charset="0"/>
                <a:cs typeface="Arial" panose="020B0604020202020204" pitchFamily="34" charset="0"/>
              </a:rPr>
              <a:t>B</a:t>
            </a:r>
            <a:r>
              <a:rPr lang="en-US" sz="1725" kern="1200" noProof="1">
                <a:solidFill>
                  <a:prstClr val="white"/>
                </a:solidFill>
                <a:latin typeface="Arial" panose="020B0604020202020204" pitchFamily="34" charset="0"/>
                <a:cs typeface="Arial" panose="020B0604020202020204" pitchFamily="34" charset="0"/>
              </a:rPr>
              <a:t>. </a:t>
            </a:r>
            <a:r>
              <a:rPr lang="en-US" sz="1725" kern="1200">
                <a:solidFill>
                  <a:prstClr val="white"/>
                </a:solidFill>
                <a:latin typeface="Arial" panose="020B0604020202020204" pitchFamily="34" charset="0"/>
                <a:cs typeface="Arial" panose="020B0604020202020204" pitchFamily="34" charset="0"/>
              </a:rPr>
              <a:t>hai sóng cùng tần số và có độ lệch pha không đổi giao nhau</a:t>
            </a:r>
            <a:endParaRPr lang="vi-VN" sz="1725" kern="1200" noProof="1">
              <a:solidFill>
                <a:prstClr val="white"/>
              </a:solidFill>
              <a:latin typeface="Arial" panose="020B0604020202020204" pitchFamily="34" charset="0"/>
              <a:cs typeface="Arial" panose="020B0604020202020204" pitchFamily="34" charset="0"/>
            </a:endParaRPr>
          </a:p>
        </p:txBody>
      </p:sp>
      <p:pic>
        <p:nvPicPr>
          <p:cNvPr id="3" name="Picture 20">
            <a:hlinkClick r:id="rId3" action="ppaction://hlinksldjump"/>
            <a:extLst>
              <a:ext uri="{FF2B5EF4-FFF2-40B4-BE49-F238E27FC236}">
                <a16:creationId xmlns:a16="http://schemas.microsoft.com/office/drawing/2014/main" id="{EE82D3DE-E34F-9840-83A8-1B1FDC8FFF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84951" y="4485594"/>
            <a:ext cx="657906" cy="657906"/>
          </a:xfrm>
          <a:prstGeom prst="rect">
            <a:avLst/>
          </a:prstGeom>
        </p:spPr>
      </p:pic>
    </p:spTree>
    <p:extLst>
      <p:ext uri="{BB962C8B-B14F-4D97-AF65-F5344CB8AC3E}">
        <p14:creationId xmlns:p14="http://schemas.microsoft.com/office/powerpoint/2010/main" val="225291549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28" name="Câu hỏi">
            <a:extLst>
              <a:ext uri="{FF2B5EF4-FFF2-40B4-BE49-F238E27FC236}">
                <a16:creationId xmlns:a16="http://schemas.microsoft.com/office/drawing/2014/main" id="{018AD89B-885D-983C-F4F6-FC485515F49D}"/>
              </a:ext>
            </a:extLst>
          </p:cNvPr>
          <p:cNvSpPr/>
          <p:nvPr/>
        </p:nvSpPr>
        <p:spPr>
          <a:xfrm>
            <a:off x="896028" y="500634"/>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50" b="1" kern="1200" noProof="1">
                <a:solidFill>
                  <a:prstClr val="black"/>
                </a:solidFill>
                <a:latin typeface="Arial" panose="020B0604020202020204" pitchFamily="34" charset="0"/>
                <a:cs typeface="Arial" panose="020B0604020202020204" pitchFamily="34" charset="0"/>
              </a:rPr>
              <a:t>Câu hỏi </a:t>
            </a:r>
            <a:r>
              <a:rPr lang="en-US" sz="2250" b="1" kern="1200" noProof="1">
                <a:solidFill>
                  <a:prstClr val="black"/>
                </a:solidFill>
                <a:latin typeface="Arial" panose="020B0604020202020204" pitchFamily="34" charset="0"/>
                <a:cs typeface="Arial" panose="020B0604020202020204" pitchFamily="34" charset="0"/>
              </a:rPr>
              <a:t>2: </a:t>
            </a:r>
            <a:r>
              <a:rPr lang="en-US"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Hai nguồn kết hợp là hai nguồn có</a:t>
            </a:r>
            <a:endParaRPr lang="en-US" sz="2250" kern="12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896028" y="222552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875" kern="1200" noProof="1">
                <a:solidFill>
                  <a:prstClr val="black"/>
                </a:solidFill>
                <a:latin typeface="Arial" panose="020B0604020202020204" pitchFamily="34" charset="0"/>
                <a:cs typeface="Arial" panose="020B0604020202020204" pitchFamily="34" charset="0"/>
              </a:rPr>
              <a:t>A. </a:t>
            </a:r>
            <a:r>
              <a:rPr lang="en-US" sz="1875" kern="1200">
                <a:solidFill>
                  <a:prstClr val="black"/>
                </a:solidFill>
                <a:latin typeface="Arial" panose="020B0604020202020204" pitchFamily="34" charset="0"/>
                <a:cs typeface="Arial" panose="020B0604020202020204" pitchFamily="34" charset="0"/>
              </a:rPr>
              <a:t>cùng biên độ</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896028" y="345165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875" kern="1200" noProof="1">
                <a:solidFill>
                  <a:prstClr val="black"/>
                </a:solidFill>
                <a:latin typeface="Arial" panose="020B0604020202020204" pitchFamily="34" charset="0"/>
                <a:cs typeface="Arial" panose="020B0604020202020204" pitchFamily="34" charset="0"/>
              </a:rPr>
              <a:t>B. </a:t>
            </a:r>
            <a:r>
              <a:rPr lang="en-US" sz="1875" kern="1200">
                <a:solidFill>
                  <a:prstClr val="black"/>
                </a:solidFill>
                <a:latin typeface="Arial" panose="020B0604020202020204" pitchFamily="34" charset="0"/>
                <a:cs typeface="Arial" panose="020B0604020202020204" pitchFamily="34" charset="0"/>
              </a:rPr>
              <a:t>cùng tần số</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4816864" y="222552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875" kern="1200" noProof="1">
                <a:solidFill>
                  <a:prstClr val="black"/>
                </a:solidFill>
                <a:latin typeface="Arial" panose="020B0604020202020204" pitchFamily="34" charset="0"/>
                <a:cs typeface="Arial" panose="020B0604020202020204" pitchFamily="34" charset="0"/>
              </a:rPr>
              <a:t>C. </a:t>
            </a:r>
            <a:r>
              <a:rPr lang="en-US" sz="1875" kern="1200">
                <a:solidFill>
                  <a:prstClr val="black"/>
                </a:solidFill>
                <a:latin typeface="Arial" panose="020B0604020202020204" pitchFamily="34" charset="0"/>
                <a:cs typeface="Arial" panose="020B0604020202020204" pitchFamily="34" charset="0"/>
              </a:rPr>
              <a:t>cùng pha ban đầu</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4816864" y="345165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D. </a:t>
            </a:r>
            <a:r>
              <a:rPr lang="en-US" sz="1875" kern="1200">
                <a:solidFill>
                  <a:prstClr val="black"/>
                </a:solidFill>
                <a:latin typeface="Arial" panose="020B0604020202020204" pitchFamily="34" charset="0"/>
                <a:cs typeface="Arial" panose="020B0604020202020204" pitchFamily="34" charset="0"/>
              </a:rPr>
              <a:t>cùng tần số và hiệu số pha không đổi theo thời gian</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4816864" y="3451650"/>
            <a:ext cx="3401291" cy="997526"/>
          </a:xfrm>
          <a:prstGeom prst="roundRect">
            <a:avLst/>
          </a:prstGeom>
          <a:solidFill>
            <a:srgbClr val="ECC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875" kern="1200" noProof="1">
                <a:solidFill>
                  <a:prstClr val="white"/>
                </a:solidFill>
                <a:latin typeface="Arial" panose="020B0604020202020204" pitchFamily="34" charset="0"/>
                <a:cs typeface="Arial" panose="020B0604020202020204" pitchFamily="34" charset="0"/>
              </a:rPr>
              <a:t>D</a:t>
            </a:r>
            <a:r>
              <a:rPr lang="en-US" sz="1875" kern="1200" noProof="1">
                <a:solidFill>
                  <a:prstClr val="white"/>
                </a:solidFill>
                <a:latin typeface="Arial" panose="020B0604020202020204" pitchFamily="34" charset="0"/>
                <a:cs typeface="Arial" panose="020B0604020202020204" pitchFamily="34" charset="0"/>
              </a:rPr>
              <a:t>. </a:t>
            </a:r>
            <a:r>
              <a:rPr lang="en-US" sz="1875" kern="1200">
                <a:solidFill>
                  <a:prstClr val="white"/>
                </a:solidFill>
                <a:latin typeface="Arial" panose="020B0604020202020204" pitchFamily="34" charset="0"/>
                <a:cs typeface="Arial" panose="020B0604020202020204" pitchFamily="34" charset="0"/>
              </a:rPr>
              <a:t>cùng tần số và hiệu số pha không đổi theo thời gian</a:t>
            </a:r>
            <a:endParaRPr lang="vi-VN" sz="1875" kern="1200" noProof="1">
              <a:solidFill>
                <a:prstClr val="white"/>
              </a:solidFill>
              <a:latin typeface="Arial" panose="020B0604020202020204" pitchFamily="34" charset="0"/>
              <a:cs typeface="Arial" panose="020B0604020202020204" pitchFamily="34" charset="0"/>
            </a:endParaRPr>
          </a:p>
        </p:txBody>
      </p:sp>
      <p:pic>
        <p:nvPicPr>
          <p:cNvPr id="3" name="Picture 20">
            <a:hlinkClick r:id="rId3" action="ppaction://hlinksldjump"/>
            <a:extLst>
              <a:ext uri="{FF2B5EF4-FFF2-40B4-BE49-F238E27FC236}">
                <a16:creationId xmlns:a16="http://schemas.microsoft.com/office/drawing/2014/main" id="{C94F4825-9233-C2C2-1736-2DD4B4E4C9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84951" y="4485594"/>
            <a:ext cx="657906" cy="657906"/>
          </a:xfrm>
          <a:prstGeom prst="rect">
            <a:avLst/>
          </a:prstGeom>
        </p:spPr>
      </p:pic>
    </p:spTree>
    <p:extLst>
      <p:ext uri="{BB962C8B-B14F-4D97-AF65-F5344CB8AC3E}">
        <p14:creationId xmlns:p14="http://schemas.microsoft.com/office/powerpoint/2010/main" val="213627974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6" name="TextBox 5">
            <a:extLst>
              <a:ext uri="{FF2B5EF4-FFF2-40B4-BE49-F238E27FC236}">
                <a16:creationId xmlns:a16="http://schemas.microsoft.com/office/drawing/2014/main" id="{5E8BA551-15B9-AFEB-4D45-DBF548282648}"/>
              </a:ext>
            </a:extLst>
          </p:cNvPr>
          <p:cNvSpPr txBox="1"/>
          <p:nvPr/>
        </p:nvSpPr>
        <p:spPr>
          <a:xfrm>
            <a:off x="2654710" y="98607"/>
            <a:ext cx="3834580" cy="553998"/>
          </a:xfrm>
          <a:prstGeom prst="rect">
            <a:avLst/>
          </a:prstGeom>
          <a:noFill/>
        </p:spPr>
        <p:txBody>
          <a:bodyPr wrap="square" rtlCol="0">
            <a:spAutoFit/>
          </a:bodyPr>
          <a:lstStyle/>
          <a:p>
            <a:pPr algn="ctr"/>
            <a:r>
              <a:rPr lang="en-US" sz="3000" b="1"/>
              <a:t>KHỞI ĐỘNG</a:t>
            </a:r>
          </a:p>
        </p:txBody>
      </p:sp>
      <p:sp>
        <p:nvSpPr>
          <p:cNvPr id="9" name="TextBox 8">
            <a:extLst>
              <a:ext uri="{FF2B5EF4-FFF2-40B4-BE49-F238E27FC236}">
                <a16:creationId xmlns:a16="http://schemas.microsoft.com/office/drawing/2014/main" id="{0D3EC651-7C78-029D-2195-D55313394752}"/>
              </a:ext>
            </a:extLst>
          </p:cNvPr>
          <p:cNvSpPr txBox="1"/>
          <p:nvPr/>
        </p:nvSpPr>
        <p:spPr>
          <a:xfrm>
            <a:off x="346587" y="572912"/>
            <a:ext cx="3963630" cy="1703030"/>
          </a:xfrm>
          <a:prstGeom prst="rect">
            <a:avLst/>
          </a:prstGeom>
          <a:noFill/>
        </p:spPr>
        <p:txBody>
          <a:bodyPr wrap="square">
            <a:spAutoFit/>
          </a:bodyPr>
          <a:lstStyle/>
          <a:p>
            <a:pPr marL="0" marR="0" algn="just">
              <a:lnSpc>
                <a:spcPct val="150000"/>
              </a:lnSpc>
              <a:spcBef>
                <a:spcPts val="100"/>
              </a:spcBef>
              <a:spcAft>
                <a:spcPts val="100"/>
              </a:spcAft>
            </a:pPr>
            <a:r>
              <a:rPr lang="en-US" sz="1800">
                <a:solidFill>
                  <a:srgbClr val="000000"/>
                </a:solidFill>
                <a:effectLst/>
                <a:latin typeface="+mj-lt"/>
                <a:ea typeface="Times New Roman" panose="02020603050405020304" pitchFamily="18" charset="0"/>
                <a:cs typeface="Times New Roman" panose="02020603050405020304" pitchFamily="18" charset="0"/>
              </a:rPr>
              <a:t>Một quả cầu chạm nhẹ mặt nước thì khi quả cầu dao động, mỗi điểm trên mặt nước sẽ dao động khi nhận được sóng truyền đến (hình 3.1a)</a:t>
            </a:r>
            <a:endParaRPr lang="en-US" sz="1800">
              <a:effectLst/>
              <a:latin typeface="+mj-l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3955EF9F-9404-A154-B88F-3DBAD2960994}"/>
              </a:ext>
            </a:extLst>
          </p:cNvPr>
          <p:cNvPicPr>
            <a:picLocks noChangeAspect="1"/>
          </p:cNvPicPr>
          <p:nvPr/>
        </p:nvPicPr>
        <p:blipFill rotWithShape="1">
          <a:blip r:embed="rId3"/>
          <a:srcRect r="51438"/>
          <a:stretch/>
        </p:blipFill>
        <p:spPr>
          <a:xfrm>
            <a:off x="346587" y="2327922"/>
            <a:ext cx="3735029" cy="2682843"/>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D2D8B521-16E3-5E90-CD15-AF61955CBD88}"/>
              </a:ext>
            </a:extLst>
          </p:cNvPr>
          <p:cNvSpPr txBox="1"/>
          <p:nvPr/>
        </p:nvSpPr>
        <p:spPr>
          <a:xfrm>
            <a:off x="4572000" y="572912"/>
            <a:ext cx="4446640" cy="1703030"/>
          </a:xfrm>
          <a:prstGeom prst="rect">
            <a:avLst/>
          </a:prstGeom>
          <a:noFill/>
        </p:spPr>
        <p:txBody>
          <a:bodyPr wrap="square">
            <a:spAutoFit/>
          </a:bodyPr>
          <a:lstStyle/>
          <a:p>
            <a:pPr marL="0" marR="0" algn="just">
              <a:lnSpc>
                <a:spcPct val="150000"/>
              </a:lnSpc>
              <a:spcBef>
                <a:spcPts val="100"/>
              </a:spcBef>
              <a:spcAft>
                <a:spcPts val="100"/>
              </a:spcAft>
            </a:pPr>
            <a:r>
              <a:rPr lang="en-US" sz="1800">
                <a:solidFill>
                  <a:srgbClr val="000000"/>
                </a:solidFill>
                <a:effectLst/>
                <a:latin typeface="+mj-lt"/>
                <a:ea typeface="Times New Roman" panose="02020603050405020304" pitchFamily="18" charset="0"/>
                <a:cs typeface="Times New Roman" panose="02020603050405020304" pitchFamily="18" charset="0"/>
              </a:rPr>
              <a:t>Những khi cho hai quả cầu chạm mặt nước và dao động đồng thời thì lại có những điểm đứng yên dù nhận được sóng từ hai nguồn truyền đến (hình 3.1b)</a:t>
            </a:r>
            <a:endParaRPr lang="en-US" sz="1800">
              <a:effectLst/>
              <a:latin typeface="+mj-lt"/>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ADD48AE1-04DB-9189-E457-6BEAFE7D69DB}"/>
              </a:ext>
            </a:extLst>
          </p:cNvPr>
          <p:cNvPicPr>
            <a:picLocks noChangeAspect="1"/>
          </p:cNvPicPr>
          <p:nvPr/>
        </p:nvPicPr>
        <p:blipFill>
          <a:blip r:embed="rId4"/>
          <a:stretch>
            <a:fillRect/>
          </a:stretch>
        </p:blipFill>
        <p:spPr>
          <a:xfrm>
            <a:off x="4807974" y="2349543"/>
            <a:ext cx="3791806" cy="2639600"/>
          </a:xfrm>
          <a:prstGeom prst="rect">
            <a:avLst/>
          </a:prstGeom>
          <a:ln>
            <a:noFill/>
          </a:ln>
          <a:effectLst>
            <a:outerShdw blurRad="292100" dist="139700" dir="2700000" algn="tl" rotWithShape="0">
              <a:srgbClr val="333333">
                <a:alpha val="65000"/>
              </a:srgbClr>
            </a:outerShdw>
          </a:effectLst>
        </p:spPr>
      </p:pic>
      <p:cxnSp>
        <p:nvCxnSpPr>
          <p:cNvPr id="16" name="Straight Connector 15">
            <a:extLst>
              <a:ext uri="{FF2B5EF4-FFF2-40B4-BE49-F238E27FC236}">
                <a16:creationId xmlns:a16="http://schemas.microsoft.com/office/drawing/2014/main" id="{D7211114-73E9-A582-518A-622664A00114}"/>
              </a:ext>
            </a:extLst>
          </p:cNvPr>
          <p:cNvCxnSpPr>
            <a:cxnSpLocks/>
          </p:cNvCxnSpPr>
          <p:nvPr/>
        </p:nvCxnSpPr>
        <p:spPr>
          <a:xfrm>
            <a:off x="4439265" y="759542"/>
            <a:ext cx="0" cy="3598606"/>
          </a:xfrm>
          <a:prstGeom prst="line">
            <a:avLst/>
          </a:prstGeom>
        </p:spPr>
        <p:style>
          <a:lnRef idx="2">
            <a:schemeClr val="dk1"/>
          </a:lnRef>
          <a:fillRef idx="0">
            <a:schemeClr val="dk1"/>
          </a:fillRef>
          <a:effectRef idx="1">
            <a:schemeClr val="dk1"/>
          </a:effectRef>
          <a:fontRef idx="minor">
            <a:schemeClr val="tx1"/>
          </a:fontRef>
        </p:style>
      </p:cxnSp>
      <p:sp>
        <p:nvSpPr>
          <p:cNvPr id="19" name="Cloud 18">
            <a:extLst>
              <a:ext uri="{FF2B5EF4-FFF2-40B4-BE49-F238E27FC236}">
                <a16:creationId xmlns:a16="http://schemas.microsoft.com/office/drawing/2014/main" id="{5E074917-2A40-9CD8-41F8-8961A583A01F}"/>
              </a:ext>
            </a:extLst>
          </p:cNvPr>
          <p:cNvSpPr/>
          <p:nvPr/>
        </p:nvSpPr>
        <p:spPr>
          <a:xfrm>
            <a:off x="1833066" y="1286295"/>
            <a:ext cx="5305318" cy="2570909"/>
          </a:xfrm>
          <a:prstGeom prst="cloud">
            <a:avLst/>
          </a:prstGeom>
          <a:solidFill>
            <a:schemeClr val="bg2">
              <a:lumMod val="20000"/>
              <a:lumOff val="8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rgbClr val="000000"/>
                </a:solidFill>
                <a:effectLst/>
                <a:latin typeface="+mj-lt"/>
                <a:ea typeface="Times New Roman" panose="02020603050405020304" pitchFamily="18" charset="0"/>
                <a:cs typeface="Times New Roman" panose="02020603050405020304" pitchFamily="18" charset="0"/>
              </a:rPr>
              <a:t>Tại sao có những điểm đứng yên đó?</a:t>
            </a:r>
            <a:endParaRPr lang="en-US" sz="2500">
              <a:effectLst/>
              <a:latin typeface="+mj-lt"/>
              <a:ea typeface="Calibri" panose="020F0502020204030204" pitchFamily="34" charset="0"/>
              <a:cs typeface="Times New Roman" panose="02020603050405020304"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28" name="Câu hỏi">
            <a:extLst>
              <a:ext uri="{FF2B5EF4-FFF2-40B4-BE49-F238E27FC236}">
                <a16:creationId xmlns:a16="http://schemas.microsoft.com/office/drawing/2014/main" id="{018AD89B-885D-983C-F4F6-FC485515F49D}"/>
              </a:ext>
            </a:extLst>
          </p:cNvPr>
          <p:cNvSpPr/>
          <p:nvPr/>
        </p:nvSpPr>
        <p:spPr>
          <a:xfrm>
            <a:off x="896028" y="500634"/>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100" b="1" kern="1200" noProof="1">
                <a:solidFill>
                  <a:prstClr val="black"/>
                </a:solidFill>
                <a:latin typeface="Arial" panose="020B0604020202020204" pitchFamily="34" charset="0"/>
                <a:cs typeface="Arial" panose="020B0604020202020204" pitchFamily="34" charset="0"/>
              </a:rPr>
              <a:t>Câu hỏi 3</a:t>
            </a:r>
            <a:r>
              <a:rPr lang="en-US" sz="2100" b="1" kern="1200" noProof="1">
                <a:solidFill>
                  <a:prstClr val="black"/>
                </a:solidFill>
                <a:latin typeface="Arial" panose="020B0604020202020204" pitchFamily="34" charset="0"/>
                <a:cs typeface="Arial" panose="020B0604020202020204" pitchFamily="34" charset="0"/>
              </a:rPr>
              <a:t>: </a:t>
            </a:r>
            <a:r>
              <a:rPr lang="en-US" sz="2100" kern="1200">
                <a:solidFill>
                  <a:prstClr val="black"/>
                </a:solidFill>
                <a:latin typeface="Arial" panose="020B0604020202020204" pitchFamily="34" charset="0"/>
                <a:ea typeface="Times New Roman" panose="02020603050405020304" pitchFamily="18" charset="0"/>
                <a:cs typeface="Arial" panose="020B0604020202020204" pitchFamily="34" charset="0"/>
              </a:rPr>
              <a:t>Trong các thí nghiệm sau đây, thí nghiệm nào có thể sử dụng để thực hiện việc đo bước sóng ánh sáng?</a:t>
            </a:r>
            <a:endParaRPr lang="en-US" sz="2100" kern="12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896028" y="222552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A. </a:t>
            </a:r>
            <a:r>
              <a:rPr lang="en-US" sz="1875" kern="1200">
                <a:solidFill>
                  <a:prstClr val="black"/>
                </a:solidFill>
                <a:latin typeface="Arial" panose="020B0604020202020204" pitchFamily="34" charset="0"/>
                <a:cs typeface="Arial" panose="020B0604020202020204" pitchFamily="34" charset="0"/>
              </a:rPr>
              <a:t>Thí nghiệm tán sắc ánh sáng của Niu-tơn</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896028" y="345165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B. </a:t>
            </a:r>
            <a:r>
              <a:rPr lang="en-US" sz="1875" kern="1200">
                <a:solidFill>
                  <a:prstClr val="black"/>
                </a:solidFill>
                <a:latin typeface="Arial" panose="020B0604020202020204" pitchFamily="34" charset="0"/>
                <a:cs typeface="Arial" panose="020B0604020202020204" pitchFamily="34" charset="0"/>
              </a:rPr>
              <a:t>Thí nghiệm tổng hợp ánh sáng trắng</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4816864" y="222552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C. </a:t>
            </a:r>
            <a:r>
              <a:rPr lang="en-US" sz="1875" kern="1200">
                <a:solidFill>
                  <a:prstClr val="black"/>
                </a:solidFill>
                <a:latin typeface="Arial" panose="020B0604020202020204" pitchFamily="34" charset="0"/>
                <a:cs typeface="Arial" panose="020B0604020202020204" pitchFamily="34" charset="0"/>
              </a:rPr>
              <a:t>Thí nghiệm giao thoa với khe Young</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4816864" y="345165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D. </a:t>
            </a:r>
            <a:r>
              <a:rPr lang="en-US" sz="1875" kern="1200">
                <a:solidFill>
                  <a:prstClr val="black"/>
                </a:solidFill>
                <a:latin typeface="Arial" panose="020B0604020202020204" pitchFamily="34" charset="0"/>
                <a:cs typeface="Arial" panose="020B0604020202020204" pitchFamily="34" charset="0"/>
              </a:rPr>
              <a:t>Thí nghiệm về ánh sáng đơn sắc</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4816863" y="2225525"/>
            <a:ext cx="3401291" cy="997526"/>
          </a:xfrm>
          <a:prstGeom prst="roundRect">
            <a:avLst/>
          </a:prstGeom>
          <a:solidFill>
            <a:srgbClr val="ECC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875" kern="1200" noProof="1">
                <a:solidFill>
                  <a:prstClr val="white"/>
                </a:solidFill>
                <a:latin typeface="Arial" panose="020B0604020202020204" pitchFamily="34" charset="0"/>
                <a:cs typeface="Arial" panose="020B0604020202020204" pitchFamily="34" charset="0"/>
              </a:rPr>
              <a:t>C</a:t>
            </a:r>
            <a:r>
              <a:rPr lang="en-US" sz="1875" kern="1200" noProof="1">
                <a:solidFill>
                  <a:prstClr val="white"/>
                </a:solidFill>
                <a:latin typeface="Arial" panose="020B0604020202020204" pitchFamily="34" charset="0"/>
                <a:cs typeface="Arial" panose="020B0604020202020204" pitchFamily="34" charset="0"/>
              </a:rPr>
              <a:t>. </a:t>
            </a:r>
            <a:r>
              <a:rPr lang="en-US" sz="1875" kern="1200">
                <a:solidFill>
                  <a:prstClr val="white"/>
                </a:solidFill>
                <a:latin typeface="Arial" panose="020B0604020202020204" pitchFamily="34" charset="0"/>
                <a:cs typeface="Arial" panose="020B0604020202020204" pitchFamily="34" charset="0"/>
              </a:rPr>
              <a:t>Thí nghiệm giao thoa với khe Young</a:t>
            </a:r>
            <a:endParaRPr lang="vi-VN" sz="1875" kern="1200" noProof="1">
              <a:solidFill>
                <a:prstClr val="white"/>
              </a:solidFill>
              <a:latin typeface="Arial" panose="020B0604020202020204" pitchFamily="34" charset="0"/>
              <a:cs typeface="Arial" panose="020B0604020202020204" pitchFamily="34" charset="0"/>
            </a:endParaRPr>
          </a:p>
        </p:txBody>
      </p:sp>
      <p:pic>
        <p:nvPicPr>
          <p:cNvPr id="3" name="Picture 20">
            <a:hlinkClick r:id="rId3" action="ppaction://hlinksldjump"/>
            <a:extLst>
              <a:ext uri="{FF2B5EF4-FFF2-40B4-BE49-F238E27FC236}">
                <a16:creationId xmlns:a16="http://schemas.microsoft.com/office/drawing/2014/main" id="{56F53C63-C7F0-EB2C-A4CD-77FD1E4888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84951" y="4485594"/>
            <a:ext cx="657906" cy="657906"/>
          </a:xfrm>
          <a:prstGeom prst="rect">
            <a:avLst/>
          </a:prstGeom>
        </p:spPr>
      </p:pic>
    </p:spTree>
    <p:extLst>
      <p:ext uri="{BB962C8B-B14F-4D97-AF65-F5344CB8AC3E}">
        <p14:creationId xmlns:p14="http://schemas.microsoft.com/office/powerpoint/2010/main" val="316155182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28" name="Câu hỏi">
            <a:extLst>
              <a:ext uri="{FF2B5EF4-FFF2-40B4-BE49-F238E27FC236}">
                <a16:creationId xmlns:a16="http://schemas.microsoft.com/office/drawing/2014/main" id="{018AD89B-885D-983C-F4F6-FC485515F49D}"/>
              </a:ext>
            </a:extLst>
          </p:cNvPr>
          <p:cNvSpPr/>
          <p:nvPr/>
        </p:nvSpPr>
        <p:spPr>
          <a:xfrm>
            <a:off x="896028" y="500634"/>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50" b="1" kern="1200" noProof="1">
                <a:solidFill>
                  <a:prstClr val="black"/>
                </a:solidFill>
                <a:latin typeface="Arial" panose="020B0604020202020204" pitchFamily="34" charset="0"/>
                <a:cs typeface="Arial" panose="020B0604020202020204" pitchFamily="34" charset="0"/>
              </a:rPr>
              <a:t>Câu hỏi </a:t>
            </a:r>
            <a:r>
              <a:rPr lang="en-US" sz="2250" b="1" kern="1200" noProof="1">
                <a:solidFill>
                  <a:prstClr val="black"/>
                </a:solidFill>
                <a:latin typeface="Arial" panose="020B0604020202020204" pitchFamily="34" charset="0"/>
                <a:cs typeface="Arial" panose="020B0604020202020204" pitchFamily="34" charset="0"/>
              </a:rPr>
              <a:t>4: </a:t>
            </a:r>
            <a:r>
              <a:rPr lang="en-US"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Chỉ ra công thức đúng để tính khoảng vân</a:t>
            </a:r>
            <a:endParaRPr lang="vi-VN" sz="2250" kern="1200" noProof="1">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Đáp án đúng">
                <a:extLst>
                  <a:ext uri="{FF2B5EF4-FFF2-40B4-BE49-F238E27FC236}">
                    <a16:creationId xmlns:a16="http://schemas.microsoft.com/office/drawing/2014/main" id="{4D1DA2F5-D9A5-C765-0E47-25DD326F3067}"/>
                  </a:ext>
                </a:extLst>
              </p:cNvPr>
              <p:cNvSpPr/>
              <p:nvPr/>
            </p:nvSpPr>
            <p:spPr>
              <a:xfrm>
                <a:off x="896028" y="222552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250" kern="1200" noProof="1">
                    <a:solidFill>
                      <a:prstClr val="black"/>
                    </a:solidFill>
                    <a:latin typeface="Arial" panose="020B0604020202020204" pitchFamily="34" charset="0"/>
                    <a:cs typeface="Arial" panose="020B0604020202020204" pitchFamily="34" charset="0"/>
                  </a:rPr>
                  <a:t>A. </a:t>
                </a:r>
                <a14:m>
                  <m:oMath xmlns:m="http://schemas.openxmlformats.org/officeDocument/2006/math">
                    <m:r>
                      <a:rPr lang="en-US" sz="2250" i="1" kern="1200">
                        <a:solidFill>
                          <a:prstClr val="black"/>
                        </a:solidFill>
                        <a:latin typeface="Cambria Math" panose="02040503050406030204" pitchFamily="18" charset="0"/>
                      </a:rPr>
                      <m:t>𝑖</m:t>
                    </m:r>
                    <m:r>
                      <a:rPr lang="en-US" sz="2250" i="1" kern="1200">
                        <a:solidFill>
                          <a:prstClr val="black"/>
                        </a:solidFill>
                        <a:latin typeface="Cambria Math" panose="02040503050406030204" pitchFamily="18" charset="0"/>
                      </a:rPr>
                      <m:t>=</m:t>
                    </m:r>
                    <m:f>
                      <m:fPr>
                        <m:ctrlPr>
                          <a:rPr lang="en-US" sz="2250" i="1" kern="1200">
                            <a:solidFill>
                              <a:prstClr val="black"/>
                            </a:solidFill>
                            <a:latin typeface="Cambria Math" panose="02040503050406030204" pitchFamily="18" charset="0"/>
                          </a:rPr>
                        </m:ctrlPr>
                      </m:fPr>
                      <m:num>
                        <m:r>
                          <a:rPr lang="en-US" sz="2250" i="1" kern="1200">
                            <a:solidFill>
                              <a:prstClr val="black"/>
                            </a:solidFill>
                            <a:latin typeface="Cambria Math" panose="02040503050406030204" pitchFamily="18" charset="0"/>
                          </a:rPr>
                          <m:t>𝜆</m:t>
                        </m:r>
                        <m:r>
                          <a:rPr lang="en-US" sz="2250" i="1" kern="1200">
                            <a:solidFill>
                              <a:prstClr val="black"/>
                            </a:solidFill>
                            <a:latin typeface="Cambria Math" panose="02040503050406030204" pitchFamily="18" charset="0"/>
                          </a:rPr>
                          <m:t>𝐷</m:t>
                        </m:r>
                      </m:num>
                      <m:den>
                        <m:r>
                          <a:rPr lang="en-US" sz="2250" i="1" kern="1200">
                            <a:solidFill>
                              <a:prstClr val="black"/>
                            </a:solidFill>
                            <a:latin typeface="Cambria Math" panose="02040503050406030204" pitchFamily="18" charset="0"/>
                          </a:rPr>
                          <m:t>𝑎</m:t>
                        </m:r>
                      </m:den>
                    </m:f>
                  </m:oMath>
                </a14:m>
                <a:endParaRPr lang="vi-VN" sz="2250" kern="1200" noProof="1">
                  <a:solidFill>
                    <a:prstClr val="black"/>
                  </a:solidFill>
                  <a:latin typeface="Arial" panose="020B0604020202020204" pitchFamily="34" charset="0"/>
                  <a:cs typeface="Arial" panose="020B0604020202020204" pitchFamily="34" charset="0"/>
                </a:endParaRPr>
              </a:p>
            </p:txBody>
          </p:sp>
        </mc:Choice>
        <mc:Fallback xmlns="">
          <p:sp>
            <p:nvSpPr>
              <p:cNvPr id="34"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896028" y="2225525"/>
                <a:ext cx="3401291" cy="997526"/>
              </a:xfrm>
              <a:prstGeom prst="round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Đáp án sai 1">
                <a:extLst>
                  <a:ext uri="{FF2B5EF4-FFF2-40B4-BE49-F238E27FC236}">
                    <a16:creationId xmlns:a16="http://schemas.microsoft.com/office/drawing/2014/main" id="{1713963F-2894-56F2-E53C-4371936FB85C}"/>
                  </a:ext>
                </a:extLst>
              </p:cNvPr>
              <p:cNvSpPr/>
              <p:nvPr/>
            </p:nvSpPr>
            <p:spPr>
              <a:xfrm>
                <a:off x="896028" y="345165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250" kern="1200" noProof="1">
                    <a:solidFill>
                      <a:prstClr val="black"/>
                    </a:solidFill>
                    <a:latin typeface="Arial" panose="020B0604020202020204" pitchFamily="34" charset="0"/>
                    <a:cs typeface="Arial" panose="020B0604020202020204" pitchFamily="34" charset="0"/>
                  </a:rPr>
                  <a:t>B. </a:t>
                </a:r>
                <a14:m>
                  <m:oMath xmlns:m="http://schemas.openxmlformats.org/officeDocument/2006/math">
                    <m:r>
                      <a:rPr lang="en-US" sz="2250" i="1" kern="1200">
                        <a:solidFill>
                          <a:prstClr val="black"/>
                        </a:solidFill>
                        <a:latin typeface="Cambria Math" panose="02040503050406030204" pitchFamily="18" charset="0"/>
                      </a:rPr>
                      <m:t>𝑖</m:t>
                    </m:r>
                    <m:r>
                      <a:rPr lang="en-US" sz="2250" i="1" kern="1200">
                        <a:solidFill>
                          <a:prstClr val="black"/>
                        </a:solidFill>
                        <a:latin typeface="Cambria Math" panose="02040503050406030204" pitchFamily="18" charset="0"/>
                      </a:rPr>
                      <m:t>=</m:t>
                    </m:r>
                    <m:f>
                      <m:fPr>
                        <m:ctrlPr>
                          <a:rPr lang="en-US" sz="2250" i="1" kern="1200">
                            <a:solidFill>
                              <a:prstClr val="black"/>
                            </a:solidFill>
                            <a:latin typeface="Cambria Math" panose="02040503050406030204" pitchFamily="18" charset="0"/>
                          </a:rPr>
                        </m:ctrlPr>
                      </m:fPr>
                      <m:num>
                        <m:r>
                          <a:rPr lang="en-US" sz="2250" i="1" kern="1200">
                            <a:solidFill>
                              <a:prstClr val="black"/>
                            </a:solidFill>
                            <a:latin typeface="Cambria Math" panose="02040503050406030204" pitchFamily="18" charset="0"/>
                          </a:rPr>
                          <m:t>𝜆</m:t>
                        </m:r>
                        <m:r>
                          <a:rPr lang="en-US" sz="2250" i="1" kern="1200">
                            <a:solidFill>
                              <a:prstClr val="black"/>
                            </a:solidFill>
                            <a:latin typeface="Cambria Math" panose="02040503050406030204" pitchFamily="18" charset="0"/>
                          </a:rPr>
                          <m:t>𝑎</m:t>
                        </m:r>
                      </m:num>
                      <m:den>
                        <m:r>
                          <a:rPr lang="en-US" sz="2250" i="1" kern="1200">
                            <a:solidFill>
                              <a:prstClr val="black"/>
                            </a:solidFill>
                            <a:latin typeface="Cambria Math" panose="02040503050406030204" pitchFamily="18" charset="0"/>
                          </a:rPr>
                          <m:t>𝐷</m:t>
                        </m:r>
                      </m:den>
                    </m:f>
                  </m:oMath>
                </a14:m>
                <a:endParaRPr lang="vi-VN" sz="2250" kern="1200" noProof="1">
                  <a:solidFill>
                    <a:prstClr val="black"/>
                  </a:solidFill>
                  <a:latin typeface="Arial" panose="020B0604020202020204" pitchFamily="34" charset="0"/>
                  <a:cs typeface="Arial" panose="020B0604020202020204" pitchFamily="34" charset="0"/>
                </a:endParaRPr>
              </a:p>
            </p:txBody>
          </p:sp>
        </mc:Choice>
        <mc:Fallback xmlns="">
          <p:sp>
            <p:nvSpPr>
              <p:cNvPr id="35"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896028" y="3451651"/>
                <a:ext cx="3401291" cy="997526"/>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Đáp án sai 2">
                <a:extLst>
                  <a:ext uri="{FF2B5EF4-FFF2-40B4-BE49-F238E27FC236}">
                    <a16:creationId xmlns:a16="http://schemas.microsoft.com/office/drawing/2014/main" id="{72E080E8-9CBE-7E1E-25CC-340E27A4D017}"/>
                  </a:ext>
                </a:extLst>
              </p:cNvPr>
              <p:cNvSpPr/>
              <p:nvPr/>
            </p:nvSpPr>
            <p:spPr>
              <a:xfrm>
                <a:off x="4816864" y="222552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250" kern="1200" noProof="1">
                    <a:solidFill>
                      <a:prstClr val="black"/>
                    </a:solidFill>
                    <a:latin typeface="Arial" panose="020B0604020202020204" pitchFamily="34" charset="0"/>
                    <a:cs typeface="Arial" panose="020B0604020202020204" pitchFamily="34" charset="0"/>
                  </a:rPr>
                  <a:t>C. </a:t>
                </a:r>
                <a14:m>
                  <m:oMath xmlns:m="http://schemas.openxmlformats.org/officeDocument/2006/math">
                    <m:r>
                      <a:rPr lang="en-US" sz="2250" i="1" kern="1200">
                        <a:solidFill>
                          <a:prstClr val="black"/>
                        </a:solidFill>
                        <a:latin typeface="Cambria Math" panose="02040503050406030204" pitchFamily="18" charset="0"/>
                      </a:rPr>
                      <m:t>𝑖</m:t>
                    </m:r>
                    <m:r>
                      <a:rPr lang="en-US" sz="2250" i="1" kern="1200">
                        <a:solidFill>
                          <a:prstClr val="black"/>
                        </a:solidFill>
                        <a:latin typeface="Cambria Math" panose="02040503050406030204" pitchFamily="18" charset="0"/>
                      </a:rPr>
                      <m:t>=</m:t>
                    </m:r>
                    <m:f>
                      <m:fPr>
                        <m:ctrlPr>
                          <a:rPr lang="en-US" sz="2250" i="1" kern="1200">
                            <a:solidFill>
                              <a:prstClr val="black"/>
                            </a:solidFill>
                            <a:latin typeface="Cambria Math" panose="02040503050406030204" pitchFamily="18" charset="0"/>
                          </a:rPr>
                        </m:ctrlPr>
                      </m:fPr>
                      <m:num>
                        <m:r>
                          <a:rPr lang="en-US" sz="2250" i="1" kern="1200">
                            <a:solidFill>
                              <a:prstClr val="black"/>
                            </a:solidFill>
                            <a:latin typeface="Cambria Math" panose="02040503050406030204" pitchFamily="18" charset="0"/>
                          </a:rPr>
                          <m:t>𝑎𝐷</m:t>
                        </m:r>
                      </m:num>
                      <m:den>
                        <m:r>
                          <a:rPr lang="en-US" sz="2250" i="1" kern="1200">
                            <a:solidFill>
                              <a:prstClr val="black"/>
                            </a:solidFill>
                            <a:latin typeface="Cambria Math" panose="02040503050406030204" pitchFamily="18" charset="0"/>
                          </a:rPr>
                          <m:t>𝜆</m:t>
                        </m:r>
                      </m:den>
                    </m:f>
                  </m:oMath>
                </a14:m>
                <a:endParaRPr lang="vi-VN" sz="2250" kern="1200" noProof="1">
                  <a:solidFill>
                    <a:prstClr val="black"/>
                  </a:solidFill>
                  <a:latin typeface="Arial" panose="020B0604020202020204" pitchFamily="34" charset="0"/>
                  <a:cs typeface="Arial" panose="020B0604020202020204" pitchFamily="34" charset="0"/>
                </a:endParaRPr>
              </a:p>
            </p:txBody>
          </p:sp>
        </mc:Choice>
        <mc:Fallback xmlns="">
          <p:sp>
            <p:nvSpPr>
              <p:cNvPr id="36"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816864" y="2225525"/>
                <a:ext cx="3401291" cy="997526"/>
              </a:xfrm>
              <a:prstGeom prst="round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Đáp án sai 3">
                <a:extLst>
                  <a:ext uri="{FF2B5EF4-FFF2-40B4-BE49-F238E27FC236}">
                    <a16:creationId xmlns:a16="http://schemas.microsoft.com/office/drawing/2014/main" id="{98AC7C36-17E6-7D99-2014-5789447F054D}"/>
                  </a:ext>
                </a:extLst>
              </p:cNvPr>
              <p:cNvSpPr/>
              <p:nvPr/>
            </p:nvSpPr>
            <p:spPr>
              <a:xfrm>
                <a:off x="4816864" y="345165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250" kern="1200" noProof="1">
                    <a:solidFill>
                      <a:prstClr val="black"/>
                    </a:solidFill>
                    <a:latin typeface="Arial" panose="020B0604020202020204" pitchFamily="34" charset="0"/>
                    <a:cs typeface="Arial" panose="020B0604020202020204" pitchFamily="34" charset="0"/>
                  </a:rPr>
                  <a:t>D. </a:t>
                </a:r>
                <a14:m>
                  <m:oMath xmlns:m="http://schemas.openxmlformats.org/officeDocument/2006/math">
                    <m:r>
                      <a:rPr lang="en-US" sz="2250" i="1" kern="1200">
                        <a:solidFill>
                          <a:prstClr val="black"/>
                        </a:solidFill>
                        <a:latin typeface="Cambria Math" panose="02040503050406030204" pitchFamily="18" charset="0"/>
                      </a:rPr>
                      <m:t>𝑖</m:t>
                    </m:r>
                    <m:r>
                      <a:rPr lang="en-US" sz="2250" i="1" kern="1200">
                        <a:solidFill>
                          <a:prstClr val="black"/>
                        </a:solidFill>
                        <a:latin typeface="Cambria Math" panose="02040503050406030204" pitchFamily="18" charset="0"/>
                      </a:rPr>
                      <m:t>=</m:t>
                    </m:r>
                    <m:f>
                      <m:fPr>
                        <m:ctrlPr>
                          <a:rPr lang="en-US" sz="2250" i="1" kern="1200">
                            <a:solidFill>
                              <a:prstClr val="black"/>
                            </a:solidFill>
                            <a:latin typeface="Cambria Math" panose="02040503050406030204" pitchFamily="18" charset="0"/>
                          </a:rPr>
                        </m:ctrlPr>
                      </m:fPr>
                      <m:num>
                        <m:r>
                          <a:rPr lang="en-US" sz="2250" i="1" kern="1200">
                            <a:solidFill>
                              <a:prstClr val="black"/>
                            </a:solidFill>
                            <a:latin typeface="Cambria Math" panose="02040503050406030204" pitchFamily="18" charset="0"/>
                          </a:rPr>
                          <m:t>𝑎</m:t>
                        </m:r>
                      </m:num>
                      <m:den>
                        <m:r>
                          <a:rPr lang="en-US" sz="2250" i="1" kern="1200">
                            <a:solidFill>
                              <a:prstClr val="black"/>
                            </a:solidFill>
                            <a:latin typeface="Cambria Math" panose="02040503050406030204" pitchFamily="18" charset="0"/>
                          </a:rPr>
                          <m:t>𝜆</m:t>
                        </m:r>
                        <m:r>
                          <a:rPr lang="en-US" sz="2250" i="1" kern="1200">
                            <a:solidFill>
                              <a:prstClr val="black"/>
                            </a:solidFill>
                            <a:latin typeface="Cambria Math" panose="02040503050406030204" pitchFamily="18" charset="0"/>
                          </a:rPr>
                          <m:t>𝐷</m:t>
                        </m:r>
                      </m:den>
                    </m:f>
                  </m:oMath>
                </a14:m>
                <a:endParaRPr lang="vi-VN" sz="2250" kern="1200" noProof="1">
                  <a:solidFill>
                    <a:prstClr val="black"/>
                  </a:solidFill>
                  <a:latin typeface="Arial" panose="020B0604020202020204" pitchFamily="34" charset="0"/>
                  <a:cs typeface="Arial" panose="020B0604020202020204" pitchFamily="34" charset="0"/>
                </a:endParaRPr>
              </a:p>
            </p:txBody>
          </p:sp>
        </mc:Choice>
        <mc:Fallback xmlns="">
          <p:sp>
            <p:nvSpPr>
              <p:cNvPr id="37"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816864" y="3451651"/>
                <a:ext cx="3401291" cy="997526"/>
              </a:xfrm>
              <a:prstGeom prst="round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Đáp án đúng">
                <a:extLst>
                  <a:ext uri="{FF2B5EF4-FFF2-40B4-BE49-F238E27FC236}">
                    <a16:creationId xmlns:a16="http://schemas.microsoft.com/office/drawing/2014/main" id="{F26A5EAB-E5AD-94BE-45D6-5F46AA945CA3}"/>
                  </a:ext>
                </a:extLst>
              </p:cNvPr>
              <p:cNvSpPr/>
              <p:nvPr/>
            </p:nvSpPr>
            <p:spPr>
              <a:xfrm>
                <a:off x="896028" y="2225524"/>
                <a:ext cx="3401291" cy="997526"/>
              </a:xfrm>
              <a:prstGeom prst="roundRect">
                <a:avLst/>
              </a:prstGeom>
              <a:solidFill>
                <a:srgbClr val="ECC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250" kern="1200" noProof="1">
                    <a:solidFill>
                      <a:prstClr val="white"/>
                    </a:solidFill>
                    <a:latin typeface="Arial" panose="020B0604020202020204" pitchFamily="34" charset="0"/>
                    <a:cs typeface="Arial" panose="020B0604020202020204" pitchFamily="34" charset="0"/>
                  </a:rPr>
                  <a:t>A. </a:t>
                </a:r>
                <a14:m>
                  <m:oMath xmlns:m="http://schemas.openxmlformats.org/officeDocument/2006/math">
                    <m:r>
                      <a:rPr lang="en-US" sz="2250" i="1" kern="1200">
                        <a:solidFill>
                          <a:prstClr val="white"/>
                        </a:solidFill>
                        <a:latin typeface="Cambria Math" panose="02040503050406030204" pitchFamily="18" charset="0"/>
                      </a:rPr>
                      <m:t>𝑖</m:t>
                    </m:r>
                    <m:r>
                      <a:rPr lang="en-US" sz="2250" i="1" kern="1200">
                        <a:solidFill>
                          <a:prstClr val="white"/>
                        </a:solidFill>
                        <a:latin typeface="Cambria Math" panose="02040503050406030204" pitchFamily="18" charset="0"/>
                      </a:rPr>
                      <m:t>=</m:t>
                    </m:r>
                    <m:f>
                      <m:fPr>
                        <m:ctrlPr>
                          <a:rPr lang="en-US" sz="2250" i="1" kern="1200">
                            <a:solidFill>
                              <a:prstClr val="white"/>
                            </a:solidFill>
                            <a:latin typeface="Cambria Math" panose="02040503050406030204" pitchFamily="18" charset="0"/>
                          </a:rPr>
                        </m:ctrlPr>
                      </m:fPr>
                      <m:num>
                        <m:r>
                          <a:rPr lang="en-US" sz="2250" i="1" kern="1200">
                            <a:solidFill>
                              <a:prstClr val="white"/>
                            </a:solidFill>
                            <a:latin typeface="Cambria Math" panose="02040503050406030204" pitchFamily="18" charset="0"/>
                          </a:rPr>
                          <m:t>𝜆</m:t>
                        </m:r>
                        <m:r>
                          <a:rPr lang="en-US" sz="2250" i="1" kern="1200">
                            <a:solidFill>
                              <a:prstClr val="white"/>
                            </a:solidFill>
                            <a:latin typeface="Cambria Math" panose="02040503050406030204" pitchFamily="18" charset="0"/>
                          </a:rPr>
                          <m:t>𝐷</m:t>
                        </m:r>
                      </m:num>
                      <m:den>
                        <m:r>
                          <a:rPr lang="en-US" sz="2250" i="1" kern="1200">
                            <a:solidFill>
                              <a:prstClr val="white"/>
                            </a:solidFill>
                            <a:latin typeface="Cambria Math" panose="02040503050406030204" pitchFamily="18" charset="0"/>
                          </a:rPr>
                          <m:t>𝑎</m:t>
                        </m:r>
                      </m:den>
                    </m:f>
                  </m:oMath>
                </a14:m>
                <a:endParaRPr lang="vi-VN" sz="2250" kern="1200" noProof="1">
                  <a:solidFill>
                    <a:prstClr val="white"/>
                  </a:solidFill>
                  <a:latin typeface="Arial" panose="020B0604020202020204" pitchFamily="34" charset="0"/>
                  <a:cs typeface="Arial" panose="020B0604020202020204" pitchFamily="34" charset="0"/>
                </a:endParaRPr>
              </a:p>
            </p:txBody>
          </p:sp>
        </mc:Choice>
        <mc:Fallback xmlns="">
          <p:sp>
            <p:nvSpPr>
              <p:cNvPr id="38"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896028" y="2225524"/>
                <a:ext cx="3401291" cy="997526"/>
              </a:xfrm>
              <a:prstGeom prst="roundRect">
                <a:avLst/>
              </a:prstGeom>
              <a:blipFill>
                <a:blip r:embed="rId7"/>
                <a:stretch>
                  <a:fillRect/>
                </a:stretch>
              </a:blipFill>
              <a:ln>
                <a:noFill/>
              </a:ln>
            </p:spPr>
            <p:txBody>
              <a:bodyPr/>
              <a:lstStyle/>
              <a:p>
                <a:r>
                  <a:rPr lang="en-US">
                    <a:noFill/>
                  </a:rPr>
                  <a:t> </a:t>
                </a:r>
              </a:p>
            </p:txBody>
          </p:sp>
        </mc:Fallback>
      </mc:AlternateContent>
      <p:pic>
        <p:nvPicPr>
          <p:cNvPr id="3" name="Picture 20">
            <a:hlinkClick r:id="rId8" action="ppaction://hlinksldjump"/>
            <a:extLst>
              <a:ext uri="{FF2B5EF4-FFF2-40B4-BE49-F238E27FC236}">
                <a16:creationId xmlns:a16="http://schemas.microsoft.com/office/drawing/2014/main" id="{CC97FA75-463E-5B31-1D01-7952EE97A1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484951" y="4485594"/>
            <a:ext cx="657906" cy="657906"/>
          </a:xfrm>
          <a:prstGeom prst="rect">
            <a:avLst/>
          </a:prstGeom>
        </p:spPr>
      </p:pic>
    </p:spTree>
    <p:extLst>
      <p:ext uri="{BB962C8B-B14F-4D97-AF65-F5344CB8AC3E}">
        <p14:creationId xmlns:p14="http://schemas.microsoft.com/office/powerpoint/2010/main" val="306012993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28" name="Câu hỏi">
            <a:extLst>
              <a:ext uri="{FF2B5EF4-FFF2-40B4-BE49-F238E27FC236}">
                <a16:creationId xmlns:a16="http://schemas.microsoft.com/office/drawing/2014/main" id="{018AD89B-885D-983C-F4F6-FC485515F49D}"/>
              </a:ext>
            </a:extLst>
          </p:cNvPr>
          <p:cNvSpPr/>
          <p:nvPr/>
        </p:nvSpPr>
        <p:spPr>
          <a:xfrm>
            <a:off x="896028" y="500634"/>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650" b="1" kern="1200" noProof="1">
                <a:solidFill>
                  <a:prstClr val="black"/>
                </a:solidFill>
                <a:latin typeface="Arial" panose="020B0604020202020204" pitchFamily="34" charset="0"/>
                <a:cs typeface="Arial" panose="020B0604020202020204" pitchFamily="34" charset="0"/>
              </a:rPr>
              <a:t>Câu hỏi </a:t>
            </a:r>
            <a:r>
              <a:rPr lang="en-US" sz="1650" b="1" kern="1200" noProof="1">
                <a:solidFill>
                  <a:prstClr val="black"/>
                </a:solidFill>
                <a:latin typeface="Arial" panose="020B0604020202020204" pitchFamily="34" charset="0"/>
                <a:cs typeface="Arial" panose="020B0604020202020204" pitchFamily="34" charset="0"/>
              </a:rPr>
              <a:t>5: </a:t>
            </a:r>
            <a:r>
              <a:rPr lang="en-US" sz="1650" kern="1200">
                <a:solidFill>
                  <a:srgbClr val="000000"/>
                </a:solidFill>
                <a:latin typeface="Arial" panose="020B0604020202020204" pitchFamily="34" charset="0"/>
                <a:ea typeface="Times New Roman" panose="02020603050405020304" pitchFamily="18" charset="0"/>
                <a:cs typeface="Arial" panose="020B0604020202020204" pitchFamily="34" charset="0"/>
              </a:rPr>
              <a:t>Trong thí nghiệm tạo vân giao thoa sóng trên mặt nước, người ta dùng nguồn dao động có tần số 100Hz và đo được khoảng cách giữa hai vân tối liên tiếp nằm trên đường nối hai tâm dao động là 4mm. Tốc độ sóng trên mặt nước là bao nhiêu?</a:t>
            </a:r>
            <a:endParaRPr lang="en-US" sz="1650" kern="12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896028" y="222552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250" kern="1200" noProof="1">
                <a:solidFill>
                  <a:prstClr val="black"/>
                </a:solidFill>
                <a:latin typeface="Arial" panose="020B0604020202020204" pitchFamily="34" charset="0"/>
                <a:cs typeface="Arial" panose="020B0604020202020204" pitchFamily="34" charset="0"/>
              </a:rPr>
              <a:t>A. </a:t>
            </a:r>
            <a:r>
              <a:rPr lang="en-US" sz="2250" kern="1200">
                <a:solidFill>
                  <a:prstClr val="black"/>
                </a:solidFill>
                <a:latin typeface="Arial" panose="020B0604020202020204" pitchFamily="34" charset="0"/>
                <a:cs typeface="Arial" panose="020B0604020202020204" pitchFamily="34" charset="0"/>
              </a:rPr>
              <a:t>v = 0,2m/s</a:t>
            </a:r>
            <a:endParaRPr lang="vi-VN" sz="2250" kern="1200" noProof="1">
              <a:solidFill>
                <a:prstClr val="black"/>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896028" y="345165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250" kern="1200" noProof="1">
                <a:solidFill>
                  <a:prstClr val="black"/>
                </a:solidFill>
                <a:latin typeface="Arial" panose="020B0604020202020204" pitchFamily="34" charset="0"/>
                <a:cs typeface="Arial" panose="020B0604020202020204" pitchFamily="34" charset="0"/>
              </a:rPr>
              <a:t>B. </a:t>
            </a:r>
            <a:r>
              <a:rPr lang="en-US" sz="2250" kern="1200">
                <a:solidFill>
                  <a:prstClr val="black"/>
                </a:solidFill>
                <a:latin typeface="Arial" panose="020B0604020202020204" pitchFamily="34" charset="0"/>
                <a:cs typeface="Arial" panose="020B0604020202020204" pitchFamily="34" charset="0"/>
              </a:rPr>
              <a:t>v = 0,4m/s</a:t>
            </a:r>
            <a:endParaRPr lang="vi-VN" sz="2250" kern="1200" noProof="1">
              <a:solidFill>
                <a:prstClr val="black"/>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4816864" y="222552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250" kern="1200" noProof="1">
                <a:solidFill>
                  <a:prstClr val="black"/>
                </a:solidFill>
                <a:latin typeface="Arial" panose="020B0604020202020204" pitchFamily="34" charset="0"/>
                <a:cs typeface="Arial" panose="020B0604020202020204" pitchFamily="34" charset="0"/>
              </a:rPr>
              <a:t>C. </a:t>
            </a:r>
            <a:r>
              <a:rPr lang="en-US" sz="2250" kern="1200">
                <a:solidFill>
                  <a:prstClr val="black"/>
                </a:solidFill>
                <a:latin typeface="Arial" panose="020B0604020202020204" pitchFamily="34" charset="0"/>
                <a:cs typeface="Arial" panose="020B0604020202020204" pitchFamily="34" charset="0"/>
              </a:rPr>
              <a:t>v = 0,6m/s</a:t>
            </a:r>
            <a:endParaRPr lang="vi-VN" sz="2250" kern="1200" noProof="1">
              <a:solidFill>
                <a:prstClr val="black"/>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4816864" y="345165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250" kern="1200" noProof="1">
                <a:solidFill>
                  <a:prstClr val="black"/>
                </a:solidFill>
                <a:latin typeface="Arial" panose="020B0604020202020204" pitchFamily="34" charset="0"/>
                <a:cs typeface="Arial" panose="020B0604020202020204" pitchFamily="34" charset="0"/>
              </a:rPr>
              <a:t>D. </a:t>
            </a:r>
            <a:r>
              <a:rPr lang="en-US" sz="2250" kern="1200">
                <a:solidFill>
                  <a:prstClr val="black"/>
                </a:solidFill>
                <a:latin typeface="Arial" panose="020B0604020202020204" pitchFamily="34" charset="0"/>
                <a:cs typeface="Arial" panose="020B0604020202020204" pitchFamily="34" charset="0"/>
              </a:rPr>
              <a:t>v = 0,8m/s</a:t>
            </a:r>
            <a:endParaRPr lang="vi-VN" sz="2250" kern="1200" noProof="1">
              <a:solidFill>
                <a:prstClr val="black"/>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4816863" y="3448374"/>
            <a:ext cx="3401291" cy="997526"/>
          </a:xfrm>
          <a:prstGeom prst="roundRect">
            <a:avLst/>
          </a:prstGeom>
          <a:solidFill>
            <a:srgbClr val="ECC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250" kern="1200" noProof="1">
                <a:solidFill>
                  <a:prstClr val="white"/>
                </a:solidFill>
                <a:latin typeface="Arial" panose="020B0604020202020204" pitchFamily="34" charset="0"/>
                <a:cs typeface="Arial" panose="020B0604020202020204" pitchFamily="34" charset="0"/>
              </a:rPr>
              <a:t>D</a:t>
            </a:r>
            <a:r>
              <a:rPr lang="en-US" sz="2250" kern="1200" noProof="1">
                <a:solidFill>
                  <a:prstClr val="white"/>
                </a:solidFill>
                <a:latin typeface="Calibri" panose="020F0502020204030204"/>
                <a:cs typeface="Arial" panose="020B0604020202020204" pitchFamily="34" charset="0"/>
              </a:rPr>
              <a:t>. </a:t>
            </a:r>
            <a:r>
              <a:rPr lang="en-US" sz="2250" kern="1200">
                <a:solidFill>
                  <a:prstClr val="white"/>
                </a:solidFill>
                <a:latin typeface="Calibri" panose="020F0502020204030204"/>
              </a:rPr>
              <a:t>v = 0,8m/s</a:t>
            </a:r>
            <a:endParaRPr lang="vi-VN" sz="2250" kern="1200" noProof="1">
              <a:solidFill>
                <a:prstClr val="white"/>
              </a:solidFill>
              <a:latin typeface="Arial" panose="020B0604020202020204" pitchFamily="34" charset="0"/>
              <a:cs typeface="Arial" panose="020B0604020202020204" pitchFamily="34" charset="0"/>
            </a:endParaRPr>
          </a:p>
        </p:txBody>
      </p:sp>
      <p:pic>
        <p:nvPicPr>
          <p:cNvPr id="3" name="Picture 20">
            <a:hlinkClick r:id="rId3" action="ppaction://hlinksldjump"/>
            <a:extLst>
              <a:ext uri="{FF2B5EF4-FFF2-40B4-BE49-F238E27FC236}">
                <a16:creationId xmlns:a16="http://schemas.microsoft.com/office/drawing/2014/main" id="{C94F4825-9233-C2C2-1736-2DD4B4E4C9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84951" y="4485594"/>
            <a:ext cx="657906" cy="657906"/>
          </a:xfrm>
          <a:prstGeom prst="rect">
            <a:avLst/>
          </a:prstGeom>
        </p:spPr>
      </p:pic>
    </p:spTree>
    <p:extLst>
      <p:ext uri="{BB962C8B-B14F-4D97-AF65-F5344CB8AC3E}">
        <p14:creationId xmlns:p14="http://schemas.microsoft.com/office/powerpoint/2010/main" val="340605969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 name="TextBox 7">
            <a:extLst>
              <a:ext uri="{FF2B5EF4-FFF2-40B4-BE49-F238E27FC236}">
                <a16:creationId xmlns:a16="http://schemas.microsoft.com/office/drawing/2014/main" id="{56328C31-6D47-9F50-6DA9-A31FA882989C}"/>
              </a:ext>
            </a:extLst>
          </p:cNvPr>
          <p:cNvSpPr txBox="1"/>
          <p:nvPr/>
        </p:nvSpPr>
        <p:spPr>
          <a:xfrm>
            <a:off x="744794" y="772522"/>
            <a:ext cx="7824019" cy="4169155"/>
          </a:xfrm>
          <a:prstGeom prst="rect">
            <a:avLst/>
          </a:prstGeom>
          <a:noFill/>
        </p:spPr>
        <p:txBody>
          <a:bodyPr wrap="square">
            <a:spAutoFit/>
          </a:bodyPr>
          <a:lstStyle/>
          <a:p>
            <a:pPr marL="0" marR="0" algn="just">
              <a:lnSpc>
                <a:spcPct val="150000"/>
              </a:lnSpc>
              <a:spcBef>
                <a:spcPts val="100"/>
              </a:spcBef>
              <a:spcAft>
                <a:spcPts val="100"/>
              </a:spcAft>
            </a:pPr>
            <a:r>
              <a:rPr lang="en-US" sz="2200" b="1">
                <a:solidFill>
                  <a:srgbClr val="000000"/>
                </a:solidFill>
                <a:effectLst/>
                <a:latin typeface="+mj-lt"/>
                <a:ea typeface="Times New Roman" panose="02020603050405020304" pitchFamily="18" charset="0"/>
                <a:cs typeface="Times New Roman" panose="02020603050405020304" pitchFamily="18" charset="0"/>
              </a:rPr>
              <a:t>Luyện tập 1 (SGK – tr50)</a:t>
            </a:r>
            <a:endParaRPr lang="en-US" sz="22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2200">
                <a:solidFill>
                  <a:srgbClr val="000000"/>
                </a:solidFill>
                <a:effectLst/>
                <a:latin typeface="+mj-lt"/>
                <a:ea typeface="Times New Roman" panose="02020603050405020304" pitchFamily="18" charset="0"/>
                <a:cs typeface="Times New Roman" panose="02020603050405020304" pitchFamily="18" charset="0"/>
              </a:rPr>
              <a:t>Điểm M nằm cách đều hai nguồn sóng cùng tần số 90 Hz thì có thuộc hệ vân giao thoa của hai sóng đó không?</a:t>
            </a:r>
            <a:endParaRPr lang="en-US" sz="22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2200" b="1">
                <a:solidFill>
                  <a:srgbClr val="000000"/>
                </a:solidFill>
                <a:effectLst/>
                <a:latin typeface="+mj-lt"/>
                <a:ea typeface="Times New Roman" panose="02020603050405020304" pitchFamily="18" charset="0"/>
                <a:cs typeface="Times New Roman" panose="02020603050405020304" pitchFamily="18" charset="0"/>
              </a:rPr>
              <a:t>Luyện tập 2 (SGK – tr52)</a:t>
            </a:r>
            <a:endParaRPr lang="en-US" sz="22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2200">
                <a:solidFill>
                  <a:srgbClr val="000000"/>
                </a:solidFill>
                <a:effectLst/>
                <a:latin typeface="+mj-lt"/>
                <a:ea typeface="Times New Roman" panose="02020603050405020304" pitchFamily="18" charset="0"/>
                <a:cs typeface="Times New Roman" panose="02020603050405020304" pitchFamily="18" charset="0"/>
              </a:rPr>
              <a:t>Trong một thí nghiệm giao thoa ánh sáng với khe Young, người ta đo được khoảng cách từ vân trung tâm đến vân sáng thứ mười là 4,0 mm. Ở vị trí cách vân trung tâm 1,0 mm sẽ là vân sáng hay tối?</a:t>
            </a:r>
            <a:endParaRPr lang="en-US" sz="2200">
              <a:effectLst/>
              <a:latin typeface="+mj-lt"/>
              <a:ea typeface="Calibri" panose="020F0502020204030204" pitchFamily="34" charset="0"/>
              <a:cs typeface="Times New Roman" panose="02020603050405020304" pitchFamily="18" charset="0"/>
            </a:endParaRPr>
          </a:p>
        </p:txBody>
      </p:sp>
      <p:pic>
        <p:nvPicPr>
          <p:cNvPr id="10" name="Picture 17">
            <a:extLst>
              <a:ext uri="{FF2B5EF4-FFF2-40B4-BE49-F238E27FC236}">
                <a16:creationId xmlns:a16="http://schemas.microsoft.com/office/drawing/2014/main" id="{46C531AE-CF7C-1913-1F23-7482094435D7}"/>
              </a:ext>
            </a:extLst>
          </p:cNvPr>
          <p:cNvPicPr>
            <a:picLocks noChangeAspect="1"/>
          </p:cNvPicPr>
          <p:nvPr/>
        </p:nvPicPr>
        <p:blipFill>
          <a:blip r:embed="rId3"/>
          <a:srcRect/>
          <a:stretch>
            <a:fillRect/>
          </a:stretch>
        </p:blipFill>
        <p:spPr>
          <a:xfrm>
            <a:off x="7248834" y="165441"/>
            <a:ext cx="1501282" cy="1214162"/>
          </a:xfrm>
          <a:prstGeom prst="rect">
            <a:avLst/>
          </a:prstGeom>
        </p:spPr>
      </p:pic>
    </p:spTree>
    <p:extLst>
      <p:ext uri="{BB962C8B-B14F-4D97-AF65-F5344CB8AC3E}">
        <p14:creationId xmlns:p14="http://schemas.microsoft.com/office/powerpoint/2010/main" val="1454986198"/>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3" name="Arrow: Pentagon 2">
            <a:extLst>
              <a:ext uri="{FF2B5EF4-FFF2-40B4-BE49-F238E27FC236}">
                <a16:creationId xmlns:a16="http://schemas.microsoft.com/office/drawing/2014/main" id="{F87CDE3A-5EBB-EE06-B32D-149E250FC900}"/>
              </a:ext>
            </a:extLst>
          </p:cNvPr>
          <p:cNvSpPr/>
          <p:nvPr/>
        </p:nvSpPr>
        <p:spPr>
          <a:xfrm>
            <a:off x="-1" y="213852"/>
            <a:ext cx="2875935" cy="597309"/>
          </a:xfrm>
          <a:prstGeom prst="homePlate">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t>Trả lời luyện tập 1</a:t>
            </a:r>
          </a:p>
        </p:txBody>
      </p:sp>
      <p:sp>
        <p:nvSpPr>
          <p:cNvPr id="6" name="TextBox 5">
            <a:extLst>
              <a:ext uri="{FF2B5EF4-FFF2-40B4-BE49-F238E27FC236}">
                <a16:creationId xmlns:a16="http://schemas.microsoft.com/office/drawing/2014/main" id="{F496C36D-9F69-560A-4C6B-7DB961456894}"/>
              </a:ext>
            </a:extLst>
          </p:cNvPr>
          <p:cNvSpPr txBox="1"/>
          <p:nvPr/>
        </p:nvSpPr>
        <p:spPr>
          <a:xfrm>
            <a:off x="590488" y="1054952"/>
            <a:ext cx="6370751" cy="3318281"/>
          </a:xfrm>
          <a:prstGeom prst="rect">
            <a:avLst/>
          </a:prstGeom>
          <a:noFill/>
        </p:spPr>
        <p:txBody>
          <a:bodyPr wrap="square">
            <a:spAutoFit/>
          </a:bodyPr>
          <a:lstStyle/>
          <a:p>
            <a:pPr marL="0" marR="0" algn="just">
              <a:lnSpc>
                <a:spcPct val="150000"/>
              </a:lnSpc>
              <a:spcBef>
                <a:spcPts val="100"/>
              </a:spcBef>
              <a:spcAft>
                <a:spcPts val="100"/>
              </a:spcAft>
            </a:pPr>
            <a:r>
              <a:rPr lang="en-US" sz="2000">
                <a:solidFill>
                  <a:srgbClr val="000000"/>
                </a:solidFill>
                <a:effectLst/>
                <a:latin typeface="+mj-lt"/>
                <a:ea typeface="Times New Roman" panose="02020603050405020304" pitchFamily="18" charset="0"/>
                <a:cs typeface="Times New Roman" panose="02020603050405020304" pitchFamily="18" charset="0"/>
              </a:rPr>
              <a:t>Điểm M có thuộc hệ vân giao thoa của hai sóng. Khi đó điểm M nằm trên đường trung trực của đoạn nối hai nguồn sóng.</a:t>
            </a:r>
            <a:endParaRPr lang="en-US" sz="200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100"/>
              </a:spcBef>
              <a:spcAft>
                <a:spcPts val="100"/>
              </a:spcAft>
              <a:buFont typeface="Wingdings" panose="05000000000000000000" pitchFamily="2" charset="2"/>
              <a:buChar char="§"/>
            </a:pPr>
            <a:r>
              <a:rPr lang="en-US" sz="2000">
                <a:solidFill>
                  <a:srgbClr val="000000"/>
                </a:solidFill>
                <a:effectLst/>
                <a:latin typeface="+mj-lt"/>
                <a:ea typeface="Times New Roman" panose="02020603050405020304" pitchFamily="18" charset="0"/>
                <a:cs typeface="Times New Roman" panose="02020603050405020304" pitchFamily="18" charset="0"/>
              </a:rPr>
              <a:t>Nếu hai nguồn dao động cùng pha thì M dao động với biên độ cực đại.</a:t>
            </a:r>
            <a:endParaRPr lang="en-US" sz="2000">
              <a:latin typeface="+mj-lt"/>
              <a:ea typeface="Times New Roman" panose="02020603050405020304" pitchFamily="18" charset="0"/>
              <a:cs typeface="Times New Roman" panose="02020603050405020304" pitchFamily="18" charset="0"/>
            </a:endParaRPr>
          </a:p>
          <a:p>
            <a:pPr marL="342900" marR="0" indent="-342900" algn="just">
              <a:lnSpc>
                <a:spcPct val="150000"/>
              </a:lnSpc>
              <a:spcBef>
                <a:spcPts val="100"/>
              </a:spcBef>
              <a:spcAft>
                <a:spcPts val="100"/>
              </a:spcAft>
              <a:buFont typeface="Wingdings" panose="05000000000000000000" pitchFamily="2" charset="2"/>
              <a:buChar char="§"/>
            </a:pPr>
            <a:r>
              <a:rPr lang="en-US" sz="2000">
                <a:solidFill>
                  <a:srgbClr val="000000"/>
                </a:solidFill>
                <a:effectLst/>
                <a:latin typeface="+mj-lt"/>
                <a:ea typeface="Times New Roman" panose="02020603050405020304" pitchFamily="18" charset="0"/>
                <a:cs typeface="Times New Roman" panose="02020603050405020304" pitchFamily="18" charset="0"/>
              </a:rPr>
              <a:t>Nếu hai nguồn dao động ngược pha thì M dao động với biên độ cực tiểu.</a:t>
            </a:r>
            <a:endParaRPr lang="en-US" sz="2000">
              <a:effectLst/>
              <a:latin typeface="+mj-lt"/>
              <a:ea typeface="Calibri" panose="020F0502020204030204" pitchFamily="34" charset="0"/>
              <a:cs typeface="Times New Roman" panose="02020603050405020304" pitchFamily="18" charset="0"/>
            </a:endParaRPr>
          </a:p>
        </p:txBody>
      </p:sp>
      <p:pic>
        <p:nvPicPr>
          <p:cNvPr id="8" name="Picture 26">
            <a:extLst>
              <a:ext uri="{FF2B5EF4-FFF2-40B4-BE49-F238E27FC236}">
                <a16:creationId xmlns:a16="http://schemas.microsoft.com/office/drawing/2014/main" id="{F2E6406A-C137-E1C3-41D6-AD53982C5C80}"/>
              </a:ext>
            </a:extLst>
          </p:cNvPr>
          <p:cNvPicPr>
            <a:picLocks noChangeAspect="1"/>
          </p:cNvPicPr>
          <p:nvPr/>
        </p:nvPicPr>
        <p:blipFill>
          <a:blip r:embed="rId3"/>
          <a:srcRect/>
          <a:stretch>
            <a:fillRect/>
          </a:stretch>
        </p:blipFill>
        <p:spPr>
          <a:xfrm>
            <a:off x="7152533" y="319707"/>
            <a:ext cx="1291472" cy="1277877"/>
          </a:xfrm>
          <a:prstGeom prst="rect">
            <a:avLst/>
          </a:prstGeom>
        </p:spPr>
      </p:pic>
    </p:spTree>
    <p:extLst>
      <p:ext uri="{BB962C8B-B14F-4D97-AF65-F5344CB8AC3E}">
        <p14:creationId xmlns:p14="http://schemas.microsoft.com/office/powerpoint/2010/main" val="42301141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3" name="Arrow: Pentagon 2">
            <a:extLst>
              <a:ext uri="{FF2B5EF4-FFF2-40B4-BE49-F238E27FC236}">
                <a16:creationId xmlns:a16="http://schemas.microsoft.com/office/drawing/2014/main" id="{F87CDE3A-5EBB-EE06-B32D-149E250FC900}"/>
              </a:ext>
            </a:extLst>
          </p:cNvPr>
          <p:cNvSpPr/>
          <p:nvPr/>
        </p:nvSpPr>
        <p:spPr>
          <a:xfrm>
            <a:off x="-1" y="213852"/>
            <a:ext cx="2875935" cy="597309"/>
          </a:xfrm>
          <a:prstGeom prst="homePlate">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0" u="none" strike="noStrike" kern="0" cap="none" spc="0" normalizeH="0" baseline="0" noProof="0">
                <a:ln>
                  <a:noFill/>
                </a:ln>
                <a:solidFill>
                  <a:srgbClr val="F5F5F5"/>
                </a:solidFill>
                <a:effectLst/>
                <a:uLnTx/>
                <a:uFillTx/>
                <a:latin typeface="Arial"/>
                <a:ea typeface="+mn-ea"/>
                <a:cs typeface="+mn-cs"/>
                <a:sym typeface="Arial"/>
              </a:rPr>
              <a:t>Trả lời luyện tập 2</a:t>
            </a:r>
          </a:p>
        </p:txBody>
      </p:sp>
      <p:sp>
        <p:nvSpPr>
          <p:cNvPr id="5" name="TextBox 4">
            <a:extLst>
              <a:ext uri="{FF2B5EF4-FFF2-40B4-BE49-F238E27FC236}">
                <a16:creationId xmlns:a16="http://schemas.microsoft.com/office/drawing/2014/main" id="{62DD7E3D-B62A-C795-6B31-28D42E401C55}"/>
              </a:ext>
            </a:extLst>
          </p:cNvPr>
          <p:cNvSpPr txBox="1"/>
          <p:nvPr/>
        </p:nvSpPr>
        <p:spPr>
          <a:xfrm>
            <a:off x="559886" y="1277264"/>
            <a:ext cx="5361592" cy="2706959"/>
          </a:xfrm>
          <a:prstGeom prst="rect">
            <a:avLst/>
          </a:prstGeom>
          <a:noFill/>
        </p:spPr>
        <p:txBody>
          <a:bodyPr wrap="square">
            <a:spAutoFit/>
          </a:bodyPr>
          <a:lstStyle/>
          <a:p>
            <a:pPr marL="342900" marR="0" indent="-342900" algn="just">
              <a:lnSpc>
                <a:spcPct val="150000"/>
              </a:lnSpc>
              <a:spcBef>
                <a:spcPts val="100"/>
              </a:spcBef>
              <a:spcAft>
                <a:spcPts val="100"/>
              </a:spcAft>
              <a:buFont typeface="Arial" panose="020B0604020202020204" pitchFamily="34" charset="0"/>
              <a:buChar char="•"/>
            </a:pPr>
            <a:r>
              <a:rPr lang="en-US" sz="2300">
                <a:solidFill>
                  <a:srgbClr val="000000"/>
                </a:solidFill>
                <a:effectLst/>
                <a:latin typeface="+mj-lt"/>
                <a:ea typeface="Times New Roman" panose="02020603050405020304" pitchFamily="18" charset="0"/>
                <a:cs typeface="Times New Roman" panose="02020603050405020304" pitchFamily="18" charset="0"/>
              </a:rPr>
              <a:t>Từ vân sáng trung tâm đến vân sáng thứ mười sẽ có 10 khoảng vân nên khoảng vân i = 0,4 mm. </a:t>
            </a:r>
          </a:p>
          <a:p>
            <a:pPr marL="0" marR="0" algn="just">
              <a:lnSpc>
                <a:spcPct val="150000"/>
              </a:lnSpc>
              <a:spcBef>
                <a:spcPts val="100"/>
              </a:spcBef>
              <a:spcAft>
                <a:spcPts val="100"/>
              </a:spcAft>
            </a:pPr>
            <a:r>
              <a:rPr lang="en-US" sz="2300">
                <a:solidFill>
                  <a:srgbClr val="000000"/>
                </a:solidFill>
                <a:effectLst/>
                <a:latin typeface="+mj-lt"/>
                <a:ea typeface="Times New Roman" panose="02020603050405020304" pitchFamily="18" charset="0"/>
                <a:cs typeface="Times New Roman" panose="02020603050405020304" pitchFamily="18" charset="0"/>
              </a:rPr>
              <a:t>Vậy ở vị trí cách vân trung tâm 1,0 mm sẽ là vị trí vân tối thứ 3.</a:t>
            </a:r>
            <a:endParaRPr lang="en-US" sz="2300">
              <a:effectLst/>
              <a:latin typeface="+mj-lt"/>
              <a:ea typeface="Calibri" panose="020F0502020204030204" pitchFamily="34" charset="0"/>
              <a:cs typeface="Times New Roman" panose="02020603050405020304" pitchFamily="18" charset="0"/>
            </a:endParaRPr>
          </a:p>
        </p:txBody>
      </p:sp>
      <p:pic>
        <p:nvPicPr>
          <p:cNvPr id="7" name="Picture 8">
            <a:extLst>
              <a:ext uri="{FF2B5EF4-FFF2-40B4-BE49-F238E27FC236}">
                <a16:creationId xmlns:a16="http://schemas.microsoft.com/office/drawing/2014/main" id="{3510AAC8-4732-94FD-2F1E-9789249FF810}"/>
              </a:ext>
            </a:extLst>
          </p:cNvPr>
          <p:cNvPicPr>
            <a:picLocks noChangeAspect="1"/>
          </p:cNvPicPr>
          <p:nvPr/>
        </p:nvPicPr>
        <p:blipFill>
          <a:blip r:embed="rId3"/>
          <a:srcRect/>
          <a:stretch>
            <a:fillRect/>
          </a:stretch>
        </p:blipFill>
        <p:spPr>
          <a:xfrm>
            <a:off x="6383304" y="346587"/>
            <a:ext cx="1860987" cy="1602775"/>
          </a:xfrm>
          <a:prstGeom prst="rect">
            <a:avLst/>
          </a:prstGeom>
        </p:spPr>
      </p:pic>
      <p:sp>
        <p:nvSpPr>
          <p:cNvPr id="4" name="TextBox 3">
            <a:extLst>
              <a:ext uri="{FF2B5EF4-FFF2-40B4-BE49-F238E27FC236}">
                <a16:creationId xmlns:a16="http://schemas.microsoft.com/office/drawing/2014/main" id="{7224DA44-79EF-55CB-E915-0D1D029BA62A}"/>
              </a:ext>
            </a:extLst>
          </p:cNvPr>
          <p:cNvSpPr txBox="1"/>
          <p:nvPr/>
        </p:nvSpPr>
        <p:spPr>
          <a:xfrm>
            <a:off x="559886" y="3984223"/>
            <a:ext cx="5673436" cy="523220"/>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6359902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2" name="TextBox 1">
            <a:extLst>
              <a:ext uri="{FF2B5EF4-FFF2-40B4-BE49-F238E27FC236}">
                <a16:creationId xmlns:a16="http://schemas.microsoft.com/office/drawing/2014/main" id="{A56CF33F-64FE-A214-A4F4-063CE5129454}"/>
              </a:ext>
            </a:extLst>
          </p:cNvPr>
          <p:cNvSpPr txBox="1"/>
          <p:nvPr/>
        </p:nvSpPr>
        <p:spPr>
          <a:xfrm>
            <a:off x="3576484" y="58994"/>
            <a:ext cx="2433484" cy="553998"/>
          </a:xfrm>
          <a:prstGeom prst="rect">
            <a:avLst/>
          </a:prstGeom>
          <a:noFill/>
        </p:spPr>
        <p:txBody>
          <a:bodyPr wrap="square" rtlCol="0">
            <a:spAutoFit/>
          </a:bodyPr>
          <a:lstStyle/>
          <a:p>
            <a:pPr algn="ctr"/>
            <a:r>
              <a:rPr lang="en-US" sz="3000" b="1"/>
              <a:t>VẬN DỤNG</a:t>
            </a:r>
          </a:p>
        </p:txBody>
      </p:sp>
      <p:sp>
        <p:nvSpPr>
          <p:cNvPr id="3" name="Rectangle 2">
            <a:extLst>
              <a:ext uri="{FF2B5EF4-FFF2-40B4-BE49-F238E27FC236}">
                <a16:creationId xmlns:a16="http://schemas.microsoft.com/office/drawing/2014/main" id="{733895E5-8F9C-7479-13E7-35C88F9F2318}"/>
              </a:ext>
            </a:extLst>
          </p:cNvPr>
          <p:cNvSpPr/>
          <p:nvPr/>
        </p:nvSpPr>
        <p:spPr>
          <a:xfrm>
            <a:off x="0" y="818535"/>
            <a:ext cx="9144000" cy="1496962"/>
          </a:xfrm>
          <a:prstGeom prst="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100"/>
              </a:spcBef>
              <a:spcAft>
                <a:spcPts val="100"/>
              </a:spcAft>
            </a:pPr>
            <a:r>
              <a:rPr lang="en-US" sz="2000" b="1">
                <a:solidFill>
                  <a:schemeClr val="tx1"/>
                </a:solidFill>
                <a:effectLst/>
                <a:latin typeface="+mj-lt"/>
                <a:ea typeface="Times New Roman" panose="02020603050405020304" pitchFamily="18" charset="0"/>
                <a:cs typeface="Times New Roman" panose="02020603050405020304" pitchFamily="18" charset="0"/>
              </a:rPr>
              <a:t>Vận dụng (SGK – tr53)</a:t>
            </a:r>
            <a:endParaRPr lang="en-US" sz="200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2000">
                <a:solidFill>
                  <a:schemeClr val="tx1"/>
                </a:solidFill>
                <a:effectLst/>
                <a:latin typeface="+mj-lt"/>
                <a:ea typeface="Times New Roman" panose="02020603050405020304" pitchFamily="18" charset="0"/>
                <a:cs typeface="Times New Roman" panose="02020603050405020304" pitchFamily="18" charset="0"/>
              </a:rPr>
              <a:t>Nêu phương án xác định bước sóng ánh sáng bằng thí nghiệm giao thoa với khe Young.</a:t>
            </a:r>
            <a:endParaRPr lang="en-US" sz="2000">
              <a:solidFill>
                <a:schemeClr val="tx1"/>
              </a:solidFill>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9D0A5E4-A8F1-2AE5-4613-DBCF586072B4}"/>
                  </a:ext>
                </a:extLst>
              </p:cNvPr>
              <p:cNvSpPr txBox="1"/>
              <p:nvPr/>
            </p:nvSpPr>
            <p:spPr>
              <a:xfrm>
                <a:off x="1056352" y="2828004"/>
                <a:ext cx="7733685" cy="2094099"/>
              </a:xfrm>
              <a:prstGeom prst="rect">
                <a:avLst/>
              </a:prstGeom>
              <a:noFill/>
            </p:spPr>
            <p:txBody>
              <a:bodyPr wrap="square">
                <a:spAutoFit/>
              </a:bodyPr>
              <a:lstStyle/>
              <a:p>
                <a:pPr marL="0" marR="0" algn="just">
                  <a:lnSpc>
                    <a:spcPct val="150000"/>
                  </a:lnSpc>
                  <a:spcBef>
                    <a:spcPts val="100"/>
                  </a:spcBef>
                  <a:spcAft>
                    <a:spcPts val="100"/>
                  </a:spcAft>
                </a:pPr>
                <a:r>
                  <a:rPr lang="en-US" sz="2000">
                    <a:solidFill>
                      <a:srgbClr val="000000"/>
                    </a:solidFill>
                    <a:effectLst/>
                    <a:latin typeface="+mj-lt"/>
                    <a:ea typeface="Times New Roman" panose="02020603050405020304" pitchFamily="18" charset="0"/>
                    <a:cs typeface="Times New Roman" panose="02020603050405020304" pitchFamily="18" charset="0"/>
                  </a:rPr>
                  <a:t>Từ biểu thức tính khoảng vân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𝜆</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𝐷</m:t>
                        </m:r>
                      </m:num>
                      <m:den>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𝑎</m:t>
                        </m:r>
                      </m:den>
                    </m:f>
                  </m:oMath>
                </a14:m>
                <a:r>
                  <a:rPr lang="en-US" sz="2000">
                    <a:effectLst/>
                    <a:latin typeface="+mj-lt"/>
                    <a:ea typeface="Times New Roman" panose="02020603050405020304" pitchFamily="18" charset="0"/>
                    <a:cs typeface="Times New Roman" panose="02020603050405020304" pitchFamily="18" charset="0"/>
                  </a:rPr>
                  <a:t> rút ra, đo được các giá trị khoảng vân i (đo trên màn quan sát), khoảng cách D từ hai khe đến màn quan sát, khoảng cách a giữa hai khe sáng thì ta sẽ xác định được bước sóng của ánh sáng sử dụng trong thí nghiệm.</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39D0A5E4-A8F1-2AE5-4613-DBCF586072B4}"/>
                  </a:ext>
                </a:extLst>
              </p:cNvPr>
              <p:cNvSpPr txBox="1">
                <a:spLocks noRot="1" noChangeAspect="1" noMove="1" noResize="1" noEditPoints="1" noAdjustHandles="1" noChangeArrowheads="1" noChangeShapeType="1" noTextEdit="1"/>
              </p:cNvSpPr>
              <p:nvPr/>
            </p:nvSpPr>
            <p:spPr>
              <a:xfrm>
                <a:off x="1056352" y="2828004"/>
                <a:ext cx="7733685" cy="2094099"/>
              </a:xfrm>
              <a:prstGeom prst="rect">
                <a:avLst/>
              </a:prstGeom>
              <a:blipFill>
                <a:blip r:embed="rId3"/>
                <a:stretch>
                  <a:fillRect l="-788" r="-867" b="-4665"/>
                </a:stretch>
              </a:blipFill>
            </p:spPr>
            <p:txBody>
              <a:bodyPr/>
              <a:lstStyle/>
              <a:p>
                <a:r>
                  <a:rPr lang="en-US">
                    <a:noFill/>
                  </a:rPr>
                  <a:t> </a:t>
                </a:r>
              </a:p>
            </p:txBody>
          </p:sp>
        </mc:Fallback>
      </mc:AlternateContent>
      <p:sp>
        <p:nvSpPr>
          <p:cNvPr id="9" name="Arrow: Down 8">
            <a:extLst>
              <a:ext uri="{FF2B5EF4-FFF2-40B4-BE49-F238E27FC236}">
                <a16:creationId xmlns:a16="http://schemas.microsoft.com/office/drawing/2014/main" id="{B9A5F131-95AA-0081-630D-2249750455FF}"/>
              </a:ext>
            </a:extLst>
          </p:cNvPr>
          <p:cNvSpPr/>
          <p:nvPr/>
        </p:nvSpPr>
        <p:spPr>
          <a:xfrm>
            <a:off x="4572000" y="2403987"/>
            <a:ext cx="560439" cy="545691"/>
          </a:xfrm>
          <a:prstGeom prst="down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51303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2" name="TextBox 1">
            <a:extLst>
              <a:ext uri="{FF2B5EF4-FFF2-40B4-BE49-F238E27FC236}">
                <a16:creationId xmlns:a16="http://schemas.microsoft.com/office/drawing/2014/main" id="{6FA0B7BF-A93F-A3E2-48E9-AEB674499E4F}"/>
              </a:ext>
            </a:extLst>
          </p:cNvPr>
          <p:cNvSpPr txBox="1"/>
          <p:nvPr/>
        </p:nvSpPr>
        <p:spPr>
          <a:xfrm>
            <a:off x="2344994" y="185673"/>
            <a:ext cx="4793226" cy="699230"/>
          </a:xfrm>
          <a:prstGeom prst="rect">
            <a:avLst/>
          </a:prstGeom>
          <a:noFill/>
        </p:spPr>
        <p:txBody>
          <a:bodyPr wrap="square" rtlCol="0">
            <a:spAutoFit/>
          </a:bodyPr>
          <a:lstStyle/>
          <a:p>
            <a:pPr algn="ctr">
              <a:lnSpc>
                <a:spcPct val="150000"/>
              </a:lnSpc>
            </a:pPr>
            <a:r>
              <a:rPr lang="en-US" sz="3000" b="1"/>
              <a:t>HƯỚNG DẪN VỀ NHÀ</a:t>
            </a:r>
          </a:p>
        </p:txBody>
      </p:sp>
      <p:sp>
        <p:nvSpPr>
          <p:cNvPr id="3" name="Arrow: Pentagon 2">
            <a:extLst>
              <a:ext uri="{FF2B5EF4-FFF2-40B4-BE49-F238E27FC236}">
                <a16:creationId xmlns:a16="http://schemas.microsoft.com/office/drawing/2014/main" id="{A018F0A9-D6E7-9A6A-19E8-0E351CF2F0A4}"/>
              </a:ext>
            </a:extLst>
          </p:cNvPr>
          <p:cNvSpPr/>
          <p:nvPr/>
        </p:nvSpPr>
        <p:spPr>
          <a:xfrm>
            <a:off x="1165123" y="1201994"/>
            <a:ext cx="7049728" cy="626806"/>
          </a:xfrm>
          <a:prstGeom prst="homePlat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a:solidFill>
                  <a:schemeClr val="bg1"/>
                </a:solidFill>
                <a:effectLst/>
                <a:latin typeface="+mj-lt"/>
                <a:ea typeface="Times New Roman" panose="02020603050405020304" pitchFamily="18" charset="0"/>
              </a:rPr>
              <a:t>Xem lại kiến thức đã học ở bài 3</a:t>
            </a:r>
            <a:endParaRPr lang="en-US" sz="2300">
              <a:solidFill>
                <a:schemeClr val="bg1"/>
              </a:solidFill>
              <a:latin typeface="+mj-lt"/>
            </a:endParaRPr>
          </a:p>
        </p:txBody>
      </p:sp>
      <p:sp>
        <p:nvSpPr>
          <p:cNvPr id="4" name="Arrow: Pentagon 3">
            <a:extLst>
              <a:ext uri="{FF2B5EF4-FFF2-40B4-BE49-F238E27FC236}">
                <a16:creationId xmlns:a16="http://schemas.microsoft.com/office/drawing/2014/main" id="{D31F5EDB-74A2-6FEB-031F-2DDC66937C5D}"/>
              </a:ext>
            </a:extLst>
          </p:cNvPr>
          <p:cNvSpPr/>
          <p:nvPr/>
        </p:nvSpPr>
        <p:spPr>
          <a:xfrm>
            <a:off x="1165121" y="2458065"/>
            <a:ext cx="7049731" cy="626806"/>
          </a:xfrm>
          <a:prstGeom prst="homePlate">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a:solidFill>
                  <a:schemeClr val="bg1"/>
                </a:solidFill>
                <a:effectLst/>
                <a:latin typeface="Arial" panose="020B0604020202020204" pitchFamily="34" charset="0"/>
                <a:ea typeface="Times New Roman" panose="02020603050405020304" pitchFamily="18" charset="0"/>
                <a:cs typeface="Arial" panose="020B0604020202020204" pitchFamily="34" charset="0"/>
              </a:rPr>
              <a:t>Hoàn</a:t>
            </a:r>
            <a:r>
              <a:rPr lang="vi-VN" sz="2300">
                <a:solidFill>
                  <a:schemeClr val="bg1"/>
                </a:solidFill>
                <a:effectLst/>
                <a:latin typeface="Arial" panose="020B0604020202020204" pitchFamily="34" charset="0"/>
                <a:ea typeface="Times New Roman" panose="02020603050405020304" pitchFamily="18" charset="0"/>
                <a:cs typeface="Arial" panose="020B0604020202020204" pitchFamily="34" charset="0"/>
              </a:rPr>
              <a:t> thành các bài tập </a:t>
            </a:r>
            <a:r>
              <a:rPr lang="en-US" sz="2300">
                <a:solidFill>
                  <a:schemeClr val="bg1"/>
                </a:solidFill>
                <a:effectLst/>
                <a:latin typeface="Arial" panose="020B0604020202020204" pitchFamily="34" charset="0"/>
                <a:ea typeface="Times New Roman" panose="02020603050405020304" pitchFamily="18" charset="0"/>
                <a:cs typeface="Arial" panose="020B0604020202020204" pitchFamily="34" charset="0"/>
              </a:rPr>
              <a:t>trong Sách bài tập Vật lí 11</a:t>
            </a:r>
            <a:endParaRPr lang="en-US" sz="2300">
              <a:solidFill>
                <a:schemeClr val="bg1"/>
              </a:solidFill>
              <a:latin typeface="Arial" panose="020B0604020202020204" pitchFamily="34" charset="0"/>
              <a:cs typeface="Arial" panose="020B0604020202020204" pitchFamily="34" charset="0"/>
            </a:endParaRPr>
          </a:p>
        </p:txBody>
      </p:sp>
      <p:sp>
        <p:nvSpPr>
          <p:cNvPr id="5" name="Arrow: Pentagon 4">
            <a:extLst>
              <a:ext uri="{FF2B5EF4-FFF2-40B4-BE49-F238E27FC236}">
                <a16:creationId xmlns:a16="http://schemas.microsoft.com/office/drawing/2014/main" id="{703C73B3-9B78-C415-074B-EB558E209557}"/>
              </a:ext>
            </a:extLst>
          </p:cNvPr>
          <p:cNvSpPr/>
          <p:nvPr/>
        </p:nvSpPr>
        <p:spPr>
          <a:xfrm>
            <a:off x="1165120" y="3719053"/>
            <a:ext cx="7049731" cy="626806"/>
          </a:xfrm>
          <a:prstGeom prst="homePlat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a:solidFill>
                  <a:schemeClr val="bg1"/>
                </a:solidFill>
                <a:effectLst/>
                <a:latin typeface="+mj-lt"/>
                <a:ea typeface="Times New Roman" panose="02020603050405020304" pitchFamily="18" charset="0"/>
              </a:rPr>
              <a:t>Xem trước nội dung </a:t>
            </a:r>
            <a:r>
              <a:rPr lang="en-US" sz="2300" b="1" i="1">
                <a:solidFill>
                  <a:schemeClr val="bg1"/>
                </a:solidFill>
                <a:effectLst/>
                <a:latin typeface="+mj-lt"/>
                <a:ea typeface="Times New Roman" panose="02020603050405020304" pitchFamily="18" charset="0"/>
              </a:rPr>
              <a:t>Bài 4. Sóng dừng</a:t>
            </a:r>
            <a:endParaRPr lang="en-US" sz="2300" b="1">
              <a:solidFill>
                <a:schemeClr val="bg1"/>
              </a:solidFill>
              <a:latin typeface="+mj-lt"/>
            </a:endParaRPr>
          </a:p>
        </p:txBody>
      </p:sp>
    </p:spTree>
    <p:extLst>
      <p:ext uri="{BB962C8B-B14F-4D97-AF65-F5344CB8AC3E}">
        <p14:creationId xmlns:p14="http://schemas.microsoft.com/office/powerpoint/2010/main" val="929465527"/>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1" name="Google Shape;701;p22"/>
          <p:cNvSpPr/>
          <p:nvPr/>
        </p:nvSpPr>
        <p:spPr>
          <a:xfrm>
            <a:off x="-419100" y="3067225"/>
            <a:ext cx="2694900" cy="26949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02" name="Google Shape;702;p22"/>
          <p:cNvGrpSpPr/>
          <p:nvPr/>
        </p:nvGrpSpPr>
        <p:grpSpPr>
          <a:xfrm>
            <a:off x="343850" y="1126950"/>
            <a:ext cx="738738" cy="2606788"/>
            <a:chOff x="1365575" y="1126950"/>
            <a:chExt cx="738738" cy="2606788"/>
          </a:xfrm>
        </p:grpSpPr>
        <p:sp>
          <p:nvSpPr>
            <p:cNvPr id="703" name="Google Shape;703;p22"/>
            <p:cNvSpPr/>
            <p:nvPr/>
          </p:nvSpPr>
          <p:spPr>
            <a:xfrm>
              <a:off x="1365575" y="1126950"/>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22"/>
            <p:cNvSpPr/>
            <p:nvPr/>
          </p:nvSpPr>
          <p:spPr>
            <a:xfrm>
              <a:off x="1588621" y="1126950"/>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22"/>
            <p:cNvSpPr/>
            <p:nvPr/>
          </p:nvSpPr>
          <p:spPr>
            <a:xfrm>
              <a:off x="1811667" y="1126950"/>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22"/>
            <p:cNvSpPr/>
            <p:nvPr/>
          </p:nvSpPr>
          <p:spPr>
            <a:xfrm>
              <a:off x="2034713" y="1126950"/>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22"/>
            <p:cNvSpPr/>
            <p:nvPr/>
          </p:nvSpPr>
          <p:spPr>
            <a:xfrm>
              <a:off x="1365575" y="1308178"/>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22"/>
            <p:cNvSpPr/>
            <p:nvPr/>
          </p:nvSpPr>
          <p:spPr>
            <a:xfrm>
              <a:off x="1588621" y="1308178"/>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22"/>
            <p:cNvSpPr/>
            <p:nvPr/>
          </p:nvSpPr>
          <p:spPr>
            <a:xfrm>
              <a:off x="1811667" y="1308178"/>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22"/>
            <p:cNvSpPr/>
            <p:nvPr/>
          </p:nvSpPr>
          <p:spPr>
            <a:xfrm>
              <a:off x="2034713" y="1308178"/>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22"/>
            <p:cNvSpPr/>
            <p:nvPr/>
          </p:nvSpPr>
          <p:spPr>
            <a:xfrm>
              <a:off x="1365575" y="1489405"/>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22"/>
            <p:cNvSpPr/>
            <p:nvPr/>
          </p:nvSpPr>
          <p:spPr>
            <a:xfrm>
              <a:off x="1588621" y="1489405"/>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22"/>
            <p:cNvSpPr/>
            <p:nvPr/>
          </p:nvSpPr>
          <p:spPr>
            <a:xfrm>
              <a:off x="1811667" y="1489405"/>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22"/>
            <p:cNvSpPr/>
            <p:nvPr/>
          </p:nvSpPr>
          <p:spPr>
            <a:xfrm>
              <a:off x="2034713" y="1489405"/>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22"/>
            <p:cNvSpPr/>
            <p:nvPr/>
          </p:nvSpPr>
          <p:spPr>
            <a:xfrm>
              <a:off x="1365575" y="1670633"/>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22"/>
            <p:cNvSpPr/>
            <p:nvPr/>
          </p:nvSpPr>
          <p:spPr>
            <a:xfrm>
              <a:off x="1588621" y="1670633"/>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22"/>
            <p:cNvSpPr/>
            <p:nvPr/>
          </p:nvSpPr>
          <p:spPr>
            <a:xfrm>
              <a:off x="1811667" y="1670633"/>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22"/>
            <p:cNvSpPr/>
            <p:nvPr/>
          </p:nvSpPr>
          <p:spPr>
            <a:xfrm>
              <a:off x="2034713" y="1670633"/>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22"/>
            <p:cNvSpPr/>
            <p:nvPr/>
          </p:nvSpPr>
          <p:spPr>
            <a:xfrm>
              <a:off x="1365575" y="1851861"/>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22"/>
            <p:cNvSpPr/>
            <p:nvPr/>
          </p:nvSpPr>
          <p:spPr>
            <a:xfrm>
              <a:off x="1588621" y="1851861"/>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22"/>
            <p:cNvSpPr/>
            <p:nvPr/>
          </p:nvSpPr>
          <p:spPr>
            <a:xfrm>
              <a:off x="1811667" y="1851861"/>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22"/>
            <p:cNvSpPr/>
            <p:nvPr/>
          </p:nvSpPr>
          <p:spPr>
            <a:xfrm>
              <a:off x="2034713" y="1851861"/>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22"/>
            <p:cNvSpPr/>
            <p:nvPr/>
          </p:nvSpPr>
          <p:spPr>
            <a:xfrm>
              <a:off x="1365575" y="2033089"/>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22"/>
            <p:cNvSpPr/>
            <p:nvPr/>
          </p:nvSpPr>
          <p:spPr>
            <a:xfrm>
              <a:off x="1588621" y="2033089"/>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22"/>
            <p:cNvSpPr/>
            <p:nvPr/>
          </p:nvSpPr>
          <p:spPr>
            <a:xfrm>
              <a:off x="1811667" y="2033089"/>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22"/>
            <p:cNvSpPr/>
            <p:nvPr/>
          </p:nvSpPr>
          <p:spPr>
            <a:xfrm>
              <a:off x="2034713" y="2033089"/>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22"/>
            <p:cNvSpPr/>
            <p:nvPr/>
          </p:nvSpPr>
          <p:spPr>
            <a:xfrm>
              <a:off x="1365575" y="2214316"/>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22"/>
            <p:cNvSpPr/>
            <p:nvPr/>
          </p:nvSpPr>
          <p:spPr>
            <a:xfrm>
              <a:off x="1588621" y="2214316"/>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22"/>
            <p:cNvSpPr/>
            <p:nvPr/>
          </p:nvSpPr>
          <p:spPr>
            <a:xfrm>
              <a:off x="1811667" y="2214316"/>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22"/>
            <p:cNvSpPr/>
            <p:nvPr/>
          </p:nvSpPr>
          <p:spPr>
            <a:xfrm>
              <a:off x="2034713" y="2214316"/>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22"/>
            <p:cNvSpPr/>
            <p:nvPr/>
          </p:nvSpPr>
          <p:spPr>
            <a:xfrm>
              <a:off x="1365575" y="2395544"/>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22"/>
            <p:cNvSpPr/>
            <p:nvPr/>
          </p:nvSpPr>
          <p:spPr>
            <a:xfrm>
              <a:off x="1588621" y="2395544"/>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22"/>
            <p:cNvSpPr/>
            <p:nvPr/>
          </p:nvSpPr>
          <p:spPr>
            <a:xfrm>
              <a:off x="1811667" y="2395544"/>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22"/>
            <p:cNvSpPr/>
            <p:nvPr/>
          </p:nvSpPr>
          <p:spPr>
            <a:xfrm>
              <a:off x="2034713" y="2395544"/>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22"/>
            <p:cNvSpPr/>
            <p:nvPr/>
          </p:nvSpPr>
          <p:spPr>
            <a:xfrm>
              <a:off x="1365575" y="2576772"/>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22"/>
            <p:cNvSpPr/>
            <p:nvPr/>
          </p:nvSpPr>
          <p:spPr>
            <a:xfrm>
              <a:off x="1588621" y="2576772"/>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22"/>
            <p:cNvSpPr/>
            <p:nvPr/>
          </p:nvSpPr>
          <p:spPr>
            <a:xfrm>
              <a:off x="1811667" y="2576772"/>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22"/>
            <p:cNvSpPr/>
            <p:nvPr/>
          </p:nvSpPr>
          <p:spPr>
            <a:xfrm>
              <a:off x="2034713" y="2576772"/>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22"/>
            <p:cNvSpPr/>
            <p:nvPr/>
          </p:nvSpPr>
          <p:spPr>
            <a:xfrm>
              <a:off x="1365575" y="27580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22"/>
            <p:cNvSpPr/>
            <p:nvPr/>
          </p:nvSpPr>
          <p:spPr>
            <a:xfrm>
              <a:off x="1588621" y="27580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22"/>
            <p:cNvSpPr/>
            <p:nvPr/>
          </p:nvSpPr>
          <p:spPr>
            <a:xfrm>
              <a:off x="1811667" y="27580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22"/>
            <p:cNvSpPr/>
            <p:nvPr/>
          </p:nvSpPr>
          <p:spPr>
            <a:xfrm>
              <a:off x="2034713" y="2758000"/>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22"/>
            <p:cNvSpPr/>
            <p:nvPr/>
          </p:nvSpPr>
          <p:spPr>
            <a:xfrm>
              <a:off x="1365575" y="2939227"/>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22"/>
            <p:cNvSpPr/>
            <p:nvPr/>
          </p:nvSpPr>
          <p:spPr>
            <a:xfrm>
              <a:off x="1588621" y="2939227"/>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22"/>
            <p:cNvSpPr/>
            <p:nvPr/>
          </p:nvSpPr>
          <p:spPr>
            <a:xfrm>
              <a:off x="1811667" y="2939227"/>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22"/>
            <p:cNvSpPr/>
            <p:nvPr/>
          </p:nvSpPr>
          <p:spPr>
            <a:xfrm>
              <a:off x="2034713" y="2939227"/>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22"/>
            <p:cNvSpPr/>
            <p:nvPr/>
          </p:nvSpPr>
          <p:spPr>
            <a:xfrm>
              <a:off x="1365575" y="3120455"/>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22"/>
            <p:cNvSpPr/>
            <p:nvPr/>
          </p:nvSpPr>
          <p:spPr>
            <a:xfrm>
              <a:off x="1588621" y="3120455"/>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22"/>
            <p:cNvSpPr/>
            <p:nvPr/>
          </p:nvSpPr>
          <p:spPr>
            <a:xfrm>
              <a:off x="1811667" y="3120455"/>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22"/>
            <p:cNvSpPr/>
            <p:nvPr/>
          </p:nvSpPr>
          <p:spPr>
            <a:xfrm>
              <a:off x="2034713" y="3120455"/>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22"/>
            <p:cNvSpPr/>
            <p:nvPr/>
          </p:nvSpPr>
          <p:spPr>
            <a:xfrm>
              <a:off x="1365575" y="3301683"/>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22"/>
            <p:cNvSpPr/>
            <p:nvPr/>
          </p:nvSpPr>
          <p:spPr>
            <a:xfrm>
              <a:off x="1588621" y="3301683"/>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22"/>
            <p:cNvSpPr/>
            <p:nvPr/>
          </p:nvSpPr>
          <p:spPr>
            <a:xfrm>
              <a:off x="1811667" y="3301683"/>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22"/>
            <p:cNvSpPr/>
            <p:nvPr/>
          </p:nvSpPr>
          <p:spPr>
            <a:xfrm>
              <a:off x="2034713" y="3301683"/>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22"/>
            <p:cNvSpPr/>
            <p:nvPr/>
          </p:nvSpPr>
          <p:spPr>
            <a:xfrm>
              <a:off x="1365575" y="3482911"/>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22"/>
            <p:cNvSpPr/>
            <p:nvPr/>
          </p:nvSpPr>
          <p:spPr>
            <a:xfrm>
              <a:off x="1588621" y="3482911"/>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22"/>
            <p:cNvSpPr/>
            <p:nvPr/>
          </p:nvSpPr>
          <p:spPr>
            <a:xfrm>
              <a:off x="1811667" y="3482911"/>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22"/>
            <p:cNvSpPr/>
            <p:nvPr/>
          </p:nvSpPr>
          <p:spPr>
            <a:xfrm>
              <a:off x="2034713" y="3482911"/>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22"/>
            <p:cNvSpPr/>
            <p:nvPr/>
          </p:nvSpPr>
          <p:spPr>
            <a:xfrm>
              <a:off x="1365575" y="3664138"/>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22"/>
            <p:cNvSpPr/>
            <p:nvPr/>
          </p:nvSpPr>
          <p:spPr>
            <a:xfrm>
              <a:off x="1588621" y="3664138"/>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22"/>
            <p:cNvSpPr/>
            <p:nvPr/>
          </p:nvSpPr>
          <p:spPr>
            <a:xfrm>
              <a:off x="1811667" y="3664138"/>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22"/>
            <p:cNvSpPr/>
            <p:nvPr/>
          </p:nvSpPr>
          <p:spPr>
            <a:xfrm>
              <a:off x="2034713" y="3664138"/>
              <a:ext cx="69600" cy="69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63" name="Google Shape;763;p22"/>
          <p:cNvSpPr/>
          <p:nvPr/>
        </p:nvSpPr>
        <p:spPr>
          <a:xfrm rot="-5400000">
            <a:off x="5695875" y="-2637800"/>
            <a:ext cx="541500" cy="6354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64" name="Google Shape;764;p22"/>
          <p:cNvGrpSpPr/>
          <p:nvPr/>
        </p:nvGrpSpPr>
        <p:grpSpPr>
          <a:xfrm>
            <a:off x="7348017" y="4333250"/>
            <a:ext cx="1613697" cy="724847"/>
            <a:chOff x="6817075" y="3879150"/>
            <a:chExt cx="1613697" cy="724847"/>
          </a:xfrm>
        </p:grpSpPr>
        <p:sp>
          <p:nvSpPr>
            <p:cNvPr id="765" name="Google Shape;765;p22"/>
            <p:cNvSpPr/>
            <p:nvPr/>
          </p:nvSpPr>
          <p:spPr>
            <a:xfrm>
              <a:off x="7191325" y="3879150"/>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22"/>
            <p:cNvSpPr/>
            <p:nvPr/>
          </p:nvSpPr>
          <p:spPr>
            <a:xfrm>
              <a:off x="7565574" y="3879150"/>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22"/>
            <p:cNvSpPr/>
            <p:nvPr/>
          </p:nvSpPr>
          <p:spPr>
            <a:xfrm>
              <a:off x="7939823" y="3879150"/>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22"/>
            <p:cNvSpPr/>
            <p:nvPr/>
          </p:nvSpPr>
          <p:spPr>
            <a:xfrm>
              <a:off x="8314072" y="3879150"/>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22"/>
            <p:cNvSpPr/>
            <p:nvPr/>
          </p:nvSpPr>
          <p:spPr>
            <a:xfrm>
              <a:off x="7191325" y="418322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22"/>
            <p:cNvSpPr/>
            <p:nvPr/>
          </p:nvSpPr>
          <p:spPr>
            <a:xfrm>
              <a:off x="7565574" y="418322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22"/>
            <p:cNvSpPr/>
            <p:nvPr/>
          </p:nvSpPr>
          <p:spPr>
            <a:xfrm>
              <a:off x="7939823" y="418322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22"/>
            <p:cNvSpPr/>
            <p:nvPr/>
          </p:nvSpPr>
          <p:spPr>
            <a:xfrm>
              <a:off x="8314072" y="418322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22"/>
            <p:cNvSpPr/>
            <p:nvPr/>
          </p:nvSpPr>
          <p:spPr>
            <a:xfrm>
              <a:off x="7191325" y="4487297"/>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22"/>
            <p:cNvSpPr/>
            <p:nvPr/>
          </p:nvSpPr>
          <p:spPr>
            <a:xfrm>
              <a:off x="7565574" y="4487297"/>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22"/>
            <p:cNvSpPr/>
            <p:nvPr/>
          </p:nvSpPr>
          <p:spPr>
            <a:xfrm>
              <a:off x="7939823" y="4487297"/>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22"/>
            <p:cNvSpPr/>
            <p:nvPr/>
          </p:nvSpPr>
          <p:spPr>
            <a:xfrm>
              <a:off x="8314072" y="4487297"/>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22"/>
            <p:cNvSpPr/>
            <p:nvPr/>
          </p:nvSpPr>
          <p:spPr>
            <a:xfrm>
              <a:off x="6817075" y="3879150"/>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22"/>
            <p:cNvSpPr/>
            <p:nvPr/>
          </p:nvSpPr>
          <p:spPr>
            <a:xfrm>
              <a:off x="6817075" y="4183223"/>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22"/>
            <p:cNvSpPr/>
            <p:nvPr/>
          </p:nvSpPr>
          <p:spPr>
            <a:xfrm>
              <a:off x="6817075" y="4487297"/>
              <a:ext cx="116700" cy="11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TextBox 5">
            <a:extLst>
              <a:ext uri="{FF2B5EF4-FFF2-40B4-BE49-F238E27FC236}">
                <a16:creationId xmlns:a16="http://schemas.microsoft.com/office/drawing/2014/main" id="{F1E1EAF3-7C79-B5DD-3747-43A88A5E3F68}"/>
              </a:ext>
            </a:extLst>
          </p:cNvPr>
          <p:cNvSpPr txBox="1"/>
          <p:nvPr/>
        </p:nvSpPr>
        <p:spPr>
          <a:xfrm>
            <a:off x="1825696" y="1524205"/>
            <a:ext cx="6528362" cy="204145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4500" b="1" i="0" u="none" strike="noStrike" kern="0" cap="none" spc="0" normalizeH="0" baseline="0" noProof="0">
                <a:ln>
                  <a:noFill/>
                </a:ln>
                <a:solidFill>
                  <a:srgbClr val="E6B937">
                    <a:lumMod val="50000"/>
                  </a:srgbClr>
                </a:solidFill>
                <a:effectLst/>
                <a:uLnTx/>
                <a:uFillTx/>
                <a:latin typeface="Arial"/>
                <a:ea typeface="Calibri" panose="020F0502020204030204" pitchFamily="34" charset="0"/>
                <a:cs typeface="Times New Roman" panose="02020603050405020304" pitchFamily="18" charset="0"/>
                <a:sym typeface="Arial"/>
              </a:rPr>
              <a:t>BÀI HỌC KẾT THÚC, CẢM ƠN CÁC EM!</a:t>
            </a:r>
          </a:p>
        </p:txBody>
      </p:sp>
    </p:spTree>
    <p:extLst>
      <p:ext uri="{BB962C8B-B14F-4D97-AF65-F5344CB8AC3E}">
        <p14:creationId xmlns:p14="http://schemas.microsoft.com/office/powerpoint/2010/main" val="589934203"/>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DA2249B-50D6-BB46-76A7-BDAA32A570AA}"/>
              </a:ext>
            </a:extLst>
          </p:cNvPr>
          <p:cNvSpPr/>
          <p:nvPr/>
        </p:nvSpPr>
        <p:spPr>
          <a:xfrm>
            <a:off x="829002" y="870155"/>
            <a:ext cx="7890387" cy="86278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bg2"/>
                </a:solidFill>
              </a:rPr>
              <a:t>BÀI 3</a:t>
            </a:r>
          </a:p>
        </p:txBody>
      </p:sp>
      <p:sp>
        <p:nvSpPr>
          <p:cNvPr id="7" name="Freeform 11">
            <a:extLst>
              <a:ext uri="{FF2B5EF4-FFF2-40B4-BE49-F238E27FC236}">
                <a16:creationId xmlns:a16="http://schemas.microsoft.com/office/drawing/2014/main" id="{F93BD71F-2220-519F-5BDA-991421A3CD4A}"/>
              </a:ext>
            </a:extLst>
          </p:cNvPr>
          <p:cNvSpPr/>
          <p:nvPr/>
        </p:nvSpPr>
        <p:spPr>
          <a:xfrm>
            <a:off x="0" y="3060290"/>
            <a:ext cx="9144000" cy="2083210"/>
          </a:xfrm>
          <a:custGeom>
            <a:avLst/>
            <a:gdLst/>
            <a:ahLst/>
            <a:cxnLst/>
            <a:rect l="l" t="t" r="r" b="b"/>
            <a:pathLst>
              <a:path w="7315200" h="2990088">
                <a:moveTo>
                  <a:pt x="0" y="0"/>
                </a:moveTo>
                <a:lnTo>
                  <a:pt x="7315200" y="0"/>
                </a:lnTo>
                <a:lnTo>
                  <a:pt x="7315200" y="2990088"/>
                </a:lnTo>
                <a:lnTo>
                  <a:pt x="0" y="29900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id="{9DE70900-A7DB-C12C-B604-DF437BFDEB7C}"/>
              </a:ext>
            </a:extLst>
          </p:cNvPr>
          <p:cNvSpPr txBox="1"/>
          <p:nvPr/>
        </p:nvSpPr>
        <p:spPr>
          <a:xfrm>
            <a:off x="1946787" y="1814052"/>
            <a:ext cx="6061588" cy="1002710"/>
          </a:xfrm>
          <a:prstGeom prst="rect">
            <a:avLst/>
          </a:prstGeom>
          <a:noFill/>
        </p:spPr>
        <p:txBody>
          <a:bodyPr wrap="square" rtlCol="0">
            <a:spAutoFit/>
          </a:bodyPr>
          <a:lstStyle/>
          <a:p>
            <a:pPr algn="ctr">
              <a:lnSpc>
                <a:spcPct val="150000"/>
              </a:lnSpc>
            </a:pPr>
            <a:r>
              <a:rPr lang="en-US" sz="4500" b="1"/>
              <a:t>GIAO THOA SÓNG</a:t>
            </a:r>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4" name="TextBox 3">
            <a:extLst>
              <a:ext uri="{FF2B5EF4-FFF2-40B4-BE49-F238E27FC236}">
                <a16:creationId xmlns:a16="http://schemas.microsoft.com/office/drawing/2014/main" id="{1B346A4F-05B6-2D74-4DF9-EA840B4D788C}"/>
              </a:ext>
            </a:extLst>
          </p:cNvPr>
          <p:cNvSpPr txBox="1"/>
          <p:nvPr/>
        </p:nvSpPr>
        <p:spPr>
          <a:xfrm>
            <a:off x="2330246" y="140110"/>
            <a:ext cx="4277032" cy="553998"/>
          </a:xfrm>
          <a:prstGeom prst="rect">
            <a:avLst/>
          </a:prstGeom>
          <a:noFill/>
        </p:spPr>
        <p:txBody>
          <a:bodyPr wrap="square" rtlCol="0">
            <a:spAutoFit/>
          </a:bodyPr>
          <a:lstStyle/>
          <a:p>
            <a:pPr algn="ctr"/>
            <a:r>
              <a:rPr lang="en-US" sz="3000" b="1"/>
              <a:t>NỘI DUNG BÀI HỌC</a:t>
            </a:r>
          </a:p>
        </p:txBody>
      </p:sp>
      <p:sp>
        <p:nvSpPr>
          <p:cNvPr id="5" name="Rectangle 4">
            <a:extLst>
              <a:ext uri="{FF2B5EF4-FFF2-40B4-BE49-F238E27FC236}">
                <a16:creationId xmlns:a16="http://schemas.microsoft.com/office/drawing/2014/main" id="{0924EAED-25A9-5643-9E7E-AC9AD86B53AD}"/>
              </a:ext>
            </a:extLst>
          </p:cNvPr>
          <p:cNvSpPr/>
          <p:nvPr/>
        </p:nvSpPr>
        <p:spPr>
          <a:xfrm>
            <a:off x="848032" y="966748"/>
            <a:ext cx="862781" cy="641554"/>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t>1</a:t>
            </a:r>
          </a:p>
        </p:txBody>
      </p:sp>
      <p:sp>
        <p:nvSpPr>
          <p:cNvPr id="6" name="Rectangle 5">
            <a:extLst>
              <a:ext uri="{FF2B5EF4-FFF2-40B4-BE49-F238E27FC236}">
                <a16:creationId xmlns:a16="http://schemas.microsoft.com/office/drawing/2014/main" id="{39972F96-6141-A951-C17A-B5B099CC1FAE}"/>
              </a:ext>
            </a:extLst>
          </p:cNvPr>
          <p:cNvSpPr/>
          <p:nvPr/>
        </p:nvSpPr>
        <p:spPr>
          <a:xfrm>
            <a:off x="848032" y="4129551"/>
            <a:ext cx="862781" cy="641554"/>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t>2</a:t>
            </a:r>
          </a:p>
        </p:txBody>
      </p:sp>
      <p:sp>
        <p:nvSpPr>
          <p:cNvPr id="9" name="TextBox 8">
            <a:extLst>
              <a:ext uri="{FF2B5EF4-FFF2-40B4-BE49-F238E27FC236}">
                <a16:creationId xmlns:a16="http://schemas.microsoft.com/office/drawing/2014/main" id="{61944AB5-DE3B-11C1-21B9-2EC1322AA362}"/>
              </a:ext>
            </a:extLst>
          </p:cNvPr>
          <p:cNvSpPr txBox="1"/>
          <p:nvPr/>
        </p:nvSpPr>
        <p:spPr>
          <a:xfrm>
            <a:off x="2066617" y="966748"/>
            <a:ext cx="6583311" cy="598177"/>
          </a:xfrm>
          <a:prstGeom prst="rect">
            <a:avLst/>
          </a:prstGeom>
          <a:noFill/>
        </p:spPr>
        <p:txBody>
          <a:bodyPr wrap="square">
            <a:spAutoFit/>
          </a:bodyPr>
          <a:lstStyle/>
          <a:p>
            <a:pPr algn="just">
              <a:lnSpc>
                <a:spcPct val="150000"/>
              </a:lnSpc>
            </a:pPr>
            <a:r>
              <a:rPr lang="en-US" sz="2500">
                <a:solidFill>
                  <a:srgbClr val="000000"/>
                </a:solidFill>
                <a:effectLst/>
                <a:latin typeface="+mj-lt"/>
                <a:ea typeface="Times New Roman" panose="02020603050405020304" pitchFamily="18" charset="0"/>
              </a:rPr>
              <a:t>Sự giao thoa của hai sóng mặt nước</a:t>
            </a:r>
            <a:endParaRPr lang="en-US" sz="2500">
              <a:latin typeface="+mj-lt"/>
            </a:endParaRPr>
          </a:p>
        </p:txBody>
      </p:sp>
      <p:sp>
        <p:nvSpPr>
          <p:cNvPr id="10" name="TextBox 9">
            <a:extLst>
              <a:ext uri="{FF2B5EF4-FFF2-40B4-BE49-F238E27FC236}">
                <a16:creationId xmlns:a16="http://schemas.microsoft.com/office/drawing/2014/main" id="{B3F5CB7C-9402-0D55-2805-4EA562BCDEEF}"/>
              </a:ext>
            </a:extLst>
          </p:cNvPr>
          <p:cNvSpPr txBox="1"/>
          <p:nvPr/>
        </p:nvSpPr>
        <p:spPr>
          <a:xfrm>
            <a:off x="2066618" y="4172928"/>
            <a:ext cx="3266767" cy="598177"/>
          </a:xfrm>
          <a:prstGeom prst="rect">
            <a:avLst/>
          </a:prstGeom>
          <a:noFill/>
        </p:spPr>
        <p:txBody>
          <a:bodyPr wrap="square" rtlCol="0">
            <a:spAutoFit/>
          </a:bodyPr>
          <a:lstStyle/>
          <a:p>
            <a:pPr>
              <a:lnSpc>
                <a:spcPct val="150000"/>
              </a:lnSpc>
            </a:pPr>
            <a:r>
              <a:rPr lang="en-US" sz="2500"/>
              <a:t>Giao thoa sóng</a:t>
            </a:r>
          </a:p>
        </p:txBody>
      </p:sp>
      <p:sp>
        <p:nvSpPr>
          <p:cNvPr id="11" name="Freeform 10">
            <a:extLst>
              <a:ext uri="{FF2B5EF4-FFF2-40B4-BE49-F238E27FC236}">
                <a16:creationId xmlns:a16="http://schemas.microsoft.com/office/drawing/2014/main" id="{21D6C06F-5452-04BF-7DF8-0C004F3F00A9}"/>
              </a:ext>
            </a:extLst>
          </p:cNvPr>
          <p:cNvSpPr/>
          <p:nvPr/>
        </p:nvSpPr>
        <p:spPr>
          <a:xfrm>
            <a:off x="0" y="1847027"/>
            <a:ext cx="9144000" cy="2130552"/>
          </a:xfrm>
          <a:custGeom>
            <a:avLst/>
            <a:gdLst/>
            <a:ahLst/>
            <a:cxnLst/>
            <a:rect l="l" t="t" r="r" b="b"/>
            <a:pathLst>
              <a:path w="7315200" h="2130552">
                <a:moveTo>
                  <a:pt x="0" y="0"/>
                </a:moveTo>
                <a:lnTo>
                  <a:pt x="7315200" y="0"/>
                </a:lnTo>
                <a:lnTo>
                  <a:pt x="7315200" y="2130552"/>
                </a:lnTo>
                <a:lnTo>
                  <a:pt x="0" y="21305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12" name="TextBox 11">
            <a:extLst>
              <a:ext uri="{FF2B5EF4-FFF2-40B4-BE49-F238E27FC236}">
                <a16:creationId xmlns:a16="http://schemas.microsoft.com/office/drawing/2014/main" id="{A3FC5C3C-6659-ECAB-935B-CBCF21BCA395}"/>
              </a:ext>
            </a:extLst>
          </p:cNvPr>
          <p:cNvSpPr txBox="1"/>
          <p:nvPr/>
        </p:nvSpPr>
        <p:spPr>
          <a:xfrm>
            <a:off x="1415846" y="2367845"/>
            <a:ext cx="7116096" cy="598177"/>
          </a:xfrm>
          <a:prstGeom prst="rect">
            <a:avLst/>
          </a:prstGeom>
          <a:noFill/>
        </p:spPr>
        <p:txBody>
          <a:bodyPr wrap="square">
            <a:spAutoFit/>
          </a:bodyPr>
          <a:lstStyle/>
          <a:p>
            <a:pPr algn="just">
              <a:lnSpc>
                <a:spcPct val="150000"/>
              </a:lnSpc>
            </a:pPr>
            <a:r>
              <a:rPr lang="en-US" sz="2500" b="1">
                <a:solidFill>
                  <a:srgbClr val="000000"/>
                </a:solidFill>
                <a:effectLst/>
                <a:latin typeface="+mj-lt"/>
                <a:ea typeface="Times New Roman" panose="02020603050405020304" pitchFamily="18" charset="0"/>
              </a:rPr>
              <a:t>SỰ GIAO THOA CỦA HAI SÓNG MẶT NƯỚC</a:t>
            </a:r>
            <a:endParaRPr lang="en-US" sz="2500" b="1">
              <a:latin typeface="+mj-lt"/>
            </a:endParaRPr>
          </a:p>
        </p:txBody>
      </p:sp>
      <p:sp>
        <p:nvSpPr>
          <p:cNvPr id="13" name="Rectangle 12">
            <a:extLst>
              <a:ext uri="{FF2B5EF4-FFF2-40B4-BE49-F238E27FC236}">
                <a16:creationId xmlns:a16="http://schemas.microsoft.com/office/drawing/2014/main" id="{F844C297-5718-97C8-BB0A-75E4B6F06872}"/>
              </a:ext>
            </a:extLst>
          </p:cNvPr>
          <p:cNvSpPr/>
          <p:nvPr/>
        </p:nvSpPr>
        <p:spPr>
          <a:xfrm>
            <a:off x="4173794" y="1459223"/>
            <a:ext cx="1393723" cy="722671"/>
          </a:xfrm>
          <a:prstGeom prst="rect">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I</a:t>
            </a:r>
          </a:p>
        </p:txBody>
      </p:sp>
    </p:spTree>
  </p:cSld>
  <p:clrMapOvr>
    <a:masterClrMapping/>
  </p:clrMapOvr>
  <mc:AlternateContent xmlns:mc="http://schemas.openxmlformats.org/markup-compatibility/2006" xmlns:p14="http://schemas.microsoft.com/office/powerpoint/2010/main">
    <mc:Choice Requires="p14">
      <p:transition spd="med">
        <p14:prism dir="u"/>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 name="TextBox 7">
            <a:extLst>
              <a:ext uri="{FF2B5EF4-FFF2-40B4-BE49-F238E27FC236}">
                <a16:creationId xmlns:a16="http://schemas.microsoft.com/office/drawing/2014/main" id="{095F4D4D-97F4-09CF-7D65-2E9D0BA85016}"/>
              </a:ext>
            </a:extLst>
          </p:cNvPr>
          <p:cNvSpPr txBox="1"/>
          <p:nvPr/>
        </p:nvSpPr>
        <p:spPr>
          <a:xfrm>
            <a:off x="1830644" y="0"/>
            <a:ext cx="5637570" cy="598177"/>
          </a:xfrm>
          <a:prstGeom prst="rect">
            <a:avLst/>
          </a:prstGeom>
          <a:noFill/>
        </p:spPr>
        <p:txBody>
          <a:bodyPr wrap="square">
            <a:spAutoFit/>
          </a:bodyPr>
          <a:lstStyle/>
          <a:p>
            <a:pPr marL="0" marR="0" algn="ctr">
              <a:lnSpc>
                <a:spcPct val="150000"/>
              </a:lnSpc>
              <a:spcBef>
                <a:spcPts val="100"/>
              </a:spcBef>
              <a:spcAft>
                <a:spcPts val="100"/>
              </a:spcAft>
            </a:pPr>
            <a:r>
              <a:rPr lang="en-US" sz="2500" b="1">
                <a:solidFill>
                  <a:srgbClr val="000000"/>
                </a:solidFill>
                <a:effectLst/>
                <a:latin typeface="+mj-lt"/>
                <a:ea typeface="Times New Roman" panose="02020603050405020304" pitchFamily="18" charset="0"/>
                <a:cs typeface="Times New Roman" panose="02020603050405020304" pitchFamily="18" charset="0"/>
              </a:rPr>
              <a:t>1. Sự tạo thành vân giao thoa</a:t>
            </a:r>
            <a:endParaRPr lang="en-US" sz="2500">
              <a:effectLst/>
              <a:latin typeface="+mj-l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4E53F0B-96BC-B56F-2FFA-1B56C6F29165}"/>
              </a:ext>
            </a:extLst>
          </p:cNvPr>
          <p:cNvPicPr>
            <a:picLocks noChangeAspect="1"/>
          </p:cNvPicPr>
          <p:nvPr/>
        </p:nvPicPr>
        <p:blipFill>
          <a:blip r:embed="rId3"/>
          <a:stretch>
            <a:fillRect/>
          </a:stretch>
        </p:blipFill>
        <p:spPr>
          <a:xfrm>
            <a:off x="427092" y="1622323"/>
            <a:ext cx="3670386" cy="191666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A9CDFEF-A087-EEF6-714A-FF776A737E21}"/>
              </a:ext>
            </a:extLst>
          </p:cNvPr>
          <p:cNvPicPr>
            <a:picLocks noChangeAspect="1"/>
          </p:cNvPicPr>
          <p:nvPr/>
        </p:nvPicPr>
        <p:blipFill>
          <a:blip r:embed="rId4"/>
          <a:stretch>
            <a:fillRect/>
          </a:stretch>
        </p:blipFill>
        <p:spPr>
          <a:xfrm>
            <a:off x="4389685" y="1622323"/>
            <a:ext cx="4187906" cy="1916662"/>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F81A30DF-9D47-2919-759E-0CB0376C77CA}"/>
              </a:ext>
            </a:extLst>
          </p:cNvPr>
          <p:cNvSpPr txBox="1"/>
          <p:nvPr/>
        </p:nvSpPr>
        <p:spPr>
          <a:xfrm>
            <a:off x="427092" y="3627475"/>
            <a:ext cx="3613966" cy="1420325"/>
          </a:xfrm>
          <a:prstGeom prst="rect">
            <a:avLst/>
          </a:prstGeom>
          <a:noFill/>
        </p:spPr>
        <p:txBody>
          <a:bodyPr wrap="square">
            <a:spAutoFit/>
          </a:bodyPr>
          <a:lstStyle/>
          <a:p>
            <a:pPr algn="just">
              <a:lnSpc>
                <a:spcPct val="150000"/>
              </a:lnSpc>
            </a:pPr>
            <a:r>
              <a:rPr lang="en-US" sz="2000">
                <a:solidFill>
                  <a:srgbClr val="000000"/>
                </a:solidFill>
                <a:effectLst/>
                <a:latin typeface="+mj-lt"/>
                <a:ea typeface="Times New Roman" panose="02020603050405020304" pitchFamily="18" charset="0"/>
              </a:rPr>
              <a:t>Hãy giải thích kết quả xác định li độ tổng hợp trên các đồ thị hình 3.3 và hình 3.4</a:t>
            </a:r>
            <a:endParaRPr lang="en-US" sz="2000">
              <a:latin typeface="+mj-lt"/>
            </a:endParaRPr>
          </a:p>
        </p:txBody>
      </p:sp>
      <p:sp>
        <p:nvSpPr>
          <p:cNvPr id="16" name="TextBox 15">
            <a:extLst>
              <a:ext uri="{FF2B5EF4-FFF2-40B4-BE49-F238E27FC236}">
                <a16:creationId xmlns:a16="http://schemas.microsoft.com/office/drawing/2014/main" id="{3F4C01D9-6891-F0AF-F2B8-0CCBEF60D230}"/>
              </a:ext>
            </a:extLst>
          </p:cNvPr>
          <p:cNvSpPr txBox="1"/>
          <p:nvPr/>
        </p:nvSpPr>
        <p:spPr>
          <a:xfrm>
            <a:off x="4389685" y="3858307"/>
            <a:ext cx="4187907" cy="958660"/>
          </a:xfrm>
          <a:prstGeom prst="rect">
            <a:avLst/>
          </a:prstGeom>
          <a:noFill/>
        </p:spPr>
        <p:txBody>
          <a:bodyPr wrap="square">
            <a:spAutoFit/>
          </a:bodyPr>
          <a:lstStyle/>
          <a:p>
            <a:pPr marL="0" marR="0" algn="just">
              <a:lnSpc>
                <a:spcPct val="150000"/>
              </a:lnSpc>
              <a:spcBef>
                <a:spcPts val="100"/>
              </a:spcBef>
              <a:spcAft>
                <a:spcPts val="100"/>
              </a:spcAft>
            </a:pPr>
            <a:r>
              <a:rPr lang="en-US" sz="2000">
                <a:solidFill>
                  <a:srgbClr val="000000"/>
                </a:solidFill>
                <a:effectLst/>
                <a:latin typeface="+mj-lt"/>
                <a:ea typeface="Times New Roman" panose="02020603050405020304" pitchFamily="18" charset="0"/>
                <a:cs typeface="Times New Roman" panose="02020603050405020304" pitchFamily="18" charset="0"/>
              </a:rPr>
              <a:t>Nêu điều kiện để quan sát được vân giao thoa.</a:t>
            </a:r>
            <a:endParaRPr lang="en-US" sz="2000">
              <a:effectLst/>
              <a:latin typeface="+mj-lt"/>
              <a:ea typeface="Calibri" panose="020F0502020204030204" pitchFamily="34" charset="0"/>
              <a:cs typeface="Times New Roman" panose="02020603050405020304" pitchFamily="18" charset="0"/>
            </a:endParaRPr>
          </a:p>
        </p:txBody>
      </p:sp>
      <p:sp>
        <p:nvSpPr>
          <p:cNvPr id="17" name="Arrow: Pentagon 16">
            <a:extLst>
              <a:ext uri="{FF2B5EF4-FFF2-40B4-BE49-F238E27FC236}">
                <a16:creationId xmlns:a16="http://schemas.microsoft.com/office/drawing/2014/main" id="{856E1B33-2BDA-11D1-4B09-F874E3BFA8F7}"/>
              </a:ext>
            </a:extLst>
          </p:cNvPr>
          <p:cNvSpPr/>
          <p:nvPr/>
        </p:nvSpPr>
        <p:spPr>
          <a:xfrm>
            <a:off x="1" y="709443"/>
            <a:ext cx="2359742" cy="598177"/>
          </a:xfrm>
          <a:prstGeom prst="homePlate">
            <a:avLst/>
          </a:prstGeom>
          <a:solidFill>
            <a:schemeClr val="bg2">
              <a:lumMod val="40000"/>
              <a:lumOff val="6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2">
                    <a:lumMod val="50000"/>
                  </a:schemeClr>
                </a:solidFill>
              </a:rPr>
              <a:t>THẢO LUẬN</a:t>
            </a:r>
          </a:p>
        </p:txBody>
      </p:sp>
      <p:pic>
        <p:nvPicPr>
          <p:cNvPr id="18" name="Picture 16">
            <a:extLst>
              <a:ext uri="{FF2B5EF4-FFF2-40B4-BE49-F238E27FC236}">
                <a16:creationId xmlns:a16="http://schemas.microsoft.com/office/drawing/2014/main" id="{6B032260-D7A8-1E4E-D44B-AC79258CA3B3}"/>
              </a:ext>
            </a:extLst>
          </p:cNvPr>
          <p:cNvPicPr>
            <a:picLocks noChangeAspect="1"/>
          </p:cNvPicPr>
          <p:nvPr/>
        </p:nvPicPr>
        <p:blipFill>
          <a:blip r:embed="rId5"/>
          <a:srcRect/>
          <a:stretch>
            <a:fillRect/>
          </a:stretch>
        </p:blipFill>
        <p:spPr>
          <a:xfrm>
            <a:off x="7300116" y="465747"/>
            <a:ext cx="1843883" cy="903503"/>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907DE13-701F-E703-AE9B-95CA5F3027A9}"/>
                  </a:ext>
                </a:extLst>
              </p:cNvPr>
              <p:cNvSpPr txBox="1"/>
              <p:nvPr/>
            </p:nvSpPr>
            <p:spPr>
              <a:xfrm>
                <a:off x="874764" y="344922"/>
                <a:ext cx="7777930" cy="4453655"/>
              </a:xfrm>
              <a:prstGeom prst="rect">
                <a:avLst/>
              </a:prstGeom>
              <a:noFill/>
            </p:spPr>
            <p:txBody>
              <a:bodyPr wrap="square">
                <a:spAutoFit/>
              </a:bodyPr>
              <a:lstStyle/>
              <a:p>
                <a:pPr marL="342900" marR="0" indent="-342900" algn="just">
                  <a:lnSpc>
                    <a:spcPct val="150000"/>
                  </a:lnSpc>
                  <a:spcBef>
                    <a:spcPts val="100"/>
                  </a:spcBef>
                  <a:spcAft>
                    <a:spcPts val="100"/>
                  </a:spcAft>
                  <a:buFont typeface="Arial" panose="020B0604020202020204" pitchFamily="34" charset="0"/>
                  <a:buChar char="•"/>
                </a:pPr>
                <a:r>
                  <a:rPr lang="en-US" sz="1800">
                    <a:effectLst/>
                    <a:latin typeface="+mj-lt"/>
                    <a:ea typeface="Calibri" panose="020F0502020204030204" pitchFamily="34" charset="0"/>
                    <a:cs typeface="Times New Roman" panose="02020603050405020304" pitchFamily="18" charset="0"/>
                  </a:rPr>
                  <a:t>Những điểm nào cách nguồn một khoảng bằng k</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oMath>
                </a14:m>
                <a:r>
                  <a:rPr lang="en-US" sz="1800">
                    <a:effectLst/>
                    <a:latin typeface="+mj-lt"/>
                    <a:ea typeface="Times New Roman" panose="02020603050405020304" pitchFamily="18" charset="0"/>
                    <a:cs typeface="Times New Roman" panose="02020603050405020304" pitchFamily="18" charset="0"/>
                  </a:rPr>
                  <a:t> thì dao động </a:t>
                </a:r>
                <a:r>
                  <a:rPr lang="en-US" sz="1800" b="1">
                    <a:solidFill>
                      <a:srgbClr val="FF0000"/>
                    </a:solidFill>
                    <a:effectLst/>
                    <a:latin typeface="+mj-lt"/>
                    <a:ea typeface="Times New Roman" panose="02020603050405020304" pitchFamily="18" charset="0"/>
                    <a:cs typeface="Times New Roman" panose="02020603050405020304" pitchFamily="18" charset="0"/>
                  </a:rPr>
                  <a:t>đồng pha </a:t>
                </a:r>
                <a:r>
                  <a:rPr lang="en-US" sz="1800">
                    <a:effectLst/>
                    <a:latin typeface="+mj-lt"/>
                    <a:ea typeface="Times New Roman" panose="02020603050405020304" pitchFamily="18" charset="0"/>
                    <a:cs typeface="Times New Roman" panose="02020603050405020304" pitchFamily="18" charset="0"/>
                  </a:rPr>
                  <a:t>với nguồn, còn những điểm nào cách nguồn một khoảng </a:t>
                </a:r>
                <a14:m>
                  <m:oMath xmlns:m="http://schemas.openxmlformats.org/officeDocument/2006/math">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𝜆</m:t>
                    </m:r>
                  </m:oMath>
                </a14:m>
                <a:r>
                  <a:rPr lang="en-US" sz="1800">
                    <a:effectLst/>
                    <a:latin typeface="+mj-lt"/>
                    <a:ea typeface="Times New Roman" panose="02020603050405020304" pitchFamily="18" charset="0"/>
                    <a:cs typeface="Times New Roman" panose="02020603050405020304" pitchFamily="18" charset="0"/>
                  </a:rPr>
                  <a:t> thì dao động </a:t>
                </a:r>
                <a:r>
                  <a:rPr lang="en-US" sz="1800" b="1">
                    <a:solidFill>
                      <a:srgbClr val="FF0000"/>
                    </a:solidFill>
                    <a:effectLst/>
                    <a:latin typeface="+mj-lt"/>
                    <a:ea typeface="Times New Roman" panose="02020603050405020304" pitchFamily="18" charset="0"/>
                    <a:cs typeface="Times New Roman" panose="02020603050405020304" pitchFamily="18" charset="0"/>
                  </a:rPr>
                  <a:t>ngược pha </a:t>
                </a:r>
                <a:r>
                  <a:rPr lang="en-US" sz="1800">
                    <a:effectLst/>
                    <a:latin typeface="+mj-lt"/>
                    <a:ea typeface="Times New Roman" panose="02020603050405020304" pitchFamily="18" charset="0"/>
                    <a:cs typeface="Times New Roman" panose="02020603050405020304" pitchFamily="18" charset="0"/>
                  </a:rPr>
                  <a:t>với nguồn.</a:t>
                </a:r>
                <a:endParaRPr lang="en-US" sz="1800">
                  <a:latin typeface="+mj-lt"/>
                  <a:ea typeface="Times New Roman" panose="02020603050405020304" pitchFamily="18" charset="0"/>
                  <a:cs typeface="Times New Roman" panose="02020603050405020304" pitchFamily="18" charset="0"/>
                </a:endParaRPr>
              </a:p>
              <a:p>
                <a:pPr marL="342900" marR="0" indent="-342900" algn="just">
                  <a:lnSpc>
                    <a:spcPct val="150000"/>
                  </a:lnSpc>
                  <a:spcBef>
                    <a:spcPts val="100"/>
                  </a:spcBef>
                  <a:spcAft>
                    <a:spcPts val="100"/>
                  </a:spcAft>
                  <a:buFont typeface="Arial" panose="020B0604020202020204" pitchFamily="34" charset="0"/>
                  <a:buChar char="•"/>
                </a:pPr>
                <a:r>
                  <a:rPr lang="en-US" sz="1800" b="1">
                    <a:solidFill>
                      <a:srgbClr val="FF0000"/>
                    </a:solidFill>
                    <a:effectLst/>
                    <a:latin typeface="+mj-lt"/>
                    <a:ea typeface="Times New Roman" panose="02020603050405020304" pitchFamily="18" charset="0"/>
                    <a:cs typeface="Times New Roman" panose="02020603050405020304" pitchFamily="18" charset="0"/>
                  </a:rPr>
                  <a:t>Vân giao thoa </a:t>
                </a:r>
                <a:r>
                  <a:rPr lang="en-US" sz="1800">
                    <a:solidFill>
                      <a:srgbClr val="000000"/>
                    </a:solidFill>
                    <a:effectLst/>
                    <a:latin typeface="+mj-lt"/>
                    <a:ea typeface="Times New Roman" panose="02020603050405020304" pitchFamily="18" charset="0"/>
                    <a:cs typeface="Times New Roman" panose="02020603050405020304" pitchFamily="18" charset="0"/>
                  </a:rPr>
                  <a:t>của hai sóng chỉ xuất hiện với hai sóng phát ra từ hai nguồn dao động </a:t>
                </a:r>
                <a:r>
                  <a:rPr lang="en-US" sz="1800" i="1">
                    <a:solidFill>
                      <a:srgbClr val="FF0000"/>
                    </a:solidFill>
                    <a:effectLst/>
                    <a:latin typeface="+mj-lt"/>
                    <a:ea typeface="Times New Roman" panose="02020603050405020304" pitchFamily="18" charset="0"/>
                    <a:cs typeface="Times New Roman" panose="02020603050405020304" pitchFamily="18" charset="0"/>
                  </a:rPr>
                  <a:t>cùng phương, cùng tần số và có độ lệch pha không đổi</a:t>
                </a:r>
                <a:r>
                  <a:rPr lang="en-US" sz="1800">
                    <a:solidFill>
                      <a:srgbClr val="000000"/>
                    </a:solidFill>
                    <a:effectLst/>
                    <a:latin typeface="+mj-lt"/>
                    <a:ea typeface="Times New Roman" panose="02020603050405020304" pitchFamily="18" charset="0"/>
                    <a:cs typeface="Times New Roman" panose="02020603050405020304" pitchFamily="18" charset="0"/>
                  </a:rPr>
                  <a:t> theo thời gian. Hai nguồn sóng như vậy là </a:t>
                </a:r>
                <a:r>
                  <a:rPr lang="en-US" sz="1800">
                    <a:solidFill>
                      <a:srgbClr val="FF0000"/>
                    </a:solidFill>
                    <a:effectLst/>
                    <a:latin typeface="+mj-lt"/>
                    <a:ea typeface="Times New Roman" panose="02020603050405020304" pitchFamily="18" charset="0"/>
                    <a:cs typeface="Times New Roman" panose="02020603050405020304" pitchFamily="18" charset="0"/>
                  </a:rPr>
                  <a:t>hai nguồn kết hợp. </a:t>
                </a:r>
                <a:r>
                  <a:rPr lang="en-US" sz="1800">
                    <a:solidFill>
                      <a:srgbClr val="000000"/>
                    </a:solidFill>
                    <a:effectLst/>
                    <a:latin typeface="+mj-lt"/>
                    <a:ea typeface="Times New Roman" panose="02020603050405020304" pitchFamily="18" charset="0"/>
                    <a:cs typeface="Times New Roman" panose="02020603050405020304" pitchFamily="18" charset="0"/>
                  </a:rPr>
                  <a:t>Hai sóng do hai nguồn kết hợp tạo ra </a:t>
                </a:r>
                <a:r>
                  <a:rPr lang="en-US" sz="1800">
                    <a:solidFill>
                      <a:srgbClr val="FF0000"/>
                    </a:solidFill>
                    <a:effectLst/>
                    <a:latin typeface="+mj-lt"/>
                    <a:ea typeface="Times New Roman" panose="02020603050405020304" pitchFamily="18" charset="0"/>
                    <a:cs typeface="Times New Roman" panose="02020603050405020304" pitchFamily="18" charset="0"/>
                  </a:rPr>
                  <a:t>hai sóng kết hợp</a:t>
                </a:r>
                <a:r>
                  <a:rPr lang="en-US" sz="1800">
                    <a:solidFill>
                      <a:srgbClr val="000000"/>
                    </a:solidFill>
                    <a:effectLst/>
                    <a:latin typeface="+mj-lt"/>
                    <a:ea typeface="Times New Roman" panose="02020603050405020304" pitchFamily="18" charset="0"/>
                    <a:cs typeface="Times New Roman" panose="02020603050405020304" pitchFamily="18" charset="0"/>
                  </a:rPr>
                  <a:t>.</a:t>
                </a:r>
                <a:endParaRPr lang="en-US" sz="1800">
                  <a:latin typeface="+mj-lt"/>
                  <a:ea typeface="Times New Roman" panose="02020603050405020304" pitchFamily="18" charset="0"/>
                  <a:cs typeface="Times New Roman" panose="02020603050405020304" pitchFamily="18" charset="0"/>
                </a:endParaRPr>
              </a:p>
              <a:p>
                <a:pPr marL="342900" marR="0" indent="-342900" algn="just">
                  <a:lnSpc>
                    <a:spcPct val="150000"/>
                  </a:lnSpc>
                  <a:spcBef>
                    <a:spcPts val="100"/>
                  </a:spcBef>
                  <a:spcAft>
                    <a:spcPts val="10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Times New Roman" panose="02020603050405020304" pitchFamily="18" charset="0"/>
                  </a:rPr>
                  <a:t>Hiện tượng hai sóng kết hợp, khi gặp nhau tại những điểm xác định, luôn luôn hoặc làm tăng cường, hoặc làm yếu nhau được gọi là </a:t>
                </a:r>
                <a:r>
                  <a:rPr lang="en-US" sz="1800" b="1">
                    <a:solidFill>
                      <a:srgbClr val="FF0000"/>
                    </a:solidFill>
                    <a:effectLst/>
                    <a:latin typeface="+mj-lt"/>
                    <a:ea typeface="Times New Roman" panose="02020603050405020304" pitchFamily="18" charset="0"/>
                    <a:cs typeface="Times New Roman" panose="02020603050405020304" pitchFamily="18" charset="0"/>
                  </a:rPr>
                  <a:t>hiện tượng giao thoa của sóng.</a:t>
                </a:r>
                <a:endParaRPr lang="en-US" sz="1800" b="1">
                  <a:solidFill>
                    <a:srgbClr val="FF0000"/>
                  </a:solidFill>
                  <a:effectLst/>
                  <a:latin typeface="+mj-lt"/>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1907DE13-701F-E703-AE9B-95CA5F3027A9}"/>
                  </a:ext>
                </a:extLst>
              </p:cNvPr>
              <p:cNvSpPr txBox="1">
                <a:spLocks noRot="1" noChangeAspect="1" noMove="1" noResize="1" noEditPoints="1" noAdjustHandles="1" noChangeArrowheads="1" noChangeShapeType="1" noTextEdit="1"/>
              </p:cNvSpPr>
              <p:nvPr/>
            </p:nvSpPr>
            <p:spPr>
              <a:xfrm>
                <a:off x="874764" y="344922"/>
                <a:ext cx="7777930" cy="4453655"/>
              </a:xfrm>
              <a:prstGeom prst="rect">
                <a:avLst/>
              </a:prstGeom>
              <a:blipFill>
                <a:blip r:embed="rId3"/>
                <a:stretch>
                  <a:fillRect l="-470" r="-705" b="-1370"/>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4" name="TextBox 3">
            <a:extLst>
              <a:ext uri="{FF2B5EF4-FFF2-40B4-BE49-F238E27FC236}">
                <a16:creationId xmlns:a16="http://schemas.microsoft.com/office/drawing/2014/main" id="{B2C53626-836F-59D3-6030-4DEF65C4F302}"/>
              </a:ext>
            </a:extLst>
          </p:cNvPr>
          <p:cNvSpPr txBox="1"/>
          <p:nvPr/>
        </p:nvSpPr>
        <p:spPr>
          <a:xfrm>
            <a:off x="2271252" y="169606"/>
            <a:ext cx="4365522" cy="477054"/>
          </a:xfrm>
          <a:prstGeom prst="rect">
            <a:avLst/>
          </a:prstGeom>
          <a:noFill/>
        </p:spPr>
        <p:txBody>
          <a:bodyPr wrap="square" rtlCol="0">
            <a:spAutoFit/>
          </a:bodyPr>
          <a:lstStyle/>
          <a:p>
            <a:pPr algn="ctr"/>
            <a:r>
              <a:rPr lang="en-US" sz="2500" b="1"/>
              <a:t>2. THÍ NGHIỆM KIỂM TRA</a:t>
            </a:r>
          </a:p>
        </p:txBody>
      </p:sp>
      <p:sp>
        <p:nvSpPr>
          <p:cNvPr id="5" name="Arrow: Pentagon 4">
            <a:extLst>
              <a:ext uri="{FF2B5EF4-FFF2-40B4-BE49-F238E27FC236}">
                <a16:creationId xmlns:a16="http://schemas.microsoft.com/office/drawing/2014/main" id="{10F1E015-0AEB-A9DA-2C4E-5E72D3C94922}"/>
              </a:ext>
            </a:extLst>
          </p:cNvPr>
          <p:cNvSpPr/>
          <p:nvPr/>
        </p:nvSpPr>
        <p:spPr>
          <a:xfrm>
            <a:off x="0" y="766916"/>
            <a:ext cx="1828800" cy="567813"/>
          </a:xfrm>
          <a:prstGeom prst="homePlate">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t>Dụng cụ</a:t>
            </a:r>
          </a:p>
        </p:txBody>
      </p:sp>
      <p:sp>
        <p:nvSpPr>
          <p:cNvPr id="8" name="TextBox 7">
            <a:extLst>
              <a:ext uri="{FF2B5EF4-FFF2-40B4-BE49-F238E27FC236}">
                <a16:creationId xmlns:a16="http://schemas.microsoft.com/office/drawing/2014/main" id="{DC987AC4-4876-6B41-197E-9B37291225A3}"/>
              </a:ext>
            </a:extLst>
          </p:cNvPr>
          <p:cNvSpPr txBox="1"/>
          <p:nvPr/>
        </p:nvSpPr>
        <p:spPr>
          <a:xfrm>
            <a:off x="2160639" y="1260987"/>
            <a:ext cx="5471651" cy="3179140"/>
          </a:xfrm>
          <a:prstGeom prst="rect">
            <a:avLst/>
          </a:prstGeom>
          <a:noFill/>
        </p:spPr>
        <p:txBody>
          <a:bodyPr wrap="square">
            <a:spAutoFit/>
          </a:bodyPr>
          <a:lstStyle/>
          <a:p>
            <a:pPr marL="342900" marR="0" indent="-342900" algn="just">
              <a:lnSpc>
                <a:spcPct val="150000"/>
              </a:lnSpc>
              <a:spcBef>
                <a:spcPts val="100"/>
              </a:spcBef>
              <a:spcAft>
                <a:spcPts val="100"/>
              </a:spcAft>
              <a:buFont typeface="Arial" panose="020B0604020202020204" pitchFamily="34" charset="0"/>
              <a:buChar char="•"/>
            </a:pPr>
            <a:r>
              <a:rPr lang="en-US" sz="2200">
                <a:solidFill>
                  <a:srgbClr val="000000"/>
                </a:solidFill>
                <a:effectLst/>
                <a:latin typeface="+mj-lt"/>
                <a:ea typeface="Times New Roman" panose="02020603050405020304" pitchFamily="18" charset="0"/>
                <a:cs typeface="Times New Roman" panose="02020603050405020304" pitchFamily="18" charset="0"/>
              </a:rPr>
              <a:t>hai quả cầu nhỏ gắn với cần rung của máy phát tần số</a:t>
            </a:r>
            <a:r>
              <a:rPr lang="en-US" sz="2200">
                <a:latin typeface="+mj-lt"/>
                <a:ea typeface="Times New Roman" panose="02020603050405020304" pitchFamily="18" charset="0"/>
                <a:cs typeface="Times New Roman" panose="02020603050405020304" pitchFamily="18" charset="0"/>
              </a:rPr>
              <a:t>;</a:t>
            </a:r>
            <a:endParaRPr lang="en-US" sz="2200">
              <a:solidFill>
                <a:srgbClr val="000000"/>
              </a:solidFill>
              <a:effectLst/>
              <a:latin typeface="+mj-lt"/>
              <a:ea typeface="Times New Roman" panose="02020603050405020304" pitchFamily="18" charset="0"/>
              <a:cs typeface="Times New Roman" panose="02020603050405020304" pitchFamily="18" charset="0"/>
            </a:endParaRPr>
          </a:p>
          <a:p>
            <a:pPr marL="342900" marR="0" indent="-342900" algn="just">
              <a:lnSpc>
                <a:spcPct val="150000"/>
              </a:lnSpc>
              <a:spcBef>
                <a:spcPts val="100"/>
              </a:spcBef>
              <a:spcAft>
                <a:spcPts val="100"/>
              </a:spcAft>
              <a:buFont typeface="Arial" panose="020B0604020202020204" pitchFamily="34" charset="0"/>
              <a:buChar char="•"/>
            </a:pPr>
            <a:r>
              <a:rPr lang="en-US" sz="2200">
                <a:solidFill>
                  <a:srgbClr val="000000"/>
                </a:solidFill>
                <a:effectLst/>
                <a:latin typeface="+mj-lt"/>
                <a:ea typeface="Times New Roman" panose="02020603050405020304" pitchFamily="18" charset="0"/>
                <a:cs typeface="Times New Roman" panose="02020603050405020304" pitchFamily="18" charset="0"/>
              </a:rPr>
              <a:t>khay chứa nước có đáy trong suốt;</a:t>
            </a:r>
          </a:p>
          <a:p>
            <a:pPr marL="342900" marR="0" indent="-342900" algn="just">
              <a:lnSpc>
                <a:spcPct val="150000"/>
              </a:lnSpc>
              <a:spcBef>
                <a:spcPts val="100"/>
              </a:spcBef>
              <a:spcAft>
                <a:spcPts val="100"/>
              </a:spcAft>
              <a:buFont typeface="Arial" panose="020B0604020202020204" pitchFamily="34" charset="0"/>
              <a:buChar char="•"/>
            </a:pPr>
            <a:r>
              <a:rPr lang="en-US" sz="2200">
                <a:solidFill>
                  <a:srgbClr val="000000"/>
                </a:solidFill>
                <a:effectLst/>
                <a:latin typeface="+mj-lt"/>
                <a:ea typeface="Times New Roman" panose="02020603050405020304" pitchFamily="18" charset="0"/>
                <a:cs typeface="Times New Roman" panose="02020603050405020304" pitchFamily="18" charset="0"/>
              </a:rPr>
              <a:t>đèn;</a:t>
            </a:r>
          </a:p>
          <a:p>
            <a:pPr marL="342900" marR="0" indent="-342900" algn="just">
              <a:lnSpc>
                <a:spcPct val="150000"/>
              </a:lnSpc>
              <a:spcBef>
                <a:spcPts val="100"/>
              </a:spcBef>
              <a:spcAft>
                <a:spcPts val="100"/>
              </a:spcAft>
              <a:buFont typeface="Arial" panose="020B0604020202020204" pitchFamily="34" charset="0"/>
              <a:buChar char="•"/>
            </a:pPr>
            <a:r>
              <a:rPr lang="en-US" sz="2200">
                <a:solidFill>
                  <a:srgbClr val="000000"/>
                </a:solidFill>
                <a:effectLst/>
                <a:latin typeface="+mj-lt"/>
                <a:ea typeface="Times New Roman" panose="02020603050405020304" pitchFamily="18" charset="0"/>
                <a:cs typeface="Times New Roman" panose="02020603050405020304" pitchFamily="18" charset="0"/>
              </a:rPr>
              <a:t>gương phẳng;</a:t>
            </a:r>
          </a:p>
          <a:p>
            <a:pPr marL="342900" marR="0" indent="-342900" algn="just">
              <a:lnSpc>
                <a:spcPct val="150000"/>
              </a:lnSpc>
              <a:spcBef>
                <a:spcPts val="100"/>
              </a:spcBef>
              <a:spcAft>
                <a:spcPts val="100"/>
              </a:spcAft>
              <a:buFont typeface="Arial" panose="020B0604020202020204" pitchFamily="34" charset="0"/>
              <a:buChar char="•"/>
            </a:pPr>
            <a:r>
              <a:rPr lang="en-US" sz="2200">
                <a:solidFill>
                  <a:srgbClr val="000000"/>
                </a:solidFill>
                <a:effectLst/>
                <a:latin typeface="+mj-lt"/>
                <a:ea typeface="Times New Roman" panose="02020603050405020304" pitchFamily="18" charset="0"/>
                <a:cs typeface="Times New Roman" panose="02020603050405020304" pitchFamily="18" charset="0"/>
              </a:rPr>
              <a:t>màn chiếu. </a:t>
            </a:r>
            <a:endParaRPr lang="en-US" sz="2200">
              <a:effectLst/>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4" name="TextBox 3">
            <a:extLst>
              <a:ext uri="{FF2B5EF4-FFF2-40B4-BE49-F238E27FC236}">
                <a16:creationId xmlns:a16="http://schemas.microsoft.com/office/drawing/2014/main" id="{B2C53626-836F-59D3-6030-4DEF65C4F302}"/>
              </a:ext>
            </a:extLst>
          </p:cNvPr>
          <p:cNvSpPr txBox="1"/>
          <p:nvPr/>
        </p:nvSpPr>
        <p:spPr>
          <a:xfrm>
            <a:off x="2271252" y="169606"/>
            <a:ext cx="436552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000000"/>
                </a:solidFill>
                <a:effectLst/>
                <a:uLnTx/>
                <a:uFillTx/>
                <a:latin typeface="Arial"/>
                <a:cs typeface="Arial"/>
                <a:sym typeface="Arial"/>
              </a:rPr>
              <a:t>2. THÍ NGHIỆM KIỂM TRA</a:t>
            </a:r>
          </a:p>
        </p:txBody>
      </p:sp>
      <p:sp>
        <p:nvSpPr>
          <p:cNvPr id="5" name="Arrow: Pentagon 4">
            <a:extLst>
              <a:ext uri="{FF2B5EF4-FFF2-40B4-BE49-F238E27FC236}">
                <a16:creationId xmlns:a16="http://schemas.microsoft.com/office/drawing/2014/main" id="{10F1E015-0AEB-A9DA-2C4E-5E72D3C94922}"/>
              </a:ext>
            </a:extLst>
          </p:cNvPr>
          <p:cNvSpPr/>
          <p:nvPr/>
        </p:nvSpPr>
        <p:spPr>
          <a:xfrm>
            <a:off x="0" y="766916"/>
            <a:ext cx="2057400" cy="567813"/>
          </a:xfrm>
          <a:prstGeom prst="homePlate">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0" u="none" strike="noStrike" kern="0" cap="none" spc="0" normalizeH="0" baseline="0" noProof="0">
                <a:ln>
                  <a:noFill/>
                </a:ln>
                <a:solidFill>
                  <a:srgbClr val="F5F5F5"/>
                </a:solidFill>
                <a:effectLst/>
                <a:uLnTx/>
                <a:uFillTx/>
                <a:latin typeface="Arial"/>
                <a:ea typeface="+mn-ea"/>
                <a:cs typeface="+mn-cs"/>
                <a:sym typeface="Arial"/>
              </a:rPr>
              <a:t>TIẾN HÀNH</a:t>
            </a:r>
          </a:p>
        </p:txBody>
      </p:sp>
      <p:sp>
        <p:nvSpPr>
          <p:cNvPr id="6" name="TextBox 5">
            <a:extLst>
              <a:ext uri="{FF2B5EF4-FFF2-40B4-BE49-F238E27FC236}">
                <a16:creationId xmlns:a16="http://schemas.microsoft.com/office/drawing/2014/main" id="{1B7F882B-6D19-6D6B-D33E-1C3CE9AE9359}"/>
              </a:ext>
            </a:extLst>
          </p:cNvPr>
          <p:cNvSpPr txBox="1"/>
          <p:nvPr/>
        </p:nvSpPr>
        <p:spPr>
          <a:xfrm>
            <a:off x="374241" y="1409972"/>
            <a:ext cx="4669707" cy="3292633"/>
          </a:xfrm>
          <a:prstGeom prst="rect">
            <a:avLst/>
          </a:prstGeom>
          <a:noFill/>
        </p:spPr>
        <p:txBody>
          <a:bodyPr wrap="square">
            <a:spAutoFit/>
          </a:bodyPr>
          <a:lstStyle/>
          <a:p>
            <a:pPr marL="342900" marR="0" indent="-342900" algn="just">
              <a:lnSpc>
                <a:spcPct val="150000"/>
              </a:lnSpc>
              <a:spcBef>
                <a:spcPts val="100"/>
              </a:spcBef>
              <a:spcAft>
                <a:spcPts val="100"/>
              </a:spcAft>
              <a:buFont typeface="Wingdings" panose="05000000000000000000" pitchFamily="2" charset="2"/>
              <a:buChar char="§"/>
            </a:pPr>
            <a:r>
              <a:rPr lang="en-US" sz="2000" b="1">
                <a:solidFill>
                  <a:srgbClr val="000000"/>
                </a:solidFill>
                <a:effectLst/>
                <a:latin typeface="+mj-lt"/>
                <a:ea typeface="Times New Roman" panose="02020603050405020304" pitchFamily="18" charset="0"/>
                <a:cs typeface="Times New Roman" panose="02020603050405020304" pitchFamily="18" charset="0"/>
              </a:rPr>
              <a:t>Bước 1: </a:t>
            </a:r>
            <a:r>
              <a:rPr lang="en-US" sz="2000">
                <a:solidFill>
                  <a:srgbClr val="000000"/>
                </a:solidFill>
                <a:effectLst/>
                <a:latin typeface="+mj-lt"/>
                <a:ea typeface="Times New Roman" panose="02020603050405020304" pitchFamily="18" charset="0"/>
                <a:cs typeface="Times New Roman" panose="02020603050405020304" pitchFamily="18" charset="0"/>
              </a:rPr>
              <a:t>Hai quả cầu nhỏ được đặt tiếp xúc với hai điểm trên mặt nước chứa trong khay.</a:t>
            </a:r>
            <a:endParaRPr lang="en-US" sz="2000">
              <a:latin typeface="+mj-lt"/>
              <a:ea typeface="Times New Roman" panose="02020603050405020304" pitchFamily="18" charset="0"/>
              <a:cs typeface="Times New Roman" panose="02020603050405020304" pitchFamily="18" charset="0"/>
            </a:endParaRPr>
          </a:p>
          <a:p>
            <a:pPr marL="342900" marR="0" indent="-342900" algn="just">
              <a:lnSpc>
                <a:spcPct val="150000"/>
              </a:lnSpc>
              <a:spcBef>
                <a:spcPts val="100"/>
              </a:spcBef>
              <a:spcAft>
                <a:spcPts val="100"/>
              </a:spcAft>
              <a:buFont typeface="Wingdings" panose="05000000000000000000" pitchFamily="2" charset="2"/>
              <a:buChar char="§"/>
            </a:pPr>
            <a:r>
              <a:rPr lang="en-US" sz="2000" b="1">
                <a:solidFill>
                  <a:srgbClr val="000000"/>
                </a:solidFill>
                <a:effectLst/>
                <a:latin typeface="+mj-lt"/>
                <a:ea typeface="Times New Roman" panose="02020603050405020304" pitchFamily="18" charset="0"/>
                <a:cs typeface="Times New Roman" panose="02020603050405020304" pitchFamily="18" charset="0"/>
              </a:rPr>
              <a:t>Bước 2: </a:t>
            </a:r>
            <a:r>
              <a:rPr lang="en-US" sz="2000">
                <a:solidFill>
                  <a:srgbClr val="000000"/>
                </a:solidFill>
                <a:effectLst/>
                <a:latin typeface="+mj-lt"/>
                <a:ea typeface="Times New Roman" panose="02020603050405020304" pitchFamily="18" charset="0"/>
                <a:cs typeface="Times New Roman" panose="02020603050405020304" pitchFamily="18" charset="0"/>
              </a:rPr>
              <a:t>Lắp đặt đèn và gương phẳng sao cho ánh sáng chiếu qua khay nước được gương phương chiếu hắt lên màn (hình 3.5)</a:t>
            </a:r>
            <a:endParaRPr lang="en-US" sz="2000">
              <a:effectLs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3F36EBE-5733-7441-B740-4303C978AEDD}"/>
              </a:ext>
            </a:extLst>
          </p:cNvPr>
          <p:cNvPicPr>
            <a:picLocks noChangeAspect="1"/>
          </p:cNvPicPr>
          <p:nvPr/>
        </p:nvPicPr>
        <p:blipFill>
          <a:blip r:embed="rId3"/>
          <a:stretch>
            <a:fillRect/>
          </a:stretch>
        </p:blipFill>
        <p:spPr>
          <a:xfrm>
            <a:off x="5761396" y="982385"/>
            <a:ext cx="2556694" cy="37202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9308991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How to Multiply Matrices by Slidesgo">
  <a:themeElements>
    <a:clrScheme name="Simple Light">
      <a:dk1>
        <a:srgbClr val="333333"/>
      </a:dk1>
      <a:lt1>
        <a:srgbClr val="F5F5F5"/>
      </a:lt1>
      <a:dk2>
        <a:srgbClr val="E6B937"/>
      </a:dk2>
      <a:lt2>
        <a:srgbClr val="FFFFFF"/>
      </a:lt2>
      <a:accent1>
        <a:srgbClr val="FFFFFF"/>
      </a:accent1>
      <a:accent2>
        <a:srgbClr val="FFFFFF"/>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1681</Words>
  <Application>Microsoft Office PowerPoint</Application>
  <PresentationFormat>On-screen Show (16:9)</PresentationFormat>
  <Paragraphs>111</Paragraphs>
  <Slides>28</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Wingdings</vt:lpstr>
      <vt:lpstr>Anybody</vt:lpstr>
      <vt:lpstr>Nunito Light</vt:lpstr>
      <vt:lpstr>Arial</vt:lpstr>
      <vt:lpstr>Calibri</vt:lpstr>
      <vt:lpstr>Cambria Math</vt:lpstr>
      <vt:lpstr>Calibri Light</vt:lpstr>
      <vt:lpstr>Roboto</vt:lpstr>
      <vt:lpstr>How to Multiply Matrices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modified xsi:type="dcterms:W3CDTF">2024-09-07T09:26:16Z</dcterms:modified>
</cp:coreProperties>
</file>