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00" r:id="rId2"/>
    <p:sldId id="301" r:id="rId3"/>
    <p:sldId id="302" r:id="rId4"/>
    <p:sldId id="303" r:id="rId5"/>
    <p:sldId id="304" r:id="rId6"/>
    <p:sldId id="305" r:id="rId7"/>
    <p:sldId id="306" r:id="rId8"/>
    <p:sldId id="307" r:id="rId9"/>
    <p:sldId id="311" r:id="rId10"/>
    <p:sldId id="308" r:id="rId11"/>
    <p:sldId id="309" r:id="rId12"/>
    <p:sldId id="310" r:id="rId13"/>
    <p:sldId id="277" r:id="rId14"/>
    <p:sldId id="291" r:id="rId15"/>
    <p:sldId id="278" r:id="rId16"/>
    <p:sldId id="292" r:id="rId17"/>
    <p:sldId id="293" r:id="rId18"/>
    <p:sldId id="279" r:id="rId19"/>
    <p:sldId id="282" r:id="rId20"/>
    <p:sldId id="283" r:id="rId21"/>
    <p:sldId id="294" r:id="rId22"/>
    <p:sldId id="287" r:id="rId23"/>
    <p:sldId id="288" r:id="rId24"/>
    <p:sldId id="296" r:id="rId25"/>
    <p:sldId id="289" r:id="rId26"/>
    <p:sldId id="285" r:id="rId27"/>
    <p:sldId id="297" r:id="rId28"/>
    <p:sldId id="298" r:id="rId29"/>
    <p:sldId id="299" r:id="rId30"/>
  </p:sldIdLst>
  <p:sldSz cx="12192000" cy="6858000"/>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9824"/>
  </p:normalViewPr>
  <p:slideViewPr>
    <p:cSldViewPr snapToGrid="0" showGuides="1">
      <p:cViewPr>
        <p:scale>
          <a:sx n="57" d="100"/>
          <a:sy n="57" d="100"/>
        </p:scale>
        <p:origin x="-1242"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B8286954-676D-474E-9F7B-0BF32A521866}" type="datetimeFigureOut">
              <a:rPr kumimoji="0" lang="vi-VN" sz="1200" b="0" i="0" u="none" strike="noStrike" kern="1200" cap="none" spc="0" normalizeH="0" baseline="0" noProof="0" smtClean="0">
                <a:ln>
                  <a:noFill/>
                </a:ln>
                <a:solidFill>
                  <a:schemeClr val="tx1"/>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a:fld id="{9A0DB2DC-4C9A-4742-B13C-FB6460FD3503}" type="slidenum">
              <a:rPr lang="vi-VN" sz="1200" dirty="0"/>
              <a:t>‹#›</a:t>
            </a:fld>
            <a:endParaRPr lang="vi-VN" sz="1200" dirty="0"/>
          </a:p>
        </p:txBody>
      </p:sp>
    </p:spTree>
    <p:extLst>
      <p:ext uri="{BB962C8B-B14F-4D97-AF65-F5344CB8AC3E}">
        <p14:creationId xmlns:p14="http://schemas.microsoft.com/office/powerpoint/2010/main" val="225979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8"/>
        <p:cNvGrpSpPr/>
        <p:nvPr/>
      </p:nvGrpSpPr>
      <p:grpSpPr>
        <a:xfrm>
          <a:off x="0" y="0"/>
          <a:ext cx="0" cy="0"/>
          <a:chOff x="0" y="0"/>
          <a:chExt cx="0" cy="0"/>
        </a:xfrm>
      </p:grpSpPr>
      <p:sp>
        <p:nvSpPr>
          <p:cNvPr id="3879" name="Google Shape;3879;g13ec03ecc3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0" name="Google Shape;3880;g13ec03ecc3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70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9"/>
        <p:cNvGrpSpPr/>
        <p:nvPr/>
      </p:nvGrpSpPr>
      <p:grpSpPr>
        <a:xfrm>
          <a:off x="0" y="0"/>
          <a:ext cx="0" cy="0"/>
          <a:chOff x="0" y="0"/>
          <a:chExt cx="0" cy="0"/>
        </a:xfrm>
      </p:grpSpPr>
      <p:sp>
        <p:nvSpPr>
          <p:cNvPr id="4420" name="Google Shape;4420;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1" name="Google Shape;4421;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336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9"/>
        <p:cNvGrpSpPr/>
        <p:nvPr/>
      </p:nvGrpSpPr>
      <p:grpSpPr>
        <a:xfrm>
          <a:off x="0" y="0"/>
          <a:ext cx="0" cy="0"/>
          <a:chOff x="0" y="0"/>
          <a:chExt cx="0" cy="0"/>
        </a:xfrm>
      </p:grpSpPr>
      <p:sp>
        <p:nvSpPr>
          <p:cNvPr id="4420" name="Google Shape;4420;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1" name="Google Shape;4421;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62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7"/>
        <p:cNvGrpSpPr/>
        <p:nvPr/>
      </p:nvGrpSpPr>
      <p:grpSpPr>
        <a:xfrm>
          <a:off x="0" y="0"/>
          <a:ext cx="0" cy="0"/>
          <a:chOff x="0" y="0"/>
          <a:chExt cx="0" cy="0"/>
        </a:xfrm>
      </p:grpSpPr>
      <p:sp>
        <p:nvSpPr>
          <p:cNvPr id="3738" name="Google Shape;373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9" name="Google Shape;373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99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0"/>
        <p:cNvGrpSpPr/>
        <p:nvPr/>
      </p:nvGrpSpPr>
      <p:grpSpPr>
        <a:xfrm>
          <a:off x="0" y="0"/>
          <a:ext cx="0" cy="0"/>
          <a:chOff x="0" y="0"/>
          <a:chExt cx="0" cy="0"/>
        </a:xfrm>
      </p:grpSpPr>
      <p:sp>
        <p:nvSpPr>
          <p:cNvPr id="3941" name="Google Shape;3941;g136c1c70a15_0_1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2" name="Google Shape;3942;g136c1c70a15_0_1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8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5"/>
        <p:cNvGrpSpPr/>
        <p:nvPr/>
      </p:nvGrpSpPr>
      <p:grpSpPr>
        <a:xfrm>
          <a:off x="0" y="0"/>
          <a:ext cx="0" cy="0"/>
          <a:chOff x="0" y="0"/>
          <a:chExt cx="0" cy="0"/>
        </a:xfrm>
      </p:grpSpPr>
      <p:sp>
        <p:nvSpPr>
          <p:cNvPr id="3846" name="Google Shape;384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7" name="Google Shape;384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52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9"/>
        <p:cNvGrpSpPr/>
        <p:nvPr/>
      </p:nvGrpSpPr>
      <p:grpSpPr>
        <a:xfrm>
          <a:off x="0" y="0"/>
          <a:ext cx="0" cy="0"/>
          <a:chOff x="0" y="0"/>
          <a:chExt cx="0" cy="0"/>
        </a:xfrm>
      </p:grpSpPr>
      <p:sp>
        <p:nvSpPr>
          <p:cNvPr id="4250" name="Google Shape;4250;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1" name="Google Shape;4251;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541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2"/>
        <p:cNvGrpSpPr/>
        <p:nvPr/>
      </p:nvGrpSpPr>
      <p:grpSpPr>
        <a:xfrm>
          <a:off x="0" y="0"/>
          <a:ext cx="0" cy="0"/>
          <a:chOff x="0" y="0"/>
          <a:chExt cx="0" cy="0"/>
        </a:xfrm>
      </p:grpSpPr>
      <p:sp>
        <p:nvSpPr>
          <p:cNvPr id="3653" name="Google Shape;3653;g13c3f0f80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4" name="Google Shape;3654;g13c3f0f80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0"/>
        <p:cNvGrpSpPr/>
        <p:nvPr/>
      </p:nvGrpSpPr>
      <p:grpSpPr>
        <a:xfrm>
          <a:off x="0" y="0"/>
          <a:ext cx="0" cy="0"/>
          <a:chOff x="0" y="0"/>
          <a:chExt cx="0" cy="0"/>
        </a:xfrm>
      </p:grpSpPr>
      <p:sp>
        <p:nvSpPr>
          <p:cNvPr id="3781" name="Google Shape;378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2" name="Google Shape;378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06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6"/>
        <p:cNvGrpSpPr/>
        <p:nvPr/>
      </p:nvGrpSpPr>
      <p:grpSpPr>
        <a:xfrm>
          <a:off x="0" y="0"/>
          <a:ext cx="0" cy="0"/>
          <a:chOff x="0" y="0"/>
          <a:chExt cx="0" cy="0"/>
        </a:xfrm>
      </p:grpSpPr>
      <p:sp>
        <p:nvSpPr>
          <p:cNvPr id="4267" name="Google Shape;4267;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8" name="Google Shape;4268;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012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855"/>
        <p:cNvGrpSpPr/>
        <p:nvPr/>
      </p:nvGrpSpPr>
      <p:grpSpPr>
        <a:xfrm>
          <a:off x="0" y="0"/>
          <a:ext cx="0" cy="0"/>
          <a:chOff x="0" y="0"/>
          <a:chExt cx="0" cy="0"/>
        </a:xfrm>
      </p:grpSpPr>
      <p:pic>
        <p:nvPicPr>
          <p:cNvPr id="1856" name="Google Shape;1856;p22"/>
          <p:cNvPicPr preferRelativeResize="0"/>
          <p:nvPr/>
        </p:nvPicPr>
        <p:blipFill>
          <a:blip r:embed="rId2">
            <a:alphaModFix amt="62000"/>
          </a:blip>
          <a:stretch>
            <a:fillRect/>
          </a:stretch>
        </p:blipFill>
        <p:spPr>
          <a:xfrm>
            <a:off x="3" y="1"/>
            <a:ext cx="12192004" cy="6857999"/>
          </a:xfrm>
          <a:prstGeom prst="rect">
            <a:avLst/>
          </a:prstGeom>
          <a:noFill/>
          <a:ln>
            <a:noFill/>
          </a:ln>
        </p:spPr>
      </p:pic>
      <p:sp>
        <p:nvSpPr>
          <p:cNvPr id="1857" name="Google Shape;1857;p22"/>
          <p:cNvSpPr txBox="1">
            <a:spLocks noGrp="1"/>
          </p:cNvSpPr>
          <p:nvPr>
            <p:ph type="title"/>
          </p:nvPr>
        </p:nvSpPr>
        <p:spPr>
          <a:xfrm>
            <a:off x="960000" y="593367"/>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8" name="Google Shape;1858;p22"/>
          <p:cNvSpPr txBox="1">
            <a:spLocks noGrp="1"/>
          </p:cNvSpPr>
          <p:nvPr>
            <p:ph type="title" idx="2"/>
          </p:nvPr>
        </p:nvSpPr>
        <p:spPr>
          <a:xfrm>
            <a:off x="2463833" y="2084767"/>
            <a:ext cx="3078000" cy="601600"/>
          </a:xfrm>
          <a:prstGeom prst="rect">
            <a:avLst/>
          </a:prstGeom>
        </p:spPr>
        <p:txBody>
          <a:bodyPr spcFirstLastPara="1" wrap="square" lIns="121897" tIns="121897" rIns="121897" bIns="121897" anchor="b" anchorCtr="0">
            <a:noAutofit/>
          </a:bodyPr>
          <a:lstStyle>
            <a:lvl1pPr lvl="0" algn="l" rtl="0">
              <a:spcBef>
                <a:spcPts val="0"/>
              </a:spcBef>
              <a:spcAft>
                <a:spcPts val="0"/>
              </a:spcAft>
              <a:buClr>
                <a:schemeClr val="dk1"/>
              </a:buClr>
              <a:buSzPts val="3500"/>
              <a:buNone/>
              <a:defRPr sz="32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9" name="Google Shape;1859;p22"/>
          <p:cNvSpPr txBox="1">
            <a:spLocks noGrp="1"/>
          </p:cNvSpPr>
          <p:nvPr>
            <p:ph type="title" idx="3"/>
          </p:nvPr>
        </p:nvSpPr>
        <p:spPr>
          <a:xfrm>
            <a:off x="7616300" y="3635967"/>
            <a:ext cx="3078000" cy="601600"/>
          </a:xfrm>
          <a:prstGeom prst="rect">
            <a:avLst/>
          </a:prstGeom>
        </p:spPr>
        <p:txBody>
          <a:bodyPr spcFirstLastPara="1" wrap="square" lIns="121897" tIns="121897" rIns="121897" bIns="121897" anchor="b" anchorCtr="0">
            <a:noAutofit/>
          </a:bodyPr>
          <a:lstStyle>
            <a:lvl1pPr lvl="0" algn="l" rtl="0">
              <a:spcBef>
                <a:spcPts val="0"/>
              </a:spcBef>
              <a:spcAft>
                <a:spcPts val="0"/>
              </a:spcAft>
              <a:buClr>
                <a:schemeClr val="dk1"/>
              </a:buClr>
              <a:buSzPts val="3500"/>
              <a:buNone/>
              <a:defRPr sz="32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60" name="Google Shape;1860;p22"/>
          <p:cNvSpPr txBox="1">
            <a:spLocks noGrp="1"/>
          </p:cNvSpPr>
          <p:nvPr>
            <p:ph type="subTitle" idx="1"/>
          </p:nvPr>
        </p:nvSpPr>
        <p:spPr>
          <a:xfrm>
            <a:off x="7616300" y="4179333"/>
            <a:ext cx="3078000" cy="1674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1900" b="0"/>
            </a:lvl1pPr>
            <a:lvl2pPr lvl="1" algn="ctr" rtl="0">
              <a:lnSpc>
                <a:spcPct val="100000"/>
              </a:lnSpc>
              <a:spcBef>
                <a:spcPts val="2133"/>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1861" name="Google Shape;1861;p22"/>
          <p:cNvSpPr txBox="1">
            <a:spLocks noGrp="1"/>
          </p:cNvSpPr>
          <p:nvPr>
            <p:ph type="subTitle" idx="4"/>
          </p:nvPr>
        </p:nvSpPr>
        <p:spPr>
          <a:xfrm>
            <a:off x="2463833" y="2628133"/>
            <a:ext cx="3078000" cy="1674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1900" b="0"/>
            </a:lvl1pPr>
            <a:lvl2pPr lvl="1" algn="ctr" rtl="0">
              <a:lnSpc>
                <a:spcPct val="100000"/>
              </a:lnSpc>
              <a:spcBef>
                <a:spcPts val="2133"/>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grpSp>
        <p:nvGrpSpPr>
          <p:cNvPr id="1862" name="Google Shape;1862;p22"/>
          <p:cNvGrpSpPr/>
          <p:nvPr/>
        </p:nvGrpSpPr>
        <p:grpSpPr>
          <a:xfrm>
            <a:off x="100" y="-128"/>
            <a:ext cx="12191803" cy="6858256"/>
            <a:chOff x="259925" y="865675"/>
            <a:chExt cx="7117500" cy="3993550"/>
          </a:xfrm>
        </p:grpSpPr>
        <p:sp>
          <p:nvSpPr>
            <p:cNvPr id="1863" name="Google Shape;1863;p22"/>
            <p:cNvSpPr/>
            <p:nvPr/>
          </p:nvSpPr>
          <p:spPr>
            <a:xfrm>
              <a:off x="259925" y="47917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2"/>
            <p:cNvSpPr/>
            <p:nvPr/>
          </p:nvSpPr>
          <p:spPr>
            <a:xfrm>
              <a:off x="734900" y="47917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2"/>
            <p:cNvSpPr/>
            <p:nvPr/>
          </p:nvSpPr>
          <p:spPr>
            <a:xfrm>
              <a:off x="1208850" y="47917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2"/>
            <p:cNvSpPr/>
            <p:nvPr/>
          </p:nvSpPr>
          <p:spPr>
            <a:xfrm>
              <a:off x="1683825" y="47917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2"/>
            <p:cNvSpPr/>
            <p:nvPr/>
          </p:nvSpPr>
          <p:spPr>
            <a:xfrm>
              <a:off x="2157800" y="4791775"/>
              <a:ext cx="474975" cy="67450"/>
            </a:xfrm>
            <a:custGeom>
              <a:avLst/>
              <a:gdLst/>
              <a:ahLst/>
              <a:cxnLst/>
              <a:rect l="l" t="t" r="r" b="b"/>
              <a:pathLst>
                <a:path w="18999" h="2698" extrusionOk="0">
                  <a:moveTo>
                    <a:pt x="0" y="0"/>
                  </a:moveTo>
                  <a:lnTo>
                    <a:pt x="0" y="2697"/>
                  </a:lnTo>
                  <a:lnTo>
                    <a:pt x="18998" y="2697"/>
                  </a:lnTo>
                  <a:lnTo>
                    <a:pt x="18998"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2"/>
            <p:cNvSpPr/>
            <p:nvPr/>
          </p:nvSpPr>
          <p:spPr>
            <a:xfrm>
              <a:off x="2632750" y="4791775"/>
              <a:ext cx="474500" cy="67450"/>
            </a:xfrm>
            <a:custGeom>
              <a:avLst/>
              <a:gdLst/>
              <a:ahLst/>
              <a:cxnLst/>
              <a:rect l="l" t="t" r="r" b="b"/>
              <a:pathLst>
                <a:path w="18980" h="2698" extrusionOk="0">
                  <a:moveTo>
                    <a:pt x="0" y="0"/>
                  </a:moveTo>
                  <a:lnTo>
                    <a:pt x="0"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2"/>
            <p:cNvSpPr/>
            <p:nvPr/>
          </p:nvSpPr>
          <p:spPr>
            <a:xfrm>
              <a:off x="3106725" y="47917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2"/>
            <p:cNvSpPr/>
            <p:nvPr/>
          </p:nvSpPr>
          <p:spPr>
            <a:xfrm>
              <a:off x="3581675" y="47917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2"/>
            <p:cNvSpPr/>
            <p:nvPr/>
          </p:nvSpPr>
          <p:spPr>
            <a:xfrm>
              <a:off x="4055650" y="47917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2"/>
            <p:cNvSpPr/>
            <p:nvPr/>
          </p:nvSpPr>
          <p:spPr>
            <a:xfrm>
              <a:off x="4530600" y="47917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2"/>
            <p:cNvSpPr/>
            <p:nvPr/>
          </p:nvSpPr>
          <p:spPr>
            <a:xfrm>
              <a:off x="5004575" y="47917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2"/>
            <p:cNvSpPr/>
            <p:nvPr/>
          </p:nvSpPr>
          <p:spPr>
            <a:xfrm>
              <a:off x="5479550" y="47917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2"/>
            <p:cNvSpPr/>
            <p:nvPr/>
          </p:nvSpPr>
          <p:spPr>
            <a:xfrm>
              <a:off x="5954000" y="47917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2"/>
            <p:cNvSpPr/>
            <p:nvPr/>
          </p:nvSpPr>
          <p:spPr>
            <a:xfrm>
              <a:off x="6428475" y="47917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2"/>
            <p:cNvSpPr/>
            <p:nvPr/>
          </p:nvSpPr>
          <p:spPr>
            <a:xfrm>
              <a:off x="6902925" y="4791775"/>
              <a:ext cx="474500" cy="67450"/>
            </a:xfrm>
            <a:custGeom>
              <a:avLst/>
              <a:gdLst/>
              <a:ahLst/>
              <a:cxnLst/>
              <a:rect l="l" t="t" r="r" b="b"/>
              <a:pathLst>
                <a:path w="18980" h="2698" extrusionOk="0">
                  <a:moveTo>
                    <a:pt x="1" y="0"/>
                  </a:moveTo>
                  <a:lnTo>
                    <a:pt x="1" y="2697"/>
                  </a:lnTo>
                  <a:lnTo>
                    <a:pt x="18980" y="2697"/>
                  </a:lnTo>
                  <a:lnTo>
                    <a:pt x="18980"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2"/>
            <p:cNvSpPr/>
            <p:nvPr/>
          </p:nvSpPr>
          <p:spPr>
            <a:xfrm>
              <a:off x="259925" y="8656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2"/>
            <p:cNvSpPr/>
            <p:nvPr/>
          </p:nvSpPr>
          <p:spPr>
            <a:xfrm>
              <a:off x="734900" y="8656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2"/>
            <p:cNvSpPr/>
            <p:nvPr/>
          </p:nvSpPr>
          <p:spPr>
            <a:xfrm>
              <a:off x="1208850" y="8656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2"/>
            <p:cNvSpPr/>
            <p:nvPr/>
          </p:nvSpPr>
          <p:spPr>
            <a:xfrm>
              <a:off x="1683825" y="8656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2"/>
            <p:cNvSpPr/>
            <p:nvPr/>
          </p:nvSpPr>
          <p:spPr>
            <a:xfrm>
              <a:off x="2157800" y="865675"/>
              <a:ext cx="474975" cy="67450"/>
            </a:xfrm>
            <a:custGeom>
              <a:avLst/>
              <a:gdLst/>
              <a:ahLst/>
              <a:cxnLst/>
              <a:rect l="l" t="t" r="r" b="b"/>
              <a:pathLst>
                <a:path w="18999" h="2698" extrusionOk="0">
                  <a:moveTo>
                    <a:pt x="0" y="0"/>
                  </a:moveTo>
                  <a:lnTo>
                    <a:pt x="0" y="2697"/>
                  </a:lnTo>
                  <a:lnTo>
                    <a:pt x="18998" y="2697"/>
                  </a:lnTo>
                  <a:lnTo>
                    <a:pt x="18998"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2"/>
            <p:cNvSpPr/>
            <p:nvPr/>
          </p:nvSpPr>
          <p:spPr>
            <a:xfrm>
              <a:off x="2632750" y="865675"/>
              <a:ext cx="474500" cy="67450"/>
            </a:xfrm>
            <a:custGeom>
              <a:avLst/>
              <a:gdLst/>
              <a:ahLst/>
              <a:cxnLst/>
              <a:rect l="l" t="t" r="r" b="b"/>
              <a:pathLst>
                <a:path w="18980" h="2698" extrusionOk="0">
                  <a:moveTo>
                    <a:pt x="0" y="0"/>
                  </a:moveTo>
                  <a:lnTo>
                    <a:pt x="0" y="2697"/>
                  </a:lnTo>
                  <a:lnTo>
                    <a:pt x="18979" y="2697"/>
                  </a:lnTo>
                  <a:lnTo>
                    <a:pt x="18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2"/>
            <p:cNvSpPr/>
            <p:nvPr/>
          </p:nvSpPr>
          <p:spPr>
            <a:xfrm>
              <a:off x="3106725" y="8656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2"/>
            <p:cNvSpPr/>
            <p:nvPr/>
          </p:nvSpPr>
          <p:spPr>
            <a:xfrm>
              <a:off x="3581675" y="8656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2"/>
            <p:cNvSpPr/>
            <p:nvPr/>
          </p:nvSpPr>
          <p:spPr>
            <a:xfrm>
              <a:off x="4055650" y="8656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2"/>
            <p:cNvSpPr/>
            <p:nvPr/>
          </p:nvSpPr>
          <p:spPr>
            <a:xfrm>
              <a:off x="4530600" y="8656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2"/>
            <p:cNvSpPr/>
            <p:nvPr/>
          </p:nvSpPr>
          <p:spPr>
            <a:xfrm>
              <a:off x="5004575" y="8656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2"/>
            <p:cNvSpPr/>
            <p:nvPr/>
          </p:nvSpPr>
          <p:spPr>
            <a:xfrm>
              <a:off x="5479550" y="8656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2"/>
            <p:cNvSpPr/>
            <p:nvPr/>
          </p:nvSpPr>
          <p:spPr>
            <a:xfrm>
              <a:off x="5954000" y="8656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2"/>
            <p:cNvSpPr/>
            <p:nvPr/>
          </p:nvSpPr>
          <p:spPr>
            <a:xfrm>
              <a:off x="6428475" y="8656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2"/>
            <p:cNvSpPr/>
            <p:nvPr/>
          </p:nvSpPr>
          <p:spPr>
            <a:xfrm>
              <a:off x="6902925" y="865675"/>
              <a:ext cx="474500" cy="67450"/>
            </a:xfrm>
            <a:custGeom>
              <a:avLst/>
              <a:gdLst/>
              <a:ahLst/>
              <a:cxnLst/>
              <a:rect l="l" t="t" r="r" b="b"/>
              <a:pathLst>
                <a:path w="18980" h="2698" extrusionOk="0">
                  <a:moveTo>
                    <a:pt x="1" y="0"/>
                  </a:moveTo>
                  <a:lnTo>
                    <a:pt x="1" y="2697"/>
                  </a:lnTo>
                  <a:lnTo>
                    <a:pt x="18980" y="2697"/>
                  </a:lnTo>
                  <a:lnTo>
                    <a:pt x="18980"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2"/>
            <p:cNvSpPr/>
            <p:nvPr/>
          </p:nvSpPr>
          <p:spPr>
            <a:xfrm>
              <a:off x="7297075" y="4405550"/>
              <a:ext cx="80350" cy="386250"/>
            </a:xfrm>
            <a:custGeom>
              <a:avLst/>
              <a:gdLst/>
              <a:ahLst/>
              <a:cxnLst/>
              <a:rect l="l" t="t" r="r" b="b"/>
              <a:pathLst>
                <a:path w="3214" h="15450" extrusionOk="0">
                  <a:moveTo>
                    <a:pt x="1" y="1"/>
                  </a:moveTo>
                  <a:lnTo>
                    <a:pt x="1" y="15449"/>
                  </a:lnTo>
                  <a:lnTo>
                    <a:pt x="3214" y="15449"/>
                  </a:lnTo>
                  <a:lnTo>
                    <a:pt x="3214"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2"/>
            <p:cNvSpPr/>
            <p:nvPr/>
          </p:nvSpPr>
          <p:spPr>
            <a:xfrm>
              <a:off x="7297575" y="4019825"/>
              <a:ext cx="79850" cy="386250"/>
            </a:xfrm>
            <a:custGeom>
              <a:avLst/>
              <a:gdLst/>
              <a:ahLst/>
              <a:cxnLst/>
              <a:rect l="l" t="t" r="r" b="b"/>
              <a:pathLst>
                <a:path w="3194" h="15450" extrusionOk="0">
                  <a:moveTo>
                    <a:pt x="1" y="1"/>
                  </a:moveTo>
                  <a:lnTo>
                    <a:pt x="1" y="15449"/>
                  </a:lnTo>
                  <a:lnTo>
                    <a:pt x="3194" y="15449"/>
                  </a:lnTo>
                  <a:lnTo>
                    <a:pt x="3194"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2"/>
            <p:cNvSpPr/>
            <p:nvPr/>
          </p:nvSpPr>
          <p:spPr>
            <a:xfrm>
              <a:off x="7297575" y="3634125"/>
              <a:ext cx="79850" cy="385725"/>
            </a:xfrm>
            <a:custGeom>
              <a:avLst/>
              <a:gdLst/>
              <a:ahLst/>
              <a:cxnLst/>
              <a:rect l="l" t="t" r="r" b="b"/>
              <a:pathLst>
                <a:path w="3194" h="15429" extrusionOk="0">
                  <a:moveTo>
                    <a:pt x="1" y="0"/>
                  </a:moveTo>
                  <a:lnTo>
                    <a:pt x="1" y="15429"/>
                  </a:lnTo>
                  <a:lnTo>
                    <a:pt x="3194" y="15429"/>
                  </a:lnTo>
                  <a:lnTo>
                    <a:pt x="3194"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2"/>
            <p:cNvSpPr/>
            <p:nvPr/>
          </p:nvSpPr>
          <p:spPr>
            <a:xfrm>
              <a:off x="7297075" y="3248400"/>
              <a:ext cx="80350" cy="385750"/>
            </a:xfrm>
            <a:custGeom>
              <a:avLst/>
              <a:gdLst/>
              <a:ahLst/>
              <a:cxnLst/>
              <a:rect l="l" t="t" r="r" b="b"/>
              <a:pathLst>
                <a:path w="3214" h="15430" extrusionOk="0">
                  <a:moveTo>
                    <a:pt x="1" y="0"/>
                  </a:moveTo>
                  <a:lnTo>
                    <a:pt x="1" y="15429"/>
                  </a:lnTo>
                  <a:lnTo>
                    <a:pt x="3214" y="15429"/>
                  </a:lnTo>
                  <a:lnTo>
                    <a:pt x="3214"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2"/>
            <p:cNvSpPr/>
            <p:nvPr/>
          </p:nvSpPr>
          <p:spPr>
            <a:xfrm>
              <a:off x="7297575" y="2862175"/>
              <a:ext cx="79850" cy="386250"/>
            </a:xfrm>
            <a:custGeom>
              <a:avLst/>
              <a:gdLst/>
              <a:ahLst/>
              <a:cxnLst/>
              <a:rect l="l" t="t" r="r" b="b"/>
              <a:pathLst>
                <a:path w="3194" h="15450" extrusionOk="0">
                  <a:moveTo>
                    <a:pt x="1" y="1"/>
                  </a:moveTo>
                  <a:lnTo>
                    <a:pt x="1" y="15449"/>
                  </a:lnTo>
                  <a:lnTo>
                    <a:pt x="3194" y="15449"/>
                  </a:lnTo>
                  <a:lnTo>
                    <a:pt x="3194"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2"/>
            <p:cNvSpPr/>
            <p:nvPr/>
          </p:nvSpPr>
          <p:spPr>
            <a:xfrm>
              <a:off x="7297075" y="2476475"/>
              <a:ext cx="80350" cy="386225"/>
            </a:xfrm>
            <a:custGeom>
              <a:avLst/>
              <a:gdLst/>
              <a:ahLst/>
              <a:cxnLst/>
              <a:rect l="l" t="t" r="r" b="b"/>
              <a:pathLst>
                <a:path w="3214" h="15449" extrusionOk="0">
                  <a:moveTo>
                    <a:pt x="1" y="0"/>
                  </a:moveTo>
                  <a:lnTo>
                    <a:pt x="1" y="15449"/>
                  </a:lnTo>
                  <a:lnTo>
                    <a:pt x="3214" y="15449"/>
                  </a:lnTo>
                  <a:lnTo>
                    <a:pt x="3214"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2"/>
            <p:cNvSpPr/>
            <p:nvPr/>
          </p:nvSpPr>
          <p:spPr>
            <a:xfrm>
              <a:off x="7297075" y="2090250"/>
              <a:ext cx="80350" cy="386250"/>
            </a:xfrm>
            <a:custGeom>
              <a:avLst/>
              <a:gdLst/>
              <a:ahLst/>
              <a:cxnLst/>
              <a:rect l="l" t="t" r="r" b="b"/>
              <a:pathLst>
                <a:path w="3214" h="15450" extrusionOk="0">
                  <a:moveTo>
                    <a:pt x="1" y="1"/>
                  </a:moveTo>
                  <a:lnTo>
                    <a:pt x="1" y="15449"/>
                  </a:lnTo>
                  <a:lnTo>
                    <a:pt x="3214" y="15449"/>
                  </a:lnTo>
                  <a:lnTo>
                    <a:pt x="3214"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2"/>
            <p:cNvSpPr/>
            <p:nvPr/>
          </p:nvSpPr>
          <p:spPr>
            <a:xfrm>
              <a:off x="7297075" y="1704525"/>
              <a:ext cx="80350" cy="386250"/>
            </a:xfrm>
            <a:custGeom>
              <a:avLst/>
              <a:gdLst/>
              <a:ahLst/>
              <a:cxnLst/>
              <a:rect l="l" t="t" r="r" b="b"/>
              <a:pathLst>
                <a:path w="3214" h="15450" extrusionOk="0">
                  <a:moveTo>
                    <a:pt x="1" y="1"/>
                  </a:moveTo>
                  <a:lnTo>
                    <a:pt x="1" y="15449"/>
                  </a:lnTo>
                  <a:lnTo>
                    <a:pt x="3214" y="15449"/>
                  </a:lnTo>
                  <a:lnTo>
                    <a:pt x="3214"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2"/>
            <p:cNvSpPr/>
            <p:nvPr/>
          </p:nvSpPr>
          <p:spPr>
            <a:xfrm>
              <a:off x="7297075" y="1318825"/>
              <a:ext cx="80350" cy="385725"/>
            </a:xfrm>
            <a:custGeom>
              <a:avLst/>
              <a:gdLst/>
              <a:ahLst/>
              <a:cxnLst/>
              <a:rect l="l" t="t" r="r" b="b"/>
              <a:pathLst>
                <a:path w="3214" h="15429" extrusionOk="0">
                  <a:moveTo>
                    <a:pt x="1" y="0"/>
                  </a:moveTo>
                  <a:lnTo>
                    <a:pt x="1" y="15429"/>
                  </a:lnTo>
                  <a:lnTo>
                    <a:pt x="3214" y="15429"/>
                  </a:lnTo>
                  <a:lnTo>
                    <a:pt x="3214"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2"/>
            <p:cNvSpPr/>
            <p:nvPr/>
          </p:nvSpPr>
          <p:spPr>
            <a:xfrm>
              <a:off x="7297575" y="933100"/>
              <a:ext cx="79850" cy="385750"/>
            </a:xfrm>
            <a:custGeom>
              <a:avLst/>
              <a:gdLst/>
              <a:ahLst/>
              <a:cxnLst/>
              <a:rect l="l" t="t" r="r" b="b"/>
              <a:pathLst>
                <a:path w="3194" h="15430" extrusionOk="0">
                  <a:moveTo>
                    <a:pt x="1" y="0"/>
                  </a:moveTo>
                  <a:lnTo>
                    <a:pt x="1" y="15429"/>
                  </a:lnTo>
                  <a:lnTo>
                    <a:pt x="3194" y="15429"/>
                  </a:lnTo>
                  <a:lnTo>
                    <a:pt x="3194"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2"/>
            <p:cNvSpPr/>
            <p:nvPr/>
          </p:nvSpPr>
          <p:spPr>
            <a:xfrm>
              <a:off x="259925" y="4405550"/>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2"/>
            <p:cNvSpPr/>
            <p:nvPr/>
          </p:nvSpPr>
          <p:spPr>
            <a:xfrm>
              <a:off x="259925" y="4019825"/>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2"/>
            <p:cNvSpPr/>
            <p:nvPr/>
          </p:nvSpPr>
          <p:spPr>
            <a:xfrm>
              <a:off x="259925" y="3634125"/>
              <a:ext cx="80350" cy="385725"/>
            </a:xfrm>
            <a:custGeom>
              <a:avLst/>
              <a:gdLst/>
              <a:ahLst/>
              <a:cxnLst/>
              <a:rect l="l" t="t" r="r" b="b"/>
              <a:pathLst>
                <a:path w="3214" h="15429" extrusionOk="0">
                  <a:moveTo>
                    <a:pt x="1" y="0"/>
                  </a:moveTo>
                  <a:lnTo>
                    <a:pt x="1" y="15429"/>
                  </a:lnTo>
                  <a:lnTo>
                    <a:pt x="3213" y="15429"/>
                  </a:lnTo>
                  <a:lnTo>
                    <a:pt x="3213"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2"/>
            <p:cNvSpPr/>
            <p:nvPr/>
          </p:nvSpPr>
          <p:spPr>
            <a:xfrm>
              <a:off x="259925" y="3248400"/>
              <a:ext cx="80350" cy="385750"/>
            </a:xfrm>
            <a:custGeom>
              <a:avLst/>
              <a:gdLst/>
              <a:ahLst/>
              <a:cxnLst/>
              <a:rect l="l" t="t" r="r" b="b"/>
              <a:pathLst>
                <a:path w="3214" h="15430" extrusionOk="0">
                  <a:moveTo>
                    <a:pt x="1" y="0"/>
                  </a:moveTo>
                  <a:lnTo>
                    <a:pt x="1" y="15429"/>
                  </a:lnTo>
                  <a:lnTo>
                    <a:pt x="3213" y="15429"/>
                  </a:lnTo>
                  <a:lnTo>
                    <a:pt x="3213"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2"/>
            <p:cNvSpPr/>
            <p:nvPr/>
          </p:nvSpPr>
          <p:spPr>
            <a:xfrm>
              <a:off x="259925" y="2862175"/>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2"/>
            <p:cNvSpPr/>
            <p:nvPr/>
          </p:nvSpPr>
          <p:spPr>
            <a:xfrm>
              <a:off x="259925" y="2476475"/>
              <a:ext cx="80350" cy="386225"/>
            </a:xfrm>
            <a:custGeom>
              <a:avLst/>
              <a:gdLst/>
              <a:ahLst/>
              <a:cxnLst/>
              <a:rect l="l" t="t" r="r" b="b"/>
              <a:pathLst>
                <a:path w="3214" h="15449" extrusionOk="0">
                  <a:moveTo>
                    <a:pt x="1" y="0"/>
                  </a:moveTo>
                  <a:lnTo>
                    <a:pt x="1" y="15449"/>
                  </a:lnTo>
                  <a:lnTo>
                    <a:pt x="3213" y="15449"/>
                  </a:lnTo>
                  <a:lnTo>
                    <a:pt x="3213"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2"/>
            <p:cNvSpPr/>
            <p:nvPr/>
          </p:nvSpPr>
          <p:spPr>
            <a:xfrm>
              <a:off x="259925" y="2090250"/>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2"/>
            <p:cNvSpPr/>
            <p:nvPr/>
          </p:nvSpPr>
          <p:spPr>
            <a:xfrm>
              <a:off x="259925" y="1704525"/>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2"/>
            <p:cNvSpPr/>
            <p:nvPr/>
          </p:nvSpPr>
          <p:spPr>
            <a:xfrm>
              <a:off x="259925" y="1318825"/>
              <a:ext cx="80350" cy="385725"/>
            </a:xfrm>
            <a:custGeom>
              <a:avLst/>
              <a:gdLst/>
              <a:ahLst/>
              <a:cxnLst/>
              <a:rect l="l" t="t" r="r" b="b"/>
              <a:pathLst>
                <a:path w="3214" h="15429" extrusionOk="0">
                  <a:moveTo>
                    <a:pt x="1" y="0"/>
                  </a:moveTo>
                  <a:lnTo>
                    <a:pt x="1" y="15429"/>
                  </a:lnTo>
                  <a:lnTo>
                    <a:pt x="3213" y="15429"/>
                  </a:lnTo>
                  <a:lnTo>
                    <a:pt x="3213"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2"/>
            <p:cNvSpPr/>
            <p:nvPr/>
          </p:nvSpPr>
          <p:spPr>
            <a:xfrm>
              <a:off x="259925" y="933100"/>
              <a:ext cx="80350" cy="385750"/>
            </a:xfrm>
            <a:custGeom>
              <a:avLst/>
              <a:gdLst/>
              <a:ahLst/>
              <a:cxnLst/>
              <a:rect l="l" t="t" r="r" b="b"/>
              <a:pathLst>
                <a:path w="3214" h="15430" extrusionOk="0">
                  <a:moveTo>
                    <a:pt x="1" y="0"/>
                  </a:moveTo>
                  <a:lnTo>
                    <a:pt x="1" y="15429"/>
                  </a:lnTo>
                  <a:lnTo>
                    <a:pt x="3213" y="15429"/>
                  </a:lnTo>
                  <a:lnTo>
                    <a:pt x="3213"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2"/>
            <p:cNvSpPr/>
            <p:nvPr/>
          </p:nvSpPr>
          <p:spPr>
            <a:xfrm>
              <a:off x="337775" y="931125"/>
              <a:ext cx="6961825" cy="3862650"/>
            </a:xfrm>
            <a:custGeom>
              <a:avLst/>
              <a:gdLst/>
              <a:ahLst/>
              <a:cxnLst/>
              <a:rect l="l" t="t" r="r" b="b"/>
              <a:pathLst>
                <a:path w="278473" h="154506" extrusionOk="0">
                  <a:moveTo>
                    <a:pt x="278294" y="159"/>
                  </a:moveTo>
                  <a:lnTo>
                    <a:pt x="278294" y="154347"/>
                  </a:lnTo>
                  <a:lnTo>
                    <a:pt x="198" y="154347"/>
                  </a:lnTo>
                  <a:lnTo>
                    <a:pt x="198" y="159"/>
                  </a:lnTo>
                  <a:close/>
                  <a:moveTo>
                    <a:pt x="0" y="0"/>
                  </a:moveTo>
                  <a:lnTo>
                    <a:pt x="0" y="154505"/>
                  </a:lnTo>
                  <a:lnTo>
                    <a:pt x="278472" y="154505"/>
                  </a:lnTo>
                  <a:lnTo>
                    <a:pt x="2784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2"/>
            <p:cNvSpPr/>
            <p:nvPr/>
          </p:nvSpPr>
          <p:spPr>
            <a:xfrm>
              <a:off x="6557375" y="4824000"/>
              <a:ext cx="209750" cy="7950"/>
            </a:xfrm>
            <a:custGeom>
              <a:avLst/>
              <a:gdLst/>
              <a:ahLst/>
              <a:cxnLst/>
              <a:rect l="l" t="t" r="r" b="b"/>
              <a:pathLst>
                <a:path w="8390" h="318" extrusionOk="0">
                  <a:moveTo>
                    <a:pt x="0" y="0"/>
                  </a:moveTo>
                  <a:lnTo>
                    <a:pt x="0"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2"/>
            <p:cNvSpPr/>
            <p:nvPr/>
          </p:nvSpPr>
          <p:spPr>
            <a:xfrm>
              <a:off x="6086375"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2"/>
            <p:cNvSpPr/>
            <p:nvPr/>
          </p:nvSpPr>
          <p:spPr>
            <a:xfrm>
              <a:off x="5609925"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2"/>
            <p:cNvSpPr/>
            <p:nvPr/>
          </p:nvSpPr>
          <p:spPr>
            <a:xfrm>
              <a:off x="5139425"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2"/>
            <p:cNvSpPr/>
            <p:nvPr/>
          </p:nvSpPr>
          <p:spPr>
            <a:xfrm>
              <a:off x="4662975" y="4824000"/>
              <a:ext cx="209750" cy="7950"/>
            </a:xfrm>
            <a:custGeom>
              <a:avLst/>
              <a:gdLst/>
              <a:ahLst/>
              <a:cxnLst/>
              <a:rect l="l" t="t" r="r" b="b"/>
              <a:pathLst>
                <a:path w="8390" h="318" extrusionOk="0">
                  <a:moveTo>
                    <a:pt x="1" y="0"/>
                  </a:moveTo>
                  <a:lnTo>
                    <a:pt x="1" y="318"/>
                  </a:lnTo>
                  <a:lnTo>
                    <a:pt x="8390" y="318"/>
                  </a:lnTo>
                  <a:lnTo>
                    <a:pt x="8390"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2"/>
            <p:cNvSpPr/>
            <p:nvPr/>
          </p:nvSpPr>
          <p:spPr>
            <a:xfrm>
              <a:off x="4192000" y="4824000"/>
              <a:ext cx="209725" cy="7950"/>
            </a:xfrm>
            <a:custGeom>
              <a:avLst/>
              <a:gdLst/>
              <a:ahLst/>
              <a:cxnLst/>
              <a:rect l="l" t="t" r="r" b="b"/>
              <a:pathLst>
                <a:path w="8389" h="318" extrusionOk="0">
                  <a:moveTo>
                    <a:pt x="0" y="0"/>
                  </a:moveTo>
                  <a:lnTo>
                    <a:pt x="0"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2"/>
            <p:cNvSpPr/>
            <p:nvPr/>
          </p:nvSpPr>
          <p:spPr>
            <a:xfrm>
              <a:off x="3715550" y="4824000"/>
              <a:ext cx="209725" cy="7950"/>
            </a:xfrm>
            <a:custGeom>
              <a:avLst/>
              <a:gdLst/>
              <a:ahLst/>
              <a:cxnLst/>
              <a:rect l="l" t="t" r="r" b="b"/>
              <a:pathLst>
                <a:path w="8389" h="318" extrusionOk="0">
                  <a:moveTo>
                    <a:pt x="0" y="0"/>
                  </a:moveTo>
                  <a:lnTo>
                    <a:pt x="0"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2"/>
            <p:cNvSpPr/>
            <p:nvPr/>
          </p:nvSpPr>
          <p:spPr>
            <a:xfrm>
              <a:off x="3245050" y="4824000"/>
              <a:ext cx="209725" cy="7950"/>
            </a:xfrm>
            <a:custGeom>
              <a:avLst/>
              <a:gdLst/>
              <a:ahLst/>
              <a:cxnLst/>
              <a:rect l="l" t="t" r="r" b="b"/>
              <a:pathLst>
                <a:path w="8389" h="318" extrusionOk="0">
                  <a:moveTo>
                    <a:pt x="0" y="0"/>
                  </a:moveTo>
                  <a:lnTo>
                    <a:pt x="0"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2"/>
            <p:cNvSpPr/>
            <p:nvPr/>
          </p:nvSpPr>
          <p:spPr>
            <a:xfrm>
              <a:off x="2768600" y="4824000"/>
              <a:ext cx="209725" cy="7950"/>
            </a:xfrm>
            <a:custGeom>
              <a:avLst/>
              <a:gdLst/>
              <a:ahLst/>
              <a:cxnLst/>
              <a:rect l="l" t="t" r="r" b="b"/>
              <a:pathLst>
                <a:path w="8389" h="318" extrusionOk="0">
                  <a:moveTo>
                    <a:pt x="0" y="0"/>
                  </a:moveTo>
                  <a:lnTo>
                    <a:pt x="0"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2"/>
            <p:cNvSpPr/>
            <p:nvPr/>
          </p:nvSpPr>
          <p:spPr>
            <a:xfrm>
              <a:off x="2297600" y="4824000"/>
              <a:ext cx="209750" cy="7950"/>
            </a:xfrm>
            <a:custGeom>
              <a:avLst/>
              <a:gdLst/>
              <a:ahLst/>
              <a:cxnLst/>
              <a:rect l="l" t="t" r="r" b="b"/>
              <a:pathLst>
                <a:path w="8390" h="318" extrusionOk="0">
                  <a:moveTo>
                    <a:pt x="0" y="0"/>
                  </a:moveTo>
                  <a:lnTo>
                    <a:pt x="0"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2"/>
            <p:cNvSpPr/>
            <p:nvPr/>
          </p:nvSpPr>
          <p:spPr>
            <a:xfrm>
              <a:off x="1821150"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2"/>
            <p:cNvSpPr/>
            <p:nvPr/>
          </p:nvSpPr>
          <p:spPr>
            <a:xfrm>
              <a:off x="1350650"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2"/>
            <p:cNvSpPr/>
            <p:nvPr/>
          </p:nvSpPr>
          <p:spPr>
            <a:xfrm>
              <a:off x="874200"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2"/>
            <p:cNvSpPr/>
            <p:nvPr/>
          </p:nvSpPr>
          <p:spPr>
            <a:xfrm>
              <a:off x="403200" y="4824000"/>
              <a:ext cx="209750" cy="7950"/>
            </a:xfrm>
            <a:custGeom>
              <a:avLst/>
              <a:gdLst/>
              <a:ahLst/>
              <a:cxnLst/>
              <a:rect l="l" t="t" r="r" b="b"/>
              <a:pathLst>
                <a:path w="8390" h="318" extrusionOk="0">
                  <a:moveTo>
                    <a:pt x="1" y="0"/>
                  </a:moveTo>
                  <a:lnTo>
                    <a:pt x="1" y="318"/>
                  </a:lnTo>
                  <a:lnTo>
                    <a:pt x="8390" y="318"/>
                  </a:lnTo>
                  <a:lnTo>
                    <a:pt x="8390"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2"/>
            <p:cNvSpPr/>
            <p:nvPr/>
          </p:nvSpPr>
          <p:spPr>
            <a:xfrm>
              <a:off x="7035300" y="4824000"/>
              <a:ext cx="209750" cy="7950"/>
            </a:xfrm>
            <a:custGeom>
              <a:avLst/>
              <a:gdLst/>
              <a:ahLst/>
              <a:cxnLst/>
              <a:rect l="l" t="t" r="r" b="b"/>
              <a:pathLst>
                <a:path w="8390" h="318" extrusionOk="0">
                  <a:moveTo>
                    <a:pt x="1" y="0"/>
                  </a:moveTo>
                  <a:lnTo>
                    <a:pt x="1" y="318"/>
                  </a:lnTo>
                  <a:lnTo>
                    <a:pt x="8390" y="318"/>
                  </a:lnTo>
                  <a:lnTo>
                    <a:pt x="8390"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2"/>
            <p:cNvSpPr/>
            <p:nvPr/>
          </p:nvSpPr>
          <p:spPr>
            <a:xfrm>
              <a:off x="6557375" y="897400"/>
              <a:ext cx="209750" cy="7950"/>
            </a:xfrm>
            <a:custGeom>
              <a:avLst/>
              <a:gdLst/>
              <a:ahLst/>
              <a:cxnLst/>
              <a:rect l="l" t="t" r="r" b="b"/>
              <a:pathLst>
                <a:path w="8390" h="318" extrusionOk="0">
                  <a:moveTo>
                    <a:pt x="0" y="1"/>
                  </a:moveTo>
                  <a:lnTo>
                    <a:pt x="0"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2"/>
            <p:cNvSpPr/>
            <p:nvPr/>
          </p:nvSpPr>
          <p:spPr>
            <a:xfrm>
              <a:off x="6086375"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2"/>
            <p:cNvSpPr/>
            <p:nvPr/>
          </p:nvSpPr>
          <p:spPr>
            <a:xfrm>
              <a:off x="5609925"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2"/>
            <p:cNvSpPr/>
            <p:nvPr/>
          </p:nvSpPr>
          <p:spPr>
            <a:xfrm>
              <a:off x="5139425"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2"/>
            <p:cNvSpPr/>
            <p:nvPr/>
          </p:nvSpPr>
          <p:spPr>
            <a:xfrm>
              <a:off x="4662975" y="897400"/>
              <a:ext cx="209750" cy="7950"/>
            </a:xfrm>
            <a:custGeom>
              <a:avLst/>
              <a:gdLst/>
              <a:ahLst/>
              <a:cxnLst/>
              <a:rect l="l" t="t" r="r" b="b"/>
              <a:pathLst>
                <a:path w="8390" h="318" extrusionOk="0">
                  <a:moveTo>
                    <a:pt x="1" y="1"/>
                  </a:moveTo>
                  <a:lnTo>
                    <a:pt x="1" y="318"/>
                  </a:lnTo>
                  <a:lnTo>
                    <a:pt x="8390" y="318"/>
                  </a:lnTo>
                  <a:lnTo>
                    <a:pt x="8390"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2"/>
            <p:cNvSpPr/>
            <p:nvPr/>
          </p:nvSpPr>
          <p:spPr>
            <a:xfrm>
              <a:off x="4192000" y="897400"/>
              <a:ext cx="209725" cy="7950"/>
            </a:xfrm>
            <a:custGeom>
              <a:avLst/>
              <a:gdLst/>
              <a:ahLst/>
              <a:cxnLst/>
              <a:rect l="l" t="t" r="r" b="b"/>
              <a:pathLst>
                <a:path w="8389" h="318" extrusionOk="0">
                  <a:moveTo>
                    <a:pt x="0" y="1"/>
                  </a:moveTo>
                  <a:lnTo>
                    <a:pt x="0"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2"/>
            <p:cNvSpPr/>
            <p:nvPr/>
          </p:nvSpPr>
          <p:spPr>
            <a:xfrm>
              <a:off x="3715550" y="897400"/>
              <a:ext cx="209725" cy="7950"/>
            </a:xfrm>
            <a:custGeom>
              <a:avLst/>
              <a:gdLst/>
              <a:ahLst/>
              <a:cxnLst/>
              <a:rect l="l" t="t" r="r" b="b"/>
              <a:pathLst>
                <a:path w="8389" h="318" extrusionOk="0">
                  <a:moveTo>
                    <a:pt x="0" y="1"/>
                  </a:moveTo>
                  <a:lnTo>
                    <a:pt x="0"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2"/>
            <p:cNvSpPr/>
            <p:nvPr/>
          </p:nvSpPr>
          <p:spPr>
            <a:xfrm>
              <a:off x="3245050" y="897400"/>
              <a:ext cx="209725" cy="7950"/>
            </a:xfrm>
            <a:custGeom>
              <a:avLst/>
              <a:gdLst/>
              <a:ahLst/>
              <a:cxnLst/>
              <a:rect l="l" t="t" r="r" b="b"/>
              <a:pathLst>
                <a:path w="8389" h="318" extrusionOk="0">
                  <a:moveTo>
                    <a:pt x="0" y="1"/>
                  </a:moveTo>
                  <a:lnTo>
                    <a:pt x="0"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2"/>
            <p:cNvSpPr/>
            <p:nvPr/>
          </p:nvSpPr>
          <p:spPr>
            <a:xfrm>
              <a:off x="2768600" y="897400"/>
              <a:ext cx="209725" cy="7950"/>
            </a:xfrm>
            <a:custGeom>
              <a:avLst/>
              <a:gdLst/>
              <a:ahLst/>
              <a:cxnLst/>
              <a:rect l="l" t="t" r="r" b="b"/>
              <a:pathLst>
                <a:path w="8389" h="318" extrusionOk="0">
                  <a:moveTo>
                    <a:pt x="0" y="1"/>
                  </a:moveTo>
                  <a:lnTo>
                    <a:pt x="0"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2"/>
            <p:cNvSpPr/>
            <p:nvPr/>
          </p:nvSpPr>
          <p:spPr>
            <a:xfrm>
              <a:off x="2297600" y="897400"/>
              <a:ext cx="209750" cy="7950"/>
            </a:xfrm>
            <a:custGeom>
              <a:avLst/>
              <a:gdLst/>
              <a:ahLst/>
              <a:cxnLst/>
              <a:rect l="l" t="t" r="r" b="b"/>
              <a:pathLst>
                <a:path w="8390" h="318" extrusionOk="0">
                  <a:moveTo>
                    <a:pt x="0" y="1"/>
                  </a:moveTo>
                  <a:lnTo>
                    <a:pt x="0" y="318"/>
                  </a:lnTo>
                  <a:lnTo>
                    <a:pt x="8389" y="318"/>
                  </a:lnTo>
                  <a:lnTo>
                    <a:pt x="83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2"/>
            <p:cNvSpPr/>
            <p:nvPr/>
          </p:nvSpPr>
          <p:spPr>
            <a:xfrm>
              <a:off x="1821150"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2"/>
            <p:cNvSpPr/>
            <p:nvPr/>
          </p:nvSpPr>
          <p:spPr>
            <a:xfrm>
              <a:off x="1350650"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2"/>
            <p:cNvSpPr/>
            <p:nvPr/>
          </p:nvSpPr>
          <p:spPr>
            <a:xfrm>
              <a:off x="874200"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2"/>
            <p:cNvSpPr/>
            <p:nvPr/>
          </p:nvSpPr>
          <p:spPr>
            <a:xfrm>
              <a:off x="403200" y="897400"/>
              <a:ext cx="209750" cy="7950"/>
            </a:xfrm>
            <a:custGeom>
              <a:avLst/>
              <a:gdLst/>
              <a:ahLst/>
              <a:cxnLst/>
              <a:rect l="l" t="t" r="r" b="b"/>
              <a:pathLst>
                <a:path w="8390" h="318" extrusionOk="0">
                  <a:moveTo>
                    <a:pt x="1" y="1"/>
                  </a:moveTo>
                  <a:lnTo>
                    <a:pt x="1" y="318"/>
                  </a:lnTo>
                  <a:lnTo>
                    <a:pt x="8390" y="318"/>
                  </a:lnTo>
                  <a:lnTo>
                    <a:pt x="8390"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2"/>
            <p:cNvSpPr/>
            <p:nvPr/>
          </p:nvSpPr>
          <p:spPr>
            <a:xfrm>
              <a:off x="7035300" y="897400"/>
              <a:ext cx="209750" cy="7950"/>
            </a:xfrm>
            <a:custGeom>
              <a:avLst/>
              <a:gdLst/>
              <a:ahLst/>
              <a:cxnLst/>
              <a:rect l="l" t="t" r="r" b="b"/>
              <a:pathLst>
                <a:path w="8390" h="318" extrusionOk="0">
                  <a:moveTo>
                    <a:pt x="1" y="1"/>
                  </a:moveTo>
                  <a:lnTo>
                    <a:pt x="1" y="318"/>
                  </a:lnTo>
                  <a:lnTo>
                    <a:pt x="8390" y="318"/>
                  </a:lnTo>
                  <a:lnTo>
                    <a:pt x="8390"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2"/>
            <p:cNvSpPr/>
            <p:nvPr/>
          </p:nvSpPr>
          <p:spPr>
            <a:xfrm>
              <a:off x="403200" y="897400"/>
              <a:ext cx="209750" cy="7950"/>
            </a:xfrm>
            <a:custGeom>
              <a:avLst/>
              <a:gdLst/>
              <a:ahLst/>
              <a:cxnLst/>
              <a:rect l="l" t="t" r="r" b="b"/>
              <a:pathLst>
                <a:path w="8390" h="318" extrusionOk="0">
                  <a:moveTo>
                    <a:pt x="1" y="1"/>
                  </a:moveTo>
                  <a:lnTo>
                    <a:pt x="1" y="318"/>
                  </a:lnTo>
                  <a:lnTo>
                    <a:pt x="8390" y="318"/>
                  </a:lnTo>
                  <a:lnTo>
                    <a:pt x="8390"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2"/>
            <p:cNvSpPr/>
            <p:nvPr/>
          </p:nvSpPr>
          <p:spPr>
            <a:xfrm>
              <a:off x="298100" y="1035725"/>
              <a:ext cx="9450" cy="176025"/>
            </a:xfrm>
            <a:custGeom>
              <a:avLst/>
              <a:gdLst/>
              <a:ahLst/>
              <a:cxnLst/>
              <a:rect l="l" t="t" r="r" b="b"/>
              <a:pathLst>
                <a:path w="378" h="7041" extrusionOk="0">
                  <a:moveTo>
                    <a:pt x="1" y="1"/>
                  </a:moveTo>
                  <a:lnTo>
                    <a:pt x="1" y="7041"/>
                  </a:lnTo>
                  <a:lnTo>
                    <a:pt x="377" y="704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2"/>
            <p:cNvSpPr/>
            <p:nvPr/>
          </p:nvSpPr>
          <p:spPr>
            <a:xfrm>
              <a:off x="298100" y="142342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2"/>
            <p:cNvSpPr/>
            <p:nvPr/>
          </p:nvSpPr>
          <p:spPr>
            <a:xfrm>
              <a:off x="298100" y="1808150"/>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2"/>
            <p:cNvSpPr/>
            <p:nvPr/>
          </p:nvSpPr>
          <p:spPr>
            <a:xfrm>
              <a:off x="298100" y="2196350"/>
              <a:ext cx="9450" cy="176525"/>
            </a:xfrm>
            <a:custGeom>
              <a:avLst/>
              <a:gdLst/>
              <a:ahLst/>
              <a:cxnLst/>
              <a:rect l="l" t="t" r="r" b="b"/>
              <a:pathLst>
                <a:path w="378" h="7061" extrusionOk="0">
                  <a:moveTo>
                    <a:pt x="1" y="1"/>
                  </a:moveTo>
                  <a:lnTo>
                    <a:pt x="1" y="7060"/>
                  </a:lnTo>
                  <a:lnTo>
                    <a:pt x="377" y="7060"/>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2"/>
            <p:cNvSpPr/>
            <p:nvPr/>
          </p:nvSpPr>
          <p:spPr>
            <a:xfrm>
              <a:off x="298100" y="258107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2"/>
            <p:cNvSpPr/>
            <p:nvPr/>
          </p:nvSpPr>
          <p:spPr>
            <a:xfrm>
              <a:off x="298100" y="296877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2"/>
            <p:cNvSpPr/>
            <p:nvPr/>
          </p:nvSpPr>
          <p:spPr>
            <a:xfrm>
              <a:off x="298100" y="3353500"/>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2"/>
            <p:cNvSpPr/>
            <p:nvPr/>
          </p:nvSpPr>
          <p:spPr>
            <a:xfrm>
              <a:off x="298100" y="3741700"/>
              <a:ext cx="9450" cy="176525"/>
            </a:xfrm>
            <a:custGeom>
              <a:avLst/>
              <a:gdLst/>
              <a:ahLst/>
              <a:cxnLst/>
              <a:rect l="l" t="t" r="r" b="b"/>
              <a:pathLst>
                <a:path w="378" h="7061" extrusionOk="0">
                  <a:moveTo>
                    <a:pt x="1" y="1"/>
                  </a:moveTo>
                  <a:lnTo>
                    <a:pt x="1" y="7060"/>
                  </a:lnTo>
                  <a:lnTo>
                    <a:pt x="377" y="7060"/>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2"/>
            <p:cNvSpPr/>
            <p:nvPr/>
          </p:nvSpPr>
          <p:spPr>
            <a:xfrm>
              <a:off x="298100" y="412642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2"/>
            <p:cNvSpPr/>
            <p:nvPr/>
          </p:nvSpPr>
          <p:spPr>
            <a:xfrm>
              <a:off x="298100" y="451412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2"/>
            <p:cNvSpPr/>
            <p:nvPr/>
          </p:nvSpPr>
          <p:spPr>
            <a:xfrm>
              <a:off x="7335250" y="1035725"/>
              <a:ext cx="9450" cy="176025"/>
            </a:xfrm>
            <a:custGeom>
              <a:avLst/>
              <a:gdLst/>
              <a:ahLst/>
              <a:cxnLst/>
              <a:rect l="l" t="t" r="r" b="b"/>
              <a:pathLst>
                <a:path w="378" h="7041" extrusionOk="0">
                  <a:moveTo>
                    <a:pt x="1" y="1"/>
                  </a:moveTo>
                  <a:lnTo>
                    <a:pt x="1" y="7041"/>
                  </a:lnTo>
                  <a:lnTo>
                    <a:pt x="378" y="704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2"/>
            <p:cNvSpPr/>
            <p:nvPr/>
          </p:nvSpPr>
          <p:spPr>
            <a:xfrm>
              <a:off x="7335250" y="142342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2"/>
            <p:cNvSpPr/>
            <p:nvPr/>
          </p:nvSpPr>
          <p:spPr>
            <a:xfrm>
              <a:off x="7335250" y="1808150"/>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2"/>
            <p:cNvSpPr/>
            <p:nvPr/>
          </p:nvSpPr>
          <p:spPr>
            <a:xfrm>
              <a:off x="7335250" y="2196350"/>
              <a:ext cx="9450" cy="176525"/>
            </a:xfrm>
            <a:custGeom>
              <a:avLst/>
              <a:gdLst/>
              <a:ahLst/>
              <a:cxnLst/>
              <a:rect l="l" t="t" r="r" b="b"/>
              <a:pathLst>
                <a:path w="378" h="7061" extrusionOk="0">
                  <a:moveTo>
                    <a:pt x="1" y="1"/>
                  </a:moveTo>
                  <a:lnTo>
                    <a:pt x="1" y="7060"/>
                  </a:lnTo>
                  <a:lnTo>
                    <a:pt x="378" y="7060"/>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2"/>
            <p:cNvSpPr/>
            <p:nvPr/>
          </p:nvSpPr>
          <p:spPr>
            <a:xfrm>
              <a:off x="7335250" y="258107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2"/>
            <p:cNvSpPr/>
            <p:nvPr/>
          </p:nvSpPr>
          <p:spPr>
            <a:xfrm>
              <a:off x="7335250" y="296877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2"/>
            <p:cNvSpPr/>
            <p:nvPr/>
          </p:nvSpPr>
          <p:spPr>
            <a:xfrm>
              <a:off x="7335250" y="3353500"/>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2"/>
            <p:cNvSpPr/>
            <p:nvPr/>
          </p:nvSpPr>
          <p:spPr>
            <a:xfrm>
              <a:off x="7335250" y="3741700"/>
              <a:ext cx="9450" cy="176525"/>
            </a:xfrm>
            <a:custGeom>
              <a:avLst/>
              <a:gdLst/>
              <a:ahLst/>
              <a:cxnLst/>
              <a:rect l="l" t="t" r="r" b="b"/>
              <a:pathLst>
                <a:path w="378" h="7061" extrusionOk="0">
                  <a:moveTo>
                    <a:pt x="1" y="1"/>
                  </a:moveTo>
                  <a:lnTo>
                    <a:pt x="1" y="7060"/>
                  </a:lnTo>
                  <a:lnTo>
                    <a:pt x="378" y="7060"/>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2"/>
            <p:cNvSpPr/>
            <p:nvPr/>
          </p:nvSpPr>
          <p:spPr>
            <a:xfrm>
              <a:off x="7335250" y="412642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2"/>
            <p:cNvSpPr/>
            <p:nvPr/>
          </p:nvSpPr>
          <p:spPr>
            <a:xfrm>
              <a:off x="7335250" y="451412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069614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97"/>
        <p:cNvGrpSpPr/>
        <p:nvPr/>
      </p:nvGrpSpPr>
      <p:grpSpPr>
        <a:xfrm>
          <a:off x="0" y="0"/>
          <a:ext cx="0" cy="0"/>
          <a:chOff x="0" y="0"/>
          <a:chExt cx="0" cy="0"/>
        </a:xfrm>
      </p:grpSpPr>
      <p:pic>
        <p:nvPicPr>
          <p:cNvPr id="698" name="Google Shape;698;p7"/>
          <p:cNvPicPr preferRelativeResize="0"/>
          <p:nvPr/>
        </p:nvPicPr>
        <p:blipFill>
          <a:blip r:embed="rId2">
            <a:alphaModFix amt="62000"/>
          </a:blip>
          <a:stretch>
            <a:fillRect/>
          </a:stretch>
        </p:blipFill>
        <p:spPr>
          <a:xfrm>
            <a:off x="3" y="1"/>
            <a:ext cx="12192004" cy="6857999"/>
          </a:xfrm>
          <a:prstGeom prst="rect">
            <a:avLst/>
          </a:prstGeom>
          <a:noFill/>
          <a:ln>
            <a:noFill/>
          </a:ln>
        </p:spPr>
      </p:pic>
      <p:sp>
        <p:nvSpPr>
          <p:cNvPr id="699" name="Google Shape;699;p7"/>
          <p:cNvSpPr txBox="1">
            <a:spLocks noGrp="1"/>
          </p:cNvSpPr>
          <p:nvPr>
            <p:ph type="title"/>
          </p:nvPr>
        </p:nvSpPr>
        <p:spPr>
          <a:xfrm>
            <a:off x="960000" y="593367"/>
            <a:ext cx="102812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0" name="Google Shape;700;p7"/>
          <p:cNvSpPr txBox="1">
            <a:spLocks noGrp="1"/>
          </p:cNvSpPr>
          <p:nvPr>
            <p:ph type="subTitle" idx="1"/>
          </p:nvPr>
        </p:nvSpPr>
        <p:spPr>
          <a:xfrm>
            <a:off x="950967" y="2352600"/>
            <a:ext cx="6649600" cy="31180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Clr>
                <a:schemeClr val="dk1"/>
              </a:buClr>
              <a:buSzPts val="1600"/>
              <a:buFont typeface="Nunito Light"/>
              <a:buChar char="●"/>
              <a:defRPr sz="21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372019185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089"/>
        <p:cNvGrpSpPr/>
        <p:nvPr/>
      </p:nvGrpSpPr>
      <p:grpSpPr>
        <a:xfrm>
          <a:off x="0" y="0"/>
          <a:ext cx="0" cy="0"/>
          <a:chOff x="0" y="0"/>
          <a:chExt cx="0" cy="0"/>
        </a:xfrm>
      </p:grpSpPr>
      <p:pic>
        <p:nvPicPr>
          <p:cNvPr id="2090" name="Google Shape;2090;p24"/>
          <p:cNvPicPr preferRelativeResize="0"/>
          <p:nvPr/>
        </p:nvPicPr>
        <p:blipFill>
          <a:blip r:embed="rId2">
            <a:alphaModFix amt="62000"/>
          </a:blip>
          <a:stretch>
            <a:fillRect/>
          </a:stretch>
        </p:blipFill>
        <p:spPr>
          <a:xfrm>
            <a:off x="3" y="1"/>
            <a:ext cx="12192004" cy="6857999"/>
          </a:xfrm>
          <a:prstGeom prst="rect">
            <a:avLst/>
          </a:prstGeom>
          <a:noFill/>
          <a:ln>
            <a:noFill/>
          </a:ln>
        </p:spPr>
      </p:pic>
      <p:sp>
        <p:nvSpPr>
          <p:cNvPr id="2091" name="Google Shape;2091;p24"/>
          <p:cNvSpPr txBox="1">
            <a:spLocks noGrp="1"/>
          </p:cNvSpPr>
          <p:nvPr>
            <p:ph type="title"/>
          </p:nvPr>
        </p:nvSpPr>
        <p:spPr>
          <a:xfrm>
            <a:off x="960000" y="593367"/>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92" name="Google Shape;2092;p24"/>
          <p:cNvSpPr txBox="1">
            <a:spLocks noGrp="1"/>
          </p:cNvSpPr>
          <p:nvPr>
            <p:ph type="title" idx="2"/>
          </p:nvPr>
        </p:nvSpPr>
        <p:spPr>
          <a:xfrm>
            <a:off x="2146567" y="1991833"/>
            <a:ext cx="4780400" cy="5552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dk1"/>
              </a:buClr>
              <a:buSzPts val="2400"/>
              <a:buNone/>
              <a:defRPr sz="3200">
                <a:solidFill>
                  <a:schemeClr val="dk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093" name="Google Shape;2093;p24"/>
          <p:cNvSpPr txBox="1">
            <a:spLocks noGrp="1"/>
          </p:cNvSpPr>
          <p:nvPr>
            <p:ph type="subTitle" idx="1"/>
          </p:nvPr>
        </p:nvSpPr>
        <p:spPr>
          <a:xfrm>
            <a:off x="2146567" y="2449700"/>
            <a:ext cx="4780400" cy="763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94" name="Google Shape;2094;p24"/>
          <p:cNvSpPr txBox="1">
            <a:spLocks noGrp="1"/>
          </p:cNvSpPr>
          <p:nvPr>
            <p:ph type="title" idx="3"/>
          </p:nvPr>
        </p:nvSpPr>
        <p:spPr>
          <a:xfrm>
            <a:off x="2146567" y="3454669"/>
            <a:ext cx="4780400" cy="5552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dk1"/>
              </a:buClr>
              <a:buSzPts val="2400"/>
              <a:buNone/>
              <a:defRPr sz="3200">
                <a:solidFill>
                  <a:schemeClr val="dk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095" name="Google Shape;2095;p24"/>
          <p:cNvSpPr txBox="1">
            <a:spLocks noGrp="1"/>
          </p:cNvSpPr>
          <p:nvPr>
            <p:ph type="subTitle" idx="4"/>
          </p:nvPr>
        </p:nvSpPr>
        <p:spPr>
          <a:xfrm>
            <a:off x="2146567" y="3912367"/>
            <a:ext cx="4780400" cy="763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96" name="Google Shape;2096;p24"/>
          <p:cNvSpPr txBox="1">
            <a:spLocks noGrp="1"/>
          </p:cNvSpPr>
          <p:nvPr>
            <p:ph type="title" idx="5"/>
          </p:nvPr>
        </p:nvSpPr>
        <p:spPr>
          <a:xfrm>
            <a:off x="2146567" y="4917367"/>
            <a:ext cx="4780400" cy="5552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dk1"/>
              </a:buClr>
              <a:buSzPts val="2400"/>
              <a:buNone/>
              <a:defRPr sz="3200">
                <a:solidFill>
                  <a:schemeClr val="dk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097" name="Google Shape;2097;p24"/>
          <p:cNvSpPr txBox="1">
            <a:spLocks noGrp="1"/>
          </p:cNvSpPr>
          <p:nvPr>
            <p:ph type="subTitle" idx="6"/>
          </p:nvPr>
        </p:nvSpPr>
        <p:spPr>
          <a:xfrm>
            <a:off x="2146567" y="5375067"/>
            <a:ext cx="4780400" cy="763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94941026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841"/>
        <p:cNvGrpSpPr/>
        <p:nvPr/>
      </p:nvGrpSpPr>
      <p:grpSpPr>
        <a:xfrm>
          <a:off x="0" y="0"/>
          <a:ext cx="0" cy="0"/>
          <a:chOff x="0" y="0"/>
          <a:chExt cx="0" cy="0"/>
        </a:xfrm>
      </p:grpSpPr>
      <p:pic>
        <p:nvPicPr>
          <p:cNvPr id="1842" name="Google Shape;1842;p20"/>
          <p:cNvPicPr preferRelativeResize="0"/>
          <p:nvPr/>
        </p:nvPicPr>
        <p:blipFill>
          <a:blip r:embed="rId2">
            <a:alphaModFix amt="62000"/>
          </a:blip>
          <a:stretch>
            <a:fillRect/>
          </a:stretch>
        </p:blipFill>
        <p:spPr>
          <a:xfrm>
            <a:off x="3" y="1"/>
            <a:ext cx="12192004" cy="6857999"/>
          </a:xfrm>
          <a:prstGeom prst="rect">
            <a:avLst/>
          </a:prstGeom>
          <a:noFill/>
          <a:ln>
            <a:noFill/>
          </a:ln>
        </p:spPr>
      </p:pic>
      <p:sp>
        <p:nvSpPr>
          <p:cNvPr id="1843" name="Google Shape;1843;p20"/>
          <p:cNvSpPr txBox="1">
            <a:spLocks noGrp="1"/>
          </p:cNvSpPr>
          <p:nvPr>
            <p:ph type="title"/>
          </p:nvPr>
        </p:nvSpPr>
        <p:spPr>
          <a:xfrm>
            <a:off x="960000" y="593367"/>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44" name="Google Shape;1844;p20"/>
          <p:cNvSpPr txBox="1">
            <a:spLocks noGrp="1"/>
          </p:cNvSpPr>
          <p:nvPr>
            <p:ph type="title" idx="2"/>
          </p:nvPr>
        </p:nvSpPr>
        <p:spPr>
          <a:xfrm>
            <a:off x="1956200" y="3439100"/>
            <a:ext cx="3671600" cy="592400"/>
          </a:xfrm>
          <a:prstGeom prst="rect">
            <a:avLst/>
          </a:prstGeom>
        </p:spPr>
        <p:txBody>
          <a:bodyPr spcFirstLastPara="1" wrap="square" lIns="121897" tIns="121897" rIns="121897" bIns="121897" anchor="b" anchorCtr="0">
            <a:noAutofit/>
          </a:bodyPr>
          <a:lstStyle>
            <a:lvl1pPr lvl="0" algn="ctr" rtl="0">
              <a:spcBef>
                <a:spcPts val="0"/>
              </a:spcBef>
              <a:spcAft>
                <a:spcPts val="0"/>
              </a:spcAft>
              <a:buClr>
                <a:schemeClr val="dk1"/>
              </a:buClr>
              <a:buSzPts val="2400"/>
              <a:buNone/>
              <a:defRPr sz="32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45" name="Google Shape;1845;p20"/>
          <p:cNvSpPr txBox="1">
            <a:spLocks noGrp="1"/>
          </p:cNvSpPr>
          <p:nvPr>
            <p:ph type="title" idx="3"/>
          </p:nvPr>
        </p:nvSpPr>
        <p:spPr>
          <a:xfrm>
            <a:off x="6564200" y="3439100"/>
            <a:ext cx="3671600" cy="592400"/>
          </a:xfrm>
          <a:prstGeom prst="rect">
            <a:avLst/>
          </a:prstGeom>
        </p:spPr>
        <p:txBody>
          <a:bodyPr spcFirstLastPara="1" wrap="square" lIns="121897" tIns="121897" rIns="121897" bIns="121897" anchor="b" anchorCtr="0">
            <a:noAutofit/>
          </a:bodyPr>
          <a:lstStyle>
            <a:lvl1pPr lvl="0" algn="ctr" rtl="0">
              <a:spcBef>
                <a:spcPts val="0"/>
              </a:spcBef>
              <a:spcAft>
                <a:spcPts val="0"/>
              </a:spcAft>
              <a:buClr>
                <a:schemeClr val="dk1"/>
              </a:buClr>
              <a:buSzPts val="2400"/>
              <a:buNone/>
              <a:defRPr sz="32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46" name="Google Shape;1846;p20"/>
          <p:cNvSpPr txBox="1">
            <a:spLocks noGrp="1"/>
          </p:cNvSpPr>
          <p:nvPr>
            <p:ph type="subTitle" idx="1"/>
          </p:nvPr>
        </p:nvSpPr>
        <p:spPr>
          <a:xfrm>
            <a:off x="6564200" y="3936333"/>
            <a:ext cx="3671600" cy="1347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7" name="Google Shape;1847;p20"/>
          <p:cNvSpPr txBox="1">
            <a:spLocks noGrp="1"/>
          </p:cNvSpPr>
          <p:nvPr>
            <p:ph type="subTitle" idx="4"/>
          </p:nvPr>
        </p:nvSpPr>
        <p:spPr>
          <a:xfrm>
            <a:off x="1956200" y="3936333"/>
            <a:ext cx="3671600" cy="1347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7733567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89"/>
        <p:cNvGrpSpPr/>
        <p:nvPr/>
      </p:nvGrpSpPr>
      <p:grpSpPr>
        <a:xfrm>
          <a:off x="0" y="0"/>
          <a:ext cx="0" cy="0"/>
          <a:chOff x="0" y="0"/>
          <a:chExt cx="0" cy="0"/>
        </a:xfrm>
      </p:grpSpPr>
      <p:pic>
        <p:nvPicPr>
          <p:cNvPr id="1490" name="Google Shape;1490;p15"/>
          <p:cNvPicPr preferRelativeResize="0"/>
          <p:nvPr/>
        </p:nvPicPr>
        <p:blipFill>
          <a:blip r:embed="rId2">
            <a:alphaModFix amt="62000"/>
          </a:blip>
          <a:stretch>
            <a:fillRect/>
          </a:stretch>
        </p:blipFill>
        <p:spPr>
          <a:xfrm>
            <a:off x="3" y="1"/>
            <a:ext cx="12192004" cy="6857999"/>
          </a:xfrm>
          <a:prstGeom prst="rect">
            <a:avLst/>
          </a:prstGeom>
          <a:noFill/>
          <a:ln>
            <a:noFill/>
          </a:ln>
        </p:spPr>
      </p:pic>
      <p:sp>
        <p:nvSpPr>
          <p:cNvPr id="1491" name="Google Shape;1491;p15"/>
          <p:cNvSpPr txBox="1">
            <a:spLocks noGrp="1"/>
          </p:cNvSpPr>
          <p:nvPr>
            <p:ph type="title"/>
          </p:nvPr>
        </p:nvSpPr>
        <p:spPr>
          <a:xfrm>
            <a:off x="960000" y="1185233"/>
            <a:ext cx="5681200" cy="2423200"/>
          </a:xfrm>
          <a:prstGeom prst="rect">
            <a:avLst/>
          </a:prstGeom>
        </p:spPr>
        <p:txBody>
          <a:bodyPr spcFirstLastPara="1" wrap="square" lIns="121897" tIns="121897" rIns="121897" bIns="121897"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2" name="Google Shape;1492;p15"/>
          <p:cNvSpPr txBox="1">
            <a:spLocks noGrp="1"/>
          </p:cNvSpPr>
          <p:nvPr>
            <p:ph type="subTitle" idx="1"/>
          </p:nvPr>
        </p:nvSpPr>
        <p:spPr>
          <a:xfrm>
            <a:off x="960000" y="3608367"/>
            <a:ext cx="5681200" cy="2064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400"/>
              <a:buNone/>
              <a:defRPr sz="21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0076031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67"/>
        <p:cNvGrpSpPr/>
        <p:nvPr/>
      </p:nvGrpSpPr>
      <p:grpSpPr>
        <a:xfrm>
          <a:off x="0" y="0"/>
          <a:ext cx="0" cy="0"/>
          <a:chOff x="0" y="0"/>
          <a:chExt cx="0" cy="0"/>
        </a:xfrm>
      </p:grpSpPr>
      <p:pic>
        <p:nvPicPr>
          <p:cNvPr id="1268" name="Google Shape;1268;p14"/>
          <p:cNvPicPr preferRelativeResize="0"/>
          <p:nvPr/>
        </p:nvPicPr>
        <p:blipFill>
          <a:blip r:embed="rId2">
            <a:alphaModFix amt="62000"/>
          </a:blip>
          <a:stretch>
            <a:fillRect/>
          </a:stretch>
        </p:blipFill>
        <p:spPr>
          <a:xfrm>
            <a:off x="3" y="1"/>
            <a:ext cx="12192004" cy="6857999"/>
          </a:xfrm>
          <a:prstGeom prst="rect">
            <a:avLst/>
          </a:prstGeom>
          <a:noFill/>
          <a:ln>
            <a:noFill/>
          </a:ln>
        </p:spPr>
      </p:pic>
      <p:grpSp>
        <p:nvGrpSpPr>
          <p:cNvPr id="1269" name="Google Shape;1269;p14"/>
          <p:cNvGrpSpPr/>
          <p:nvPr/>
        </p:nvGrpSpPr>
        <p:grpSpPr>
          <a:xfrm>
            <a:off x="-3493917" y="-1460310"/>
            <a:ext cx="18853993" cy="11214893"/>
            <a:chOff x="238125" y="732525"/>
            <a:chExt cx="7130500" cy="4241425"/>
          </a:xfrm>
        </p:grpSpPr>
        <p:sp>
          <p:nvSpPr>
            <p:cNvPr id="1270" name="Google Shape;1270;p14"/>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4"/>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4"/>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4"/>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4"/>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4"/>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4"/>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4"/>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4"/>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4"/>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4"/>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4"/>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4"/>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4"/>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4"/>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4"/>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4"/>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4"/>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4"/>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14"/>
          <p:cNvSpPr txBox="1">
            <a:spLocks noGrp="1"/>
          </p:cNvSpPr>
          <p:nvPr>
            <p:ph type="title"/>
          </p:nvPr>
        </p:nvSpPr>
        <p:spPr>
          <a:xfrm>
            <a:off x="1635067" y="4462000"/>
            <a:ext cx="8921600" cy="8672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3000"/>
              <a:buNone/>
              <a:defRPr>
                <a:solidFill>
                  <a:schemeClr val="dk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385" name="Google Shape;1385;p14"/>
          <p:cNvSpPr txBox="1">
            <a:spLocks noGrp="1"/>
          </p:cNvSpPr>
          <p:nvPr>
            <p:ph type="subTitle" idx="1"/>
          </p:nvPr>
        </p:nvSpPr>
        <p:spPr>
          <a:xfrm>
            <a:off x="1635133" y="1686800"/>
            <a:ext cx="8921600" cy="2628000"/>
          </a:xfrm>
          <a:prstGeom prst="rect">
            <a:avLst/>
          </a:prstGeom>
        </p:spPr>
        <p:txBody>
          <a:bodyPr spcFirstLastPara="1" wrap="square" lIns="121897" tIns="121897" rIns="121897" bIns="121897" anchor="b" anchorCtr="0">
            <a:noAutofit/>
          </a:bodyPr>
          <a:lstStyle>
            <a:lvl1pPr lvl="0" algn="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1386" name="Google Shape;1386;p14"/>
          <p:cNvGrpSpPr/>
          <p:nvPr/>
        </p:nvGrpSpPr>
        <p:grpSpPr>
          <a:xfrm>
            <a:off x="100" y="-128"/>
            <a:ext cx="12191803" cy="6858256"/>
            <a:chOff x="259925" y="865675"/>
            <a:chExt cx="7117500" cy="3993550"/>
          </a:xfrm>
        </p:grpSpPr>
        <p:sp>
          <p:nvSpPr>
            <p:cNvPr id="1387" name="Google Shape;1387;p14"/>
            <p:cNvSpPr/>
            <p:nvPr/>
          </p:nvSpPr>
          <p:spPr>
            <a:xfrm>
              <a:off x="259925" y="47917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4"/>
            <p:cNvSpPr/>
            <p:nvPr/>
          </p:nvSpPr>
          <p:spPr>
            <a:xfrm>
              <a:off x="734900" y="47917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4"/>
            <p:cNvSpPr/>
            <p:nvPr/>
          </p:nvSpPr>
          <p:spPr>
            <a:xfrm>
              <a:off x="1208850" y="47917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4"/>
            <p:cNvSpPr/>
            <p:nvPr/>
          </p:nvSpPr>
          <p:spPr>
            <a:xfrm>
              <a:off x="1683825" y="47917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4"/>
            <p:cNvSpPr/>
            <p:nvPr/>
          </p:nvSpPr>
          <p:spPr>
            <a:xfrm>
              <a:off x="2157800" y="4791775"/>
              <a:ext cx="474975" cy="67450"/>
            </a:xfrm>
            <a:custGeom>
              <a:avLst/>
              <a:gdLst/>
              <a:ahLst/>
              <a:cxnLst/>
              <a:rect l="l" t="t" r="r" b="b"/>
              <a:pathLst>
                <a:path w="18999" h="2698" extrusionOk="0">
                  <a:moveTo>
                    <a:pt x="0" y="0"/>
                  </a:moveTo>
                  <a:lnTo>
                    <a:pt x="0" y="2697"/>
                  </a:lnTo>
                  <a:lnTo>
                    <a:pt x="18998" y="2697"/>
                  </a:lnTo>
                  <a:lnTo>
                    <a:pt x="18998"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4"/>
            <p:cNvSpPr/>
            <p:nvPr/>
          </p:nvSpPr>
          <p:spPr>
            <a:xfrm>
              <a:off x="2632750" y="4791775"/>
              <a:ext cx="474500" cy="67450"/>
            </a:xfrm>
            <a:custGeom>
              <a:avLst/>
              <a:gdLst/>
              <a:ahLst/>
              <a:cxnLst/>
              <a:rect l="l" t="t" r="r" b="b"/>
              <a:pathLst>
                <a:path w="18980" h="2698" extrusionOk="0">
                  <a:moveTo>
                    <a:pt x="0" y="0"/>
                  </a:moveTo>
                  <a:lnTo>
                    <a:pt x="0"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4"/>
            <p:cNvSpPr/>
            <p:nvPr/>
          </p:nvSpPr>
          <p:spPr>
            <a:xfrm>
              <a:off x="3106725" y="47917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4"/>
            <p:cNvSpPr/>
            <p:nvPr/>
          </p:nvSpPr>
          <p:spPr>
            <a:xfrm>
              <a:off x="3581675" y="47917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4"/>
            <p:cNvSpPr/>
            <p:nvPr/>
          </p:nvSpPr>
          <p:spPr>
            <a:xfrm>
              <a:off x="4055650" y="47917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4"/>
            <p:cNvSpPr/>
            <p:nvPr/>
          </p:nvSpPr>
          <p:spPr>
            <a:xfrm>
              <a:off x="4530600" y="47917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4"/>
            <p:cNvSpPr/>
            <p:nvPr/>
          </p:nvSpPr>
          <p:spPr>
            <a:xfrm>
              <a:off x="5004575" y="47917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4"/>
            <p:cNvSpPr/>
            <p:nvPr/>
          </p:nvSpPr>
          <p:spPr>
            <a:xfrm>
              <a:off x="5479550" y="47917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4"/>
            <p:cNvSpPr/>
            <p:nvPr/>
          </p:nvSpPr>
          <p:spPr>
            <a:xfrm>
              <a:off x="5954000" y="47917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4"/>
            <p:cNvSpPr/>
            <p:nvPr/>
          </p:nvSpPr>
          <p:spPr>
            <a:xfrm>
              <a:off x="6428475" y="47917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4"/>
            <p:cNvSpPr/>
            <p:nvPr/>
          </p:nvSpPr>
          <p:spPr>
            <a:xfrm>
              <a:off x="6902925" y="4791775"/>
              <a:ext cx="474500" cy="67450"/>
            </a:xfrm>
            <a:custGeom>
              <a:avLst/>
              <a:gdLst/>
              <a:ahLst/>
              <a:cxnLst/>
              <a:rect l="l" t="t" r="r" b="b"/>
              <a:pathLst>
                <a:path w="18980" h="2698" extrusionOk="0">
                  <a:moveTo>
                    <a:pt x="1" y="0"/>
                  </a:moveTo>
                  <a:lnTo>
                    <a:pt x="1" y="2697"/>
                  </a:lnTo>
                  <a:lnTo>
                    <a:pt x="18980" y="2697"/>
                  </a:lnTo>
                  <a:lnTo>
                    <a:pt x="18980"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4"/>
            <p:cNvSpPr/>
            <p:nvPr/>
          </p:nvSpPr>
          <p:spPr>
            <a:xfrm>
              <a:off x="259925" y="8656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4"/>
            <p:cNvSpPr/>
            <p:nvPr/>
          </p:nvSpPr>
          <p:spPr>
            <a:xfrm>
              <a:off x="734900" y="8656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4"/>
            <p:cNvSpPr/>
            <p:nvPr/>
          </p:nvSpPr>
          <p:spPr>
            <a:xfrm>
              <a:off x="1208850" y="8656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4"/>
            <p:cNvSpPr/>
            <p:nvPr/>
          </p:nvSpPr>
          <p:spPr>
            <a:xfrm>
              <a:off x="1683825" y="8656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p:nvPr/>
          </p:nvSpPr>
          <p:spPr>
            <a:xfrm>
              <a:off x="2157800" y="865675"/>
              <a:ext cx="474975" cy="67450"/>
            </a:xfrm>
            <a:custGeom>
              <a:avLst/>
              <a:gdLst/>
              <a:ahLst/>
              <a:cxnLst/>
              <a:rect l="l" t="t" r="r" b="b"/>
              <a:pathLst>
                <a:path w="18999" h="2698" extrusionOk="0">
                  <a:moveTo>
                    <a:pt x="0" y="0"/>
                  </a:moveTo>
                  <a:lnTo>
                    <a:pt x="0" y="2697"/>
                  </a:lnTo>
                  <a:lnTo>
                    <a:pt x="18998" y="2697"/>
                  </a:lnTo>
                  <a:lnTo>
                    <a:pt x="18998"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4"/>
            <p:cNvSpPr/>
            <p:nvPr/>
          </p:nvSpPr>
          <p:spPr>
            <a:xfrm>
              <a:off x="2632750" y="865675"/>
              <a:ext cx="474500" cy="67450"/>
            </a:xfrm>
            <a:custGeom>
              <a:avLst/>
              <a:gdLst/>
              <a:ahLst/>
              <a:cxnLst/>
              <a:rect l="l" t="t" r="r" b="b"/>
              <a:pathLst>
                <a:path w="18980" h="2698" extrusionOk="0">
                  <a:moveTo>
                    <a:pt x="0" y="0"/>
                  </a:moveTo>
                  <a:lnTo>
                    <a:pt x="0" y="2697"/>
                  </a:lnTo>
                  <a:lnTo>
                    <a:pt x="18979" y="2697"/>
                  </a:lnTo>
                  <a:lnTo>
                    <a:pt x="18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4"/>
            <p:cNvSpPr/>
            <p:nvPr/>
          </p:nvSpPr>
          <p:spPr>
            <a:xfrm>
              <a:off x="3106725" y="8656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4"/>
            <p:cNvSpPr/>
            <p:nvPr/>
          </p:nvSpPr>
          <p:spPr>
            <a:xfrm>
              <a:off x="3581675" y="8656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4"/>
            <p:cNvSpPr/>
            <p:nvPr/>
          </p:nvSpPr>
          <p:spPr>
            <a:xfrm>
              <a:off x="4055650" y="8656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4"/>
            <p:cNvSpPr/>
            <p:nvPr/>
          </p:nvSpPr>
          <p:spPr>
            <a:xfrm>
              <a:off x="4530600" y="8656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4"/>
            <p:cNvSpPr/>
            <p:nvPr/>
          </p:nvSpPr>
          <p:spPr>
            <a:xfrm>
              <a:off x="5004575" y="865675"/>
              <a:ext cx="475000" cy="67450"/>
            </a:xfrm>
            <a:custGeom>
              <a:avLst/>
              <a:gdLst/>
              <a:ahLst/>
              <a:cxnLst/>
              <a:rect l="l" t="t" r="r" b="b"/>
              <a:pathLst>
                <a:path w="19000" h="2698" extrusionOk="0">
                  <a:moveTo>
                    <a:pt x="1" y="0"/>
                  </a:moveTo>
                  <a:lnTo>
                    <a:pt x="1" y="2697"/>
                  </a:lnTo>
                  <a:lnTo>
                    <a:pt x="18999" y="2697"/>
                  </a:lnTo>
                  <a:lnTo>
                    <a:pt x="1899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5479550" y="865675"/>
              <a:ext cx="474475" cy="67450"/>
            </a:xfrm>
            <a:custGeom>
              <a:avLst/>
              <a:gdLst/>
              <a:ahLst/>
              <a:cxnLst/>
              <a:rect l="l" t="t" r="r" b="b"/>
              <a:pathLst>
                <a:path w="18979" h="2698" extrusionOk="0">
                  <a:moveTo>
                    <a:pt x="0" y="0"/>
                  </a:moveTo>
                  <a:lnTo>
                    <a:pt x="0" y="2697"/>
                  </a:lnTo>
                  <a:lnTo>
                    <a:pt x="18979" y="2697"/>
                  </a:lnTo>
                  <a:lnTo>
                    <a:pt x="1897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5954000" y="865675"/>
              <a:ext cx="474500" cy="67450"/>
            </a:xfrm>
            <a:custGeom>
              <a:avLst/>
              <a:gdLst/>
              <a:ahLst/>
              <a:cxnLst/>
              <a:rect l="l" t="t" r="r" b="b"/>
              <a:pathLst>
                <a:path w="18980" h="2698" extrusionOk="0">
                  <a:moveTo>
                    <a:pt x="1" y="0"/>
                  </a:moveTo>
                  <a:lnTo>
                    <a:pt x="1" y="2697"/>
                  </a:lnTo>
                  <a:lnTo>
                    <a:pt x="18979" y="2697"/>
                  </a:lnTo>
                  <a:lnTo>
                    <a:pt x="1897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6428475" y="865675"/>
              <a:ext cx="474975" cy="67450"/>
            </a:xfrm>
            <a:custGeom>
              <a:avLst/>
              <a:gdLst/>
              <a:ahLst/>
              <a:cxnLst/>
              <a:rect l="l" t="t" r="r" b="b"/>
              <a:pathLst>
                <a:path w="18999" h="2698" extrusionOk="0">
                  <a:moveTo>
                    <a:pt x="0" y="0"/>
                  </a:moveTo>
                  <a:lnTo>
                    <a:pt x="0" y="2697"/>
                  </a:lnTo>
                  <a:lnTo>
                    <a:pt x="18999" y="2697"/>
                  </a:lnTo>
                  <a:lnTo>
                    <a:pt x="1899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6902925" y="865675"/>
              <a:ext cx="474500" cy="67450"/>
            </a:xfrm>
            <a:custGeom>
              <a:avLst/>
              <a:gdLst/>
              <a:ahLst/>
              <a:cxnLst/>
              <a:rect l="l" t="t" r="r" b="b"/>
              <a:pathLst>
                <a:path w="18980" h="2698" extrusionOk="0">
                  <a:moveTo>
                    <a:pt x="1" y="0"/>
                  </a:moveTo>
                  <a:lnTo>
                    <a:pt x="1" y="2697"/>
                  </a:lnTo>
                  <a:lnTo>
                    <a:pt x="18980" y="2697"/>
                  </a:lnTo>
                  <a:lnTo>
                    <a:pt x="18980"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7297075" y="4405550"/>
              <a:ext cx="80350" cy="386250"/>
            </a:xfrm>
            <a:custGeom>
              <a:avLst/>
              <a:gdLst/>
              <a:ahLst/>
              <a:cxnLst/>
              <a:rect l="l" t="t" r="r" b="b"/>
              <a:pathLst>
                <a:path w="3214" h="15450" extrusionOk="0">
                  <a:moveTo>
                    <a:pt x="1" y="1"/>
                  </a:moveTo>
                  <a:lnTo>
                    <a:pt x="1" y="15449"/>
                  </a:lnTo>
                  <a:lnTo>
                    <a:pt x="3214" y="15449"/>
                  </a:lnTo>
                  <a:lnTo>
                    <a:pt x="3214"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7297575" y="4019825"/>
              <a:ext cx="79850" cy="386250"/>
            </a:xfrm>
            <a:custGeom>
              <a:avLst/>
              <a:gdLst/>
              <a:ahLst/>
              <a:cxnLst/>
              <a:rect l="l" t="t" r="r" b="b"/>
              <a:pathLst>
                <a:path w="3194" h="15450" extrusionOk="0">
                  <a:moveTo>
                    <a:pt x="1" y="1"/>
                  </a:moveTo>
                  <a:lnTo>
                    <a:pt x="1" y="15449"/>
                  </a:lnTo>
                  <a:lnTo>
                    <a:pt x="3194" y="15449"/>
                  </a:lnTo>
                  <a:lnTo>
                    <a:pt x="3194"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7297575" y="3634125"/>
              <a:ext cx="79850" cy="385725"/>
            </a:xfrm>
            <a:custGeom>
              <a:avLst/>
              <a:gdLst/>
              <a:ahLst/>
              <a:cxnLst/>
              <a:rect l="l" t="t" r="r" b="b"/>
              <a:pathLst>
                <a:path w="3194" h="15429" extrusionOk="0">
                  <a:moveTo>
                    <a:pt x="1" y="0"/>
                  </a:moveTo>
                  <a:lnTo>
                    <a:pt x="1" y="15429"/>
                  </a:lnTo>
                  <a:lnTo>
                    <a:pt x="3194" y="15429"/>
                  </a:lnTo>
                  <a:lnTo>
                    <a:pt x="3194"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4"/>
            <p:cNvSpPr/>
            <p:nvPr/>
          </p:nvSpPr>
          <p:spPr>
            <a:xfrm>
              <a:off x="7297075" y="3248400"/>
              <a:ext cx="80350" cy="385750"/>
            </a:xfrm>
            <a:custGeom>
              <a:avLst/>
              <a:gdLst/>
              <a:ahLst/>
              <a:cxnLst/>
              <a:rect l="l" t="t" r="r" b="b"/>
              <a:pathLst>
                <a:path w="3214" h="15430" extrusionOk="0">
                  <a:moveTo>
                    <a:pt x="1" y="0"/>
                  </a:moveTo>
                  <a:lnTo>
                    <a:pt x="1" y="15429"/>
                  </a:lnTo>
                  <a:lnTo>
                    <a:pt x="3214" y="15429"/>
                  </a:lnTo>
                  <a:lnTo>
                    <a:pt x="3214"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4"/>
            <p:cNvSpPr/>
            <p:nvPr/>
          </p:nvSpPr>
          <p:spPr>
            <a:xfrm>
              <a:off x="7297575" y="2862175"/>
              <a:ext cx="79850" cy="386250"/>
            </a:xfrm>
            <a:custGeom>
              <a:avLst/>
              <a:gdLst/>
              <a:ahLst/>
              <a:cxnLst/>
              <a:rect l="l" t="t" r="r" b="b"/>
              <a:pathLst>
                <a:path w="3194" h="15450" extrusionOk="0">
                  <a:moveTo>
                    <a:pt x="1" y="1"/>
                  </a:moveTo>
                  <a:lnTo>
                    <a:pt x="1" y="15449"/>
                  </a:lnTo>
                  <a:lnTo>
                    <a:pt x="3194" y="15449"/>
                  </a:lnTo>
                  <a:lnTo>
                    <a:pt x="3194"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4"/>
            <p:cNvSpPr/>
            <p:nvPr/>
          </p:nvSpPr>
          <p:spPr>
            <a:xfrm>
              <a:off x="7297075" y="2476475"/>
              <a:ext cx="80350" cy="386225"/>
            </a:xfrm>
            <a:custGeom>
              <a:avLst/>
              <a:gdLst/>
              <a:ahLst/>
              <a:cxnLst/>
              <a:rect l="l" t="t" r="r" b="b"/>
              <a:pathLst>
                <a:path w="3214" h="15449" extrusionOk="0">
                  <a:moveTo>
                    <a:pt x="1" y="0"/>
                  </a:moveTo>
                  <a:lnTo>
                    <a:pt x="1" y="15449"/>
                  </a:lnTo>
                  <a:lnTo>
                    <a:pt x="3214" y="15449"/>
                  </a:lnTo>
                  <a:lnTo>
                    <a:pt x="3214"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a:off x="7297075" y="2090250"/>
              <a:ext cx="80350" cy="386250"/>
            </a:xfrm>
            <a:custGeom>
              <a:avLst/>
              <a:gdLst/>
              <a:ahLst/>
              <a:cxnLst/>
              <a:rect l="l" t="t" r="r" b="b"/>
              <a:pathLst>
                <a:path w="3214" h="15450" extrusionOk="0">
                  <a:moveTo>
                    <a:pt x="1" y="1"/>
                  </a:moveTo>
                  <a:lnTo>
                    <a:pt x="1" y="15449"/>
                  </a:lnTo>
                  <a:lnTo>
                    <a:pt x="3214" y="15449"/>
                  </a:lnTo>
                  <a:lnTo>
                    <a:pt x="3214"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a:off x="7297075" y="1704525"/>
              <a:ext cx="80350" cy="386250"/>
            </a:xfrm>
            <a:custGeom>
              <a:avLst/>
              <a:gdLst/>
              <a:ahLst/>
              <a:cxnLst/>
              <a:rect l="l" t="t" r="r" b="b"/>
              <a:pathLst>
                <a:path w="3214" h="15450" extrusionOk="0">
                  <a:moveTo>
                    <a:pt x="1" y="1"/>
                  </a:moveTo>
                  <a:lnTo>
                    <a:pt x="1" y="15449"/>
                  </a:lnTo>
                  <a:lnTo>
                    <a:pt x="3214" y="15449"/>
                  </a:lnTo>
                  <a:lnTo>
                    <a:pt x="3214"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4"/>
            <p:cNvSpPr/>
            <p:nvPr/>
          </p:nvSpPr>
          <p:spPr>
            <a:xfrm>
              <a:off x="7297075" y="1318825"/>
              <a:ext cx="80350" cy="385725"/>
            </a:xfrm>
            <a:custGeom>
              <a:avLst/>
              <a:gdLst/>
              <a:ahLst/>
              <a:cxnLst/>
              <a:rect l="l" t="t" r="r" b="b"/>
              <a:pathLst>
                <a:path w="3214" h="15429" extrusionOk="0">
                  <a:moveTo>
                    <a:pt x="1" y="0"/>
                  </a:moveTo>
                  <a:lnTo>
                    <a:pt x="1" y="15429"/>
                  </a:lnTo>
                  <a:lnTo>
                    <a:pt x="3214" y="15429"/>
                  </a:lnTo>
                  <a:lnTo>
                    <a:pt x="3214"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4"/>
            <p:cNvSpPr/>
            <p:nvPr/>
          </p:nvSpPr>
          <p:spPr>
            <a:xfrm>
              <a:off x="7297575" y="933100"/>
              <a:ext cx="79850" cy="385750"/>
            </a:xfrm>
            <a:custGeom>
              <a:avLst/>
              <a:gdLst/>
              <a:ahLst/>
              <a:cxnLst/>
              <a:rect l="l" t="t" r="r" b="b"/>
              <a:pathLst>
                <a:path w="3194" h="15430" extrusionOk="0">
                  <a:moveTo>
                    <a:pt x="1" y="0"/>
                  </a:moveTo>
                  <a:lnTo>
                    <a:pt x="1" y="15429"/>
                  </a:lnTo>
                  <a:lnTo>
                    <a:pt x="3194" y="15429"/>
                  </a:lnTo>
                  <a:lnTo>
                    <a:pt x="3194"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4"/>
            <p:cNvSpPr/>
            <p:nvPr/>
          </p:nvSpPr>
          <p:spPr>
            <a:xfrm>
              <a:off x="259925" y="4405550"/>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4"/>
            <p:cNvSpPr/>
            <p:nvPr/>
          </p:nvSpPr>
          <p:spPr>
            <a:xfrm>
              <a:off x="259925" y="4019825"/>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259925" y="3634125"/>
              <a:ext cx="80350" cy="385725"/>
            </a:xfrm>
            <a:custGeom>
              <a:avLst/>
              <a:gdLst/>
              <a:ahLst/>
              <a:cxnLst/>
              <a:rect l="l" t="t" r="r" b="b"/>
              <a:pathLst>
                <a:path w="3214" h="15429" extrusionOk="0">
                  <a:moveTo>
                    <a:pt x="1" y="0"/>
                  </a:moveTo>
                  <a:lnTo>
                    <a:pt x="1" y="15429"/>
                  </a:lnTo>
                  <a:lnTo>
                    <a:pt x="3213" y="15429"/>
                  </a:lnTo>
                  <a:lnTo>
                    <a:pt x="3213"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259925" y="3248400"/>
              <a:ext cx="80350" cy="385750"/>
            </a:xfrm>
            <a:custGeom>
              <a:avLst/>
              <a:gdLst/>
              <a:ahLst/>
              <a:cxnLst/>
              <a:rect l="l" t="t" r="r" b="b"/>
              <a:pathLst>
                <a:path w="3214" h="15430" extrusionOk="0">
                  <a:moveTo>
                    <a:pt x="1" y="0"/>
                  </a:moveTo>
                  <a:lnTo>
                    <a:pt x="1" y="15429"/>
                  </a:lnTo>
                  <a:lnTo>
                    <a:pt x="3213" y="15429"/>
                  </a:lnTo>
                  <a:lnTo>
                    <a:pt x="3213"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259925" y="2862175"/>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259925" y="2476475"/>
              <a:ext cx="80350" cy="386225"/>
            </a:xfrm>
            <a:custGeom>
              <a:avLst/>
              <a:gdLst/>
              <a:ahLst/>
              <a:cxnLst/>
              <a:rect l="l" t="t" r="r" b="b"/>
              <a:pathLst>
                <a:path w="3214" h="15449" extrusionOk="0">
                  <a:moveTo>
                    <a:pt x="1" y="0"/>
                  </a:moveTo>
                  <a:lnTo>
                    <a:pt x="1" y="15449"/>
                  </a:lnTo>
                  <a:lnTo>
                    <a:pt x="3213" y="15449"/>
                  </a:lnTo>
                  <a:lnTo>
                    <a:pt x="3213"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259925" y="2090250"/>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259925" y="1704525"/>
              <a:ext cx="80350" cy="386250"/>
            </a:xfrm>
            <a:custGeom>
              <a:avLst/>
              <a:gdLst/>
              <a:ahLst/>
              <a:cxnLst/>
              <a:rect l="l" t="t" r="r" b="b"/>
              <a:pathLst>
                <a:path w="3214" h="15450" extrusionOk="0">
                  <a:moveTo>
                    <a:pt x="1" y="1"/>
                  </a:moveTo>
                  <a:lnTo>
                    <a:pt x="1" y="15449"/>
                  </a:lnTo>
                  <a:lnTo>
                    <a:pt x="3213" y="15449"/>
                  </a:lnTo>
                  <a:lnTo>
                    <a:pt x="3213"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259925" y="1318825"/>
              <a:ext cx="80350" cy="385725"/>
            </a:xfrm>
            <a:custGeom>
              <a:avLst/>
              <a:gdLst/>
              <a:ahLst/>
              <a:cxnLst/>
              <a:rect l="l" t="t" r="r" b="b"/>
              <a:pathLst>
                <a:path w="3214" h="15429" extrusionOk="0">
                  <a:moveTo>
                    <a:pt x="1" y="0"/>
                  </a:moveTo>
                  <a:lnTo>
                    <a:pt x="1" y="15429"/>
                  </a:lnTo>
                  <a:lnTo>
                    <a:pt x="3213" y="15429"/>
                  </a:lnTo>
                  <a:lnTo>
                    <a:pt x="3213"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4"/>
            <p:cNvSpPr/>
            <p:nvPr/>
          </p:nvSpPr>
          <p:spPr>
            <a:xfrm>
              <a:off x="259925" y="933100"/>
              <a:ext cx="80350" cy="385750"/>
            </a:xfrm>
            <a:custGeom>
              <a:avLst/>
              <a:gdLst/>
              <a:ahLst/>
              <a:cxnLst/>
              <a:rect l="l" t="t" r="r" b="b"/>
              <a:pathLst>
                <a:path w="3214" h="15430" extrusionOk="0">
                  <a:moveTo>
                    <a:pt x="1" y="0"/>
                  </a:moveTo>
                  <a:lnTo>
                    <a:pt x="1" y="15429"/>
                  </a:lnTo>
                  <a:lnTo>
                    <a:pt x="3213" y="15429"/>
                  </a:lnTo>
                  <a:lnTo>
                    <a:pt x="3213"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4"/>
            <p:cNvSpPr/>
            <p:nvPr/>
          </p:nvSpPr>
          <p:spPr>
            <a:xfrm>
              <a:off x="337775" y="931125"/>
              <a:ext cx="6961825" cy="3862650"/>
            </a:xfrm>
            <a:custGeom>
              <a:avLst/>
              <a:gdLst/>
              <a:ahLst/>
              <a:cxnLst/>
              <a:rect l="l" t="t" r="r" b="b"/>
              <a:pathLst>
                <a:path w="278473" h="154506" extrusionOk="0">
                  <a:moveTo>
                    <a:pt x="278294" y="159"/>
                  </a:moveTo>
                  <a:lnTo>
                    <a:pt x="278294" y="154347"/>
                  </a:lnTo>
                  <a:lnTo>
                    <a:pt x="198" y="154347"/>
                  </a:lnTo>
                  <a:lnTo>
                    <a:pt x="198" y="159"/>
                  </a:lnTo>
                  <a:close/>
                  <a:moveTo>
                    <a:pt x="0" y="0"/>
                  </a:moveTo>
                  <a:lnTo>
                    <a:pt x="0" y="154505"/>
                  </a:lnTo>
                  <a:lnTo>
                    <a:pt x="278472" y="154505"/>
                  </a:lnTo>
                  <a:lnTo>
                    <a:pt x="2784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6557375" y="4824000"/>
              <a:ext cx="209750" cy="7950"/>
            </a:xfrm>
            <a:custGeom>
              <a:avLst/>
              <a:gdLst/>
              <a:ahLst/>
              <a:cxnLst/>
              <a:rect l="l" t="t" r="r" b="b"/>
              <a:pathLst>
                <a:path w="8390" h="318" extrusionOk="0">
                  <a:moveTo>
                    <a:pt x="0" y="0"/>
                  </a:moveTo>
                  <a:lnTo>
                    <a:pt x="0"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6086375"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5609925"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5139425"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4662975" y="4824000"/>
              <a:ext cx="209750" cy="7950"/>
            </a:xfrm>
            <a:custGeom>
              <a:avLst/>
              <a:gdLst/>
              <a:ahLst/>
              <a:cxnLst/>
              <a:rect l="l" t="t" r="r" b="b"/>
              <a:pathLst>
                <a:path w="8390" h="318" extrusionOk="0">
                  <a:moveTo>
                    <a:pt x="1" y="0"/>
                  </a:moveTo>
                  <a:lnTo>
                    <a:pt x="1" y="318"/>
                  </a:lnTo>
                  <a:lnTo>
                    <a:pt x="8390" y="318"/>
                  </a:lnTo>
                  <a:lnTo>
                    <a:pt x="8390"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
            <p:cNvSpPr/>
            <p:nvPr/>
          </p:nvSpPr>
          <p:spPr>
            <a:xfrm>
              <a:off x="4192000" y="4824000"/>
              <a:ext cx="209725" cy="7950"/>
            </a:xfrm>
            <a:custGeom>
              <a:avLst/>
              <a:gdLst/>
              <a:ahLst/>
              <a:cxnLst/>
              <a:rect l="l" t="t" r="r" b="b"/>
              <a:pathLst>
                <a:path w="8389" h="318" extrusionOk="0">
                  <a:moveTo>
                    <a:pt x="0" y="0"/>
                  </a:moveTo>
                  <a:lnTo>
                    <a:pt x="0"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4"/>
            <p:cNvSpPr/>
            <p:nvPr/>
          </p:nvSpPr>
          <p:spPr>
            <a:xfrm>
              <a:off x="3715550" y="4824000"/>
              <a:ext cx="209725" cy="7950"/>
            </a:xfrm>
            <a:custGeom>
              <a:avLst/>
              <a:gdLst/>
              <a:ahLst/>
              <a:cxnLst/>
              <a:rect l="l" t="t" r="r" b="b"/>
              <a:pathLst>
                <a:path w="8389" h="318" extrusionOk="0">
                  <a:moveTo>
                    <a:pt x="0" y="0"/>
                  </a:moveTo>
                  <a:lnTo>
                    <a:pt x="0"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3245050" y="4824000"/>
              <a:ext cx="209725" cy="7950"/>
            </a:xfrm>
            <a:custGeom>
              <a:avLst/>
              <a:gdLst/>
              <a:ahLst/>
              <a:cxnLst/>
              <a:rect l="l" t="t" r="r" b="b"/>
              <a:pathLst>
                <a:path w="8389" h="318" extrusionOk="0">
                  <a:moveTo>
                    <a:pt x="0" y="0"/>
                  </a:moveTo>
                  <a:lnTo>
                    <a:pt x="0"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2768600" y="4824000"/>
              <a:ext cx="209725" cy="7950"/>
            </a:xfrm>
            <a:custGeom>
              <a:avLst/>
              <a:gdLst/>
              <a:ahLst/>
              <a:cxnLst/>
              <a:rect l="l" t="t" r="r" b="b"/>
              <a:pathLst>
                <a:path w="8389" h="318" extrusionOk="0">
                  <a:moveTo>
                    <a:pt x="0" y="0"/>
                  </a:moveTo>
                  <a:lnTo>
                    <a:pt x="0"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2297600" y="4824000"/>
              <a:ext cx="209750" cy="7950"/>
            </a:xfrm>
            <a:custGeom>
              <a:avLst/>
              <a:gdLst/>
              <a:ahLst/>
              <a:cxnLst/>
              <a:rect l="l" t="t" r="r" b="b"/>
              <a:pathLst>
                <a:path w="8390" h="318" extrusionOk="0">
                  <a:moveTo>
                    <a:pt x="0" y="0"/>
                  </a:moveTo>
                  <a:lnTo>
                    <a:pt x="0"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a:off x="1821150"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a:off x="1350650"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4"/>
            <p:cNvSpPr/>
            <p:nvPr/>
          </p:nvSpPr>
          <p:spPr>
            <a:xfrm>
              <a:off x="874200" y="4824000"/>
              <a:ext cx="209750" cy="7950"/>
            </a:xfrm>
            <a:custGeom>
              <a:avLst/>
              <a:gdLst/>
              <a:ahLst/>
              <a:cxnLst/>
              <a:rect l="l" t="t" r="r" b="b"/>
              <a:pathLst>
                <a:path w="8390" h="318" extrusionOk="0">
                  <a:moveTo>
                    <a:pt x="1" y="0"/>
                  </a:moveTo>
                  <a:lnTo>
                    <a:pt x="1" y="318"/>
                  </a:lnTo>
                  <a:lnTo>
                    <a:pt x="8389" y="318"/>
                  </a:lnTo>
                  <a:lnTo>
                    <a:pt x="8389" y="0"/>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4"/>
            <p:cNvSpPr/>
            <p:nvPr/>
          </p:nvSpPr>
          <p:spPr>
            <a:xfrm>
              <a:off x="403200" y="4824000"/>
              <a:ext cx="209750" cy="7950"/>
            </a:xfrm>
            <a:custGeom>
              <a:avLst/>
              <a:gdLst/>
              <a:ahLst/>
              <a:cxnLst/>
              <a:rect l="l" t="t" r="r" b="b"/>
              <a:pathLst>
                <a:path w="8390" h="318" extrusionOk="0">
                  <a:moveTo>
                    <a:pt x="1" y="0"/>
                  </a:moveTo>
                  <a:lnTo>
                    <a:pt x="1" y="318"/>
                  </a:lnTo>
                  <a:lnTo>
                    <a:pt x="8390" y="318"/>
                  </a:lnTo>
                  <a:lnTo>
                    <a:pt x="8390"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4"/>
            <p:cNvSpPr/>
            <p:nvPr/>
          </p:nvSpPr>
          <p:spPr>
            <a:xfrm>
              <a:off x="7035300" y="4824000"/>
              <a:ext cx="209750" cy="7950"/>
            </a:xfrm>
            <a:custGeom>
              <a:avLst/>
              <a:gdLst/>
              <a:ahLst/>
              <a:cxnLst/>
              <a:rect l="l" t="t" r="r" b="b"/>
              <a:pathLst>
                <a:path w="8390" h="318" extrusionOk="0">
                  <a:moveTo>
                    <a:pt x="1" y="0"/>
                  </a:moveTo>
                  <a:lnTo>
                    <a:pt x="1" y="318"/>
                  </a:lnTo>
                  <a:lnTo>
                    <a:pt x="8390" y="318"/>
                  </a:lnTo>
                  <a:lnTo>
                    <a:pt x="8390" y="0"/>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a:off x="6557375" y="897400"/>
              <a:ext cx="209750" cy="7950"/>
            </a:xfrm>
            <a:custGeom>
              <a:avLst/>
              <a:gdLst/>
              <a:ahLst/>
              <a:cxnLst/>
              <a:rect l="l" t="t" r="r" b="b"/>
              <a:pathLst>
                <a:path w="8390" h="318" extrusionOk="0">
                  <a:moveTo>
                    <a:pt x="0" y="1"/>
                  </a:moveTo>
                  <a:lnTo>
                    <a:pt x="0"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6086375"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4"/>
            <p:cNvSpPr/>
            <p:nvPr/>
          </p:nvSpPr>
          <p:spPr>
            <a:xfrm>
              <a:off x="5609925"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4"/>
            <p:cNvSpPr/>
            <p:nvPr/>
          </p:nvSpPr>
          <p:spPr>
            <a:xfrm>
              <a:off x="5139425"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a:off x="4662975" y="897400"/>
              <a:ext cx="209750" cy="7950"/>
            </a:xfrm>
            <a:custGeom>
              <a:avLst/>
              <a:gdLst/>
              <a:ahLst/>
              <a:cxnLst/>
              <a:rect l="l" t="t" r="r" b="b"/>
              <a:pathLst>
                <a:path w="8390" h="318" extrusionOk="0">
                  <a:moveTo>
                    <a:pt x="1" y="1"/>
                  </a:moveTo>
                  <a:lnTo>
                    <a:pt x="1" y="318"/>
                  </a:lnTo>
                  <a:lnTo>
                    <a:pt x="8390" y="318"/>
                  </a:lnTo>
                  <a:lnTo>
                    <a:pt x="8390"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4192000" y="897400"/>
              <a:ext cx="209725" cy="7950"/>
            </a:xfrm>
            <a:custGeom>
              <a:avLst/>
              <a:gdLst/>
              <a:ahLst/>
              <a:cxnLst/>
              <a:rect l="l" t="t" r="r" b="b"/>
              <a:pathLst>
                <a:path w="8389" h="318" extrusionOk="0">
                  <a:moveTo>
                    <a:pt x="0" y="1"/>
                  </a:moveTo>
                  <a:lnTo>
                    <a:pt x="0"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3715550" y="897400"/>
              <a:ext cx="209725" cy="7950"/>
            </a:xfrm>
            <a:custGeom>
              <a:avLst/>
              <a:gdLst/>
              <a:ahLst/>
              <a:cxnLst/>
              <a:rect l="l" t="t" r="r" b="b"/>
              <a:pathLst>
                <a:path w="8389" h="318" extrusionOk="0">
                  <a:moveTo>
                    <a:pt x="0" y="1"/>
                  </a:moveTo>
                  <a:lnTo>
                    <a:pt x="0"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3245050" y="897400"/>
              <a:ext cx="209725" cy="7950"/>
            </a:xfrm>
            <a:custGeom>
              <a:avLst/>
              <a:gdLst/>
              <a:ahLst/>
              <a:cxnLst/>
              <a:rect l="l" t="t" r="r" b="b"/>
              <a:pathLst>
                <a:path w="8389" h="318" extrusionOk="0">
                  <a:moveTo>
                    <a:pt x="0" y="1"/>
                  </a:moveTo>
                  <a:lnTo>
                    <a:pt x="0"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2768600" y="897400"/>
              <a:ext cx="209725" cy="7950"/>
            </a:xfrm>
            <a:custGeom>
              <a:avLst/>
              <a:gdLst/>
              <a:ahLst/>
              <a:cxnLst/>
              <a:rect l="l" t="t" r="r" b="b"/>
              <a:pathLst>
                <a:path w="8389" h="318" extrusionOk="0">
                  <a:moveTo>
                    <a:pt x="0" y="1"/>
                  </a:moveTo>
                  <a:lnTo>
                    <a:pt x="0"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2297600" y="897400"/>
              <a:ext cx="209750" cy="7950"/>
            </a:xfrm>
            <a:custGeom>
              <a:avLst/>
              <a:gdLst/>
              <a:ahLst/>
              <a:cxnLst/>
              <a:rect l="l" t="t" r="r" b="b"/>
              <a:pathLst>
                <a:path w="8390" h="318" extrusionOk="0">
                  <a:moveTo>
                    <a:pt x="0" y="1"/>
                  </a:moveTo>
                  <a:lnTo>
                    <a:pt x="0" y="318"/>
                  </a:lnTo>
                  <a:lnTo>
                    <a:pt x="8389" y="318"/>
                  </a:lnTo>
                  <a:lnTo>
                    <a:pt x="83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1821150"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4"/>
            <p:cNvSpPr/>
            <p:nvPr/>
          </p:nvSpPr>
          <p:spPr>
            <a:xfrm>
              <a:off x="1350650"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874200" y="897400"/>
              <a:ext cx="209750" cy="7950"/>
            </a:xfrm>
            <a:custGeom>
              <a:avLst/>
              <a:gdLst/>
              <a:ahLst/>
              <a:cxnLst/>
              <a:rect l="l" t="t" r="r" b="b"/>
              <a:pathLst>
                <a:path w="8390" h="318" extrusionOk="0">
                  <a:moveTo>
                    <a:pt x="1" y="1"/>
                  </a:moveTo>
                  <a:lnTo>
                    <a:pt x="1" y="318"/>
                  </a:lnTo>
                  <a:lnTo>
                    <a:pt x="8389" y="318"/>
                  </a:lnTo>
                  <a:lnTo>
                    <a:pt x="8389"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403200" y="897400"/>
              <a:ext cx="209750" cy="7950"/>
            </a:xfrm>
            <a:custGeom>
              <a:avLst/>
              <a:gdLst/>
              <a:ahLst/>
              <a:cxnLst/>
              <a:rect l="l" t="t" r="r" b="b"/>
              <a:pathLst>
                <a:path w="8390" h="318" extrusionOk="0">
                  <a:moveTo>
                    <a:pt x="1" y="1"/>
                  </a:moveTo>
                  <a:lnTo>
                    <a:pt x="1" y="318"/>
                  </a:lnTo>
                  <a:lnTo>
                    <a:pt x="8390" y="318"/>
                  </a:lnTo>
                  <a:lnTo>
                    <a:pt x="8390"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7035300" y="897400"/>
              <a:ext cx="209750" cy="7950"/>
            </a:xfrm>
            <a:custGeom>
              <a:avLst/>
              <a:gdLst/>
              <a:ahLst/>
              <a:cxnLst/>
              <a:rect l="l" t="t" r="r" b="b"/>
              <a:pathLst>
                <a:path w="8390" h="318" extrusionOk="0">
                  <a:moveTo>
                    <a:pt x="1" y="1"/>
                  </a:moveTo>
                  <a:lnTo>
                    <a:pt x="1" y="318"/>
                  </a:lnTo>
                  <a:lnTo>
                    <a:pt x="8390" y="318"/>
                  </a:lnTo>
                  <a:lnTo>
                    <a:pt x="8390"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403200" y="897400"/>
              <a:ext cx="209750" cy="7950"/>
            </a:xfrm>
            <a:custGeom>
              <a:avLst/>
              <a:gdLst/>
              <a:ahLst/>
              <a:cxnLst/>
              <a:rect l="l" t="t" r="r" b="b"/>
              <a:pathLst>
                <a:path w="8390" h="318" extrusionOk="0">
                  <a:moveTo>
                    <a:pt x="1" y="1"/>
                  </a:moveTo>
                  <a:lnTo>
                    <a:pt x="1" y="318"/>
                  </a:lnTo>
                  <a:lnTo>
                    <a:pt x="8390" y="318"/>
                  </a:lnTo>
                  <a:lnTo>
                    <a:pt x="8390"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298100" y="1035725"/>
              <a:ext cx="9450" cy="176025"/>
            </a:xfrm>
            <a:custGeom>
              <a:avLst/>
              <a:gdLst/>
              <a:ahLst/>
              <a:cxnLst/>
              <a:rect l="l" t="t" r="r" b="b"/>
              <a:pathLst>
                <a:path w="378" h="7041" extrusionOk="0">
                  <a:moveTo>
                    <a:pt x="1" y="1"/>
                  </a:moveTo>
                  <a:lnTo>
                    <a:pt x="1" y="7041"/>
                  </a:lnTo>
                  <a:lnTo>
                    <a:pt x="377" y="704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298100" y="142342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298100" y="1808150"/>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298100" y="2196350"/>
              <a:ext cx="9450" cy="176525"/>
            </a:xfrm>
            <a:custGeom>
              <a:avLst/>
              <a:gdLst/>
              <a:ahLst/>
              <a:cxnLst/>
              <a:rect l="l" t="t" r="r" b="b"/>
              <a:pathLst>
                <a:path w="378" h="7061" extrusionOk="0">
                  <a:moveTo>
                    <a:pt x="1" y="1"/>
                  </a:moveTo>
                  <a:lnTo>
                    <a:pt x="1" y="7060"/>
                  </a:lnTo>
                  <a:lnTo>
                    <a:pt x="377" y="7060"/>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298100" y="258107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298100" y="296877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4"/>
            <p:cNvSpPr/>
            <p:nvPr/>
          </p:nvSpPr>
          <p:spPr>
            <a:xfrm>
              <a:off x="298100" y="3353500"/>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298100" y="3741700"/>
              <a:ext cx="9450" cy="176525"/>
            </a:xfrm>
            <a:custGeom>
              <a:avLst/>
              <a:gdLst/>
              <a:ahLst/>
              <a:cxnLst/>
              <a:rect l="l" t="t" r="r" b="b"/>
              <a:pathLst>
                <a:path w="378" h="7061" extrusionOk="0">
                  <a:moveTo>
                    <a:pt x="1" y="1"/>
                  </a:moveTo>
                  <a:lnTo>
                    <a:pt x="1" y="7060"/>
                  </a:lnTo>
                  <a:lnTo>
                    <a:pt x="377" y="7060"/>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298100" y="412642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298100" y="4514125"/>
              <a:ext cx="9450" cy="176525"/>
            </a:xfrm>
            <a:custGeom>
              <a:avLst/>
              <a:gdLst/>
              <a:ahLst/>
              <a:cxnLst/>
              <a:rect l="l" t="t" r="r" b="b"/>
              <a:pathLst>
                <a:path w="378" h="7061" extrusionOk="0">
                  <a:moveTo>
                    <a:pt x="1" y="1"/>
                  </a:moveTo>
                  <a:lnTo>
                    <a:pt x="1" y="7061"/>
                  </a:lnTo>
                  <a:lnTo>
                    <a:pt x="377" y="7061"/>
                  </a:lnTo>
                  <a:lnTo>
                    <a:pt x="377"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7335250" y="1035725"/>
              <a:ext cx="9450" cy="176025"/>
            </a:xfrm>
            <a:custGeom>
              <a:avLst/>
              <a:gdLst/>
              <a:ahLst/>
              <a:cxnLst/>
              <a:rect l="l" t="t" r="r" b="b"/>
              <a:pathLst>
                <a:path w="378" h="7041" extrusionOk="0">
                  <a:moveTo>
                    <a:pt x="1" y="1"/>
                  </a:moveTo>
                  <a:lnTo>
                    <a:pt x="1" y="7041"/>
                  </a:lnTo>
                  <a:lnTo>
                    <a:pt x="378" y="704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7335250" y="142342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7335250" y="1808150"/>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7335250" y="2196350"/>
              <a:ext cx="9450" cy="176525"/>
            </a:xfrm>
            <a:custGeom>
              <a:avLst/>
              <a:gdLst/>
              <a:ahLst/>
              <a:cxnLst/>
              <a:rect l="l" t="t" r="r" b="b"/>
              <a:pathLst>
                <a:path w="378" h="7061" extrusionOk="0">
                  <a:moveTo>
                    <a:pt x="1" y="1"/>
                  </a:moveTo>
                  <a:lnTo>
                    <a:pt x="1" y="7060"/>
                  </a:lnTo>
                  <a:lnTo>
                    <a:pt x="378" y="7060"/>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7335250" y="258107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7335250" y="296877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7335250" y="3353500"/>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7335250" y="3741700"/>
              <a:ext cx="9450" cy="176525"/>
            </a:xfrm>
            <a:custGeom>
              <a:avLst/>
              <a:gdLst/>
              <a:ahLst/>
              <a:cxnLst/>
              <a:rect l="l" t="t" r="r" b="b"/>
              <a:pathLst>
                <a:path w="378" h="7061" extrusionOk="0">
                  <a:moveTo>
                    <a:pt x="1" y="1"/>
                  </a:moveTo>
                  <a:lnTo>
                    <a:pt x="1" y="7060"/>
                  </a:lnTo>
                  <a:lnTo>
                    <a:pt x="378" y="7060"/>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7335250" y="412642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7335250" y="4514125"/>
              <a:ext cx="9450" cy="176525"/>
            </a:xfrm>
            <a:custGeom>
              <a:avLst/>
              <a:gdLst/>
              <a:ahLst/>
              <a:cxnLst/>
              <a:rect l="l" t="t" r="r" b="b"/>
              <a:pathLst>
                <a:path w="378" h="7061" extrusionOk="0">
                  <a:moveTo>
                    <a:pt x="1" y="1"/>
                  </a:moveTo>
                  <a:lnTo>
                    <a:pt x="1" y="7061"/>
                  </a:lnTo>
                  <a:lnTo>
                    <a:pt x="378" y="7061"/>
                  </a:lnTo>
                  <a:lnTo>
                    <a:pt x="378" y="1"/>
                  </a:lnTo>
                  <a:close/>
                </a:path>
              </a:pathLst>
            </a:custGeom>
            <a:solidFill>
              <a:srgbClr val="8D6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9419244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40"/>
        <p:cNvGrpSpPr/>
        <p:nvPr/>
      </p:nvGrpSpPr>
      <p:grpSpPr>
        <a:xfrm>
          <a:off x="0" y="0"/>
          <a:ext cx="0" cy="0"/>
          <a:chOff x="0" y="0"/>
          <a:chExt cx="0" cy="0"/>
        </a:xfrm>
      </p:grpSpPr>
      <p:pic>
        <p:nvPicPr>
          <p:cNvPr id="1141" name="Google Shape;1141;p13"/>
          <p:cNvPicPr preferRelativeResize="0"/>
          <p:nvPr/>
        </p:nvPicPr>
        <p:blipFill>
          <a:blip r:embed="rId2">
            <a:alphaModFix amt="62000"/>
          </a:blip>
          <a:stretch>
            <a:fillRect/>
          </a:stretch>
        </p:blipFill>
        <p:spPr>
          <a:xfrm>
            <a:off x="3" y="1"/>
            <a:ext cx="12192004" cy="6857999"/>
          </a:xfrm>
          <a:prstGeom prst="rect">
            <a:avLst/>
          </a:prstGeom>
          <a:noFill/>
          <a:ln>
            <a:noFill/>
          </a:ln>
        </p:spPr>
      </p:pic>
      <p:grpSp>
        <p:nvGrpSpPr>
          <p:cNvPr id="1142" name="Google Shape;1142;p13"/>
          <p:cNvGrpSpPr/>
          <p:nvPr/>
        </p:nvGrpSpPr>
        <p:grpSpPr>
          <a:xfrm>
            <a:off x="951107" y="266944"/>
            <a:ext cx="10289787" cy="6120659"/>
            <a:chOff x="238125" y="732525"/>
            <a:chExt cx="7130500" cy="4241425"/>
          </a:xfrm>
        </p:grpSpPr>
        <p:sp>
          <p:nvSpPr>
            <p:cNvPr id="1143" name="Google Shape;1143;p13"/>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3"/>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3"/>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3"/>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3"/>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3"/>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3"/>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3"/>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3"/>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3"/>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3"/>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3"/>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3"/>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3"/>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3"/>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3"/>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3"/>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3"/>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3"/>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3"/>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3"/>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3"/>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3"/>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3"/>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3"/>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3"/>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3"/>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3"/>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3"/>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3"/>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3"/>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3"/>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3"/>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3"/>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3"/>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3"/>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3"/>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3"/>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3"/>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3"/>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3"/>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3"/>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3"/>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3"/>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3"/>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3"/>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3"/>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3"/>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3"/>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3"/>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3"/>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3"/>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3"/>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3"/>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3"/>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3"/>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3"/>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7" name="Google Shape;1257;p13"/>
          <p:cNvSpPr txBox="1">
            <a:spLocks noGrp="1"/>
          </p:cNvSpPr>
          <p:nvPr>
            <p:ph type="title"/>
          </p:nvPr>
        </p:nvSpPr>
        <p:spPr>
          <a:xfrm>
            <a:off x="960000" y="593367"/>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8" name="Google Shape;1258;p13"/>
          <p:cNvSpPr txBox="1">
            <a:spLocks noGrp="1"/>
          </p:cNvSpPr>
          <p:nvPr>
            <p:ph type="title" idx="2"/>
          </p:nvPr>
        </p:nvSpPr>
        <p:spPr>
          <a:xfrm>
            <a:off x="959967" y="3711933"/>
            <a:ext cx="2736000" cy="510000"/>
          </a:xfrm>
          <a:prstGeom prst="rect">
            <a:avLst/>
          </a:prstGeom>
        </p:spPr>
        <p:txBody>
          <a:bodyPr spcFirstLastPara="1" wrap="square" lIns="121897" tIns="121897" rIns="121897" bIns="121897" anchor="b" anchorCtr="0">
            <a:noAutofit/>
          </a:bodyPr>
          <a:lstStyle>
            <a:lvl1pPr lvl="0" algn="ctr" rtl="0">
              <a:spcBef>
                <a:spcPts val="0"/>
              </a:spcBef>
              <a:spcAft>
                <a:spcPts val="0"/>
              </a:spcAft>
              <a:buClr>
                <a:schemeClr val="lt1"/>
              </a:buClr>
              <a:buSzPts val="2400"/>
              <a:buNone/>
              <a:defRPr sz="3200">
                <a:solidFill>
                  <a:schemeClr val="dk1"/>
                </a:solidFill>
              </a:defRPr>
            </a:lvl1pPr>
            <a:lvl2pPr lvl="1" algn="ctr" rtl="0">
              <a:spcBef>
                <a:spcPts val="0"/>
              </a:spcBef>
              <a:spcAft>
                <a:spcPts val="0"/>
              </a:spcAft>
              <a:buClr>
                <a:schemeClr val="lt1"/>
              </a:buClr>
              <a:buSzPts val="2400"/>
              <a:buNone/>
              <a:defRPr sz="3200">
                <a:solidFill>
                  <a:schemeClr val="lt1"/>
                </a:solidFill>
              </a:defRPr>
            </a:lvl2pPr>
            <a:lvl3pPr lvl="2" algn="ctr" rtl="0">
              <a:spcBef>
                <a:spcPts val="0"/>
              </a:spcBef>
              <a:spcAft>
                <a:spcPts val="0"/>
              </a:spcAft>
              <a:buClr>
                <a:schemeClr val="lt1"/>
              </a:buClr>
              <a:buSzPts val="2400"/>
              <a:buNone/>
              <a:defRPr sz="3200">
                <a:solidFill>
                  <a:schemeClr val="lt1"/>
                </a:solidFill>
              </a:defRPr>
            </a:lvl3pPr>
            <a:lvl4pPr lvl="3" algn="ctr" rtl="0">
              <a:spcBef>
                <a:spcPts val="0"/>
              </a:spcBef>
              <a:spcAft>
                <a:spcPts val="0"/>
              </a:spcAft>
              <a:buClr>
                <a:schemeClr val="lt1"/>
              </a:buClr>
              <a:buSzPts val="2400"/>
              <a:buNone/>
              <a:defRPr sz="3200">
                <a:solidFill>
                  <a:schemeClr val="lt1"/>
                </a:solidFill>
              </a:defRPr>
            </a:lvl4pPr>
            <a:lvl5pPr lvl="4" algn="ctr" rtl="0">
              <a:spcBef>
                <a:spcPts val="0"/>
              </a:spcBef>
              <a:spcAft>
                <a:spcPts val="0"/>
              </a:spcAft>
              <a:buClr>
                <a:schemeClr val="lt1"/>
              </a:buClr>
              <a:buSzPts val="2400"/>
              <a:buNone/>
              <a:defRPr sz="3200">
                <a:solidFill>
                  <a:schemeClr val="lt1"/>
                </a:solidFill>
              </a:defRPr>
            </a:lvl5pPr>
            <a:lvl6pPr lvl="5" algn="ctr" rtl="0">
              <a:spcBef>
                <a:spcPts val="0"/>
              </a:spcBef>
              <a:spcAft>
                <a:spcPts val="0"/>
              </a:spcAft>
              <a:buClr>
                <a:schemeClr val="lt1"/>
              </a:buClr>
              <a:buSzPts val="2400"/>
              <a:buNone/>
              <a:defRPr sz="3200">
                <a:solidFill>
                  <a:schemeClr val="lt1"/>
                </a:solidFill>
              </a:defRPr>
            </a:lvl6pPr>
            <a:lvl7pPr lvl="6" algn="ctr" rtl="0">
              <a:spcBef>
                <a:spcPts val="0"/>
              </a:spcBef>
              <a:spcAft>
                <a:spcPts val="0"/>
              </a:spcAft>
              <a:buClr>
                <a:schemeClr val="lt1"/>
              </a:buClr>
              <a:buSzPts val="2400"/>
              <a:buNone/>
              <a:defRPr sz="3200">
                <a:solidFill>
                  <a:schemeClr val="lt1"/>
                </a:solidFill>
              </a:defRPr>
            </a:lvl7pPr>
            <a:lvl8pPr lvl="7" algn="ctr" rtl="0">
              <a:spcBef>
                <a:spcPts val="0"/>
              </a:spcBef>
              <a:spcAft>
                <a:spcPts val="0"/>
              </a:spcAft>
              <a:buClr>
                <a:schemeClr val="lt1"/>
              </a:buClr>
              <a:buSzPts val="2400"/>
              <a:buNone/>
              <a:defRPr sz="3200">
                <a:solidFill>
                  <a:schemeClr val="lt1"/>
                </a:solidFill>
              </a:defRPr>
            </a:lvl8pPr>
            <a:lvl9pPr lvl="8" algn="ctr" rtl="0">
              <a:spcBef>
                <a:spcPts val="0"/>
              </a:spcBef>
              <a:spcAft>
                <a:spcPts val="0"/>
              </a:spcAft>
              <a:buClr>
                <a:schemeClr val="lt1"/>
              </a:buClr>
              <a:buSzPts val="2400"/>
              <a:buNone/>
              <a:defRPr sz="3200">
                <a:solidFill>
                  <a:schemeClr val="lt1"/>
                </a:solidFill>
              </a:defRPr>
            </a:lvl9pPr>
          </a:lstStyle>
          <a:p>
            <a:endParaRPr/>
          </a:p>
        </p:txBody>
      </p:sp>
      <p:sp>
        <p:nvSpPr>
          <p:cNvPr id="1259" name="Google Shape;1259;p13"/>
          <p:cNvSpPr txBox="1">
            <a:spLocks noGrp="1"/>
          </p:cNvSpPr>
          <p:nvPr>
            <p:ph type="subTitle" idx="1"/>
          </p:nvPr>
        </p:nvSpPr>
        <p:spPr>
          <a:xfrm>
            <a:off x="959967" y="4125068"/>
            <a:ext cx="2736000" cy="1370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0" name="Google Shape;1260;p13"/>
          <p:cNvSpPr txBox="1">
            <a:spLocks noGrp="1"/>
          </p:cNvSpPr>
          <p:nvPr>
            <p:ph type="title" idx="3"/>
          </p:nvPr>
        </p:nvSpPr>
        <p:spPr>
          <a:xfrm>
            <a:off x="4728000" y="3711933"/>
            <a:ext cx="2736000" cy="510000"/>
          </a:xfrm>
          <a:prstGeom prst="rect">
            <a:avLst/>
          </a:prstGeom>
        </p:spPr>
        <p:txBody>
          <a:bodyPr spcFirstLastPara="1" wrap="square" lIns="121897" tIns="121897" rIns="121897" bIns="121897" anchor="b" anchorCtr="0">
            <a:noAutofit/>
          </a:bodyPr>
          <a:lstStyle>
            <a:lvl1pPr lvl="0" algn="ctr" rtl="0">
              <a:spcBef>
                <a:spcPts val="0"/>
              </a:spcBef>
              <a:spcAft>
                <a:spcPts val="0"/>
              </a:spcAft>
              <a:buClr>
                <a:schemeClr val="lt1"/>
              </a:buClr>
              <a:buSzPts val="2400"/>
              <a:buNone/>
              <a:defRPr sz="3200">
                <a:solidFill>
                  <a:schemeClr val="dk1"/>
                </a:solidFill>
              </a:defRPr>
            </a:lvl1pPr>
            <a:lvl2pPr lvl="1" algn="ctr" rtl="0">
              <a:spcBef>
                <a:spcPts val="0"/>
              </a:spcBef>
              <a:spcAft>
                <a:spcPts val="0"/>
              </a:spcAft>
              <a:buClr>
                <a:schemeClr val="lt1"/>
              </a:buClr>
              <a:buSzPts val="2400"/>
              <a:buNone/>
              <a:defRPr sz="3200">
                <a:solidFill>
                  <a:schemeClr val="lt1"/>
                </a:solidFill>
              </a:defRPr>
            </a:lvl2pPr>
            <a:lvl3pPr lvl="2" algn="ctr" rtl="0">
              <a:spcBef>
                <a:spcPts val="0"/>
              </a:spcBef>
              <a:spcAft>
                <a:spcPts val="0"/>
              </a:spcAft>
              <a:buClr>
                <a:schemeClr val="lt1"/>
              </a:buClr>
              <a:buSzPts val="2400"/>
              <a:buNone/>
              <a:defRPr sz="3200">
                <a:solidFill>
                  <a:schemeClr val="lt1"/>
                </a:solidFill>
              </a:defRPr>
            </a:lvl3pPr>
            <a:lvl4pPr lvl="3" algn="ctr" rtl="0">
              <a:spcBef>
                <a:spcPts val="0"/>
              </a:spcBef>
              <a:spcAft>
                <a:spcPts val="0"/>
              </a:spcAft>
              <a:buClr>
                <a:schemeClr val="lt1"/>
              </a:buClr>
              <a:buSzPts val="2400"/>
              <a:buNone/>
              <a:defRPr sz="3200">
                <a:solidFill>
                  <a:schemeClr val="lt1"/>
                </a:solidFill>
              </a:defRPr>
            </a:lvl4pPr>
            <a:lvl5pPr lvl="4" algn="ctr" rtl="0">
              <a:spcBef>
                <a:spcPts val="0"/>
              </a:spcBef>
              <a:spcAft>
                <a:spcPts val="0"/>
              </a:spcAft>
              <a:buClr>
                <a:schemeClr val="lt1"/>
              </a:buClr>
              <a:buSzPts val="2400"/>
              <a:buNone/>
              <a:defRPr sz="3200">
                <a:solidFill>
                  <a:schemeClr val="lt1"/>
                </a:solidFill>
              </a:defRPr>
            </a:lvl5pPr>
            <a:lvl6pPr lvl="5" algn="ctr" rtl="0">
              <a:spcBef>
                <a:spcPts val="0"/>
              </a:spcBef>
              <a:spcAft>
                <a:spcPts val="0"/>
              </a:spcAft>
              <a:buClr>
                <a:schemeClr val="lt1"/>
              </a:buClr>
              <a:buSzPts val="2400"/>
              <a:buNone/>
              <a:defRPr sz="3200">
                <a:solidFill>
                  <a:schemeClr val="lt1"/>
                </a:solidFill>
              </a:defRPr>
            </a:lvl6pPr>
            <a:lvl7pPr lvl="6" algn="ctr" rtl="0">
              <a:spcBef>
                <a:spcPts val="0"/>
              </a:spcBef>
              <a:spcAft>
                <a:spcPts val="0"/>
              </a:spcAft>
              <a:buClr>
                <a:schemeClr val="lt1"/>
              </a:buClr>
              <a:buSzPts val="2400"/>
              <a:buNone/>
              <a:defRPr sz="3200">
                <a:solidFill>
                  <a:schemeClr val="lt1"/>
                </a:solidFill>
              </a:defRPr>
            </a:lvl7pPr>
            <a:lvl8pPr lvl="7" algn="ctr" rtl="0">
              <a:spcBef>
                <a:spcPts val="0"/>
              </a:spcBef>
              <a:spcAft>
                <a:spcPts val="0"/>
              </a:spcAft>
              <a:buClr>
                <a:schemeClr val="lt1"/>
              </a:buClr>
              <a:buSzPts val="2400"/>
              <a:buNone/>
              <a:defRPr sz="3200">
                <a:solidFill>
                  <a:schemeClr val="lt1"/>
                </a:solidFill>
              </a:defRPr>
            </a:lvl8pPr>
            <a:lvl9pPr lvl="8" algn="ctr" rtl="0">
              <a:spcBef>
                <a:spcPts val="0"/>
              </a:spcBef>
              <a:spcAft>
                <a:spcPts val="0"/>
              </a:spcAft>
              <a:buClr>
                <a:schemeClr val="lt1"/>
              </a:buClr>
              <a:buSzPts val="2400"/>
              <a:buNone/>
              <a:defRPr sz="3200">
                <a:solidFill>
                  <a:schemeClr val="lt1"/>
                </a:solidFill>
              </a:defRPr>
            </a:lvl9pPr>
          </a:lstStyle>
          <a:p>
            <a:endParaRPr/>
          </a:p>
        </p:txBody>
      </p:sp>
      <p:sp>
        <p:nvSpPr>
          <p:cNvPr id="1261" name="Google Shape;1261;p13"/>
          <p:cNvSpPr txBox="1">
            <a:spLocks noGrp="1"/>
          </p:cNvSpPr>
          <p:nvPr>
            <p:ph type="subTitle" idx="4"/>
          </p:nvPr>
        </p:nvSpPr>
        <p:spPr>
          <a:xfrm>
            <a:off x="4728000" y="4125020"/>
            <a:ext cx="2736000" cy="1370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2" name="Google Shape;1262;p13"/>
          <p:cNvSpPr txBox="1">
            <a:spLocks noGrp="1"/>
          </p:cNvSpPr>
          <p:nvPr>
            <p:ph type="title" idx="5"/>
          </p:nvPr>
        </p:nvSpPr>
        <p:spPr>
          <a:xfrm>
            <a:off x="8496033" y="3711917"/>
            <a:ext cx="2736000" cy="510000"/>
          </a:xfrm>
          <a:prstGeom prst="rect">
            <a:avLst/>
          </a:prstGeom>
        </p:spPr>
        <p:txBody>
          <a:bodyPr spcFirstLastPara="1" wrap="square" lIns="121897" tIns="121897" rIns="121897" bIns="121897" anchor="b" anchorCtr="0">
            <a:noAutofit/>
          </a:bodyPr>
          <a:lstStyle>
            <a:lvl1pPr lvl="0" algn="ctr" rtl="0">
              <a:spcBef>
                <a:spcPts val="0"/>
              </a:spcBef>
              <a:spcAft>
                <a:spcPts val="0"/>
              </a:spcAft>
              <a:buClr>
                <a:schemeClr val="lt1"/>
              </a:buClr>
              <a:buSzPts val="2400"/>
              <a:buNone/>
              <a:defRPr sz="3200">
                <a:solidFill>
                  <a:schemeClr val="dk1"/>
                </a:solidFill>
              </a:defRPr>
            </a:lvl1pPr>
            <a:lvl2pPr lvl="1" algn="ctr" rtl="0">
              <a:spcBef>
                <a:spcPts val="0"/>
              </a:spcBef>
              <a:spcAft>
                <a:spcPts val="0"/>
              </a:spcAft>
              <a:buClr>
                <a:schemeClr val="lt1"/>
              </a:buClr>
              <a:buSzPts val="2400"/>
              <a:buNone/>
              <a:defRPr sz="3200">
                <a:solidFill>
                  <a:schemeClr val="lt1"/>
                </a:solidFill>
              </a:defRPr>
            </a:lvl2pPr>
            <a:lvl3pPr lvl="2" algn="ctr" rtl="0">
              <a:spcBef>
                <a:spcPts val="0"/>
              </a:spcBef>
              <a:spcAft>
                <a:spcPts val="0"/>
              </a:spcAft>
              <a:buClr>
                <a:schemeClr val="lt1"/>
              </a:buClr>
              <a:buSzPts val="2400"/>
              <a:buNone/>
              <a:defRPr sz="3200">
                <a:solidFill>
                  <a:schemeClr val="lt1"/>
                </a:solidFill>
              </a:defRPr>
            </a:lvl3pPr>
            <a:lvl4pPr lvl="3" algn="ctr" rtl="0">
              <a:spcBef>
                <a:spcPts val="0"/>
              </a:spcBef>
              <a:spcAft>
                <a:spcPts val="0"/>
              </a:spcAft>
              <a:buClr>
                <a:schemeClr val="lt1"/>
              </a:buClr>
              <a:buSzPts val="2400"/>
              <a:buNone/>
              <a:defRPr sz="3200">
                <a:solidFill>
                  <a:schemeClr val="lt1"/>
                </a:solidFill>
              </a:defRPr>
            </a:lvl4pPr>
            <a:lvl5pPr lvl="4" algn="ctr" rtl="0">
              <a:spcBef>
                <a:spcPts val="0"/>
              </a:spcBef>
              <a:spcAft>
                <a:spcPts val="0"/>
              </a:spcAft>
              <a:buClr>
                <a:schemeClr val="lt1"/>
              </a:buClr>
              <a:buSzPts val="2400"/>
              <a:buNone/>
              <a:defRPr sz="3200">
                <a:solidFill>
                  <a:schemeClr val="lt1"/>
                </a:solidFill>
              </a:defRPr>
            </a:lvl5pPr>
            <a:lvl6pPr lvl="5" algn="ctr" rtl="0">
              <a:spcBef>
                <a:spcPts val="0"/>
              </a:spcBef>
              <a:spcAft>
                <a:spcPts val="0"/>
              </a:spcAft>
              <a:buClr>
                <a:schemeClr val="lt1"/>
              </a:buClr>
              <a:buSzPts val="2400"/>
              <a:buNone/>
              <a:defRPr sz="3200">
                <a:solidFill>
                  <a:schemeClr val="lt1"/>
                </a:solidFill>
              </a:defRPr>
            </a:lvl6pPr>
            <a:lvl7pPr lvl="6" algn="ctr" rtl="0">
              <a:spcBef>
                <a:spcPts val="0"/>
              </a:spcBef>
              <a:spcAft>
                <a:spcPts val="0"/>
              </a:spcAft>
              <a:buClr>
                <a:schemeClr val="lt1"/>
              </a:buClr>
              <a:buSzPts val="2400"/>
              <a:buNone/>
              <a:defRPr sz="3200">
                <a:solidFill>
                  <a:schemeClr val="lt1"/>
                </a:solidFill>
              </a:defRPr>
            </a:lvl7pPr>
            <a:lvl8pPr lvl="7" algn="ctr" rtl="0">
              <a:spcBef>
                <a:spcPts val="0"/>
              </a:spcBef>
              <a:spcAft>
                <a:spcPts val="0"/>
              </a:spcAft>
              <a:buClr>
                <a:schemeClr val="lt1"/>
              </a:buClr>
              <a:buSzPts val="2400"/>
              <a:buNone/>
              <a:defRPr sz="3200">
                <a:solidFill>
                  <a:schemeClr val="lt1"/>
                </a:solidFill>
              </a:defRPr>
            </a:lvl8pPr>
            <a:lvl9pPr lvl="8" algn="ctr" rtl="0">
              <a:spcBef>
                <a:spcPts val="0"/>
              </a:spcBef>
              <a:spcAft>
                <a:spcPts val="0"/>
              </a:spcAft>
              <a:buClr>
                <a:schemeClr val="lt1"/>
              </a:buClr>
              <a:buSzPts val="2400"/>
              <a:buNone/>
              <a:defRPr sz="3200">
                <a:solidFill>
                  <a:schemeClr val="lt1"/>
                </a:solidFill>
              </a:defRPr>
            </a:lvl9pPr>
          </a:lstStyle>
          <a:p>
            <a:endParaRPr/>
          </a:p>
        </p:txBody>
      </p:sp>
      <p:sp>
        <p:nvSpPr>
          <p:cNvPr id="1263" name="Google Shape;1263;p13"/>
          <p:cNvSpPr txBox="1">
            <a:spLocks noGrp="1"/>
          </p:cNvSpPr>
          <p:nvPr>
            <p:ph type="subTitle" idx="6"/>
          </p:nvPr>
        </p:nvSpPr>
        <p:spPr>
          <a:xfrm>
            <a:off x="8496033" y="4125004"/>
            <a:ext cx="2736000" cy="1370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4" name="Google Shape;1264;p13"/>
          <p:cNvSpPr txBox="1">
            <a:spLocks noGrp="1"/>
          </p:cNvSpPr>
          <p:nvPr>
            <p:ph type="title" idx="7" hasCustomPrompt="1"/>
          </p:nvPr>
        </p:nvSpPr>
        <p:spPr>
          <a:xfrm>
            <a:off x="1770167" y="2498941"/>
            <a:ext cx="1115600" cy="963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121897" tIns="121897" rIns="121897" bIns="121897" anchor="ctr" anchorCtr="0">
            <a:noAutofit/>
          </a:bodyPr>
          <a:lstStyle>
            <a:lvl1pPr lvl="0" algn="ctr"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65" name="Google Shape;1265;p13"/>
          <p:cNvSpPr txBox="1">
            <a:spLocks noGrp="1"/>
          </p:cNvSpPr>
          <p:nvPr>
            <p:ph type="title" idx="8" hasCustomPrompt="1"/>
          </p:nvPr>
        </p:nvSpPr>
        <p:spPr>
          <a:xfrm>
            <a:off x="5538200" y="2497141"/>
            <a:ext cx="1115600" cy="9668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121897" tIns="121897" rIns="121897" bIns="121897" anchor="ctr" anchorCtr="0">
            <a:noAutofit/>
          </a:bodyPr>
          <a:lstStyle>
            <a:lvl1pPr lvl="0" algn="ctr"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66" name="Google Shape;1266;p13"/>
          <p:cNvSpPr txBox="1">
            <a:spLocks noGrp="1"/>
          </p:cNvSpPr>
          <p:nvPr>
            <p:ph type="title" idx="9" hasCustomPrompt="1"/>
          </p:nvPr>
        </p:nvSpPr>
        <p:spPr>
          <a:xfrm>
            <a:off x="9306233" y="2498941"/>
            <a:ext cx="1115600" cy="963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121897" tIns="121897" rIns="121897" bIns="121897" anchor="ctr" anchorCtr="0">
            <a:noAutofit/>
          </a:bodyPr>
          <a:lstStyle>
            <a:lvl1pPr lvl="0" algn="ctr"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159748342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600"/>
        <p:cNvGrpSpPr/>
        <p:nvPr/>
      </p:nvGrpSpPr>
      <p:grpSpPr>
        <a:xfrm>
          <a:off x="0" y="0"/>
          <a:ext cx="0" cy="0"/>
          <a:chOff x="0" y="0"/>
          <a:chExt cx="0" cy="0"/>
        </a:xfrm>
      </p:grpSpPr>
      <p:pic>
        <p:nvPicPr>
          <p:cNvPr id="1601" name="Google Shape;1601;p17"/>
          <p:cNvPicPr preferRelativeResize="0"/>
          <p:nvPr/>
        </p:nvPicPr>
        <p:blipFill>
          <a:blip r:embed="rId2">
            <a:alphaModFix amt="62000"/>
          </a:blip>
          <a:stretch>
            <a:fillRect/>
          </a:stretch>
        </p:blipFill>
        <p:spPr>
          <a:xfrm>
            <a:off x="3" y="1"/>
            <a:ext cx="12192004" cy="6857999"/>
          </a:xfrm>
          <a:prstGeom prst="rect">
            <a:avLst/>
          </a:prstGeom>
          <a:noFill/>
          <a:ln>
            <a:noFill/>
          </a:ln>
        </p:spPr>
      </p:pic>
      <p:grpSp>
        <p:nvGrpSpPr>
          <p:cNvPr id="1602" name="Google Shape;1602;p17"/>
          <p:cNvGrpSpPr/>
          <p:nvPr/>
        </p:nvGrpSpPr>
        <p:grpSpPr>
          <a:xfrm>
            <a:off x="951107" y="266944"/>
            <a:ext cx="10289787" cy="6120659"/>
            <a:chOff x="238125" y="732525"/>
            <a:chExt cx="7130500" cy="4241425"/>
          </a:xfrm>
        </p:grpSpPr>
        <p:sp>
          <p:nvSpPr>
            <p:cNvPr id="1603" name="Google Shape;1603;p17"/>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7"/>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7"/>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7"/>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7"/>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7"/>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7"/>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7"/>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7"/>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7"/>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7"/>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7"/>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7"/>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7"/>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7"/>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7"/>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7"/>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7"/>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7"/>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7"/>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7"/>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7"/>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7"/>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7"/>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7"/>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7"/>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7"/>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7"/>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7"/>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7"/>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7"/>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7"/>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7"/>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7"/>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7"/>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7"/>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7"/>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7"/>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7"/>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7"/>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7"/>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7"/>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7"/>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7"/>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7"/>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7"/>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7"/>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7"/>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7"/>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7"/>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7"/>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7"/>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7"/>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7"/>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7"/>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7"/>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7"/>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7"/>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7"/>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7"/>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7"/>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7"/>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7"/>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7"/>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7"/>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7"/>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7"/>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7"/>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7"/>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7"/>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7"/>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7"/>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7"/>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7"/>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7"/>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7"/>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7"/>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7"/>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7"/>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7"/>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7"/>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7"/>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7"/>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7"/>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7"/>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7"/>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7"/>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7"/>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7"/>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7"/>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7"/>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7"/>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7"/>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7"/>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7"/>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7"/>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7"/>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7"/>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7"/>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7"/>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solidFill>
              <a:srgbClr val="C49F6A">
                <a:alpha val="1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7" name="Google Shape;1717;p17"/>
          <p:cNvSpPr txBox="1">
            <a:spLocks noGrp="1"/>
          </p:cNvSpPr>
          <p:nvPr>
            <p:ph type="title"/>
          </p:nvPr>
        </p:nvSpPr>
        <p:spPr>
          <a:xfrm>
            <a:off x="6457132" y="1661800"/>
            <a:ext cx="4316000" cy="1620400"/>
          </a:xfrm>
          <a:prstGeom prst="rect">
            <a:avLst/>
          </a:prstGeom>
        </p:spPr>
        <p:txBody>
          <a:bodyPr spcFirstLastPara="1" wrap="square" lIns="121897" tIns="121897" rIns="121897" bIns="121897"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18" name="Google Shape;1718;p17"/>
          <p:cNvSpPr txBox="1">
            <a:spLocks noGrp="1"/>
          </p:cNvSpPr>
          <p:nvPr>
            <p:ph type="subTitle" idx="1"/>
          </p:nvPr>
        </p:nvSpPr>
        <p:spPr>
          <a:xfrm>
            <a:off x="6457336" y="3282200"/>
            <a:ext cx="4316000" cy="1914000"/>
          </a:xfrm>
          <a:prstGeom prst="rect">
            <a:avLst/>
          </a:prstGeom>
        </p:spPr>
        <p:txBody>
          <a:bodyPr spcFirstLastPara="1" wrap="square" lIns="121897" tIns="121897" rIns="121897" bIns="121897" anchor="t" anchorCtr="0">
            <a:noAutofit/>
          </a:bodyPr>
          <a:lstStyle>
            <a:lvl1pPr lvl="0" algn="r" rtl="0">
              <a:lnSpc>
                <a:spcPct val="100000"/>
              </a:lnSpc>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569444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161"/>
        <p:cNvGrpSpPr/>
        <p:nvPr/>
      </p:nvGrpSpPr>
      <p:grpSpPr>
        <a:xfrm>
          <a:off x="0" y="0"/>
          <a:ext cx="0" cy="0"/>
          <a:chOff x="0" y="0"/>
          <a:chExt cx="0" cy="0"/>
        </a:xfrm>
      </p:grpSpPr>
      <p:pic>
        <p:nvPicPr>
          <p:cNvPr id="3162" name="Google Shape;3162;p32"/>
          <p:cNvPicPr preferRelativeResize="0"/>
          <p:nvPr/>
        </p:nvPicPr>
        <p:blipFill>
          <a:blip r:embed="rId2">
            <a:alphaModFix amt="62000"/>
          </a:blip>
          <a:stretch>
            <a:fillRect/>
          </a:stretch>
        </p:blipFill>
        <p:spPr>
          <a:xfrm>
            <a:off x="3" y="1"/>
            <a:ext cx="12192004" cy="6857999"/>
          </a:xfrm>
          <a:prstGeom prst="rect">
            <a:avLst/>
          </a:prstGeom>
          <a:noFill/>
          <a:ln>
            <a:noFill/>
          </a:ln>
        </p:spPr>
      </p:pic>
      <p:sp>
        <p:nvSpPr>
          <p:cNvPr id="3163" name="Google Shape;3163;p32"/>
          <p:cNvSpPr txBox="1">
            <a:spLocks noGrp="1"/>
          </p:cNvSpPr>
          <p:nvPr>
            <p:ph type="title"/>
          </p:nvPr>
        </p:nvSpPr>
        <p:spPr>
          <a:xfrm>
            <a:off x="960000" y="593367"/>
            <a:ext cx="10272000" cy="762400"/>
          </a:xfrm>
          <a:prstGeom prst="rect">
            <a:avLst/>
          </a:prstGeom>
          <a:ln>
            <a:noFill/>
          </a:ln>
        </p:spPr>
        <p:txBody>
          <a:bodyPr spcFirstLastPara="1" wrap="square" lIns="121897" tIns="121897" rIns="121897" bIns="121897"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348324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x-none"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x-none" dirty="0"/>
              <a:t>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15/02/2025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vi-VN" dirty="0"/>
              <a:t>‹#›</a:t>
            </a:fld>
            <a:endParaRPr lang="vi-VN" dirty="0"/>
          </a:p>
        </p:txBody>
      </p:sp>
      <p:pic>
        <p:nvPicPr>
          <p:cNvPr id="1031" name="Picture 6"/>
          <p:cNvPicPr>
            <a:picLocks noChangeAspect="1"/>
          </p:cNvPicPr>
          <p:nvPr userDrawn="1"/>
        </p:nvPicPr>
        <p:blipFill>
          <a:blip r:embed="rId2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223[1]"/>
          <p:cNvPicPr>
            <a:picLocks noChangeAspect="1" noChangeArrowheads="1" noCrop="1"/>
          </p:cNvPicPr>
          <p:nvPr/>
        </p:nvPicPr>
        <p:blipFill>
          <a:blip r:embed="rId2"/>
          <a:srcRect/>
          <a:stretch>
            <a:fillRect/>
          </a:stretch>
        </p:blipFill>
        <p:spPr bwMode="auto">
          <a:xfrm>
            <a:off x="5283200" y="5410200"/>
            <a:ext cx="142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WordArt 4"/>
          <p:cNvSpPr>
            <a:spLocks noChangeArrowheads="1" noChangeShapeType="1" noTextEdit="1"/>
          </p:cNvSpPr>
          <p:nvPr/>
        </p:nvSpPr>
        <p:spPr bwMode="auto">
          <a:xfrm>
            <a:off x="834234" y="2700578"/>
            <a:ext cx="10668000" cy="1638300"/>
          </a:xfrm>
          <a:prstGeom prst="rect">
            <a:avLst/>
          </a:prstGeom>
        </p:spPr>
        <p:txBody>
          <a:bodyPr wrap="none" lIns="121917" tIns="60958" rIns="121917" bIns="60958" fromWordArt="1">
            <a:prstTxWarp prst="textTriangle">
              <a:avLst>
                <a:gd name="adj" fmla="val 50000"/>
              </a:avLst>
            </a:prstTxWarp>
          </a:bodyPr>
          <a:lstStyle/>
          <a:p>
            <a:pPr algn="ctr"/>
            <a:r>
              <a:rPr lang="en-US" sz="4800" b="1" kern="10" dirty="0">
                <a:ln w="9525">
                  <a:solidFill>
                    <a:srgbClr val="0000FF"/>
                  </a:solidFill>
                  <a:round/>
                </a:ln>
                <a:solidFill>
                  <a:srgbClr val="FF0066"/>
                </a:solidFill>
                <a:effectLst>
                  <a:outerShdw dist="45791" dir="2021404" algn="ctr" rotWithShape="0">
                    <a:srgbClr val="B2B2B2">
                      <a:alpha val="79999"/>
                    </a:srgbClr>
                  </a:outerShdw>
                </a:effectLst>
                <a:latin typeface="Times New Roman" panose="02020603050405020304"/>
                <a:cs typeface="Times New Roman" panose="02020603050405020304"/>
              </a:rPr>
              <a:t>CHÀO MỪNG QUÝ THẦY CÔ VỀ DỰ GIỜ THĂM LỚP </a:t>
            </a:r>
            <a:r>
              <a:rPr lang="en-US" sz="4800" b="1" kern="10" dirty="0" smtClean="0">
                <a:ln w="9525">
                  <a:solidFill>
                    <a:srgbClr val="0000FF"/>
                  </a:solidFill>
                  <a:round/>
                </a:ln>
                <a:solidFill>
                  <a:srgbClr val="FF0066"/>
                </a:solidFill>
                <a:effectLst>
                  <a:outerShdw dist="45791" dir="2021404" algn="ctr" rotWithShape="0">
                    <a:srgbClr val="B2B2B2">
                      <a:alpha val="79999"/>
                    </a:srgbClr>
                  </a:outerShdw>
                </a:effectLst>
                <a:latin typeface="Times New Roman" panose="02020603050405020304"/>
                <a:cs typeface="Times New Roman" panose="02020603050405020304"/>
              </a:rPr>
              <a:t>10A6</a:t>
            </a:r>
            <a:endParaRPr lang="en-US" sz="4800" b="1" kern="10" dirty="0">
              <a:ln w="9525">
                <a:solidFill>
                  <a:srgbClr val="0000FF"/>
                </a:solidFill>
                <a:round/>
              </a:ln>
              <a:solidFill>
                <a:srgbClr val="FF0066"/>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3076" name="Picture 5" descr="Buombay"/>
          <p:cNvPicPr>
            <a:picLocks noChangeAspect="1" noChangeArrowheads="1" noCrop="1"/>
          </p:cNvPicPr>
          <p:nvPr/>
        </p:nvPicPr>
        <p:blipFill>
          <a:blip r:embed="rId3"/>
          <a:srcRect/>
          <a:stretch>
            <a:fillRect/>
          </a:stretch>
        </p:blipFill>
        <p:spPr bwMode="auto">
          <a:xfrm>
            <a:off x="0" y="6057901"/>
            <a:ext cx="12192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7"/>
          <p:cNvSpPr txBox="1">
            <a:spLocks noChangeArrowheads="1"/>
          </p:cNvSpPr>
          <p:nvPr/>
        </p:nvSpPr>
        <p:spPr bwMode="auto">
          <a:xfrm>
            <a:off x="1273841" y="4338878"/>
            <a:ext cx="10058400" cy="143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3700" dirty="0">
                <a:latin typeface="VNI-Souvir" pitchFamily="2" charset="0"/>
              </a:rPr>
              <a:t>GV : </a:t>
            </a:r>
            <a:r>
              <a:rPr lang="en-US" sz="3700" b="1" dirty="0" err="1">
                <a:latin typeface="Times New Roman" panose="02020603050405020304" pitchFamily="18" charset="0"/>
                <a:cs typeface="Times New Roman" panose="02020603050405020304" pitchFamily="18" charset="0"/>
              </a:rPr>
              <a:t>Nguyễn</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Thị</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Thúy</a:t>
            </a:r>
            <a:r>
              <a:rPr lang="en-US" sz="3700" b="1" dirty="0">
                <a:latin typeface="Times New Roman" panose="02020603050405020304" pitchFamily="18" charset="0"/>
                <a:cs typeface="Times New Roman" panose="02020603050405020304" pitchFamily="18" charset="0"/>
              </a:rPr>
              <a:t> Dung</a:t>
            </a:r>
          </a:p>
          <a:p>
            <a:pPr algn="ctr" eaLnBrk="1" hangingPunct="1">
              <a:spcBef>
                <a:spcPct val="50000"/>
              </a:spcBef>
            </a:pP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10A6 </a:t>
            </a:r>
            <a:r>
              <a:rPr lang="en-US" sz="3200" dirty="0">
                <a:latin typeface="VNI-Souvir" pitchFamily="2" charset="0"/>
              </a:rPr>
              <a:t>	</a:t>
            </a:r>
          </a:p>
        </p:txBody>
      </p:sp>
      <p:sp>
        <p:nvSpPr>
          <p:cNvPr id="4" name="TextBox 3"/>
          <p:cNvSpPr txBox="1"/>
          <p:nvPr/>
        </p:nvSpPr>
        <p:spPr>
          <a:xfrm>
            <a:off x="144466" y="122241"/>
            <a:ext cx="12047537" cy="779700"/>
          </a:xfrm>
          <a:prstGeom prst="rect">
            <a:avLst/>
          </a:prstGeom>
          <a:noFill/>
        </p:spPr>
        <p:txBody>
          <a:bodyPr lIns="121917" tIns="60958" rIns="121917" bIns="60958">
            <a:spAutoFit/>
          </a:bodyPr>
          <a:lstStyle/>
          <a:p>
            <a:pPr algn="ctr">
              <a:defRPr/>
            </a:pPr>
            <a:r>
              <a:rPr lang="en-US" sz="4300" b="1" dirty="0">
                <a:solidFill>
                  <a:srgbClr val="0000CC"/>
                </a:solidFill>
              </a:rPr>
              <a:t>TRƯỜNG THPT TÂY SƠN</a:t>
            </a:r>
          </a:p>
        </p:txBody>
      </p:sp>
      <p:pic>
        <p:nvPicPr>
          <p:cNvPr id="307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901941"/>
            <a:ext cx="30734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85109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endCondLst>
                                    <p:cond evt="onNext" delay="0">
                                      <p:tgtEl>
                                        <p:sldTgt/>
                                      </p:tgtEl>
                                    </p:cond>
                                  </p:endCondLst>
                                  <p:childTnLst>
                                    <p:set>
                                      <p:cBhvr>
                                        <p:cTn id="6" dur="1" fill="hold">
                                          <p:stCondLst>
                                            <p:cond delay="0"/>
                                          </p:stCondLst>
                                        </p:cTn>
                                        <p:tgtEl>
                                          <p:spTgt spid="88068"/>
                                        </p:tgtEl>
                                        <p:attrNameLst>
                                          <p:attrName>style.visibility</p:attrName>
                                        </p:attrNameLst>
                                      </p:cBhvr>
                                      <p:to>
                                        <p:strVal val="visible"/>
                                      </p:to>
                                    </p:set>
                                    <p:animEffect transition="in" filter="randombar(horizontal)">
                                      <p:cBhvr>
                                        <p:cTn id="7" dur="5000"/>
                                        <p:tgtEl>
                                          <p:spTgt spid="88068"/>
                                        </p:tgtEl>
                                      </p:cBhvr>
                                    </p:animEffect>
                                  </p:childTnLst>
                                </p:cTn>
                              </p:par>
                              <p:par>
                                <p:cTn id="8" presetID="25" presetClass="entr" presetSubtype="0" repeatCount="indefinite" fill="hold" grpId="0" nodeType="withEffect">
                                  <p:stCondLst>
                                    <p:cond delay="0"/>
                                  </p:stCondLst>
                                  <p:endCondLst>
                                    <p:cond evt="onNext" delay="0">
                                      <p:tgtEl>
                                        <p:sldTgt/>
                                      </p:tgtEl>
                                    </p:cond>
                                  </p:endCondLst>
                                  <p:iterate type="wd">
                                    <p:tmPct val="10000"/>
                                  </p:iterate>
                                  <p:childTnLst>
                                    <p:set>
                                      <p:cBhvr>
                                        <p:cTn id="9" dur="1" fill="hold">
                                          <p:stCondLst>
                                            <p:cond delay="0"/>
                                          </p:stCondLst>
                                        </p:cTn>
                                        <p:tgtEl>
                                          <p:spTgt spid="88071"/>
                                        </p:tgtEl>
                                        <p:attrNameLst>
                                          <p:attrName>style.visibility</p:attrName>
                                        </p:attrNameLst>
                                      </p:cBhvr>
                                      <p:to>
                                        <p:strVal val="visible"/>
                                      </p:to>
                                    </p:set>
                                    <p:anim calcmode="lin" valueType="num">
                                      <p:cBhvr>
                                        <p:cTn id="10" dur="500" decel="50000" fill="hold">
                                          <p:stCondLst>
                                            <p:cond delay="0"/>
                                          </p:stCondLst>
                                        </p:cTn>
                                        <p:tgtEl>
                                          <p:spTgt spid="88071"/>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88071"/>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88071"/>
                                        </p:tgtEl>
                                        <p:attrNameLst>
                                          <p:attrName>ppt_w</p:attrName>
                                        </p:attrNameLst>
                                      </p:cBhvr>
                                      <p:tavLst>
                                        <p:tav tm="0">
                                          <p:val>
                                            <p:strVal val="#ppt_w*.05"/>
                                          </p:val>
                                        </p:tav>
                                        <p:tav tm="100000">
                                          <p:val>
                                            <p:strVal val="#ppt_w"/>
                                          </p:val>
                                        </p:tav>
                                      </p:tavLst>
                                    </p:anim>
                                    <p:anim calcmode="lin" valueType="num">
                                      <p:cBhvr>
                                        <p:cTn id="13" dur="1000" fill="hold"/>
                                        <p:tgtEl>
                                          <p:spTgt spid="88071"/>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88071"/>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88071"/>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88071"/>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pic>
        <p:nvPicPr>
          <p:cNvPr id="30" name="Picture 29" descr="Logo&#10;&#10;Description automatically generated">
            <a:extLst>
              <a:ext uri="{FF2B5EF4-FFF2-40B4-BE49-F238E27FC236}">
                <a16:creationId xmlns:a16="http://schemas.microsoft.com/office/drawing/2014/main" xmlns="" id="{9D374CA3-DCA7-3FB9-7A8C-E4C4C4B45A66}"/>
              </a:ext>
            </a:extLst>
          </p:cNvPr>
          <p:cNvPicPr>
            <a:picLocks noChangeAspect="1"/>
          </p:cNvPicPr>
          <p:nvPr/>
        </p:nvPicPr>
        <p:blipFill>
          <a:blip r:embed="rId3"/>
          <a:stretch>
            <a:fillRect/>
          </a:stretch>
        </p:blipFill>
        <p:spPr>
          <a:xfrm>
            <a:off x="4289367" y="1964974"/>
            <a:ext cx="3591098" cy="3657600"/>
          </a:xfrm>
          <a:prstGeom prst="rect">
            <a:avLst/>
          </a:prstGeom>
        </p:spPr>
      </p:pic>
      <p:pic>
        <p:nvPicPr>
          <p:cNvPr id="1028" name="Picture 4" descr="Hát quốc ca, niềm tự hào và trách nhiệm của người Việt Nam - Gia Anh">
            <a:extLst>
              <a:ext uri="{FF2B5EF4-FFF2-40B4-BE49-F238E27FC236}">
                <a16:creationId xmlns:a16="http://schemas.microsoft.com/office/drawing/2014/main" xmlns="" id="{F1C35962-F906-88DE-18A0-CA1EE6CB5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034" y="1881845"/>
            <a:ext cx="3796223" cy="457420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xmlns="" id="{C75C2A1C-51FF-D9AC-631C-17A928EDAB03}"/>
              </a:ext>
            </a:extLst>
          </p:cNvPr>
          <p:cNvSpPr txBox="1"/>
          <p:nvPr/>
        </p:nvSpPr>
        <p:spPr>
          <a:xfrm>
            <a:off x="103664" y="70892"/>
            <a:ext cx="11962503" cy="1554268"/>
          </a:xfrm>
          <a:prstGeom prst="rect">
            <a:avLst/>
          </a:prstGeom>
          <a:noFill/>
        </p:spPr>
        <p:txBody>
          <a:bodyPr wrap="square" lIns="121917" tIns="60958" rIns="121917" bIns="60958">
            <a:spAutoFit/>
          </a:bodyPr>
          <a:lstStyle/>
          <a:p>
            <a:pPr algn="ctr">
              <a:lnSpc>
                <a:spcPct val="150000"/>
              </a:lnSpc>
              <a:spcBef>
                <a:spcPts val="400"/>
              </a:spcBef>
              <a:spcAft>
                <a:spcPts val="400"/>
              </a:spcAft>
            </a:pPr>
            <a:r>
              <a:rPr lang="nl-NL" sz="3200" dirty="0" smtClean="0">
                <a:latin typeface="Times New Roman" pitchFamily="18" charset="0"/>
                <a:ea typeface="Calibri" panose="020F0502020204030204" pitchFamily="34" charset="0"/>
                <a:cs typeface="Times New Roman" pitchFamily="18" charset="0"/>
              </a:rPr>
              <a:t>- </a:t>
            </a:r>
            <a:r>
              <a:rPr lang="nl-NL" sz="3000" dirty="0" smtClean="0">
                <a:latin typeface="Times New Roman" pitchFamily="18" charset="0"/>
                <a:ea typeface="Calibri" panose="020F0502020204030204" pitchFamily="34" charset="0"/>
                <a:cs typeface="Times New Roman" pitchFamily="18" charset="0"/>
              </a:rPr>
              <a:t>Hiến </a:t>
            </a:r>
            <a:r>
              <a:rPr lang="nl-NL" sz="3000" dirty="0">
                <a:latin typeface="Times New Roman" pitchFamily="18" charset="0"/>
                <a:ea typeface="Calibri" panose="020F0502020204030204" pitchFamily="34" charset="0"/>
                <a:cs typeface="Times New Roman" pitchFamily="18" charset="0"/>
              </a:rPr>
              <a:t>pháp năm 2013 quy định cụ thể về </a:t>
            </a:r>
            <a:r>
              <a:rPr lang="nl-NL" sz="3000" b="1" dirty="0">
                <a:latin typeface="Times New Roman" pitchFamily="18" charset="0"/>
                <a:ea typeface="Calibri" panose="020F0502020204030204" pitchFamily="34" charset="0"/>
                <a:cs typeface="Times New Roman" pitchFamily="18" charset="0"/>
              </a:rPr>
              <a:t>Quốc kì, Quốc huy, Quốc ca, Quốc khánh và Thủ đô</a:t>
            </a:r>
            <a:r>
              <a:rPr lang="nl-NL" sz="3000" dirty="0">
                <a:latin typeface="Times New Roman" pitchFamily="18" charset="0"/>
                <a:ea typeface="Calibri" panose="020F0502020204030204" pitchFamily="34" charset="0"/>
                <a:cs typeface="Times New Roman" pitchFamily="18" charset="0"/>
              </a:rPr>
              <a:t> của nước Cộng hòa xã hội chủ nghĩa Việt </a:t>
            </a:r>
            <a:r>
              <a:rPr lang="nl-NL" sz="3000" dirty="0" smtClean="0">
                <a:latin typeface="Times New Roman" pitchFamily="18" charset="0"/>
                <a:ea typeface="Calibri" panose="020F0502020204030204" pitchFamily="34" charset="0"/>
                <a:cs typeface="Times New Roman" pitchFamily="18" charset="0"/>
              </a:rPr>
              <a:t>Nam.</a:t>
            </a:r>
            <a:endParaRPr lang="x-none" sz="3000"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32" name="Hình ảnh 12">
            <a:extLst>
              <a:ext uri="{FF2B5EF4-FFF2-40B4-BE49-F238E27FC236}">
                <a16:creationId xmlns:a16="http://schemas.microsoft.com/office/drawing/2014/main" xmlns="" id="{5B587264-148D-AC38-A7D0-5D790DE2A8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498" y="2759824"/>
            <a:ext cx="3710735" cy="2078181"/>
          </a:xfrm>
          <a:prstGeom prst="rect">
            <a:avLst/>
          </a:prstGeom>
        </p:spPr>
      </p:pic>
    </p:spTree>
    <p:extLst>
      <p:ext uri="{BB962C8B-B14F-4D97-AF65-F5344CB8AC3E}">
        <p14:creationId xmlns:p14="http://schemas.microsoft.com/office/powerpoint/2010/main" val="29506103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2"/>
        <p:cNvGrpSpPr/>
        <p:nvPr/>
      </p:nvGrpSpPr>
      <p:grpSpPr>
        <a:xfrm>
          <a:off x="0" y="0"/>
          <a:ext cx="0" cy="0"/>
          <a:chOff x="0" y="0"/>
          <a:chExt cx="0" cy="0"/>
        </a:xfrm>
      </p:grpSpPr>
      <p:pic>
        <p:nvPicPr>
          <p:cNvPr id="6" name="Hình ảnh 14">
            <a:extLst>
              <a:ext uri="{FF2B5EF4-FFF2-40B4-BE49-F238E27FC236}">
                <a16:creationId xmlns:a16="http://schemas.microsoft.com/office/drawing/2014/main" xmlns="" id="{A1D784B5-4E02-FCAB-5FDA-CAD3F430F9C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32015" y="681644"/>
            <a:ext cx="5187141" cy="4928018"/>
          </a:xfrm>
          <a:prstGeom prst="rect">
            <a:avLst/>
          </a:prstGeom>
        </p:spPr>
      </p:pic>
      <p:pic>
        <p:nvPicPr>
          <p:cNvPr id="7" name="Hình ảnh 17">
            <a:extLst>
              <a:ext uri="{FF2B5EF4-FFF2-40B4-BE49-F238E27FC236}">
                <a16:creationId xmlns:a16="http://schemas.microsoft.com/office/drawing/2014/main" xmlns="" id="{664ECB5C-A4BD-1B9D-FEBE-32444EB22BC9}"/>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234544" y="681644"/>
            <a:ext cx="5586153" cy="4804756"/>
          </a:xfrm>
          <a:prstGeom prst="rect">
            <a:avLst/>
          </a:prstGeom>
        </p:spPr>
      </p:pic>
      <p:sp>
        <p:nvSpPr>
          <p:cNvPr id="9" name="TextBox 8">
            <a:extLst>
              <a:ext uri="{FF2B5EF4-FFF2-40B4-BE49-F238E27FC236}">
                <a16:creationId xmlns:a16="http://schemas.microsoft.com/office/drawing/2014/main" xmlns="" id="{BFEA3AF3-FBB0-5BCB-5ABB-FEC2F3456244}"/>
              </a:ext>
            </a:extLst>
          </p:cNvPr>
          <p:cNvSpPr txBox="1"/>
          <p:nvPr/>
        </p:nvSpPr>
        <p:spPr>
          <a:xfrm>
            <a:off x="3012555" y="5809168"/>
            <a:ext cx="6276623" cy="773285"/>
          </a:xfrm>
          <a:prstGeom prst="rect">
            <a:avLst/>
          </a:prstGeom>
          <a:noFill/>
        </p:spPr>
        <p:txBody>
          <a:bodyPr wrap="square" lIns="121917" tIns="60958" rIns="121917" bIns="60958">
            <a:spAutoFit/>
          </a:bodyPr>
          <a:lstStyle/>
          <a:p>
            <a:pPr algn="just">
              <a:lnSpc>
                <a:spcPct val="150000"/>
              </a:lnSpc>
            </a:pPr>
            <a:r>
              <a:rPr lang="vi-VN" sz="3200" dirty="0">
                <a:latin typeface="Times New Roman" pitchFamily="18" charset="0"/>
                <a:ea typeface="Arial" panose="020B0604020202020204" pitchFamily="34" charset="0"/>
                <a:cs typeface="Times New Roman" pitchFamily="18" charset="0"/>
              </a:rPr>
              <a:t>Quốc khánh: ngày 2/9 hằng năm</a:t>
            </a:r>
            <a:endParaRPr lang="x-none" sz="3200" dirty="0">
              <a:latin typeface="Times New Roman" pitchFamily="18" charset="0"/>
              <a:cs typeface="Times New Roman" pitchFamily="18" charset="0"/>
            </a:endParaRPr>
          </a:p>
        </p:txBody>
      </p:sp>
    </p:spTree>
    <p:extLst>
      <p:ext uri="{BB962C8B-B14F-4D97-AF65-F5344CB8AC3E}">
        <p14:creationId xmlns:p14="http://schemas.microsoft.com/office/powerpoint/2010/main" val="6189255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2"/>
        <p:cNvGrpSpPr/>
        <p:nvPr/>
      </p:nvGrpSpPr>
      <p:grpSpPr>
        <a:xfrm>
          <a:off x="0" y="0"/>
          <a:ext cx="0" cy="0"/>
          <a:chOff x="0" y="0"/>
          <a:chExt cx="0" cy="0"/>
        </a:xfrm>
      </p:grpSpPr>
      <p:sp>
        <p:nvSpPr>
          <p:cNvPr id="9" name="TextBox 8">
            <a:extLst>
              <a:ext uri="{FF2B5EF4-FFF2-40B4-BE49-F238E27FC236}">
                <a16:creationId xmlns:a16="http://schemas.microsoft.com/office/drawing/2014/main" xmlns="" id="{BFEA3AF3-FBB0-5BCB-5ABB-FEC2F3456244}"/>
              </a:ext>
            </a:extLst>
          </p:cNvPr>
          <p:cNvSpPr txBox="1"/>
          <p:nvPr/>
        </p:nvSpPr>
        <p:spPr>
          <a:xfrm>
            <a:off x="4126231" y="101925"/>
            <a:ext cx="3228623" cy="773285"/>
          </a:xfrm>
          <a:prstGeom prst="rect">
            <a:avLst/>
          </a:prstGeom>
          <a:noFill/>
        </p:spPr>
        <p:txBody>
          <a:bodyPr wrap="square" lIns="121917" tIns="60958" rIns="121917" bIns="60958">
            <a:spAutoFit/>
          </a:bodyPr>
          <a:lstStyle/>
          <a:p>
            <a:pPr algn="just">
              <a:lnSpc>
                <a:spcPct val="150000"/>
              </a:lnSpc>
            </a:pPr>
            <a:r>
              <a:rPr lang="vi-VN" sz="3200" dirty="0">
                <a:latin typeface="Times New Roman" pitchFamily="18" charset="0"/>
                <a:ea typeface="Arial" panose="020B0604020202020204" pitchFamily="34" charset="0"/>
                <a:cs typeface="Times New Roman" pitchFamily="18" charset="0"/>
              </a:rPr>
              <a:t>Thủ đô: Hà Nội</a:t>
            </a:r>
            <a:endParaRPr lang="x-none" sz="3200" dirty="0">
              <a:latin typeface="Times New Roman" pitchFamily="18" charset="0"/>
              <a:cs typeface="Times New Roman" pitchFamily="18" charset="0"/>
            </a:endParaRPr>
          </a:p>
        </p:txBody>
      </p:sp>
      <p:pic>
        <p:nvPicPr>
          <p:cNvPr id="2" name="Hình ảnh 19">
            <a:extLst>
              <a:ext uri="{FF2B5EF4-FFF2-40B4-BE49-F238E27FC236}">
                <a16:creationId xmlns:a16="http://schemas.microsoft.com/office/drawing/2014/main" xmlns="" id="{1D6F49F5-939A-28C7-6E59-B81A2913532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8886" y="1064029"/>
            <a:ext cx="5586153" cy="5419898"/>
          </a:xfrm>
          <a:prstGeom prst="rect">
            <a:avLst/>
          </a:prstGeom>
        </p:spPr>
      </p:pic>
      <p:pic>
        <p:nvPicPr>
          <p:cNvPr id="3" name="Hình ảnh 20">
            <a:extLst>
              <a:ext uri="{FF2B5EF4-FFF2-40B4-BE49-F238E27FC236}">
                <a16:creationId xmlns:a16="http://schemas.microsoft.com/office/drawing/2014/main" xmlns="" id="{2C4C6542-6AA9-7948-C1BA-856F13B9482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451460" y="1064029"/>
            <a:ext cx="5435740" cy="5419898"/>
          </a:xfrm>
          <a:prstGeom prst="rect">
            <a:avLst/>
          </a:prstGeom>
        </p:spPr>
      </p:pic>
    </p:spTree>
    <p:extLst>
      <p:ext uri="{BB962C8B-B14F-4D97-AF65-F5344CB8AC3E}">
        <p14:creationId xmlns:p14="http://schemas.microsoft.com/office/powerpoint/2010/main" val="3899995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2" name="Rectangles 30731"/>
          <p:cNvSpPr/>
          <p:nvPr/>
        </p:nvSpPr>
        <p:spPr>
          <a:xfrm>
            <a:off x="0" y="7938"/>
            <a:ext cx="12192000" cy="1028700"/>
          </a:xfrm>
          <a:prstGeom prst="rect">
            <a:avLst/>
          </a:prstGeom>
          <a:solidFill>
            <a:srgbClr val="CCFFCC"/>
          </a:solidFill>
          <a:ln w="9525">
            <a:noFill/>
          </a:ln>
        </p:spPr>
        <p:txBody>
          <a:bodyPr lIns="0" tIns="133308" rIns="0" bIns="133308" anchor="ctr" anchorCtr="0">
            <a:spAutoFit/>
          </a:bodyPr>
          <a:lstStyle/>
          <a:p>
            <a:r>
              <a:rPr sz="2500" b="1" dirty="0">
                <a:latin typeface="Arial Unicode MS" panose="020B0604020202020204" pitchFamily="34" charset="-128"/>
                <a:ea typeface="Arial Unicode MS" panose="020B0604020202020204" pitchFamily="34" charset="-128"/>
              </a:rPr>
              <a:t>1. Quy định của Hiến pháp về tên nước, hình thức chính thể, chủ quyền lãnh thổ quốc gia của Việt Nam</a:t>
            </a:r>
            <a:r>
              <a:rPr sz="2500" dirty="0">
                <a:latin typeface="Arial Unicode MS" panose="020B0604020202020204" pitchFamily="34" charset="-128"/>
                <a:ea typeface="Arial Unicode MS" panose="020B0604020202020204" pitchFamily="34" charset="-128"/>
              </a:rPr>
              <a:t> </a:t>
            </a:r>
          </a:p>
        </p:txBody>
      </p:sp>
      <p:sp>
        <p:nvSpPr>
          <p:cNvPr id="30737" name="Rectangles 30736" descr="Nhà nước cộng hòa xã hội chủ nghĩa Việt Nam là gì?"/>
          <p:cNvSpPr>
            <a:spLocks noChangeAspect="1"/>
          </p:cNvSpPr>
          <p:nvPr/>
        </p:nvSpPr>
        <p:spPr>
          <a:xfrm>
            <a:off x="5943600" y="3276600"/>
            <a:ext cx="304800" cy="304800"/>
          </a:xfrm>
          <a:prstGeom prst="rect">
            <a:avLst/>
          </a:prstGeom>
          <a:noFill/>
          <a:ln w="9525">
            <a:noFill/>
          </a:ln>
        </p:spPr>
        <p:txBody>
          <a:bodyPr/>
          <a:lstStyle/>
          <a:p>
            <a:endParaRPr lang="en-US"/>
          </a:p>
        </p:txBody>
      </p:sp>
      <p:pic>
        <p:nvPicPr>
          <p:cNvPr id="30740" name="Picture 30739" descr="1 (23)"/>
          <p:cNvPicPr>
            <a:picLocks noChangeAspect="1"/>
          </p:cNvPicPr>
          <p:nvPr/>
        </p:nvPicPr>
        <p:blipFill>
          <a:blip r:embed="rId2"/>
          <a:stretch>
            <a:fillRect/>
          </a:stretch>
        </p:blipFill>
        <p:spPr>
          <a:xfrm>
            <a:off x="0" y="1011238"/>
            <a:ext cx="10236200" cy="5846762"/>
          </a:xfrm>
          <a:prstGeom prst="rect">
            <a:avLst/>
          </a:prstGeom>
          <a:noFill/>
          <a:ln w="9525">
            <a:noFill/>
          </a:ln>
        </p:spPr>
      </p:pic>
      <p:sp>
        <p:nvSpPr>
          <p:cNvPr id="30741" name="Rectangles 30740"/>
          <p:cNvSpPr/>
          <p:nvPr/>
        </p:nvSpPr>
        <p:spPr>
          <a:xfrm>
            <a:off x="10177463" y="998538"/>
            <a:ext cx="1862137" cy="5568950"/>
          </a:xfrm>
          <a:prstGeom prst="rect">
            <a:avLst/>
          </a:prstGeom>
          <a:solidFill>
            <a:schemeClr val="bg1"/>
          </a:solidFill>
          <a:ln w="9525">
            <a:noFill/>
          </a:ln>
        </p:spPr>
        <p:txBody>
          <a:bodyPr anchor="ctr" anchorCtr="0">
            <a:spAutoFit/>
          </a:bodyPr>
          <a:lstStyle/>
          <a:p>
            <a:pPr algn="ctr"/>
            <a:r>
              <a:rPr sz="2400" dirty="0">
                <a:solidFill>
                  <a:srgbClr val="FF0000"/>
                </a:solidFill>
                <a:latin typeface="Arial Unicode MS" panose="020B0604020202020204" pitchFamily="34" charset="-128"/>
                <a:ea typeface="Arial Unicode MS" panose="020B0604020202020204" pitchFamily="34" charset="-128"/>
              </a:rPr>
              <a:t>a) Theo em, các thông tin trên đề cập đến những vấn đề cơ bản nào của quốc gia?</a:t>
            </a:r>
          </a:p>
          <a:p>
            <a:pPr algn="ctr"/>
            <a:r>
              <a:rPr sz="2400" dirty="0">
                <a:solidFill>
                  <a:srgbClr val="FF0000"/>
                </a:solidFill>
                <a:latin typeface="Arial Unicode MS" panose="020B0604020202020204" pitchFamily="34" charset="-128"/>
                <a:ea typeface="Arial Unicode MS" panose="020B0604020202020204" pitchFamily="34" charset="-128"/>
              </a:rPr>
              <a:t>b) Vì sao nội dung của những thông tin đó được quy định trong Hiến pháp?</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linds(horizontal)">
                                      <p:cBhvr>
                                        <p:cTn id="7" dur="500"/>
                                        <p:tgtEl>
                                          <p:spTgt spid="30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37"/>
                                        </p:tgtEl>
                                        <p:attrNameLst>
                                          <p:attrName>style.visibility</p:attrName>
                                        </p:attrNameLst>
                                      </p:cBhvr>
                                      <p:to>
                                        <p:strVal val="visible"/>
                                      </p:to>
                                    </p:set>
                                    <p:animEffect transition="in" filter="blinds(horizontal)">
                                      <p:cBhvr>
                                        <p:cTn id="12" dur="500"/>
                                        <p:tgtEl>
                                          <p:spTgt spid="307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0"/>
                                        </p:tgtEl>
                                        <p:attrNameLst>
                                          <p:attrName>style.visibility</p:attrName>
                                        </p:attrNameLst>
                                      </p:cBhvr>
                                      <p:to>
                                        <p:strVal val="visible"/>
                                      </p:to>
                                    </p:set>
                                    <p:animEffect transition="in" filter="blinds(horizontal)">
                                      <p:cBhvr>
                                        <p:cTn id="17" dur="500"/>
                                        <p:tgtEl>
                                          <p:spTgt spid="307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41"/>
                                        </p:tgtEl>
                                        <p:attrNameLst>
                                          <p:attrName>style.visibility</p:attrName>
                                        </p:attrNameLst>
                                      </p:cBhvr>
                                      <p:to>
                                        <p:strVal val="visible"/>
                                      </p:to>
                                    </p:set>
                                    <p:animEffect transition="in" filter="blinds(horizontal)">
                                      <p:cBhvr>
                                        <p:cTn id="22" dur="500"/>
                                        <p:tgtEl>
                                          <p:spTgt spid="3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P spid="307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56322" descr="Hiến pháp nước Cộng hòa xã hội chủ nghĩa Việt Nam – Wikipedia tiếng Việt"/>
          <p:cNvPicPr>
            <a:picLocks noChangeAspect="1"/>
          </p:cNvPicPr>
          <p:nvPr/>
        </p:nvPicPr>
        <p:blipFill>
          <a:blip r:embed="rId2"/>
          <a:stretch>
            <a:fillRect/>
          </a:stretch>
        </p:blipFill>
        <p:spPr>
          <a:xfrm>
            <a:off x="222250" y="282575"/>
            <a:ext cx="4297363" cy="6216650"/>
          </a:xfrm>
          <a:prstGeom prst="rect">
            <a:avLst/>
          </a:prstGeom>
          <a:noFill/>
          <a:ln w="9525">
            <a:noFill/>
          </a:ln>
        </p:spPr>
      </p:pic>
      <p:sp>
        <p:nvSpPr>
          <p:cNvPr id="56324" name="Rectangles 56323"/>
          <p:cNvSpPr/>
          <p:nvPr/>
        </p:nvSpPr>
        <p:spPr>
          <a:xfrm>
            <a:off x="4805363" y="341313"/>
            <a:ext cx="6965950" cy="869950"/>
          </a:xfrm>
          <a:prstGeom prst="rect">
            <a:avLst/>
          </a:prstGeom>
          <a:noFill/>
          <a:ln w="15875" cap="flat" cmpd="sng">
            <a:solidFill>
              <a:srgbClr val="FF0000"/>
            </a:solidFill>
            <a:prstDash val="solid"/>
            <a:miter/>
            <a:headEnd type="none" w="med" len="med"/>
            <a:tailEnd type="none" w="med" len="med"/>
          </a:ln>
        </p:spPr>
        <p:txBody>
          <a:bodyPr anchor="ctr" anchorCtr="0">
            <a:spAutoFit/>
          </a:bodyPr>
          <a:lstStyle/>
          <a:p>
            <a:pPr algn="ctr"/>
            <a:r>
              <a:rPr sz="2500" dirty="0">
                <a:latin typeface="Arial Unicode MS" panose="020B0604020202020204" pitchFamily="34" charset="-128"/>
                <a:ea typeface="Arial Unicode MS" panose="020B0604020202020204" pitchFamily="34" charset="-128"/>
              </a:rPr>
              <a:t>Hiến pháp năm 2013 quy định chỉnh thể của nước Việt Nam là gì? </a:t>
            </a:r>
          </a:p>
        </p:txBody>
      </p:sp>
      <p:sp>
        <p:nvSpPr>
          <p:cNvPr id="56325" name="Rectangles 56324" descr="Nhà nước cộng hòa xã hội chủ nghĩa Việt Nam là gì?"/>
          <p:cNvSpPr>
            <a:spLocks noChangeAspect="1"/>
          </p:cNvSpPr>
          <p:nvPr/>
        </p:nvSpPr>
        <p:spPr>
          <a:xfrm>
            <a:off x="5943600" y="3276600"/>
            <a:ext cx="304800" cy="304800"/>
          </a:xfrm>
          <a:prstGeom prst="rect">
            <a:avLst/>
          </a:prstGeom>
          <a:noFill/>
          <a:ln w="9525">
            <a:noFill/>
          </a:ln>
        </p:spPr>
        <p:txBody>
          <a:bodyPr/>
          <a:lstStyle/>
          <a:p>
            <a:endParaRPr lang="en-US"/>
          </a:p>
        </p:txBody>
      </p:sp>
      <p:pic>
        <p:nvPicPr>
          <p:cNvPr id="56326" name="Picture 56325" descr="tải xuống"/>
          <p:cNvPicPr>
            <a:picLocks noChangeAspect="1"/>
          </p:cNvPicPr>
          <p:nvPr/>
        </p:nvPicPr>
        <p:blipFill>
          <a:blip r:embed="rId3"/>
          <a:stretch>
            <a:fillRect/>
          </a:stretch>
        </p:blipFill>
        <p:spPr>
          <a:xfrm>
            <a:off x="4913313" y="1617663"/>
            <a:ext cx="6975475" cy="4252912"/>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blinds(horizontal)">
                                      <p:cBhvr>
                                        <p:cTn id="7" dur="5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blinds(horizontal)">
                                      <p:cBhvr>
                                        <p:cTn id="12" dur="500"/>
                                        <p:tgtEl>
                                          <p:spTgt spid="563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325"/>
                                        </p:tgtEl>
                                        <p:attrNameLst>
                                          <p:attrName>style.visibility</p:attrName>
                                        </p:attrNameLst>
                                      </p:cBhvr>
                                      <p:to>
                                        <p:strVal val="visible"/>
                                      </p:to>
                                    </p:set>
                                    <p:animEffect transition="in" filter="blinds(horizontal)">
                                      <p:cBhvr>
                                        <p:cTn id="17" dur="500"/>
                                        <p:tgtEl>
                                          <p:spTgt spid="56325"/>
                                        </p:tgtEl>
                                      </p:cBhvr>
                                    </p:animEffect>
                                  </p:childTnLst>
                                </p:cTn>
                              </p:par>
                              <p:par>
                                <p:cTn id="18" presetID="3" presetClass="entr" presetSubtype="10" fill="hold" nodeType="withEffect">
                                  <p:stCondLst>
                                    <p:cond delay="0"/>
                                  </p:stCondLst>
                                  <p:childTnLst>
                                    <p:set>
                                      <p:cBhvr>
                                        <p:cTn id="19" dur="1" fill="hold">
                                          <p:stCondLst>
                                            <p:cond delay="0"/>
                                          </p:stCondLst>
                                        </p:cTn>
                                        <p:tgtEl>
                                          <p:spTgt spid="56326"/>
                                        </p:tgtEl>
                                        <p:attrNameLst>
                                          <p:attrName>style.visibility</p:attrName>
                                        </p:attrNameLst>
                                      </p:cBhvr>
                                      <p:to>
                                        <p:strVal val="visible"/>
                                      </p:to>
                                    </p:set>
                                    <p:animEffect transition="in" filter="blinds(horizontal)">
                                      <p:cBhvr>
                                        <p:cTn id="20"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p:cNvSpPr/>
          <p:nvPr/>
        </p:nvSpPr>
        <p:spPr>
          <a:xfrm>
            <a:off x="7294563" y="3094038"/>
            <a:ext cx="2211387" cy="2211387"/>
          </a:xfrm>
          <a:prstGeom prst="ellipse">
            <a:avLst/>
          </a:prstGeom>
          <a:gradFill rotWithShape="1">
            <a:gsLst>
              <a:gs pos="0">
                <a:srgbClr val="E6E6E6">
                  <a:alpha val="100000"/>
                </a:srgbClr>
              </a:gs>
              <a:gs pos="14999">
                <a:srgbClr val="7D8496">
                  <a:alpha val="100000"/>
                </a:srgbClr>
              </a:gs>
              <a:gs pos="53000">
                <a:srgbClr val="E6E6E6">
                  <a:alpha val="100000"/>
                </a:srgbClr>
              </a:gs>
              <a:gs pos="67999">
                <a:srgbClr val="7D8496">
                  <a:alpha val="100000"/>
                </a:srgbClr>
              </a:gs>
              <a:gs pos="92999">
                <a:srgbClr val="E6E6E6">
                  <a:alpha val="100000"/>
                </a:srgbClr>
              </a:gs>
              <a:gs pos="100000">
                <a:srgbClr val="FFFFFF">
                  <a:alpha val="100000"/>
                </a:srgbClr>
              </a:gs>
            </a:gsLst>
            <a:lin ang="2700000" scaled="1"/>
            <a:tileRect/>
          </a:gradFill>
          <a:ln w="9525">
            <a:noFill/>
          </a:ln>
        </p:spPr>
        <p:txBody>
          <a:bodyPr wrap="none" anchor="ctr" anchorCtr="0"/>
          <a:lstStyle/>
          <a:p>
            <a:pPr eaLnBrk="0" hangingPunct="0"/>
            <a:endParaRPr dirty="0">
              <a:latin typeface="Garamond" panose="02020404030301010803" pitchFamily="18" charset="0"/>
            </a:endParaRPr>
          </a:p>
        </p:txBody>
      </p:sp>
      <p:sp>
        <p:nvSpPr>
          <p:cNvPr id="46083" name="Oval 3"/>
          <p:cNvSpPr/>
          <p:nvPr/>
        </p:nvSpPr>
        <p:spPr>
          <a:xfrm>
            <a:off x="7585075" y="3376613"/>
            <a:ext cx="1624013" cy="1622425"/>
          </a:xfrm>
          <a:prstGeom prst="ellipse">
            <a:avLst/>
          </a:prstGeom>
          <a:gradFill rotWithShape="1">
            <a:gsLst>
              <a:gs pos="0">
                <a:srgbClr val="A1A1A1"/>
              </a:gs>
              <a:gs pos="50000">
                <a:srgbClr val="FFFFFF"/>
              </a:gs>
              <a:gs pos="100000">
                <a:srgbClr val="A1A1A1"/>
              </a:gs>
            </a:gsLst>
            <a:lin ang="2700000" scaled="1"/>
            <a:tileRect/>
          </a:gradFill>
          <a:ln w="9525">
            <a:noFill/>
          </a:ln>
          <a:effectLst>
            <a:prstShdw prst="shdw17" dist="17961" dir="2699999">
              <a:srgbClr val="999999"/>
            </a:prstShdw>
          </a:effectLst>
        </p:spPr>
        <p:txBody>
          <a:bodyPr wrap="none" anchor="ctr" anchorCtr="0"/>
          <a:lstStyle/>
          <a:p>
            <a:pPr eaLnBrk="0" hangingPunct="0"/>
            <a:endParaRPr dirty="0">
              <a:latin typeface="Garamond" panose="02020404030301010803" pitchFamily="18" charset="0"/>
            </a:endParaRPr>
          </a:p>
        </p:txBody>
      </p:sp>
      <p:sp>
        <p:nvSpPr>
          <p:cNvPr id="116740" name="Text Box 4"/>
          <p:cNvSpPr txBox="1">
            <a:spLocks noChangeArrowheads="1"/>
          </p:cNvSpPr>
          <p:nvPr/>
        </p:nvSpPr>
        <p:spPr bwMode="gray">
          <a:xfrm>
            <a:off x="7573963" y="3743325"/>
            <a:ext cx="1662113" cy="915988"/>
          </a:xfrm>
          <a:prstGeom prst="rect">
            <a:avLst/>
          </a:prstGeom>
          <a:noFill/>
          <a:ln w="9525" algn="ctr">
            <a:noFill/>
            <a:miter lim="800000"/>
          </a:ln>
          <a:effectLst/>
        </p:spPr>
        <p:txBody>
          <a:bodyPr>
            <a:spAutoFit/>
          </a:bodyPr>
          <a:lstStyle/>
          <a:p>
            <a:pPr algn="ctr"/>
            <a:r>
              <a:rPr lang="en-US" altLang="x-none" b="1">
                <a:solidFill>
                  <a:srgbClr val="080808"/>
                </a:solidFill>
                <a:effectLst>
                  <a:outerShdw blurRad="38100" dist="38100" dir="2700000">
                    <a:srgbClr val="C0C0C0"/>
                  </a:outerShdw>
                </a:effectLst>
              </a:rPr>
              <a:t>CHỦ QUYỀN VÀ LÃNH THỔ</a:t>
            </a:r>
            <a:endParaRPr lang="en-US" altLang="x-none" sz="2000"/>
          </a:p>
        </p:txBody>
      </p:sp>
      <p:sp>
        <p:nvSpPr>
          <p:cNvPr id="116741" name="Oval 5"/>
          <p:cNvSpPr>
            <a:spLocks noChangeArrowheads="1"/>
          </p:cNvSpPr>
          <p:nvPr/>
        </p:nvSpPr>
        <p:spPr bwMode="gray">
          <a:xfrm>
            <a:off x="9994900" y="4811713"/>
            <a:ext cx="1439863" cy="1425575"/>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mn-cs"/>
            </a:endParaRPr>
          </a:p>
        </p:txBody>
      </p:sp>
      <p:pic>
        <p:nvPicPr>
          <p:cNvPr id="46086" name="Picture 6" descr="cir_lighteffect0"/>
          <p:cNvPicPr>
            <a:picLocks noChangeAspect="1"/>
          </p:cNvPicPr>
          <p:nvPr/>
        </p:nvPicPr>
        <p:blipFill>
          <a:blip r:embed="rId2">
            <a:lum bright="17999" contrast="-12000"/>
          </a:blip>
          <a:stretch>
            <a:fillRect/>
          </a:stretch>
        </p:blipFill>
        <p:spPr>
          <a:xfrm>
            <a:off x="9953625" y="4746625"/>
            <a:ext cx="1511300" cy="1295400"/>
          </a:xfrm>
          <a:prstGeom prst="rect">
            <a:avLst/>
          </a:prstGeom>
          <a:noFill/>
          <a:ln w="9525">
            <a:noFill/>
          </a:ln>
        </p:spPr>
      </p:pic>
      <p:sp>
        <p:nvSpPr>
          <p:cNvPr id="116743" name="Rectangle 7"/>
          <p:cNvSpPr>
            <a:spLocks noChangeArrowheads="1"/>
          </p:cNvSpPr>
          <p:nvPr/>
        </p:nvSpPr>
        <p:spPr bwMode="white">
          <a:xfrm>
            <a:off x="9952038" y="5040313"/>
            <a:ext cx="1493838" cy="854075"/>
          </a:xfrm>
          <a:prstGeom prst="rect">
            <a:avLst/>
          </a:prstGeom>
          <a:noFill/>
          <a:ln w="9525" algn="ctr">
            <a:noFill/>
            <a:miter lim="800000"/>
          </a:ln>
          <a:effectLst/>
        </p:spPr>
        <p:txBody>
          <a:bodyPr>
            <a:spAutoFit/>
          </a:bodyPr>
          <a:lstStyle/>
          <a:p>
            <a:pPr algn="ctr"/>
            <a:r>
              <a:rPr lang="en-US" altLang="x-none" sz="2500">
                <a:solidFill>
                  <a:srgbClr val="F8F8F8"/>
                </a:solidFill>
                <a:latin typeface="Arial Unicode MS" panose="020B0604020202020204" pitchFamily="34" charset="-128"/>
                <a:ea typeface="Arial Unicode MS" panose="020B0604020202020204" pitchFamily="34" charset="-128"/>
              </a:rPr>
              <a:t> </a:t>
            </a:r>
            <a:r>
              <a:rPr lang="en-US" altLang="x-none" sz="2500" err="1">
                <a:solidFill>
                  <a:srgbClr val="F8F8F8"/>
                </a:solidFill>
                <a:latin typeface="Arial Unicode MS" panose="020B0604020202020204" pitchFamily="34" charset="-128"/>
                <a:ea typeface="Arial Unicode MS" panose="020B0604020202020204" pitchFamily="34" charset="-128"/>
              </a:rPr>
              <a:t>Vùng</a:t>
            </a:r>
            <a:r>
              <a:rPr lang="en-US" altLang="x-none" sz="2500">
                <a:solidFill>
                  <a:srgbClr val="F8F8F8"/>
                </a:solidFill>
                <a:latin typeface="Arial Unicode MS" panose="020B0604020202020204" pitchFamily="34" charset="-128"/>
                <a:ea typeface="Arial Unicode MS" panose="020B0604020202020204" pitchFamily="34" charset="-128"/>
              </a:rPr>
              <a:t> </a:t>
            </a:r>
            <a:r>
              <a:rPr lang="en-US" altLang="x-none" sz="2500" err="1">
                <a:solidFill>
                  <a:srgbClr val="F8F8F8"/>
                </a:solidFill>
                <a:latin typeface="Arial Unicode MS" panose="020B0604020202020204" pitchFamily="34" charset="-128"/>
                <a:ea typeface="Arial Unicode MS" panose="020B0604020202020204" pitchFamily="34" charset="-128"/>
              </a:rPr>
              <a:t>biển</a:t>
            </a:r>
            <a:endParaRPr lang="en-US" altLang="x-none" sz="2500">
              <a:latin typeface="Arial Unicode MS" panose="020B0604020202020204" pitchFamily="34" charset="-128"/>
              <a:ea typeface="Arial Unicode MS" panose="020B0604020202020204" pitchFamily="34" charset="-128"/>
            </a:endParaRPr>
          </a:p>
        </p:txBody>
      </p:sp>
      <p:sp>
        <p:nvSpPr>
          <p:cNvPr id="46088" name="Oval 8"/>
          <p:cNvSpPr/>
          <p:nvPr/>
        </p:nvSpPr>
        <p:spPr>
          <a:xfrm>
            <a:off x="9891713" y="4710113"/>
            <a:ext cx="1649412" cy="1647825"/>
          </a:xfrm>
          <a:prstGeom prst="ellipse">
            <a:avLst/>
          </a:prstGeom>
          <a:noFill/>
          <a:ln w="19050" cap="rnd" cmpd="sng">
            <a:solidFill>
              <a:srgbClr val="EAEAEA"/>
            </a:solidFill>
            <a:prstDash val="sysDot"/>
            <a:headEnd type="none" w="med" len="med"/>
            <a:tailEnd type="none" w="med" len="med"/>
          </a:ln>
        </p:spPr>
        <p:txBody>
          <a:bodyPr wrap="none" anchor="ctr" anchorCtr="0"/>
          <a:lstStyle/>
          <a:p>
            <a:pPr eaLnBrk="0" hangingPunct="0"/>
            <a:endParaRPr dirty="0">
              <a:latin typeface="Garamond" panose="02020404030301010803" pitchFamily="18" charset="0"/>
            </a:endParaRPr>
          </a:p>
        </p:txBody>
      </p:sp>
      <p:sp>
        <p:nvSpPr>
          <p:cNvPr id="46089" name="Oval 9"/>
          <p:cNvSpPr/>
          <p:nvPr/>
        </p:nvSpPr>
        <p:spPr>
          <a:xfrm>
            <a:off x="7151688" y="2954338"/>
            <a:ext cx="2481262" cy="2482850"/>
          </a:xfrm>
          <a:prstGeom prst="ellipse">
            <a:avLst/>
          </a:prstGeom>
          <a:noFill/>
          <a:ln w="38100" cap="flat" cmpd="sng">
            <a:solidFill>
              <a:srgbClr val="EAEAEA"/>
            </a:solidFill>
            <a:prstDash val="solid"/>
            <a:headEnd type="none" w="med" len="med"/>
            <a:tailEnd type="none" w="med" len="med"/>
          </a:ln>
        </p:spPr>
        <p:txBody>
          <a:bodyPr wrap="none" anchor="ctr" anchorCtr="0"/>
          <a:lstStyle/>
          <a:p>
            <a:pPr eaLnBrk="0" hangingPunct="0"/>
            <a:endParaRPr dirty="0">
              <a:latin typeface="Garamond" panose="02020404030301010803" pitchFamily="18" charset="0"/>
            </a:endParaRPr>
          </a:p>
        </p:txBody>
      </p:sp>
      <p:sp>
        <p:nvSpPr>
          <p:cNvPr id="46090" name="Line 10"/>
          <p:cNvSpPr/>
          <p:nvPr/>
        </p:nvSpPr>
        <p:spPr>
          <a:xfrm flipV="1">
            <a:off x="6853238" y="4932363"/>
            <a:ext cx="487362" cy="304800"/>
          </a:xfrm>
          <a:prstGeom prst="line">
            <a:avLst/>
          </a:prstGeom>
          <a:ln w="38100" cap="flat" cmpd="sng">
            <a:solidFill>
              <a:srgbClr val="EAEAEA"/>
            </a:solidFill>
            <a:prstDash val="solid"/>
            <a:headEnd type="none" w="med" len="med"/>
            <a:tailEnd type="none" w="med" len="med"/>
          </a:ln>
        </p:spPr>
      </p:sp>
      <p:sp>
        <p:nvSpPr>
          <p:cNvPr id="46091" name="Line 11"/>
          <p:cNvSpPr/>
          <p:nvPr/>
        </p:nvSpPr>
        <p:spPr>
          <a:xfrm flipV="1">
            <a:off x="6769100" y="4781550"/>
            <a:ext cx="485775" cy="304800"/>
          </a:xfrm>
          <a:prstGeom prst="line">
            <a:avLst/>
          </a:prstGeom>
          <a:ln w="38100" cap="flat" cmpd="sng">
            <a:solidFill>
              <a:srgbClr val="EAEAEA"/>
            </a:solidFill>
            <a:prstDash val="solid"/>
            <a:headEnd type="none" w="med" len="med"/>
            <a:tailEnd type="none" w="med" len="med"/>
          </a:ln>
        </p:spPr>
      </p:sp>
      <p:sp>
        <p:nvSpPr>
          <p:cNvPr id="46092" name="Line 12"/>
          <p:cNvSpPr/>
          <p:nvPr/>
        </p:nvSpPr>
        <p:spPr>
          <a:xfrm flipV="1">
            <a:off x="9466263" y="3263900"/>
            <a:ext cx="487362" cy="304800"/>
          </a:xfrm>
          <a:prstGeom prst="line">
            <a:avLst/>
          </a:prstGeom>
          <a:ln w="38100" cap="flat" cmpd="sng">
            <a:solidFill>
              <a:srgbClr val="EAEAEA"/>
            </a:solidFill>
            <a:prstDash val="solid"/>
            <a:headEnd type="none" w="med" len="med"/>
            <a:tailEnd type="none" w="med" len="med"/>
          </a:ln>
        </p:spPr>
      </p:sp>
      <p:sp>
        <p:nvSpPr>
          <p:cNvPr id="46093" name="Line 13"/>
          <p:cNvSpPr/>
          <p:nvPr/>
        </p:nvSpPr>
        <p:spPr>
          <a:xfrm flipV="1">
            <a:off x="9358313" y="3130550"/>
            <a:ext cx="488950" cy="304800"/>
          </a:xfrm>
          <a:prstGeom prst="line">
            <a:avLst/>
          </a:prstGeom>
          <a:ln w="38100" cap="flat" cmpd="sng">
            <a:solidFill>
              <a:srgbClr val="EAEAEA"/>
            </a:solidFill>
            <a:prstDash val="solid"/>
            <a:headEnd type="none" w="med" len="med"/>
            <a:tailEnd type="none" w="med" len="med"/>
          </a:ln>
        </p:spPr>
      </p:sp>
      <p:sp>
        <p:nvSpPr>
          <p:cNvPr id="116750" name="Oval 14"/>
          <p:cNvSpPr>
            <a:spLocks noChangeArrowheads="1"/>
          </p:cNvSpPr>
          <p:nvPr/>
        </p:nvSpPr>
        <p:spPr bwMode="gray">
          <a:xfrm>
            <a:off x="5421313" y="4935538"/>
            <a:ext cx="1441450" cy="1425575"/>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mn-cs"/>
            </a:endParaRPr>
          </a:p>
        </p:txBody>
      </p:sp>
      <p:pic>
        <p:nvPicPr>
          <p:cNvPr id="46095" name="Picture 15" descr="cir_lighteffect0"/>
          <p:cNvPicPr>
            <a:picLocks noChangeAspect="1"/>
          </p:cNvPicPr>
          <p:nvPr/>
        </p:nvPicPr>
        <p:blipFill>
          <a:blip r:embed="rId2">
            <a:lum bright="17999" contrast="-12000"/>
          </a:blip>
          <a:stretch>
            <a:fillRect/>
          </a:stretch>
        </p:blipFill>
        <p:spPr>
          <a:xfrm>
            <a:off x="5381625" y="4870450"/>
            <a:ext cx="1511300" cy="1295400"/>
          </a:xfrm>
          <a:prstGeom prst="rect">
            <a:avLst/>
          </a:prstGeom>
          <a:noFill/>
          <a:ln w="9525">
            <a:noFill/>
          </a:ln>
        </p:spPr>
      </p:pic>
      <p:sp>
        <p:nvSpPr>
          <p:cNvPr id="116752" name="Rectangle 16"/>
          <p:cNvSpPr>
            <a:spLocks noChangeArrowheads="1"/>
          </p:cNvSpPr>
          <p:nvPr/>
        </p:nvSpPr>
        <p:spPr bwMode="white">
          <a:xfrm>
            <a:off x="5403850" y="5268913"/>
            <a:ext cx="1493838" cy="854075"/>
          </a:xfrm>
          <a:prstGeom prst="rect">
            <a:avLst/>
          </a:prstGeom>
          <a:noFill/>
          <a:ln w="9525" algn="ctr">
            <a:noFill/>
            <a:miter lim="800000"/>
          </a:ln>
          <a:effectLst/>
        </p:spPr>
        <p:txBody>
          <a:bodyPr>
            <a:spAutoFit/>
          </a:bodyPr>
          <a:lstStyle/>
          <a:p>
            <a:pPr algn="ctr"/>
            <a:r>
              <a:rPr lang="en-US" altLang="x-none" sz="2500" err="1">
                <a:solidFill>
                  <a:srgbClr val="F8F8F8"/>
                </a:solidFill>
                <a:latin typeface="Arial Unicode MS" panose="020B0604020202020204" pitchFamily="34" charset="-128"/>
                <a:ea typeface="Arial Unicode MS" panose="020B0604020202020204" pitchFamily="34" charset="-128"/>
              </a:rPr>
              <a:t>Vùng</a:t>
            </a:r>
            <a:r>
              <a:rPr lang="en-US" altLang="x-none" sz="2500">
                <a:solidFill>
                  <a:srgbClr val="F8F8F8"/>
                </a:solidFill>
                <a:latin typeface="Arial Unicode MS" panose="020B0604020202020204" pitchFamily="34" charset="-128"/>
                <a:ea typeface="Arial Unicode MS" panose="020B0604020202020204" pitchFamily="34" charset="-128"/>
              </a:rPr>
              <a:t> </a:t>
            </a:r>
          </a:p>
          <a:p>
            <a:pPr algn="ctr"/>
            <a:r>
              <a:rPr lang="en-US" altLang="x-none" sz="2500" err="1">
                <a:solidFill>
                  <a:srgbClr val="F8F8F8"/>
                </a:solidFill>
                <a:latin typeface="Arial Unicode MS" panose="020B0604020202020204" pitchFamily="34" charset="-128"/>
                <a:ea typeface="Arial Unicode MS" panose="020B0604020202020204" pitchFamily="34" charset="-128"/>
              </a:rPr>
              <a:t>trời</a:t>
            </a:r>
            <a:endParaRPr lang="en-US" altLang="x-none" sz="2500">
              <a:latin typeface="Arial Unicode MS" panose="020B0604020202020204" pitchFamily="34" charset="-128"/>
              <a:ea typeface="Arial Unicode MS" panose="020B0604020202020204" pitchFamily="34" charset="-128"/>
            </a:endParaRPr>
          </a:p>
        </p:txBody>
      </p:sp>
      <p:sp>
        <p:nvSpPr>
          <p:cNvPr id="46097" name="Oval 17"/>
          <p:cNvSpPr/>
          <p:nvPr/>
        </p:nvSpPr>
        <p:spPr>
          <a:xfrm>
            <a:off x="5319713" y="4833938"/>
            <a:ext cx="1647825" cy="1646237"/>
          </a:xfrm>
          <a:prstGeom prst="ellipse">
            <a:avLst/>
          </a:prstGeom>
          <a:noFill/>
          <a:ln w="19050" cap="rnd" cmpd="sng">
            <a:solidFill>
              <a:srgbClr val="EAEAEA"/>
            </a:solidFill>
            <a:prstDash val="sysDot"/>
            <a:headEnd type="none" w="med" len="med"/>
            <a:tailEnd type="none" w="med" len="med"/>
          </a:ln>
        </p:spPr>
        <p:txBody>
          <a:bodyPr wrap="none" anchor="ctr" anchorCtr="0"/>
          <a:lstStyle/>
          <a:p>
            <a:pPr eaLnBrk="0" hangingPunct="0"/>
            <a:endParaRPr dirty="0">
              <a:latin typeface="Garamond" panose="02020404030301010803" pitchFamily="18" charset="0"/>
            </a:endParaRPr>
          </a:p>
        </p:txBody>
      </p:sp>
      <p:sp>
        <p:nvSpPr>
          <p:cNvPr id="116754" name="Oval 18"/>
          <p:cNvSpPr>
            <a:spLocks noChangeArrowheads="1"/>
          </p:cNvSpPr>
          <p:nvPr/>
        </p:nvSpPr>
        <p:spPr bwMode="gray">
          <a:xfrm>
            <a:off x="5364163" y="2071688"/>
            <a:ext cx="1439863" cy="1423988"/>
          </a:xfrm>
          <a:prstGeom prst="ellipse">
            <a:avLst/>
          </a:prstGeom>
          <a:gradFill rotWithShape="1">
            <a:gsLst>
              <a:gs pos="0">
                <a:schemeClr val="folHlink"/>
              </a:gs>
              <a:gs pos="100000">
                <a:schemeClr val="folHlink">
                  <a:gamma/>
                  <a:shade val="4627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mn-cs"/>
            </a:endParaRPr>
          </a:p>
        </p:txBody>
      </p:sp>
      <p:pic>
        <p:nvPicPr>
          <p:cNvPr id="46099" name="Picture 19" descr="cir_lighteffect0"/>
          <p:cNvPicPr>
            <a:picLocks noChangeAspect="1"/>
          </p:cNvPicPr>
          <p:nvPr/>
        </p:nvPicPr>
        <p:blipFill>
          <a:blip r:embed="rId2">
            <a:lum bright="17999" contrast="-12000"/>
          </a:blip>
          <a:stretch>
            <a:fillRect/>
          </a:stretch>
        </p:blipFill>
        <p:spPr>
          <a:xfrm>
            <a:off x="5322888" y="2006600"/>
            <a:ext cx="1511300" cy="1293813"/>
          </a:xfrm>
          <a:prstGeom prst="rect">
            <a:avLst/>
          </a:prstGeom>
          <a:noFill/>
          <a:ln w="9525">
            <a:noFill/>
          </a:ln>
        </p:spPr>
      </p:pic>
      <p:sp>
        <p:nvSpPr>
          <p:cNvPr id="116756" name="Rectangle 20"/>
          <p:cNvSpPr>
            <a:spLocks noChangeArrowheads="1"/>
          </p:cNvSpPr>
          <p:nvPr/>
        </p:nvSpPr>
        <p:spPr bwMode="white">
          <a:xfrm>
            <a:off x="5346700" y="2498725"/>
            <a:ext cx="1493838" cy="473075"/>
          </a:xfrm>
          <a:prstGeom prst="rect">
            <a:avLst/>
          </a:prstGeom>
          <a:noFill/>
          <a:ln w="9525" algn="ctr">
            <a:noFill/>
            <a:miter lim="800000"/>
          </a:ln>
          <a:effectLst/>
        </p:spPr>
        <p:txBody>
          <a:bodyPr>
            <a:spAutoFit/>
          </a:bodyPr>
          <a:lstStyle/>
          <a:p>
            <a:pPr algn="ctr"/>
            <a:r>
              <a:rPr lang="en-US" altLang="x-none" sz="2500">
                <a:solidFill>
                  <a:srgbClr val="F8F8F8"/>
                </a:solidFill>
                <a:latin typeface="Arial Unicode MS" panose="020B0604020202020204" pitchFamily="34" charset="-128"/>
                <a:ea typeface="Arial Unicode MS" panose="020B0604020202020204" pitchFamily="34" charset="-128"/>
              </a:rPr>
              <a:t> </a:t>
            </a:r>
            <a:r>
              <a:rPr lang="en-US" altLang="x-none" sz="2500" err="1">
                <a:solidFill>
                  <a:srgbClr val="F8F8F8"/>
                </a:solidFill>
                <a:latin typeface="Arial Unicode MS" panose="020B0604020202020204" pitchFamily="34" charset="-128"/>
                <a:ea typeface="Arial Unicode MS" panose="020B0604020202020204" pitchFamily="34" charset="-128"/>
              </a:rPr>
              <a:t>Đất</a:t>
            </a:r>
            <a:r>
              <a:rPr lang="en-US" altLang="x-none" sz="2500">
                <a:solidFill>
                  <a:srgbClr val="F8F8F8"/>
                </a:solidFill>
                <a:latin typeface="Arial Unicode MS" panose="020B0604020202020204" pitchFamily="34" charset="-128"/>
                <a:ea typeface="Arial Unicode MS" panose="020B0604020202020204" pitchFamily="34" charset="-128"/>
              </a:rPr>
              <a:t> </a:t>
            </a:r>
            <a:r>
              <a:rPr lang="en-US" altLang="x-none" sz="2500" err="1">
                <a:solidFill>
                  <a:srgbClr val="F8F8F8"/>
                </a:solidFill>
                <a:latin typeface="Arial Unicode MS" panose="020B0604020202020204" pitchFamily="34" charset="-128"/>
                <a:ea typeface="Arial Unicode MS" panose="020B0604020202020204" pitchFamily="34" charset="-128"/>
              </a:rPr>
              <a:t>liền</a:t>
            </a:r>
            <a:endParaRPr lang="en-US" altLang="x-none" sz="2500">
              <a:latin typeface="Arial Unicode MS" panose="020B0604020202020204" pitchFamily="34" charset="-128"/>
              <a:ea typeface="Arial Unicode MS" panose="020B0604020202020204" pitchFamily="34" charset="-128"/>
            </a:endParaRPr>
          </a:p>
        </p:txBody>
      </p:sp>
      <p:sp>
        <p:nvSpPr>
          <p:cNvPr id="46101" name="Oval 21"/>
          <p:cNvSpPr/>
          <p:nvPr/>
        </p:nvSpPr>
        <p:spPr>
          <a:xfrm>
            <a:off x="5260975" y="1968500"/>
            <a:ext cx="1649413" cy="1646238"/>
          </a:xfrm>
          <a:prstGeom prst="ellipse">
            <a:avLst/>
          </a:prstGeom>
          <a:noFill/>
          <a:ln w="19050" cap="rnd" cmpd="sng">
            <a:solidFill>
              <a:srgbClr val="EAEAEA"/>
            </a:solidFill>
            <a:prstDash val="sysDot"/>
            <a:headEnd type="none" w="med" len="med"/>
            <a:tailEnd type="none" w="med" len="med"/>
          </a:ln>
        </p:spPr>
        <p:txBody>
          <a:bodyPr wrap="none" anchor="ctr" anchorCtr="0"/>
          <a:lstStyle/>
          <a:p>
            <a:pPr eaLnBrk="0" hangingPunct="0"/>
            <a:endParaRPr dirty="0">
              <a:latin typeface="Garamond" panose="02020404030301010803" pitchFamily="18" charset="0"/>
            </a:endParaRPr>
          </a:p>
        </p:txBody>
      </p:sp>
      <p:sp>
        <p:nvSpPr>
          <p:cNvPr id="46102" name="Line 22"/>
          <p:cNvSpPr/>
          <p:nvPr/>
        </p:nvSpPr>
        <p:spPr>
          <a:xfrm>
            <a:off x="6784975" y="3173413"/>
            <a:ext cx="561975" cy="342900"/>
          </a:xfrm>
          <a:prstGeom prst="line">
            <a:avLst/>
          </a:prstGeom>
          <a:ln w="38100" cap="flat" cmpd="sng">
            <a:solidFill>
              <a:srgbClr val="EAEAEA"/>
            </a:solidFill>
            <a:prstDash val="solid"/>
            <a:headEnd type="none" w="med" len="med"/>
            <a:tailEnd type="none" w="med" len="med"/>
          </a:ln>
        </p:spPr>
      </p:sp>
      <p:sp>
        <p:nvSpPr>
          <p:cNvPr id="46103" name="Line 23"/>
          <p:cNvSpPr/>
          <p:nvPr/>
        </p:nvSpPr>
        <p:spPr>
          <a:xfrm>
            <a:off x="6699250" y="3317875"/>
            <a:ext cx="563563" cy="342900"/>
          </a:xfrm>
          <a:prstGeom prst="line">
            <a:avLst/>
          </a:prstGeom>
          <a:ln w="38100" cap="flat" cmpd="sng">
            <a:solidFill>
              <a:srgbClr val="EAEAEA"/>
            </a:solidFill>
            <a:prstDash val="solid"/>
            <a:headEnd type="none" w="med" len="med"/>
            <a:tailEnd type="none" w="med" len="med"/>
          </a:ln>
        </p:spPr>
      </p:sp>
      <p:sp>
        <p:nvSpPr>
          <p:cNvPr id="116760" name="Oval 24"/>
          <p:cNvSpPr>
            <a:spLocks noChangeArrowheads="1"/>
          </p:cNvSpPr>
          <p:nvPr/>
        </p:nvSpPr>
        <p:spPr bwMode="gray">
          <a:xfrm>
            <a:off x="9936163" y="2071688"/>
            <a:ext cx="1439863" cy="1423988"/>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mn-cs"/>
            </a:endParaRPr>
          </a:p>
        </p:txBody>
      </p:sp>
      <p:pic>
        <p:nvPicPr>
          <p:cNvPr id="46105" name="Picture 25" descr="cir_lighteffect0"/>
          <p:cNvPicPr>
            <a:picLocks noChangeAspect="1"/>
          </p:cNvPicPr>
          <p:nvPr/>
        </p:nvPicPr>
        <p:blipFill>
          <a:blip r:embed="rId2">
            <a:lum bright="17999" contrast="-12000"/>
          </a:blip>
          <a:stretch>
            <a:fillRect/>
          </a:stretch>
        </p:blipFill>
        <p:spPr>
          <a:xfrm>
            <a:off x="9894888" y="2006600"/>
            <a:ext cx="1511300" cy="1293813"/>
          </a:xfrm>
          <a:prstGeom prst="rect">
            <a:avLst/>
          </a:prstGeom>
          <a:noFill/>
          <a:ln w="9525">
            <a:noFill/>
          </a:ln>
        </p:spPr>
      </p:pic>
      <p:sp>
        <p:nvSpPr>
          <p:cNvPr id="116762" name="Rectangle 26"/>
          <p:cNvSpPr>
            <a:spLocks noChangeArrowheads="1"/>
          </p:cNvSpPr>
          <p:nvPr/>
        </p:nvSpPr>
        <p:spPr bwMode="white">
          <a:xfrm>
            <a:off x="9918700" y="2487613"/>
            <a:ext cx="1493838" cy="473075"/>
          </a:xfrm>
          <a:prstGeom prst="rect">
            <a:avLst/>
          </a:prstGeom>
          <a:noFill/>
          <a:ln w="9525" algn="ctr">
            <a:noFill/>
            <a:miter lim="800000"/>
          </a:ln>
          <a:effectLst/>
        </p:spPr>
        <p:txBody>
          <a:bodyPr>
            <a:spAutoFit/>
          </a:bodyPr>
          <a:lstStyle/>
          <a:p>
            <a:pPr algn="ctr"/>
            <a:r>
              <a:rPr lang="en-US" altLang="x-none" sz="2500">
                <a:solidFill>
                  <a:srgbClr val="F8F8F8"/>
                </a:solidFill>
                <a:latin typeface="Arial Unicode MS" panose="020B0604020202020204" pitchFamily="34" charset="-128"/>
                <a:ea typeface="Arial Unicode MS" panose="020B0604020202020204" pitchFamily="34" charset="-128"/>
              </a:rPr>
              <a:t> </a:t>
            </a:r>
            <a:r>
              <a:rPr lang="en-US" altLang="x-none" sz="2500" err="1">
                <a:solidFill>
                  <a:srgbClr val="F8F8F8"/>
                </a:solidFill>
                <a:latin typeface="Arial Unicode MS" panose="020B0604020202020204" pitchFamily="34" charset="-128"/>
                <a:ea typeface="Arial Unicode MS" panose="020B0604020202020204" pitchFamily="34" charset="-128"/>
              </a:rPr>
              <a:t>Hải</a:t>
            </a:r>
            <a:r>
              <a:rPr lang="en-US" altLang="x-none" sz="2500">
                <a:solidFill>
                  <a:srgbClr val="F8F8F8"/>
                </a:solidFill>
                <a:latin typeface="Arial Unicode MS" panose="020B0604020202020204" pitchFamily="34" charset="-128"/>
                <a:ea typeface="Arial Unicode MS" panose="020B0604020202020204" pitchFamily="34" charset="-128"/>
              </a:rPr>
              <a:t> </a:t>
            </a:r>
            <a:r>
              <a:rPr lang="en-US" altLang="x-none" sz="2500" err="1">
                <a:solidFill>
                  <a:srgbClr val="F8F8F8"/>
                </a:solidFill>
                <a:latin typeface="Arial Unicode MS" panose="020B0604020202020204" pitchFamily="34" charset="-128"/>
                <a:ea typeface="Arial Unicode MS" panose="020B0604020202020204" pitchFamily="34" charset="-128"/>
              </a:rPr>
              <a:t>đảo</a:t>
            </a:r>
            <a:endParaRPr lang="en-US" altLang="x-none" sz="2500">
              <a:latin typeface="Arial Unicode MS" panose="020B0604020202020204" pitchFamily="34" charset="-128"/>
              <a:ea typeface="Arial Unicode MS" panose="020B0604020202020204" pitchFamily="34" charset="-128"/>
            </a:endParaRPr>
          </a:p>
        </p:txBody>
      </p:sp>
      <p:sp>
        <p:nvSpPr>
          <p:cNvPr id="46107" name="Oval 27"/>
          <p:cNvSpPr/>
          <p:nvPr/>
        </p:nvSpPr>
        <p:spPr>
          <a:xfrm>
            <a:off x="9799638" y="1968500"/>
            <a:ext cx="1681162" cy="1646238"/>
          </a:xfrm>
          <a:prstGeom prst="ellipse">
            <a:avLst/>
          </a:prstGeom>
          <a:noFill/>
          <a:ln w="19050" cap="rnd" cmpd="sng">
            <a:solidFill>
              <a:srgbClr val="EAEAEA"/>
            </a:solidFill>
            <a:prstDash val="sysDot"/>
            <a:headEnd type="none" w="med" len="med"/>
            <a:tailEnd type="none" w="med" len="med"/>
          </a:ln>
        </p:spPr>
        <p:txBody>
          <a:bodyPr wrap="none" anchor="ctr" anchorCtr="0"/>
          <a:lstStyle/>
          <a:p>
            <a:pPr eaLnBrk="0" hangingPunct="0"/>
            <a:endParaRPr dirty="0">
              <a:latin typeface="Garamond" panose="02020404030301010803" pitchFamily="18" charset="0"/>
            </a:endParaRPr>
          </a:p>
        </p:txBody>
      </p:sp>
      <p:sp>
        <p:nvSpPr>
          <p:cNvPr id="46108" name="Line 28"/>
          <p:cNvSpPr/>
          <p:nvPr/>
        </p:nvSpPr>
        <p:spPr>
          <a:xfrm>
            <a:off x="9548813" y="4635500"/>
            <a:ext cx="561975" cy="342900"/>
          </a:xfrm>
          <a:prstGeom prst="line">
            <a:avLst/>
          </a:prstGeom>
          <a:ln w="38100" cap="flat" cmpd="sng">
            <a:solidFill>
              <a:srgbClr val="EAEAEA"/>
            </a:solidFill>
            <a:prstDash val="solid"/>
            <a:headEnd type="none" w="med" len="med"/>
            <a:tailEnd type="none" w="med" len="med"/>
          </a:ln>
        </p:spPr>
      </p:sp>
      <p:sp>
        <p:nvSpPr>
          <p:cNvPr id="46109" name="Line 29"/>
          <p:cNvSpPr/>
          <p:nvPr/>
        </p:nvSpPr>
        <p:spPr>
          <a:xfrm>
            <a:off x="9463088" y="4779963"/>
            <a:ext cx="563562" cy="344487"/>
          </a:xfrm>
          <a:prstGeom prst="line">
            <a:avLst/>
          </a:prstGeom>
          <a:ln w="38100" cap="flat" cmpd="sng">
            <a:solidFill>
              <a:srgbClr val="EAEAEA"/>
            </a:solidFill>
            <a:prstDash val="solid"/>
            <a:headEnd type="none" w="med" len="med"/>
            <a:tailEnd type="none" w="med" len="med"/>
          </a:ln>
        </p:spPr>
      </p:sp>
      <p:sp>
        <p:nvSpPr>
          <p:cNvPr id="46116" name="Rectangles 46115" descr="Một số biện pháp giáo dục về chủ quyền, toàn vẹn lãnh thổ quốc gia cho nhân  dân"/>
          <p:cNvSpPr>
            <a:spLocks noChangeAspect="1"/>
          </p:cNvSpPr>
          <p:nvPr/>
        </p:nvSpPr>
        <p:spPr>
          <a:xfrm>
            <a:off x="5943600" y="4076700"/>
            <a:ext cx="304800" cy="304800"/>
          </a:xfrm>
          <a:prstGeom prst="rect">
            <a:avLst/>
          </a:prstGeom>
          <a:noFill/>
          <a:ln w="9525">
            <a:noFill/>
          </a:ln>
        </p:spPr>
        <p:txBody>
          <a:bodyPr/>
          <a:lstStyle/>
          <a:p>
            <a:endParaRPr lang="en-US"/>
          </a:p>
        </p:txBody>
      </p:sp>
      <p:sp>
        <p:nvSpPr>
          <p:cNvPr id="46120" name="Right Arrow 46119"/>
          <p:cNvSpPr/>
          <p:nvPr/>
        </p:nvSpPr>
        <p:spPr>
          <a:xfrm>
            <a:off x="369888" y="1920875"/>
            <a:ext cx="5143500" cy="4321175"/>
          </a:xfrm>
          <a:prstGeom prst="rightArrow">
            <a:avLst>
              <a:gd name="adj1" fmla="val 50000"/>
              <a:gd name="adj2" fmla="val 29757"/>
            </a:avLst>
          </a:prstGeom>
          <a:solidFill>
            <a:srgbClr val="99CC00"/>
          </a:solidFill>
          <a:ln w="9525">
            <a:noFill/>
          </a:ln>
        </p:spPr>
        <p:txBody>
          <a:bodyPr/>
          <a:lstStyle/>
          <a:p>
            <a:endParaRPr lang="en-US"/>
          </a:p>
        </p:txBody>
      </p:sp>
      <p:sp>
        <p:nvSpPr>
          <p:cNvPr id="46121" name="Rectangles 46120"/>
          <p:cNvSpPr/>
          <p:nvPr/>
        </p:nvSpPr>
        <p:spPr>
          <a:xfrm>
            <a:off x="569913" y="3055938"/>
            <a:ext cx="4343400" cy="1997075"/>
          </a:xfrm>
          <a:prstGeom prst="rect">
            <a:avLst/>
          </a:prstGeom>
          <a:noFill/>
          <a:ln w="9525">
            <a:noFill/>
          </a:ln>
        </p:spPr>
        <p:txBody>
          <a:bodyPr anchor="ctr" anchorCtr="0">
            <a:spAutoFit/>
          </a:bodyPr>
          <a:lstStyle/>
          <a:p>
            <a:r>
              <a:rPr sz="2500" dirty="0">
                <a:solidFill>
                  <a:schemeClr val="bg1"/>
                </a:solidFill>
                <a:latin typeface="Arial Unicode MS" panose="020B0604020202020204" pitchFamily="34" charset="-128"/>
                <a:ea typeface="Arial Unicode MS" panose="020B0604020202020204" pitchFamily="34" charset="-128"/>
              </a:rPr>
              <a:t>Nước Cộng hoà xã hội chủ nghĩa Việt Nam là một nước độc lập, có chủ quyền, thống nhất và toàn vẹn lãnh thổ, bao gốm</a:t>
            </a:r>
          </a:p>
        </p:txBody>
      </p:sp>
      <p:sp>
        <p:nvSpPr>
          <p:cNvPr id="46122" name="Rectangles 46121"/>
          <p:cNvSpPr/>
          <p:nvPr/>
        </p:nvSpPr>
        <p:spPr>
          <a:xfrm>
            <a:off x="1260475" y="677863"/>
            <a:ext cx="9283700" cy="549275"/>
          </a:xfrm>
          <a:prstGeom prst="rect">
            <a:avLst/>
          </a:prstGeom>
          <a:noFill/>
          <a:ln w="9525">
            <a:noFill/>
          </a:ln>
        </p:spPr>
        <p:txBody>
          <a:bodyPr wrap="none" anchor="t" anchorCtr="0">
            <a:spAutoFit/>
          </a:bodyPr>
          <a:lstStyle/>
          <a:p>
            <a:r>
              <a:rPr sz="3000" dirty="0">
                <a:solidFill>
                  <a:srgbClr val="FF0000"/>
                </a:solidFill>
                <a:latin typeface="Arial Unicode MS" panose="020B0604020202020204" pitchFamily="34" charset="-128"/>
                <a:ea typeface="Arial Unicode MS" panose="020B0604020202020204" pitchFamily="34" charset="-128"/>
              </a:rPr>
              <a:t>HIẾN PHÁP NĂM 2013 VỀ CHỦ QUYỀN, LÃNH THỔ</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22"/>
                                        </p:tgtEl>
                                        <p:attrNameLst>
                                          <p:attrName>style.visibility</p:attrName>
                                        </p:attrNameLst>
                                      </p:cBhvr>
                                      <p:to>
                                        <p:strVal val="visible"/>
                                      </p:to>
                                    </p:set>
                                    <p:animEffect transition="in" filter="blinds(horizontal)">
                                      <p:cBhvr>
                                        <p:cTn id="7" dur="500"/>
                                        <p:tgtEl>
                                          <p:spTgt spid="46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120"/>
                                        </p:tgtEl>
                                        <p:attrNameLst>
                                          <p:attrName>style.visibility</p:attrName>
                                        </p:attrNameLst>
                                      </p:cBhvr>
                                      <p:to>
                                        <p:strVal val="visible"/>
                                      </p:to>
                                    </p:set>
                                    <p:animEffect transition="in" filter="blinds(horizontal)">
                                      <p:cBhvr>
                                        <p:cTn id="12" dur="500"/>
                                        <p:tgtEl>
                                          <p:spTgt spid="461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121"/>
                                        </p:tgtEl>
                                        <p:attrNameLst>
                                          <p:attrName>style.visibility</p:attrName>
                                        </p:attrNameLst>
                                      </p:cBhvr>
                                      <p:to>
                                        <p:strVal val="visible"/>
                                      </p:to>
                                    </p:set>
                                    <p:animEffect transition="in" filter="blinds(horizontal)">
                                      <p:cBhvr>
                                        <p:cTn id="15" dur="500"/>
                                        <p:tgtEl>
                                          <p:spTgt spid="461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6082"/>
                                        </p:tgtEl>
                                        <p:attrNameLst>
                                          <p:attrName>style.visibility</p:attrName>
                                        </p:attrNameLst>
                                      </p:cBhvr>
                                      <p:to>
                                        <p:strVal val="visible"/>
                                      </p:to>
                                    </p:set>
                                    <p:animEffect transition="in" filter="blinds(horizontal)">
                                      <p:cBhvr>
                                        <p:cTn id="20" dur="500"/>
                                        <p:tgtEl>
                                          <p:spTgt spid="4608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6083"/>
                                        </p:tgtEl>
                                        <p:attrNameLst>
                                          <p:attrName>style.visibility</p:attrName>
                                        </p:attrNameLst>
                                      </p:cBhvr>
                                      <p:to>
                                        <p:strVal val="visible"/>
                                      </p:to>
                                    </p:set>
                                    <p:animEffect transition="in" filter="blinds(horizontal)">
                                      <p:cBhvr>
                                        <p:cTn id="23" dur="500"/>
                                        <p:tgtEl>
                                          <p:spTgt spid="4608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6740"/>
                                        </p:tgtEl>
                                        <p:attrNameLst>
                                          <p:attrName>style.visibility</p:attrName>
                                        </p:attrNameLst>
                                      </p:cBhvr>
                                      <p:to>
                                        <p:strVal val="visible"/>
                                      </p:to>
                                    </p:set>
                                    <p:animEffect transition="in" filter="blinds(horizontal)">
                                      <p:cBhvr>
                                        <p:cTn id="26" dur="500"/>
                                        <p:tgtEl>
                                          <p:spTgt spid="11674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6089"/>
                                        </p:tgtEl>
                                        <p:attrNameLst>
                                          <p:attrName>style.visibility</p:attrName>
                                        </p:attrNameLst>
                                      </p:cBhvr>
                                      <p:to>
                                        <p:strVal val="visible"/>
                                      </p:to>
                                    </p:set>
                                    <p:animEffect transition="in" filter="blinds(horizontal)">
                                      <p:cBhvr>
                                        <p:cTn id="29" dur="500"/>
                                        <p:tgtEl>
                                          <p:spTgt spid="46089"/>
                                        </p:tgtEl>
                                      </p:cBhvr>
                                    </p:animEffect>
                                  </p:childTnLst>
                                </p:cTn>
                              </p:par>
                              <p:par>
                                <p:cTn id="30" presetID="3" presetClass="entr" presetSubtype="10" fill="hold" nodeType="withEffect">
                                  <p:stCondLst>
                                    <p:cond delay="0"/>
                                  </p:stCondLst>
                                  <p:childTnLst>
                                    <p:set>
                                      <p:cBhvr>
                                        <p:cTn id="31" dur="1" fill="hold">
                                          <p:stCondLst>
                                            <p:cond delay="0"/>
                                          </p:stCondLst>
                                        </p:cTn>
                                        <p:tgtEl>
                                          <p:spTgt spid="46090"/>
                                        </p:tgtEl>
                                        <p:attrNameLst>
                                          <p:attrName>style.visibility</p:attrName>
                                        </p:attrNameLst>
                                      </p:cBhvr>
                                      <p:to>
                                        <p:strVal val="visible"/>
                                      </p:to>
                                    </p:set>
                                    <p:animEffect transition="in" filter="blinds(horizontal)">
                                      <p:cBhvr>
                                        <p:cTn id="32" dur="500"/>
                                        <p:tgtEl>
                                          <p:spTgt spid="46090"/>
                                        </p:tgtEl>
                                      </p:cBhvr>
                                    </p:animEffect>
                                  </p:childTnLst>
                                </p:cTn>
                              </p:par>
                              <p:par>
                                <p:cTn id="33" presetID="3" presetClass="entr" presetSubtype="10" fill="hold" nodeType="withEffect">
                                  <p:stCondLst>
                                    <p:cond delay="0"/>
                                  </p:stCondLst>
                                  <p:childTnLst>
                                    <p:set>
                                      <p:cBhvr>
                                        <p:cTn id="34" dur="1" fill="hold">
                                          <p:stCondLst>
                                            <p:cond delay="0"/>
                                          </p:stCondLst>
                                        </p:cTn>
                                        <p:tgtEl>
                                          <p:spTgt spid="46091"/>
                                        </p:tgtEl>
                                        <p:attrNameLst>
                                          <p:attrName>style.visibility</p:attrName>
                                        </p:attrNameLst>
                                      </p:cBhvr>
                                      <p:to>
                                        <p:strVal val="visible"/>
                                      </p:to>
                                    </p:set>
                                    <p:animEffect transition="in" filter="blinds(horizontal)">
                                      <p:cBhvr>
                                        <p:cTn id="35" dur="500"/>
                                        <p:tgtEl>
                                          <p:spTgt spid="46091"/>
                                        </p:tgtEl>
                                      </p:cBhvr>
                                    </p:animEffect>
                                  </p:childTnLst>
                                </p:cTn>
                              </p:par>
                              <p:par>
                                <p:cTn id="36" presetID="3" presetClass="entr" presetSubtype="10" fill="hold" nodeType="withEffect">
                                  <p:stCondLst>
                                    <p:cond delay="0"/>
                                  </p:stCondLst>
                                  <p:childTnLst>
                                    <p:set>
                                      <p:cBhvr>
                                        <p:cTn id="37" dur="1" fill="hold">
                                          <p:stCondLst>
                                            <p:cond delay="0"/>
                                          </p:stCondLst>
                                        </p:cTn>
                                        <p:tgtEl>
                                          <p:spTgt spid="46092"/>
                                        </p:tgtEl>
                                        <p:attrNameLst>
                                          <p:attrName>style.visibility</p:attrName>
                                        </p:attrNameLst>
                                      </p:cBhvr>
                                      <p:to>
                                        <p:strVal val="visible"/>
                                      </p:to>
                                    </p:set>
                                    <p:animEffect transition="in" filter="blinds(horizontal)">
                                      <p:cBhvr>
                                        <p:cTn id="38" dur="500"/>
                                        <p:tgtEl>
                                          <p:spTgt spid="46092"/>
                                        </p:tgtEl>
                                      </p:cBhvr>
                                    </p:animEffect>
                                  </p:childTnLst>
                                </p:cTn>
                              </p:par>
                              <p:par>
                                <p:cTn id="39" presetID="3" presetClass="entr" presetSubtype="10" fill="hold" nodeType="withEffect">
                                  <p:stCondLst>
                                    <p:cond delay="0"/>
                                  </p:stCondLst>
                                  <p:childTnLst>
                                    <p:set>
                                      <p:cBhvr>
                                        <p:cTn id="40" dur="1" fill="hold">
                                          <p:stCondLst>
                                            <p:cond delay="0"/>
                                          </p:stCondLst>
                                        </p:cTn>
                                        <p:tgtEl>
                                          <p:spTgt spid="46093"/>
                                        </p:tgtEl>
                                        <p:attrNameLst>
                                          <p:attrName>style.visibility</p:attrName>
                                        </p:attrNameLst>
                                      </p:cBhvr>
                                      <p:to>
                                        <p:strVal val="visible"/>
                                      </p:to>
                                    </p:set>
                                    <p:animEffect transition="in" filter="blinds(horizontal)">
                                      <p:cBhvr>
                                        <p:cTn id="41" dur="500"/>
                                        <p:tgtEl>
                                          <p:spTgt spid="46093"/>
                                        </p:tgtEl>
                                      </p:cBhvr>
                                    </p:animEffect>
                                  </p:childTnLst>
                                </p:cTn>
                              </p:par>
                              <p:par>
                                <p:cTn id="42" presetID="3" presetClass="entr" presetSubtype="10" fill="hold" nodeType="withEffect">
                                  <p:stCondLst>
                                    <p:cond delay="0"/>
                                  </p:stCondLst>
                                  <p:childTnLst>
                                    <p:set>
                                      <p:cBhvr>
                                        <p:cTn id="43" dur="1" fill="hold">
                                          <p:stCondLst>
                                            <p:cond delay="0"/>
                                          </p:stCondLst>
                                        </p:cTn>
                                        <p:tgtEl>
                                          <p:spTgt spid="46102"/>
                                        </p:tgtEl>
                                        <p:attrNameLst>
                                          <p:attrName>style.visibility</p:attrName>
                                        </p:attrNameLst>
                                      </p:cBhvr>
                                      <p:to>
                                        <p:strVal val="visible"/>
                                      </p:to>
                                    </p:set>
                                    <p:animEffect transition="in" filter="blinds(horizontal)">
                                      <p:cBhvr>
                                        <p:cTn id="44" dur="500"/>
                                        <p:tgtEl>
                                          <p:spTgt spid="46102"/>
                                        </p:tgtEl>
                                      </p:cBhvr>
                                    </p:animEffect>
                                  </p:childTnLst>
                                </p:cTn>
                              </p:par>
                              <p:par>
                                <p:cTn id="45" presetID="3" presetClass="entr" presetSubtype="10" fill="hold" nodeType="withEffect">
                                  <p:stCondLst>
                                    <p:cond delay="0"/>
                                  </p:stCondLst>
                                  <p:childTnLst>
                                    <p:set>
                                      <p:cBhvr>
                                        <p:cTn id="46" dur="1" fill="hold">
                                          <p:stCondLst>
                                            <p:cond delay="0"/>
                                          </p:stCondLst>
                                        </p:cTn>
                                        <p:tgtEl>
                                          <p:spTgt spid="46108"/>
                                        </p:tgtEl>
                                        <p:attrNameLst>
                                          <p:attrName>style.visibility</p:attrName>
                                        </p:attrNameLst>
                                      </p:cBhvr>
                                      <p:to>
                                        <p:strVal val="visible"/>
                                      </p:to>
                                    </p:set>
                                    <p:animEffect transition="in" filter="blinds(horizontal)">
                                      <p:cBhvr>
                                        <p:cTn id="47" dur="500"/>
                                        <p:tgtEl>
                                          <p:spTgt spid="46108"/>
                                        </p:tgtEl>
                                      </p:cBhvr>
                                    </p:animEffect>
                                  </p:childTnLst>
                                </p:cTn>
                              </p:par>
                              <p:par>
                                <p:cTn id="48" presetID="3" presetClass="entr" presetSubtype="10" fill="hold" nodeType="withEffect">
                                  <p:stCondLst>
                                    <p:cond delay="0"/>
                                  </p:stCondLst>
                                  <p:childTnLst>
                                    <p:set>
                                      <p:cBhvr>
                                        <p:cTn id="49" dur="1" fill="hold">
                                          <p:stCondLst>
                                            <p:cond delay="0"/>
                                          </p:stCondLst>
                                        </p:cTn>
                                        <p:tgtEl>
                                          <p:spTgt spid="46109"/>
                                        </p:tgtEl>
                                        <p:attrNameLst>
                                          <p:attrName>style.visibility</p:attrName>
                                        </p:attrNameLst>
                                      </p:cBhvr>
                                      <p:to>
                                        <p:strVal val="visible"/>
                                      </p:to>
                                    </p:set>
                                    <p:animEffect transition="in" filter="blinds(horizontal)">
                                      <p:cBhvr>
                                        <p:cTn id="50" dur="500"/>
                                        <p:tgtEl>
                                          <p:spTgt spid="4610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6754"/>
                                        </p:tgtEl>
                                        <p:attrNameLst>
                                          <p:attrName>style.visibility</p:attrName>
                                        </p:attrNameLst>
                                      </p:cBhvr>
                                      <p:to>
                                        <p:strVal val="visible"/>
                                      </p:to>
                                    </p:set>
                                    <p:animEffect transition="in" filter="blinds(horizontal)">
                                      <p:cBhvr>
                                        <p:cTn id="55" dur="500"/>
                                        <p:tgtEl>
                                          <p:spTgt spid="116754"/>
                                        </p:tgtEl>
                                      </p:cBhvr>
                                    </p:animEffect>
                                  </p:childTnLst>
                                </p:cTn>
                              </p:par>
                              <p:par>
                                <p:cTn id="56" presetID="3" presetClass="entr" presetSubtype="10" fill="hold" nodeType="withEffect">
                                  <p:stCondLst>
                                    <p:cond delay="0"/>
                                  </p:stCondLst>
                                  <p:childTnLst>
                                    <p:set>
                                      <p:cBhvr>
                                        <p:cTn id="57" dur="1" fill="hold">
                                          <p:stCondLst>
                                            <p:cond delay="0"/>
                                          </p:stCondLst>
                                        </p:cTn>
                                        <p:tgtEl>
                                          <p:spTgt spid="46099"/>
                                        </p:tgtEl>
                                        <p:attrNameLst>
                                          <p:attrName>style.visibility</p:attrName>
                                        </p:attrNameLst>
                                      </p:cBhvr>
                                      <p:to>
                                        <p:strVal val="visible"/>
                                      </p:to>
                                    </p:set>
                                    <p:animEffect transition="in" filter="blinds(horizontal)">
                                      <p:cBhvr>
                                        <p:cTn id="58" dur="500"/>
                                        <p:tgtEl>
                                          <p:spTgt spid="4609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16756"/>
                                        </p:tgtEl>
                                        <p:attrNameLst>
                                          <p:attrName>style.visibility</p:attrName>
                                        </p:attrNameLst>
                                      </p:cBhvr>
                                      <p:to>
                                        <p:strVal val="visible"/>
                                      </p:to>
                                    </p:set>
                                    <p:animEffect transition="in" filter="blinds(horizontal)">
                                      <p:cBhvr>
                                        <p:cTn id="61" dur="500"/>
                                        <p:tgtEl>
                                          <p:spTgt spid="11675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6101"/>
                                        </p:tgtEl>
                                        <p:attrNameLst>
                                          <p:attrName>style.visibility</p:attrName>
                                        </p:attrNameLst>
                                      </p:cBhvr>
                                      <p:to>
                                        <p:strVal val="visible"/>
                                      </p:to>
                                    </p:set>
                                    <p:animEffect transition="in" filter="blinds(horizontal)">
                                      <p:cBhvr>
                                        <p:cTn id="64" dur="500"/>
                                        <p:tgtEl>
                                          <p:spTgt spid="4610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16760"/>
                                        </p:tgtEl>
                                        <p:attrNameLst>
                                          <p:attrName>style.visibility</p:attrName>
                                        </p:attrNameLst>
                                      </p:cBhvr>
                                      <p:to>
                                        <p:strVal val="visible"/>
                                      </p:to>
                                    </p:set>
                                    <p:animEffect transition="in" filter="blinds(horizontal)">
                                      <p:cBhvr>
                                        <p:cTn id="69" dur="500"/>
                                        <p:tgtEl>
                                          <p:spTgt spid="116760"/>
                                        </p:tgtEl>
                                      </p:cBhvr>
                                    </p:animEffect>
                                  </p:childTnLst>
                                </p:cTn>
                              </p:par>
                              <p:par>
                                <p:cTn id="70" presetID="3" presetClass="entr" presetSubtype="10" fill="hold" nodeType="withEffect">
                                  <p:stCondLst>
                                    <p:cond delay="0"/>
                                  </p:stCondLst>
                                  <p:childTnLst>
                                    <p:set>
                                      <p:cBhvr>
                                        <p:cTn id="71" dur="1" fill="hold">
                                          <p:stCondLst>
                                            <p:cond delay="0"/>
                                          </p:stCondLst>
                                        </p:cTn>
                                        <p:tgtEl>
                                          <p:spTgt spid="46105"/>
                                        </p:tgtEl>
                                        <p:attrNameLst>
                                          <p:attrName>style.visibility</p:attrName>
                                        </p:attrNameLst>
                                      </p:cBhvr>
                                      <p:to>
                                        <p:strVal val="visible"/>
                                      </p:to>
                                    </p:set>
                                    <p:animEffect transition="in" filter="blinds(horizontal)">
                                      <p:cBhvr>
                                        <p:cTn id="72" dur="500"/>
                                        <p:tgtEl>
                                          <p:spTgt spid="4610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16762"/>
                                        </p:tgtEl>
                                        <p:attrNameLst>
                                          <p:attrName>style.visibility</p:attrName>
                                        </p:attrNameLst>
                                      </p:cBhvr>
                                      <p:to>
                                        <p:strVal val="visible"/>
                                      </p:to>
                                    </p:set>
                                    <p:animEffect transition="in" filter="blinds(horizontal)">
                                      <p:cBhvr>
                                        <p:cTn id="75" dur="500"/>
                                        <p:tgtEl>
                                          <p:spTgt spid="11676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6107"/>
                                        </p:tgtEl>
                                        <p:attrNameLst>
                                          <p:attrName>style.visibility</p:attrName>
                                        </p:attrNameLst>
                                      </p:cBhvr>
                                      <p:to>
                                        <p:strVal val="visible"/>
                                      </p:to>
                                    </p:set>
                                    <p:animEffect transition="in" filter="blinds(horizontal)">
                                      <p:cBhvr>
                                        <p:cTn id="78" dur="500"/>
                                        <p:tgtEl>
                                          <p:spTgt spid="46107"/>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16741"/>
                                        </p:tgtEl>
                                        <p:attrNameLst>
                                          <p:attrName>style.visibility</p:attrName>
                                        </p:attrNameLst>
                                      </p:cBhvr>
                                      <p:to>
                                        <p:strVal val="visible"/>
                                      </p:to>
                                    </p:set>
                                    <p:animEffect transition="in" filter="blinds(horizontal)">
                                      <p:cBhvr>
                                        <p:cTn id="83" dur="500"/>
                                        <p:tgtEl>
                                          <p:spTgt spid="116741"/>
                                        </p:tgtEl>
                                      </p:cBhvr>
                                    </p:animEffect>
                                  </p:childTnLst>
                                </p:cTn>
                              </p:par>
                              <p:par>
                                <p:cTn id="84" presetID="3" presetClass="entr" presetSubtype="10" fill="hold" nodeType="withEffect">
                                  <p:stCondLst>
                                    <p:cond delay="0"/>
                                  </p:stCondLst>
                                  <p:childTnLst>
                                    <p:set>
                                      <p:cBhvr>
                                        <p:cTn id="85" dur="1" fill="hold">
                                          <p:stCondLst>
                                            <p:cond delay="0"/>
                                          </p:stCondLst>
                                        </p:cTn>
                                        <p:tgtEl>
                                          <p:spTgt spid="46086"/>
                                        </p:tgtEl>
                                        <p:attrNameLst>
                                          <p:attrName>style.visibility</p:attrName>
                                        </p:attrNameLst>
                                      </p:cBhvr>
                                      <p:to>
                                        <p:strVal val="visible"/>
                                      </p:to>
                                    </p:set>
                                    <p:animEffect transition="in" filter="blinds(horizontal)">
                                      <p:cBhvr>
                                        <p:cTn id="86" dur="500"/>
                                        <p:tgtEl>
                                          <p:spTgt spid="46086"/>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16743"/>
                                        </p:tgtEl>
                                        <p:attrNameLst>
                                          <p:attrName>style.visibility</p:attrName>
                                        </p:attrNameLst>
                                      </p:cBhvr>
                                      <p:to>
                                        <p:strVal val="visible"/>
                                      </p:to>
                                    </p:set>
                                    <p:animEffect transition="in" filter="blinds(horizontal)">
                                      <p:cBhvr>
                                        <p:cTn id="89" dur="500"/>
                                        <p:tgtEl>
                                          <p:spTgt spid="11674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16750"/>
                                        </p:tgtEl>
                                        <p:attrNameLst>
                                          <p:attrName>style.visibility</p:attrName>
                                        </p:attrNameLst>
                                      </p:cBhvr>
                                      <p:to>
                                        <p:strVal val="visible"/>
                                      </p:to>
                                    </p:set>
                                    <p:animEffect transition="in" filter="blinds(horizontal)">
                                      <p:cBhvr>
                                        <p:cTn id="94" dur="500"/>
                                        <p:tgtEl>
                                          <p:spTgt spid="116750"/>
                                        </p:tgtEl>
                                      </p:cBhvr>
                                    </p:animEffect>
                                  </p:childTnLst>
                                </p:cTn>
                              </p:par>
                              <p:par>
                                <p:cTn id="95" presetID="3" presetClass="entr" presetSubtype="10" fill="hold" nodeType="withEffect">
                                  <p:stCondLst>
                                    <p:cond delay="0"/>
                                  </p:stCondLst>
                                  <p:childTnLst>
                                    <p:set>
                                      <p:cBhvr>
                                        <p:cTn id="96" dur="1" fill="hold">
                                          <p:stCondLst>
                                            <p:cond delay="0"/>
                                          </p:stCondLst>
                                        </p:cTn>
                                        <p:tgtEl>
                                          <p:spTgt spid="46095"/>
                                        </p:tgtEl>
                                        <p:attrNameLst>
                                          <p:attrName>style.visibility</p:attrName>
                                        </p:attrNameLst>
                                      </p:cBhvr>
                                      <p:to>
                                        <p:strVal val="visible"/>
                                      </p:to>
                                    </p:set>
                                    <p:animEffect transition="in" filter="blinds(horizontal)">
                                      <p:cBhvr>
                                        <p:cTn id="97" dur="500"/>
                                        <p:tgtEl>
                                          <p:spTgt spid="46095"/>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16752"/>
                                        </p:tgtEl>
                                        <p:attrNameLst>
                                          <p:attrName>style.visibility</p:attrName>
                                        </p:attrNameLst>
                                      </p:cBhvr>
                                      <p:to>
                                        <p:strVal val="visible"/>
                                      </p:to>
                                    </p:set>
                                    <p:animEffect transition="in" filter="blinds(horizontal)">
                                      <p:cBhvr>
                                        <p:cTn id="100" dur="500"/>
                                        <p:tgtEl>
                                          <p:spTgt spid="116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3" grpId="0" animBg="1"/>
      <p:bldP spid="116740" grpId="0"/>
      <p:bldP spid="116741" grpId="0" animBg="1"/>
      <p:bldP spid="116743" grpId="0"/>
      <p:bldP spid="46089" grpId="0" animBg="1"/>
      <p:bldP spid="116750" grpId="0" animBg="1"/>
      <p:bldP spid="116752" grpId="0"/>
      <p:bldP spid="116754" grpId="0" animBg="1"/>
      <p:bldP spid="116756" grpId="0"/>
      <p:bldP spid="46101" grpId="0" animBg="1"/>
      <p:bldP spid="116760" grpId="0" animBg="1"/>
      <p:bldP spid="116762" grpId="0"/>
      <p:bldP spid="46107" grpId="0" animBg="1"/>
      <p:bldP spid="46121" grpId="0"/>
      <p:bldP spid="46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57346" descr="Quốc kỳ Việt Nam – Wikipedia tiếng Việt"/>
          <p:cNvPicPr>
            <a:picLocks noChangeAspect="1"/>
          </p:cNvPicPr>
          <p:nvPr/>
        </p:nvPicPr>
        <p:blipFill>
          <a:blip r:embed="rId2"/>
          <a:stretch>
            <a:fillRect/>
          </a:stretch>
        </p:blipFill>
        <p:spPr>
          <a:xfrm>
            <a:off x="177800" y="1023938"/>
            <a:ext cx="2190750" cy="1457325"/>
          </a:xfrm>
          <a:prstGeom prst="rect">
            <a:avLst/>
          </a:prstGeom>
          <a:noFill/>
          <a:ln w="9525">
            <a:noFill/>
          </a:ln>
        </p:spPr>
      </p:pic>
      <p:sp>
        <p:nvSpPr>
          <p:cNvPr id="57348" name="Rectangles 57347" descr="Quốc kỳ, Quốc huy, Quốc ca, Tuyên ngôn"/>
          <p:cNvSpPr>
            <a:spLocks noChangeAspect="1"/>
          </p:cNvSpPr>
          <p:nvPr/>
        </p:nvSpPr>
        <p:spPr>
          <a:xfrm>
            <a:off x="5943600" y="3276600"/>
            <a:ext cx="304800" cy="304800"/>
          </a:xfrm>
          <a:prstGeom prst="rect">
            <a:avLst/>
          </a:prstGeom>
          <a:noFill/>
          <a:ln w="9525">
            <a:noFill/>
          </a:ln>
        </p:spPr>
        <p:txBody>
          <a:bodyPr/>
          <a:lstStyle/>
          <a:p>
            <a:endParaRPr lang="en-US"/>
          </a:p>
        </p:txBody>
      </p:sp>
      <p:pic>
        <p:nvPicPr>
          <p:cNvPr id="57349" name="Picture 57348" descr="tai_xuong_1_1"/>
          <p:cNvPicPr>
            <a:picLocks noChangeAspect="1"/>
          </p:cNvPicPr>
          <p:nvPr/>
        </p:nvPicPr>
        <p:blipFill>
          <a:blip r:embed="rId3"/>
          <a:stretch>
            <a:fillRect/>
          </a:stretch>
        </p:blipFill>
        <p:spPr>
          <a:xfrm>
            <a:off x="152400" y="2687638"/>
            <a:ext cx="2219325" cy="2219325"/>
          </a:xfrm>
          <a:prstGeom prst="rect">
            <a:avLst/>
          </a:prstGeom>
          <a:noFill/>
          <a:ln w="9525">
            <a:noFill/>
          </a:ln>
        </p:spPr>
      </p:pic>
      <p:sp>
        <p:nvSpPr>
          <p:cNvPr id="57350" name="Rectangles 57349"/>
          <p:cNvSpPr/>
          <p:nvPr/>
        </p:nvSpPr>
        <p:spPr>
          <a:xfrm>
            <a:off x="2676525" y="1106488"/>
            <a:ext cx="9299575" cy="1244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pPr algn="just"/>
            <a:r>
              <a:rPr sz="2500" dirty="0">
                <a:latin typeface="Arial Unicode MS" panose="020B0604020202020204" pitchFamily="34" charset="-128"/>
                <a:ea typeface="Arial Unicode MS" panose="020B0604020202020204" pitchFamily="34" charset="-128"/>
              </a:rPr>
              <a:t>Quốc kỳ nước Cộng hòa xã hội chủ nghĩa Việt Nam hình chữ nhật, chiều rộng bằng hai phần ba chiều dài, nền đỏ, ở giữa có ngôi sao vàng năm cánh. </a:t>
            </a:r>
          </a:p>
        </p:txBody>
      </p:sp>
      <p:sp>
        <p:nvSpPr>
          <p:cNvPr id="57351" name="Rectangles 57350"/>
          <p:cNvSpPr/>
          <p:nvPr/>
        </p:nvSpPr>
        <p:spPr>
          <a:xfrm>
            <a:off x="2705100" y="3130550"/>
            <a:ext cx="9144000" cy="1625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pPr algn="just"/>
            <a:r>
              <a:rPr sz="2500" dirty="0">
                <a:latin typeface="Arial Unicode MS" panose="020B0604020202020204" pitchFamily="34" charset="-128"/>
                <a:ea typeface="Arial Unicode MS" panose="020B0604020202020204" pitchFamily="34" charset="-128"/>
              </a:rPr>
              <a:t>Quốc huy nước Cộng hòa xã hội chủ nghĩa Việt Nam hình tròn, nền đỏ, ở giữa có ngôi sao vàng năm cánh, xung quanh có bông lúa, ở dưới có nửa bánh xe răng và dòng chữ Cộng hòa xã hội chủ nghĩa Việt Nam. </a:t>
            </a:r>
          </a:p>
        </p:txBody>
      </p:sp>
      <p:pic>
        <p:nvPicPr>
          <p:cNvPr id="57352" name="Picture 57351" descr="tải xuống"/>
          <p:cNvPicPr>
            <a:picLocks noChangeAspect="1"/>
          </p:cNvPicPr>
          <p:nvPr/>
        </p:nvPicPr>
        <p:blipFill>
          <a:blip r:embed="rId4"/>
          <a:stretch>
            <a:fillRect/>
          </a:stretch>
        </p:blipFill>
        <p:spPr>
          <a:xfrm>
            <a:off x="203200" y="5081588"/>
            <a:ext cx="2070100" cy="1497012"/>
          </a:xfrm>
          <a:prstGeom prst="rect">
            <a:avLst/>
          </a:prstGeom>
          <a:noFill/>
          <a:ln w="9525">
            <a:noFill/>
          </a:ln>
        </p:spPr>
      </p:pic>
      <p:sp>
        <p:nvSpPr>
          <p:cNvPr id="57353" name="Rectangles 57352"/>
          <p:cNvSpPr/>
          <p:nvPr/>
        </p:nvSpPr>
        <p:spPr>
          <a:xfrm>
            <a:off x="2836863" y="5386388"/>
            <a:ext cx="9007475" cy="863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pPr algn="just"/>
            <a:r>
              <a:rPr sz="2500" dirty="0">
                <a:latin typeface="Arial Unicode MS" panose="020B0604020202020204" pitchFamily="34" charset="-128"/>
                <a:ea typeface="Arial Unicode MS" panose="020B0604020202020204" pitchFamily="34" charset="-128"/>
              </a:rPr>
              <a:t>Quốc khánh nước Cộng hòa xã hội chủ nghĩa Việt Nam là ngày Tuyên ngôn độc lập 2 tháng 9 năm 1945.   </a:t>
            </a:r>
          </a:p>
        </p:txBody>
      </p:sp>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58370" descr="quoccavn 1"/>
          <p:cNvPicPr>
            <a:picLocks noChangeAspect="1"/>
          </p:cNvPicPr>
          <p:nvPr/>
        </p:nvPicPr>
        <p:blipFill>
          <a:blip r:embed="rId2"/>
          <a:stretch>
            <a:fillRect/>
          </a:stretch>
        </p:blipFill>
        <p:spPr>
          <a:xfrm>
            <a:off x="0" y="432263"/>
            <a:ext cx="4789488" cy="6425738"/>
          </a:xfrm>
          <a:prstGeom prst="rect">
            <a:avLst/>
          </a:prstGeom>
          <a:noFill/>
          <a:ln w="9525">
            <a:noFill/>
          </a:ln>
        </p:spPr>
      </p:pic>
      <p:pic>
        <p:nvPicPr>
          <p:cNvPr id="58372" name="Picture 58371" descr="cropped-ho-guom"/>
          <p:cNvPicPr>
            <a:picLocks noChangeAspect="1"/>
          </p:cNvPicPr>
          <p:nvPr/>
        </p:nvPicPr>
        <p:blipFill>
          <a:blip r:embed="rId3"/>
          <a:stretch>
            <a:fillRect/>
          </a:stretch>
        </p:blipFill>
        <p:spPr>
          <a:xfrm>
            <a:off x="5634038" y="1893888"/>
            <a:ext cx="5973762" cy="2892425"/>
          </a:xfrm>
          <a:prstGeom prst="rect">
            <a:avLst/>
          </a:prstGeom>
          <a:noFill/>
          <a:ln w="9525">
            <a:noFill/>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756" y="133004"/>
            <a:ext cx="11820699" cy="1569660"/>
          </a:xfrm>
          <a:prstGeom prst="rect">
            <a:avLst/>
          </a:prstGeom>
          <a:noFill/>
        </p:spPr>
        <p:txBody>
          <a:bodyPr wrap="square" rtlCol="0">
            <a:spAutoFit/>
          </a:bodyPr>
          <a:lstStyle/>
          <a:p>
            <a:r>
              <a:rPr lang="vi-VN" sz="3200" b="1" dirty="0">
                <a:solidFill>
                  <a:srgbClr val="FF0000"/>
                </a:solidFill>
                <a:latin typeface="+mj-lt"/>
                <a:ea typeface="Arial Unicode MS" panose="020B0604020202020204" pitchFamily="34" charset="-128"/>
              </a:rPr>
              <a:t>2. Quy định của Hiến pháp về bản chất của Nhà nước và tổ chức quyền lực chính trị</a:t>
            </a:r>
            <a:r>
              <a:rPr lang="vi-VN" sz="3200" dirty="0">
                <a:solidFill>
                  <a:srgbClr val="FF0000"/>
                </a:solidFill>
                <a:latin typeface="+mj-lt"/>
                <a:ea typeface="Arial Unicode MS" panose="020B0604020202020204" pitchFamily="34" charset="-128"/>
              </a:rPr>
              <a:t> </a:t>
            </a:r>
          </a:p>
          <a:p>
            <a:endParaRPr lang="en-US" sz="3200" dirty="0">
              <a:latin typeface="+mj-lt"/>
            </a:endParaRPr>
          </a:p>
        </p:txBody>
      </p:sp>
      <p:sp>
        <p:nvSpPr>
          <p:cNvPr id="3" name="TextBox 2"/>
          <p:cNvSpPr txBox="1"/>
          <p:nvPr/>
        </p:nvSpPr>
        <p:spPr>
          <a:xfrm>
            <a:off x="266007" y="1900108"/>
            <a:ext cx="11787448" cy="1077218"/>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Nhóm</a:t>
            </a:r>
            <a:r>
              <a:rPr lang="en-US" sz="3200" b="1"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SGK, tr.93,94, </a:t>
            </a:r>
            <a:r>
              <a:rPr lang="en-US" sz="3200" dirty="0" err="1" smtClean="0">
                <a:latin typeface="Times New Roman" pitchFamily="18" charset="0"/>
                <a:cs typeface="Times New Roman" pitchFamily="18" charset="0"/>
              </a:rPr>
              <a:t>xác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CHXHCN </a:t>
            </a:r>
            <a:r>
              <a:rPr lang="en-US" sz="3200" dirty="0" err="1" smtClean="0">
                <a:latin typeface="Times New Roman" pitchFamily="18" charset="0"/>
                <a:cs typeface="Times New Roman" pitchFamily="18" charset="0"/>
              </a:rPr>
              <a:t>Việt</a:t>
            </a:r>
            <a:r>
              <a:rPr lang="en-US" sz="3200" dirty="0" smtClean="0">
                <a:latin typeface="Times New Roman" pitchFamily="18" charset="0"/>
                <a:cs typeface="Times New Roman" pitchFamily="18" charset="0"/>
              </a:rPr>
              <a:t> Nam?</a:t>
            </a:r>
            <a:endParaRPr lang="en-US" sz="3200" dirty="0">
              <a:latin typeface="Times New Roman" pitchFamily="18" charset="0"/>
              <a:cs typeface="Times New Roman" pitchFamily="18" charset="0"/>
            </a:endParaRPr>
          </a:p>
        </p:txBody>
      </p:sp>
      <p:sp>
        <p:nvSpPr>
          <p:cNvPr id="9" name="TextBox 8"/>
          <p:cNvSpPr txBox="1"/>
          <p:nvPr/>
        </p:nvSpPr>
        <p:spPr>
          <a:xfrm>
            <a:off x="266007" y="4054544"/>
            <a:ext cx="11820699" cy="1077218"/>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Nhóm</a:t>
            </a:r>
            <a:r>
              <a:rPr lang="en-US" sz="3200" b="1" dirty="0" smtClean="0">
                <a:latin typeface="Times New Roman" pitchFamily="18" charset="0"/>
                <a:cs typeface="Times New Roman" pitchFamily="18" charset="0"/>
              </a:rPr>
              <a:t> 3: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SGK, tr.93,94,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trò</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Việt</a:t>
            </a:r>
            <a:r>
              <a:rPr lang="en-US" sz="3200" dirty="0" smtClean="0">
                <a:latin typeface="Times New Roman" pitchFamily="18" charset="0"/>
                <a:cs typeface="Times New Roman" pitchFamily="18" charset="0"/>
              </a:rPr>
              <a:t> Nam? </a:t>
            </a:r>
            <a:endParaRPr lang="en-US" sz="3200" dirty="0">
              <a:latin typeface="Times New Roman" pitchFamily="18" charset="0"/>
              <a:cs typeface="Times New Roman" pitchFamily="18" charset="0"/>
            </a:endParaRPr>
          </a:p>
        </p:txBody>
      </p:sp>
      <p:sp>
        <p:nvSpPr>
          <p:cNvPr id="10" name="TextBox 9"/>
          <p:cNvSpPr txBox="1"/>
          <p:nvPr/>
        </p:nvSpPr>
        <p:spPr>
          <a:xfrm>
            <a:off x="232756" y="5221055"/>
            <a:ext cx="11820699" cy="1077218"/>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Nhóm</a:t>
            </a:r>
            <a:r>
              <a:rPr lang="en-US" sz="3200" b="1" dirty="0" smtClean="0">
                <a:latin typeface="Times New Roman" pitchFamily="18" charset="0"/>
                <a:cs typeface="Times New Roman" pitchFamily="18" charset="0"/>
              </a:rPr>
              <a:t> 4: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SGK, tr.93,94,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Việt</a:t>
            </a:r>
            <a:r>
              <a:rPr lang="en-US" sz="3200" dirty="0" smtClean="0">
                <a:latin typeface="Times New Roman" pitchFamily="18" charset="0"/>
                <a:cs typeface="Times New Roman" pitchFamily="18" charset="0"/>
              </a:rPr>
              <a:t> Nam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tri –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2" name="TextBox 11"/>
          <p:cNvSpPr txBox="1"/>
          <p:nvPr/>
        </p:nvSpPr>
        <p:spPr>
          <a:xfrm>
            <a:off x="232757" y="2977326"/>
            <a:ext cx="11820698" cy="1077218"/>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Nhóm</a:t>
            </a:r>
            <a:r>
              <a:rPr lang="en-US" sz="3200" b="1"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TextBox 3"/>
          <p:cNvSpPr txBox="1"/>
          <p:nvPr/>
        </p:nvSpPr>
        <p:spPr>
          <a:xfrm>
            <a:off x="4081548" y="1253777"/>
            <a:ext cx="4189615" cy="646331"/>
          </a:xfrm>
          <a:prstGeom prst="rect">
            <a:avLst/>
          </a:prstGeom>
          <a:noFill/>
        </p:spPr>
        <p:txBody>
          <a:bodyPr wrap="square" rtlCol="0">
            <a:spAutoFit/>
          </a:bodyPr>
          <a:lstStyle/>
          <a:p>
            <a:pPr algn="just"/>
            <a:r>
              <a:rPr lang="en-US" sz="3600" b="1" dirty="0" err="1" smtClean="0">
                <a:latin typeface="Times New Roman" pitchFamily="18" charset="0"/>
                <a:cs typeface="Times New Roman" pitchFamily="18" charset="0"/>
              </a:rPr>
              <a:t>Thảo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luận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nhóm</a:t>
            </a:r>
            <a:endParaRPr lang="en-US" sz="3600"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ounded Rectangle 41989"/>
          <p:cNvSpPr/>
          <p:nvPr/>
        </p:nvSpPr>
        <p:spPr>
          <a:xfrm>
            <a:off x="1028700" y="271463"/>
            <a:ext cx="9385300" cy="668337"/>
          </a:xfrm>
          <a:prstGeom prst="roundRect">
            <a:avLst>
              <a:gd name="adj" fmla="val 16667"/>
            </a:avLst>
          </a:prstGeom>
          <a:solidFill>
            <a:schemeClr val="accent1"/>
          </a:solidFill>
          <a:ln w="9525">
            <a:noFill/>
          </a:ln>
        </p:spPr>
        <p:txBody>
          <a:bodyPr wrap="none" anchor="ctr" anchorCtr="0"/>
          <a:lstStyle/>
          <a:p>
            <a:pPr algn="ctr"/>
            <a:r>
              <a:rPr sz="2500" b="1" dirty="0">
                <a:solidFill>
                  <a:schemeClr val="bg1"/>
                </a:solidFill>
                <a:latin typeface="Arial Unicode MS" panose="020B0604020202020204" pitchFamily="34" charset="-128"/>
                <a:ea typeface="Arial Unicode MS" panose="020B0604020202020204" pitchFamily="34" charset="-128"/>
              </a:rPr>
              <a:t>NHÀ NƯỚC CỘNG HÒA XÃ HỘI CHỦ NGHĨA VIỆT NAM</a:t>
            </a:r>
          </a:p>
        </p:txBody>
      </p:sp>
      <p:sp>
        <p:nvSpPr>
          <p:cNvPr id="20482" name="AutoShape 2"/>
          <p:cNvSpPr>
            <a:spLocks noChangeArrowheads="1"/>
          </p:cNvSpPr>
          <p:nvPr/>
        </p:nvSpPr>
        <p:spPr bwMode="gray">
          <a:xfrm>
            <a:off x="2730500" y="1771650"/>
            <a:ext cx="9461500" cy="1028700"/>
          </a:xfrm>
          <a:prstGeom prst="roundRect">
            <a:avLst>
              <a:gd name="adj" fmla="val 11505"/>
            </a:avLst>
          </a:prstGeom>
          <a:gradFill rotWithShape="1">
            <a:gsLst>
              <a:gs pos="0">
                <a:schemeClr val="accent2"/>
              </a:gs>
              <a:gs pos="100000">
                <a:schemeClr val="accent2">
                  <a:gamma/>
                  <a:tint val="0"/>
                  <a:invGamma/>
                </a:schemeClr>
              </a:gs>
            </a:gsLst>
            <a:lin ang="0" scaled="1"/>
          </a:gradFill>
          <a:ln w="6350" algn="ctr">
            <a:noFill/>
            <a:prstDash val="sysDot"/>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483" name="AutoShape 3"/>
          <p:cNvSpPr>
            <a:spLocks noChangeArrowheads="1"/>
          </p:cNvSpPr>
          <p:nvPr/>
        </p:nvSpPr>
        <p:spPr bwMode="ltGray">
          <a:xfrm>
            <a:off x="2717800" y="3284538"/>
            <a:ext cx="9474200" cy="1101725"/>
          </a:xfrm>
          <a:prstGeom prst="roundRect">
            <a:avLst>
              <a:gd name="adj" fmla="val 11505"/>
            </a:avLst>
          </a:prstGeom>
          <a:gradFill rotWithShape="1">
            <a:gsLst>
              <a:gs pos="0">
                <a:schemeClr val="folHlink"/>
              </a:gs>
              <a:gs pos="100000">
                <a:schemeClr val="folHlink">
                  <a:gamma/>
                  <a:tint val="0"/>
                  <a:invGamma/>
                </a:schemeClr>
              </a:gs>
            </a:gsLst>
            <a:lin ang="0" scaled="1"/>
          </a:gradFill>
          <a:ln w="6350" algn="ctr">
            <a:noFill/>
            <a:prstDash val="sysDot"/>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484" name="AutoShape 4"/>
          <p:cNvSpPr>
            <a:spLocks noChangeArrowheads="1"/>
          </p:cNvSpPr>
          <p:nvPr/>
        </p:nvSpPr>
        <p:spPr bwMode="gray">
          <a:xfrm>
            <a:off x="2695575" y="4857750"/>
            <a:ext cx="9496425" cy="1220788"/>
          </a:xfrm>
          <a:prstGeom prst="roundRect">
            <a:avLst>
              <a:gd name="adj" fmla="val 11505"/>
            </a:avLst>
          </a:prstGeom>
          <a:gradFill rotWithShape="1">
            <a:gsLst>
              <a:gs pos="0">
                <a:schemeClr val="accent1"/>
              </a:gs>
              <a:gs pos="100000">
                <a:schemeClr val="accent1">
                  <a:gamma/>
                  <a:tint val="0"/>
                  <a:invGamma/>
                </a:schemeClr>
              </a:gs>
            </a:gsLst>
            <a:lin ang="0" scaled="1"/>
          </a:gradFill>
          <a:ln w="6350" algn="ctr">
            <a:noFill/>
            <a:prstDash val="sysDot"/>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002" name="Text Box 6"/>
          <p:cNvSpPr txBox="1"/>
          <p:nvPr/>
        </p:nvSpPr>
        <p:spPr>
          <a:xfrm>
            <a:off x="3324225" y="1917700"/>
            <a:ext cx="8867775" cy="768350"/>
          </a:xfrm>
          <a:prstGeom prst="rect">
            <a:avLst/>
          </a:prstGeom>
          <a:noFill/>
          <a:ln w="9525">
            <a:noFill/>
          </a:ln>
        </p:spPr>
        <p:txBody>
          <a:bodyPr>
            <a:spAutoFit/>
          </a:bodyPr>
          <a:lstStyle/>
          <a:p>
            <a:pPr>
              <a:spcBef>
                <a:spcPct val="50000"/>
              </a:spcBef>
            </a:pPr>
            <a:r>
              <a:rPr sz="2200" dirty="0">
                <a:latin typeface="Arial Unicode MS" panose="020B0604020202020204" pitchFamily="34" charset="-128"/>
                <a:ea typeface="Arial Unicode MS" panose="020B0604020202020204" pitchFamily="34" charset="-128"/>
              </a:rPr>
              <a:t> </a:t>
            </a:r>
            <a:r>
              <a:rPr lang="en-US" sz="2200" dirty="0">
                <a:latin typeface="Arial Unicode MS" panose="020B0604020202020204" pitchFamily="34" charset="-128"/>
                <a:ea typeface="Arial Unicode MS" panose="020B0604020202020204" pitchFamily="34" charset="-128"/>
              </a:rPr>
              <a:t>- L</a:t>
            </a:r>
            <a:r>
              <a:rPr sz="2200" dirty="0">
                <a:latin typeface="Arial Unicode MS" panose="020B0604020202020204" pitchFamily="34" charset="-128"/>
                <a:ea typeface="Arial Unicode MS" panose="020B0604020202020204" pitchFamily="34" charset="-128"/>
              </a:rPr>
              <a:t>à nhà nước pháp quyền xã hội chủ nghĩa của Nhân dân, do Nhân dân, vì Nhân dân </a:t>
            </a:r>
            <a:endParaRPr lang="en-US" altLang="x-none" sz="2200">
              <a:latin typeface="Arial Unicode MS" panose="020B0604020202020204" pitchFamily="34" charset="-128"/>
              <a:ea typeface="Arial Unicode MS" panose="020B0604020202020204" pitchFamily="34" charset="-128"/>
            </a:endParaRPr>
          </a:p>
        </p:txBody>
      </p:sp>
      <p:sp>
        <p:nvSpPr>
          <p:cNvPr id="42005" name="AutoShape 9"/>
          <p:cNvSpPr/>
          <p:nvPr/>
        </p:nvSpPr>
        <p:spPr>
          <a:xfrm>
            <a:off x="2841625" y="2133600"/>
            <a:ext cx="482600" cy="381000"/>
          </a:xfrm>
          <a:prstGeom prst="rightArrow">
            <a:avLst>
              <a:gd name="adj1" fmla="val 50000"/>
              <a:gd name="adj2" fmla="val 52777"/>
            </a:avLst>
          </a:prstGeom>
          <a:solidFill>
            <a:srgbClr val="FFFFFF"/>
          </a:solidFill>
          <a:ln w="9525">
            <a:noFill/>
          </a:ln>
        </p:spPr>
        <p:txBody>
          <a:bodyPr wrap="none" anchor="ctr" anchorCtr="0"/>
          <a:lstStyle/>
          <a:p>
            <a:endParaRPr dirty="0"/>
          </a:p>
        </p:txBody>
      </p:sp>
      <p:sp>
        <p:nvSpPr>
          <p:cNvPr id="42006" name="AutoShape 10"/>
          <p:cNvSpPr/>
          <p:nvPr/>
        </p:nvSpPr>
        <p:spPr>
          <a:xfrm>
            <a:off x="2849563" y="3587750"/>
            <a:ext cx="482600" cy="381000"/>
          </a:xfrm>
          <a:prstGeom prst="rightArrow">
            <a:avLst>
              <a:gd name="adj1" fmla="val 50000"/>
              <a:gd name="adj2" fmla="val 52777"/>
            </a:avLst>
          </a:prstGeom>
          <a:solidFill>
            <a:srgbClr val="FFFFFF"/>
          </a:solidFill>
          <a:ln w="9525">
            <a:noFill/>
          </a:ln>
        </p:spPr>
        <p:txBody>
          <a:bodyPr wrap="none" anchor="ctr" anchorCtr="0"/>
          <a:lstStyle/>
          <a:p>
            <a:endParaRPr dirty="0"/>
          </a:p>
        </p:txBody>
      </p:sp>
      <p:sp>
        <p:nvSpPr>
          <p:cNvPr id="42007" name="AutoShape 11"/>
          <p:cNvSpPr/>
          <p:nvPr/>
        </p:nvSpPr>
        <p:spPr>
          <a:xfrm>
            <a:off x="2840038" y="5219700"/>
            <a:ext cx="482600" cy="381000"/>
          </a:xfrm>
          <a:prstGeom prst="rightArrow">
            <a:avLst>
              <a:gd name="adj1" fmla="val 50000"/>
              <a:gd name="adj2" fmla="val 52777"/>
            </a:avLst>
          </a:prstGeom>
          <a:solidFill>
            <a:srgbClr val="FFFFFF"/>
          </a:solidFill>
          <a:ln w="9525">
            <a:noFill/>
          </a:ln>
        </p:spPr>
        <p:txBody>
          <a:bodyPr wrap="none" anchor="ctr" anchorCtr="0"/>
          <a:lstStyle/>
          <a:p>
            <a:endParaRPr dirty="0"/>
          </a:p>
        </p:txBody>
      </p:sp>
      <p:grpSp>
        <p:nvGrpSpPr>
          <p:cNvPr id="42008" name="Group 13"/>
          <p:cNvGrpSpPr/>
          <p:nvPr/>
        </p:nvGrpSpPr>
        <p:grpSpPr>
          <a:xfrm>
            <a:off x="558800" y="4692650"/>
            <a:ext cx="2295525" cy="1498600"/>
            <a:chOff x="471" y="272"/>
            <a:chExt cx="1161" cy="1539"/>
          </a:xfrm>
        </p:grpSpPr>
        <p:sp>
          <p:nvSpPr>
            <p:cNvPr id="42009" name="Oval 14"/>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nchorCtr="0"/>
            <a:lstStyle/>
            <a:p>
              <a:endParaRPr dirty="0"/>
            </a:p>
          </p:txBody>
        </p:sp>
        <p:sp>
          <p:nvSpPr>
            <p:cNvPr id="20495" name="AutoShape 15"/>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42011" name="Group 16"/>
          <p:cNvGrpSpPr/>
          <p:nvPr/>
        </p:nvGrpSpPr>
        <p:grpSpPr>
          <a:xfrm>
            <a:off x="558800" y="3136900"/>
            <a:ext cx="2295525" cy="1365250"/>
            <a:chOff x="471" y="272"/>
            <a:chExt cx="1161" cy="1539"/>
          </a:xfrm>
        </p:grpSpPr>
        <p:sp>
          <p:nvSpPr>
            <p:cNvPr id="42012" name="Oval 17"/>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nchorCtr="0"/>
            <a:lstStyle/>
            <a:p>
              <a:endParaRPr dirty="0"/>
            </a:p>
          </p:txBody>
        </p:sp>
        <p:sp>
          <p:nvSpPr>
            <p:cNvPr id="20498" name="AutoShape 18"/>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42014" name="Group 19"/>
          <p:cNvGrpSpPr/>
          <p:nvPr/>
        </p:nvGrpSpPr>
        <p:grpSpPr>
          <a:xfrm>
            <a:off x="558800" y="1593850"/>
            <a:ext cx="2295525" cy="1365250"/>
            <a:chOff x="471" y="272"/>
            <a:chExt cx="1161" cy="1539"/>
          </a:xfrm>
        </p:grpSpPr>
        <p:sp>
          <p:nvSpPr>
            <p:cNvPr id="42015" name="Oval 20"/>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nchorCtr="0"/>
            <a:lstStyle/>
            <a:p>
              <a:endParaRPr dirty="0"/>
            </a:p>
          </p:txBody>
        </p:sp>
        <p:sp>
          <p:nvSpPr>
            <p:cNvPr id="20501" name="AutoShape 2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0502" name="Text Box 22"/>
          <p:cNvSpPr txBox="1">
            <a:spLocks noChangeArrowheads="1"/>
          </p:cNvSpPr>
          <p:nvPr/>
        </p:nvSpPr>
        <p:spPr bwMode="black">
          <a:xfrm>
            <a:off x="641350" y="2193925"/>
            <a:ext cx="2128838" cy="396875"/>
          </a:xfrm>
          <a:prstGeom prst="rect">
            <a:avLst/>
          </a:prstGeom>
          <a:noFill/>
          <a:ln w="9525" algn="ctr">
            <a:noFill/>
            <a:miter lim="800000"/>
          </a:ln>
          <a:effectLst>
            <a:outerShdw dist="17961" dir="2700000" algn="ctr" rotWithShape="0">
              <a:srgbClr val="000000">
                <a:alpha val="50000"/>
              </a:srgbClr>
            </a:outerShdw>
          </a:effectLst>
        </p:spPr>
        <p:txBody>
          <a:bodyPr>
            <a:spAutoFit/>
          </a:bodyPr>
          <a:lstStyle/>
          <a:p>
            <a:pPr algn="ctr">
              <a:spcBef>
                <a:spcPct val="50000"/>
              </a:spcBef>
            </a:pPr>
            <a:r>
              <a:rPr lang="en-US" altLang="x-none" sz="2000" b="1">
                <a:solidFill>
                  <a:srgbClr val="FFFFFF"/>
                </a:solidFill>
              </a:rPr>
              <a:t>  </a:t>
            </a:r>
            <a:r>
              <a:rPr lang="en-US" altLang="x-none" sz="2000" b="1" err="1">
                <a:solidFill>
                  <a:srgbClr val="FFFFFF"/>
                </a:solidFill>
              </a:rPr>
              <a:t>Bản</a:t>
            </a:r>
            <a:r>
              <a:rPr lang="en-US" altLang="x-none" sz="2000" b="1">
                <a:solidFill>
                  <a:srgbClr val="FFFFFF"/>
                </a:solidFill>
              </a:rPr>
              <a:t> </a:t>
            </a:r>
            <a:r>
              <a:rPr lang="en-US" altLang="x-none" sz="2000" b="1" err="1">
                <a:solidFill>
                  <a:srgbClr val="FFFFFF"/>
                </a:solidFill>
              </a:rPr>
              <a:t>chất</a:t>
            </a:r>
            <a:endParaRPr lang="en-US" altLang="x-none" sz="2000" b="1">
              <a:solidFill>
                <a:srgbClr val="FFFFFF"/>
              </a:solidFill>
            </a:endParaRPr>
          </a:p>
        </p:txBody>
      </p:sp>
      <p:sp>
        <p:nvSpPr>
          <p:cNvPr id="20503" name="Text Box 23"/>
          <p:cNvSpPr txBox="1">
            <a:spLocks noChangeArrowheads="1"/>
          </p:cNvSpPr>
          <p:nvPr/>
        </p:nvSpPr>
        <p:spPr bwMode="black">
          <a:xfrm>
            <a:off x="641350" y="3735388"/>
            <a:ext cx="2128838" cy="366713"/>
          </a:xfrm>
          <a:prstGeom prst="rect">
            <a:avLst/>
          </a:prstGeom>
          <a:noFill/>
          <a:ln w="9525" algn="ctr">
            <a:noFill/>
            <a:miter lim="800000"/>
          </a:ln>
          <a:effectLst>
            <a:outerShdw dist="17961" dir="2700000" algn="ctr" rotWithShape="0">
              <a:srgbClr val="000000">
                <a:alpha val="50000"/>
              </a:srgbClr>
            </a:outerShdw>
          </a:effectLst>
        </p:spPr>
        <p:txBody>
          <a:bodyPr>
            <a:spAutoFit/>
          </a:bodyPr>
          <a:lstStyle/>
          <a:p>
            <a:pPr algn="ctr">
              <a:spcBef>
                <a:spcPct val="50000"/>
              </a:spcBef>
            </a:pPr>
            <a:r>
              <a:rPr lang="en-US" altLang="x-none" b="1" err="1">
                <a:solidFill>
                  <a:srgbClr val="FFFFFF"/>
                </a:solidFill>
              </a:rPr>
              <a:t>Bản</a:t>
            </a:r>
            <a:r>
              <a:rPr lang="en-US" altLang="x-none" b="1">
                <a:solidFill>
                  <a:srgbClr val="FFFFFF"/>
                </a:solidFill>
              </a:rPr>
              <a:t> </a:t>
            </a:r>
            <a:r>
              <a:rPr lang="en-US" altLang="x-none" b="1" err="1">
                <a:solidFill>
                  <a:srgbClr val="FFFFFF"/>
                </a:solidFill>
              </a:rPr>
              <a:t>chất</a:t>
            </a:r>
            <a:endParaRPr lang="en-US" altLang="x-none"/>
          </a:p>
        </p:txBody>
      </p:sp>
      <p:sp>
        <p:nvSpPr>
          <p:cNvPr id="20504" name="Text Box 24"/>
          <p:cNvSpPr txBox="1">
            <a:spLocks noChangeArrowheads="1"/>
          </p:cNvSpPr>
          <p:nvPr/>
        </p:nvSpPr>
        <p:spPr bwMode="black">
          <a:xfrm>
            <a:off x="641350" y="5326063"/>
            <a:ext cx="2128838" cy="366713"/>
          </a:xfrm>
          <a:prstGeom prst="rect">
            <a:avLst/>
          </a:prstGeom>
          <a:noFill/>
          <a:ln w="9525" algn="ctr">
            <a:noFill/>
            <a:miter lim="800000"/>
          </a:ln>
          <a:effectLst>
            <a:outerShdw dist="17961" dir="2700000" algn="ctr" rotWithShape="0">
              <a:srgbClr val="000000">
                <a:alpha val="50000"/>
              </a:srgbClr>
            </a:outerShdw>
          </a:effectLst>
        </p:spPr>
        <p:txBody>
          <a:bodyPr>
            <a:spAutoFit/>
          </a:bodyPr>
          <a:lstStyle/>
          <a:p>
            <a:pPr algn="ctr">
              <a:spcBef>
                <a:spcPct val="50000"/>
              </a:spcBef>
            </a:pPr>
            <a:r>
              <a:rPr lang="en-US" altLang="x-none" b="1" err="1">
                <a:solidFill>
                  <a:srgbClr val="FFFFFF"/>
                </a:solidFill>
              </a:rPr>
              <a:t>Bản</a:t>
            </a:r>
            <a:r>
              <a:rPr lang="en-US" altLang="x-none" b="1">
                <a:solidFill>
                  <a:srgbClr val="FFFFFF"/>
                </a:solidFill>
              </a:rPr>
              <a:t> </a:t>
            </a:r>
            <a:r>
              <a:rPr lang="en-US" altLang="x-none" b="1" err="1">
                <a:solidFill>
                  <a:srgbClr val="FFFFFF"/>
                </a:solidFill>
              </a:rPr>
              <a:t>chất</a:t>
            </a:r>
            <a:endParaRPr lang="en-US" altLang="x-none" b="1">
              <a:solidFill>
                <a:srgbClr val="FFFFFF"/>
              </a:solidFill>
            </a:endParaRPr>
          </a:p>
        </p:txBody>
      </p:sp>
      <p:sp>
        <p:nvSpPr>
          <p:cNvPr id="42020" name="Rectangles 42019"/>
          <p:cNvSpPr/>
          <p:nvPr/>
        </p:nvSpPr>
        <p:spPr>
          <a:xfrm>
            <a:off x="3489325" y="3113564"/>
            <a:ext cx="8702675" cy="1445260"/>
          </a:xfrm>
          <a:prstGeom prst="rect">
            <a:avLst/>
          </a:prstGeom>
          <a:noFill/>
          <a:ln w="9525">
            <a:noFill/>
          </a:ln>
        </p:spPr>
        <p:txBody>
          <a:bodyPr anchor="ctr" anchorCtr="0">
            <a:spAutoFit/>
          </a:bodyPr>
          <a:lstStyle/>
          <a:p>
            <a:pPr algn="just"/>
            <a:r>
              <a:rPr lang="en-US" sz="2200" dirty="0">
                <a:latin typeface="Arial Unicode MS" panose="020B0604020202020204" pitchFamily="34" charset="-128"/>
                <a:ea typeface="Arial Unicode MS" panose="020B0604020202020204" pitchFamily="34" charset="-128"/>
              </a:rPr>
              <a:t>                                                                                                                                                                                                                                                                                                                                                                                                                                                                                                                                                                                                                                                                                                                                                                                                                                                                                                                                                                                                                                                                                                                                                                                                                                                                     -Do </a:t>
            </a:r>
            <a:r>
              <a:rPr sz="2200" dirty="0">
                <a:latin typeface="Arial Unicode MS" panose="020B0604020202020204" pitchFamily="34" charset="-128"/>
                <a:ea typeface="Arial Unicode MS" panose="020B0604020202020204" pitchFamily="34" charset="-128"/>
              </a:rPr>
              <a:t>Nhân dân làm chủ; tất cả quyền lực nhà nước thuộc về Nhân dân mà nền tảng là liên minh giữa giai cấp công nhân với giai cấp nông dân và đội ngũ trí thức.  </a:t>
            </a:r>
          </a:p>
        </p:txBody>
      </p:sp>
      <p:sp>
        <p:nvSpPr>
          <p:cNvPr id="42021" name="Rectangles 42020"/>
          <p:cNvSpPr/>
          <p:nvPr/>
        </p:nvSpPr>
        <p:spPr>
          <a:xfrm>
            <a:off x="3392488" y="4787900"/>
            <a:ext cx="8534400" cy="1096963"/>
          </a:xfrm>
          <a:prstGeom prst="rect">
            <a:avLst/>
          </a:prstGeom>
          <a:noFill/>
          <a:ln w="9525">
            <a:noFill/>
          </a:ln>
        </p:spPr>
        <p:txBody>
          <a:bodyPr anchor="ctr" anchorCtr="0">
            <a:spAutoFit/>
          </a:bodyPr>
          <a:lstStyle/>
          <a:p>
            <a:pPr algn="just"/>
            <a:r>
              <a:rPr sz="2200" dirty="0">
                <a:latin typeface="Arial Unicode MS" panose="020B0604020202020204" pitchFamily="34" charset="-128"/>
                <a:ea typeface="Arial Unicode MS" panose="020B0604020202020204" pitchFamily="34" charset="-128"/>
              </a:rPr>
              <a:t>Quyền lực nhà nước là thống nhất, có sự phân công, phối hợp, kiểm soát giữa các cơ quan nhà nước trong việc thực hiện các quyền lập pháp, hành pháp, tư pháp.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005"/>
                                        </p:tgtEl>
                                        <p:attrNameLst>
                                          <p:attrName>style.visibility</p:attrName>
                                        </p:attrNameLst>
                                      </p:cBhvr>
                                      <p:to>
                                        <p:strVal val="visible"/>
                                      </p:to>
                                    </p:set>
                                    <p:animEffect transition="in" filter="blinds(horizontal)">
                                      <p:cBhvr>
                                        <p:cTn id="7" dur="500"/>
                                        <p:tgtEl>
                                          <p:spTgt spid="42005"/>
                                        </p:tgtEl>
                                      </p:cBhvr>
                                    </p:animEffect>
                                  </p:childTnLst>
                                </p:cTn>
                              </p:par>
                              <p:par>
                                <p:cTn id="8" presetID="3" presetClass="entr" presetSubtype="10" fill="hold" nodeType="withEffect">
                                  <p:stCondLst>
                                    <p:cond delay="0"/>
                                  </p:stCondLst>
                                  <p:childTnLst>
                                    <p:set>
                                      <p:cBhvr>
                                        <p:cTn id="9" dur="1" fill="hold">
                                          <p:stCondLst>
                                            <p:cond delay="0"/>
                                          </p:stCondLst>
                                        </p:cTn>
                                        <p:tgtEl>
                                          <p:spTgt spid="42014"/>
                                        </p:tgtEl>
                                        <p:attrNameLst>
                                          <p:attrName>style.visibility</p:attrName>
                                        </p:attrNameLst>
                                      </p:cBhvr>
                                      <p:to>
                                        <p:strVal val="visible"/>
                                      </p:to>
                                    </p:set>
                                    <p:animEffect transition="in" filter="blinds(horizontal)">
                                      <p:cBhvr>
                                        <p:cTn id="10" dur="500"/>
                                        <p:tgtEl>
                                          <p:spTgt spid="420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502"/>
                                        </p:tgtEl>
                                        <p:attrNameLst>
                                          <p:attrName>style.visibility</p:attrName>
                                        </p:attrNameLst>
                                      </p:cBhvr>
                                      <p:to>
                                        <p:strVal val="visible"/>
                                      </p:to>
                                    </p:set>
                                    <p:animEffect transition="in" filter="blinds(horizontal)">
                                      <p:cBhvr>
                                        <p:cTn id="13" dur="500"/>
                                        <p:tgtEl>
                                          <p:spTgt spid="2050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482"/>
                                        </p:tgtEl>
                                        <p:attrNameLst>
                                          <p:attrName>style.visibility</p:attrName>
                                        </p:attrNameLst>
                                      </p:cBhvr>
                                      <p:to>
                                        <p:strVal val="visible"/>
                                      </p:to>
                                    </p:set>
                                    <p:animEffect transition="in" filter="blinds(horizontal)">
                                      <p:cBhvr>
                                        <p:cTn id="18" dur="500"/>
                                        <p:tgtEl>
                                          <p:spTgt spid="2048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2002"/>
                                        </p:tgtEl>
                                        <p:attrNameLst>
                                          <p:attrName>style.visibility</p:attrName>
                                        </p:attrNameLst>
                                      </p:cBhvr>
                                      <p:to>
                                        <p:strVal val="visible"/>
                                      </p:to>
                                    </p:set>
                                    <p:animEffect transition="in" filter="blinds(horizontal)">
                                      <p:cBhvr>
                                        <p:cTn id="21" dur="500"/>
                                        <p:tgtEl>
                                          <p:spTgt spid="42002"/>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42005"/>
                                        </p:tgtEl>
                                        <p:attrNameLst>
                                          <p:attrName>style.visibility</p:attrName>
                                        </p:attrNameLst>
                                      </p:cBhvr>
                                      <p:to>
                                        <p:strVal val="visible"/>
                                      </p:to>
                                    </p:set>
                                    <p:animEffect transition="in" filter="blinds(horizontal)">
                                      <p:cBhvr>
                                        <p:cTn id="24" dur="500"/>
                                        <p:tgtEl>
                                          <p:spTgt spid="4200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2006"/>
                                        </p:tgtEl>
                                        <p:attrNameLst>
                                          <p:attrName>style.visibility</p:attrName>
                                        </p:attrNameLst>
                                      </p:cBhvr>
                                      <p:to>
                                        <p:strVal val="visible"/>
                                      </p:to>
                                    </p:set>
                                    <p:animEffect transition="in" filter="blinds(horizontal)">
                                      <p:cBhvr>
                                        <p:cTn id="29" dur="500"/>
                                        <p:tgtEl>
                                          <p:spTgt spid="42006"/>
                                        </p:tgtEl>
                                      </p:cBhvr>
                                    </p:animEffect>
                                  </p:childTnLst>
                                </p:cTn>
                              </p:par>
                              <p:par>
                                <p:cTn id="30" presetID="3" presetClass="entr" presetSubtype="10" fill="hold" nodeType="withEffect">
                                  <p:stCondLst>
                                    <p:cond delay="0"/>
                                  </p:stCondLst>
                                  <p:childTnLst>
                                    <p:set>
                                      <p:cBhvr>
                                        <p:cTn id="31" dur="1" fill="hold">
                                          <p:stCondLst>
                                            <p:cond delay="0"/>
                                          </p:stCondLst>
                                        </p:cTn>
                                        <p:tgtEl>
                                          <p:spTgt spid="42011"/>
                                        </p:tgtEl>
                                        <p:attrNameLst>
                                          <p:attrName>style.visibility</p:attrName>
                                        </p:attrNameLst>
                                      </p:cBhvr>
                                      <p:to>
                                        <p:strVal val="visible"/>
                                      </p:to>
                                    </p:set>
                                    <p:animEffect transition="in" filter="blinds(horizontal)">
                                      <p:cBhvr>
                                        <p:cTn id="32" dur="500"/>
                                        <p:tgtEl>
                                          <p:spTgt spid="420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503"/>
                                        </p:tgtEl>
                                        <p:attrNameLst>
                                          <p:attrName>style.visibility</p:attrName>
                                        </p:attrNameLst>
                                      </p:cBhvr>
                                      <p:to>
                                        <p:strVal val="visible"/>
                                      </p:to>
                                    </p:set>
                                    <p:animEffect transition="in" filter="blinds(horizontal)">
                                      <p:cBhvr>
                                        <p:cTn id="35" dur="500"/>
                                        <p:tgtEl>
                                          <p:spTgt spid="2050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0483"/>
                                        </p:tgtEl>
                                        <p:attrNameLst>
                                          <p:attrName>style.visibility</p:attrName>
                                        </p:attrNameLst>
                                      </p:cBhvr>
                                      <p:to>
                                        <p:strVal val="visible"/>
                                      </p:to>
                                    </p:set>
                                    <p:animEffect transition="in" filter="blinds(horizontal)">
                                      <p:cBhvr>
                                        <p:cTn id="40" dur="500"/>
                                        <p:tgtEl>
                                          <p:spTgt spid="20483"/>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42006"/>
                                        </p:tgtEl>
                                        <p:attrNameLst>
                                          <p:attrName>style.visibility</p:attrName>
                                        </p:attrNameLst>
                                      </p:cBhvr>
                                      <p:to>
                                        <p:strVal val="visible"/>
                                      </p:to>
                                    </p:set>
                                    <p:animEffect transition="in" filter="blinds(horizontal)">
                                      <p:cBhvr>
                                        <p:cTn id="43" dur="500"/>
                                        <p:tgtEl>
                                          <p:spTgt spid="4200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2020"/>
                                        </p:tgtEl>
                                        <p:attrNameLst>
                                          <p:attrName>style.visibility</p:attrName>
                                        </p:attrNameLst>
                                      </p:cBhvr>
                                      <p:to>
                                        <p:strVal val="visible"/>
                                      </p:to>
                                    </p:set>
                                    <p:animEffect transition="in" filter="blinds(horizontal)">
                                      <p:cBhvr>
                                        <p:cTn id="46" dur="500"/>
                                        <p:tgtEl>
                                          <p:spTgt spid="4202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2007"/>
                                        </p:tgtEl>
                                        <p:attrNameLst>
                                          <p:attrName>style.visibility</p:attrName>
                                        </p:attrNameLst>
                                      </p:cBhvr>
                                      <p:to>
                                        <p:strVal val="visible"/>
                                      </p:to>
                                    </p:set>
                                    <p:animEffect transition="in" filter="blinds(horizontal)">
                                      <p:cBhvr>
                                        <p:cTn id="51" dur="500"/>
                                        <p:tgtEl>
                                          <p:spTgt spid="42007"/>
                                        </p:tgtEl>
                                      </p:cBhvr>
                                    </p:animEffect>
                                  </p:childTnLst>
                                </p:cTn>
                              </p:par>
                              <p:par>
                                <p:cTn id="52" presetID="3" presetClass="entr" presetSubtype="10" fill="hold" nodeType="withEffect">
                                  <p:stCondLst>
                                    <p:cond delay="0"/>
                                  </p:stCondLst>
                                  <p:childTnLst>
                                    <p:set>
                                      <p:cBhvr>
                                        <p:cTn id="53" dur="1" fill="hold">
                                          <p:stCondLst>
                                            <p:cond delay="0"/>
                                          </p:stCondLst>
                                        </p:cTn>
                                        <p:tgtEl>
                                          <p:spTgt spid="42008"/>
                                        </p:tgtEl>
                                        <p:attrNameLst>
                                          <p:attrName>style.visibility</p:attrName>
                                        </p:attrNameLst>
                                      </p:cBhvr>
                                      <p:to>
                                        <p:strVal val="visible"/>
                                      </p:to>
                                    </p:set>
                                    <p:animEffect transition="in" filter="blinds(horizontal)">
                                      <p:cBhvr>
                                        <p:cTn id="54" dur="500"/>
                                        <p:tgtEl>
                                          <p:spTgt spid="4200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0504"/>
                                        </p:tgtEl>
                                        <p:attrNameLst>
                                          <p:attrName>style.visibility</p:attrName>
                                        </p:attrNameLst>
                                      </p:cBhvr>
                                      <p:to>
                                        <p:strVal val="visible"/>
                                      </p:to>
                                    </p:set>
                                    <p:animEffect transition="in" filter="blinds(horizontal)">
                                      <p:cBhvr>
                                        <p:cTn id="57" dur="500"/>
                                        <p:tgtEl>
                                          <p:spTgt spid="2050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484"/>
                                        </p:tgtEl>
                                        <p:attrNameLst>
                                          <p:attrName>style.visibility</p:attrName>
                                        </p:attrNameLst>
                                      </p:cBhvr>
                                      <p:to>
                                        <p:strVal val="visible"/>
                                      </p:to>
                                    </p:set>
                                    <p:animEffect transition="in" filter="blinds(horizontal)">
                                      <p:cBhvr>
                                        <p:cTn id="62" dur="500"/>
                                        <p:tgtEl>
                                          <p:spTgt spid="20484"/>
                                        </p:tgtEl>
                                      </p:cBhvr>
                                    </p:animEffect>
                                  </p:childTnLst>
                                </p:cTn>
                              </p:par>
                              <p:par>
                                <p:cTn id="63" presetID="3" presetClass="entr" presetSubtype="10" fill="hold" grpId="1" nodeType="withEffect">
                                  <p:stCondLst>
                                    <p:cond delay="0"/>
                                  </p:stCondLst>
                                  <p:childTnLst>
                                    <p:set>
                                      <p:cBhvr>
                                        <p:cTn id="64" dur="1" fill="hold">
                                          <p:stCondLst>
                                            <p:cond delay="0"/>
                                          </p:stCondLst>
                                        </p:cTn>
                                        <p:tgtEl>
                                          <p:spTgt spid="42007"/>
                                        </p:tgtEl>
                                        <p:attrNameLst>
                                          <p:attrName>style.visibility</p:attrName>
                                        </p:attrNameLst>
                                      </p:cBhvr>
                                      <p:to>
                                        <p:strVal val="visible"/>
                                      </p:to>
                                    </p:set>
                                    <p:animEffect transition="in" filter="blinds(horizontal)">
                                      <p:cBhvr>
                                        <p:cTn id="65" dur="500"/>
                                        <p:tgtEl>
                                          <p:spTgt spid="42007"/>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2021"/>
                                        </p:tgtEl>
                                        <p:attrNameLst>
                                          <p:attrName>style.visibility</p:attrName>
                                        </p:attrNameLst>
                                      </p:cBhvr>
                                      <p:to>
                                        <p:strVal val="visible"/>
                                      </p:to>
                                    </p:set>
                                    <p:animEffect transition="in" filter="blinds(horizontal)">
                                      <p:cBhvr>
                                        <p:cTn id="68" dur="500"/>
                                        <p:tgtEl>
                                          <p:spTgt spid="42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4" grpId="0" animBg="1"/>
      <p:bldP spid="42002" grpId="0"/>
      <p:bldP spid="42005" grpId="0" animBg="1"/>
      <p:bldP spid="42005" grpId="1" animBg="1"/>
      <p:bldP spid="42006" grpId="0" animBg="1"/>
      <p:bldP spid="42006" grpId="1" animBg="1"/>
      <p:bldP spid="42007" grpId="0" animBg="1"/>
      <p:bldP spid="42007" grpId="1" animBg="1"/>
      <p:bldP spid="20502" grpId="0"/>
      <p:bldP spid="20503" grpId="0"/>
      <p:bldP spid="20504" grpId="0"/>
      <p:bldP spid="42020" grpId="0"/>
      <p:bldP spid="420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1"/>
        <p:cNvGrpSpPr/>
        <p:nvPr/>
      </p:nvGrpSpPr>
      <p:grpSpPr>
        <a:xfrm>
          <a:off x="0" y="0"/>
          <a:ext cx="0" cy="0"/>
          <a:chOff x="0" y="0"/>
          <a:chExt cx="0" cy="0"/>
        </a:xfrm>
      </p:grpSpPr>
      <p:pic>
        <p:nvPicPr>
          <p:cNvPr id="12" name="Picture 11" descr="Graphical user interface&#10;&#10;Description automatically generated">
            <a:extLst>
              <a:ext uri="{FF2B5EF4-FFF2-40B4-BE49-F238E27FC236}">
                <a16:creationId xmlns="" xmlns:a16="http://schemas.microsoft.com/office/drawing/2014/main" id="{9FC587FB-9B3C-39D5-5A00-089166E3EC7B}"/>
              </a:ext>
            </a:extLst>
          </p:cNvPr>
          <p:cNvPicPr>
            <a:picLocks/>
          </p:cNvPicPr>
          <p:nvPr/>
        </p:nvPicPr>
        <p:blipFill rotWithShape="1">
          <a:blip r:embed="rId3"/>
          <a:srcRect l="17540" t="32000" r="53886" b="39071"/>
          <a:stretch/>
        </p:blipFill>
        <p:spPr>
          <a:xfrm>
            <a:off x="227366" y="4160019"/>
            <a:ext cx="2709100" cy="2289581"/>
          </a:xfrm>
          <a:prstGeom prst="rect">
            <a:avLst/>
          </a:prstGeom>
        </p:spPr>
      </p:pic>
      <p:pic>
        <p:nvPicPr>
          <p:cNvPr id="13" name="Picture 12" descr="Graphical user interface&#10;&#10;Description automatically generated">
            <a:extLst>
              <a:ext uri="{FF2B5EF4-FFF2-40B4-BE49-F238E27FC236}">
                <a16:creationId xmlns="" xmlns:a16="http://schemas.microsoft.com/office/drawing/2014/main" id="{E74AA467-69AD-2319-BFB6-5C1560D9E5F9}"/>
              </a:ext>
            </a:extLst>
          </p:cNvPr>
          <p:cNvPicPr>
            <a:picLocks/>
          </p:cNvPicPr>
          <p:nvPr/>
        </p:nvPicPr>
        <p:blipFill rotWithShape="1">
          <a:blip r:embed="rId3"/>
          <a:srcRect l="51244" t="31867" r="15809" b="39204"/>
          <a:stretch/>
        </p:blipFill>
        <p:spPr>
          <a:xfrm>
            <a:off x="6080819" y="4159991"/>
            <a:ext cx="2706624" cy="2289600"/>
          </a:xfrm>
          <a:prstGeom prst="rect">
            <a:avLst/>
          </a:prstGeom>
        </p:spPr>
      </p:pic>
      <p:pic>
        <p:nvPicPr>
          <p:cNvPr id="14" name="Picture 13" descr="Graphical user interface&#10;&#10;Description automatically generated">
            <a:extLst>
              <a:ext uri="{FF2B5EF4-FFF2-40B4-BE49-F238E27FC236}">
                <a16:creationId xmlns="" xmlns:a16="http://schemas.microsoft.com/office/drawing/2014/main" id="{D40E1FE3-4483-7278-AFBF-FAAB4854DFCC}"/>
              </a:ext>
            </a:extLst>
          </p:cNvPr>
          <p:cNvPicPr>
            <a:picLocks/>
          </p:cNvPicPr>
          <p:nvPr/>
        </p:nvPicPr>
        <p:blipFill rotWithShape="1">
          <a:blip r:embed="rId3"/>
          <a:srcRect l="13122" t="61366" r="48831" b="3775"/>
          <a:stretch/>
        </p:blipFill>
        <p:spPr>
          <a:xfrm>
            <a:off x="3162920" y="4159991"/>
            <a:ext cx="2707200" cy="2289600"/>
          </a:xfrm>
          <a:prstGeom prst="rect">
            <a:avLst/>
          </a:prstGeom>
        </p:spPr>
      </p:pic>
      <p:pic>
        <p:nvPicPr>
          <p:cNvPr id="15" name="Picture 14" descr="Graphical user interface&#10;&#10;Description automatically generated">
            <a:extLst>
              <a:ext uri="{FF2B5EF4-FFF2-40B4-BE49-F238E27FC236}">
                <a16:creationId xmlns="" xmlns:a16="http://schemas.microsoft.com/office/drawing/2014/main" id="{B6631189-D72E-D76F-26CB-8B1625DF3585}"/>
              </a:ext>
            </a:extLst>
          </p:cNvPr>
          <p:cNvPicPr>
            <a:picLocks/>
          </p:cNvPicPr>
          <p:nvPr/>
        </p:nvPicPr>
        <p:blipFill rotWithShape="1">
          <a:blip r:embed="rId3"/>
          <a:srcRect l="51180" t="61161" r="15873" b="3981"/>
          <a:stretch/>
        </p:blipFill>
        <p:spPr>
          <a:xfrm>
            <a:off x="9029077" y="4160000"/>
            <a:ext cx="2707200" cy="2289600"/>
          </a:xfrm>
          <a:prstGeom prst="rect">
            <a:avLst/>
          </a:prstGeom>
        </p:spPr>
      </p:pic>
      <p:grpSp>
        <p:nvGrpSpPr>
          <p:cNvPr id="16" name="Group 15">
            <a:extLst>
              <a:ext uri="{FF2B5EF4-FFF2-40B4-BE49-F238E27FC236}">
                <a16:creationId xmlns="" xmlns:a16="http://schemas.microsoft.com/office/drawing/2014/main" id="{5149D448-EBF5-FC4E-CCDD-588230E520F0}"/>
              </a:ext>
            </a:extLst>
          </p:cNvPr>
          <p:cNvGrpSpPr/>
          <p:nvPr/>
        </p:nvGrpSpPr>
        <p:grpSpPr>
          <a:xfrm>
            <a:off x="4093395" y="288413"/>
            <a:ext cx="4220363" cy="1255337"/>
            <a:chOff x="3070046" y="216309"/>
            <a:chExt cx="3165272" cy="941503"/>
          </a:xfrm>
        </p:grpSpPr>
        <p:sp>
          <p:nvSpPr>
            <p:cNvPr id="17" name="TextBox 10">
              <a:extLst>
                <a:ext uri="{FF2B5EF4-FFF2-40B4-BE49-F238E27FC236}">
                  <a16:creationId xmlns="" xmlns:a16="http://schemas.microsoft.com/office/drawing/2014/main" id="{7D91FCD8-F531-BE15-D202-EAED529A8D68}"/>
                </a:ext>
              </a:extLst>
            </p:cNvPr>
            <p:cNvSpPr txBox="1"/>
            <p:nvPr/>
          </p:nvSpPr>
          <p:spPr>
            <a:xfrm>
              <a:off x="3231410" y="361079"/>
              <a:ext cx="3003908" cy="796733"/>
            </a:xfrm>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noFill/>
            <a:ln w="28575">
              <a:solidFill>
                <a:srgbClr val="8C6D4B"/>
              </a:solidFill>
              <a:prstDash val="solid"/>
              <a:extLst>
                <a:ext uri="{C807C97D-BFC1-408E-A445-0C87EB9F89A2}">
                  <ask:lineSketchStyleProps xmlns="" xmlns:ask="http://schemas.microsoft.com/office/drawing/2018/sketchyshapes" sd="1219033472">
                    <a:prstGeom prst="roundRect">
                      <a:avLst/>
                    </a:prstGeom>
                    <ask:type>
                      <ask:lineSketchCurved/>
                    </ask:type>
                  </ask:lineSketchStyleProps>
                </a:ext>
              </a:extLst>
            </a:ln>
          </p:spPr>
          <p:txBody>
            <a:bodyPr wrap="square" lIns="0" tIns="0" rIns="0" bIns="72000" rtlCol="0" anchor="t">
              <a:spAutoFit/>
            </a:bodyPr>
            <a:lstStyle/>
            <a:p>
              <a:pPr algn="ctr">
                <a:lnSpc>
                  <a:spcPct val="150000"/>
                </a:lnSpc>
              </a:pPr>
              <a:endParaRPr lang="en-US" sz="4300" b="1" dirty="0">
                <a:solidFill>
                  <a:srgbClr val="F8E8D9"/>
                </a:solidFill>
                <a:cs typeface="Arial" panose="020B0604020202020204" pitchFamily="34" charset="0"/>
              </a:endParaRPr>
            </a:p>
          </p:txBody>
        </p:sp>
        <p:sp>
          <p:nvSpPr>
            <p:cNvPr id="18" name="TextBox 10">
              <a:extLst>
                <a:ext uri="{FF2B5EF4-FFF2-40B4-BE49-F238E27FC236}">
                  <a16:creationId xmlns="" xmlns:a16="http://schemas.microsoft.com/office/drawing/2014/main" id="{9F32F333-3EAF-A043-EE77-760F67F8765B}"/>
                </a:ext>
              </a:extLst>
            </p:cNvPr>
            <p:cNvSpPr txBox="1"/>
            <p:nvPr/>
          </p:nvSpPr>
          <p:spPr>
            <a:xfrm>
              <a:off x="3070046" y="216309"/>
              <a:ext cx="3003908" cy="883958"/>
            </a:xfrm>
            <a:prstGeom prst="roundRect">
              <a:avLst/>
            </a:prstGeom>
            <a:solidFill>
              <a:srgbClr val="A98659"/>
            </a:solidFill>
            <a:ln w="28575">
              <a:solidFill>
                <a:srgbClr val="8C6D4B"/>
              </a:solidFill>
              <a:prstDash val="solid"/>
              <a:extLst>
                <a:ext uri="{C807C97D-BFC1-408E-A445-0C87EB9F89A2}">
                  <ask:lineSketchStyleProps xmln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72000" rtlCol="0" anchor="t">
              <a:spAutoFit/>
            </a:bodyPr>
            <a:lstStyle/>
            <a:p>
              <a:pPr algn="ctr">
                <a:lnSpc>
                  <a:spcPct val="150000"/>
                </a:lnSpc>
              </a:pPr>
              <a:r>
                <a:rPr lang="en-US" sz="4300" b="1" dirty="0">
                  <a:solidFill>
                    <a:srgbClr val="F8E8D9"/>
                  </a:solidFill>
                  <a:cs typeface="Arial" panose="020B0604020202020204" pitchFamily="34" charset="0"/>
                </a:rPr>
                <a:t>KHỞI ĐỘNG</a:t>
              </a:r>
            </a:p>
          </p:txBody>
        </p:sp>
      </p:grpSp>
      <p:sp>
        <p:nvSpPr>
          <p:cNvPr id="19" name="TextBox 18">
            <a:extLst>
              <a:ext uri="{FF2B5EF4-FFF2-40B4-BE49-F238E27FC236}">
                <a16:creationId xmlns="" xmlns:a16="http://schemas.microsoft.com/office/drawing/2014/main" id="{A88B9BEA-5E12-5737-D1D1-0094850AE75F}"/>
              </a:ext>
            </a:extLst>
          </p:cNvPr>
          <p:cNvSpPr txBox="1"/>
          <p:nvPr/>
        </p:nvSpPr>
        <p:spPr>
          <a:xfrm>
            <a:off x="659491" y="1808517"/>
            <a:ext cx="10421258" cy="1521503"/>
          </a:xfrm>
          <a:prstGeom prst="rect">
            <a:avLst/>
          </a:prstGeom>
          <a:noFill/>
          <a:ln w="28575">
            <a:noFill/>
            <a:prstDash val="dash"/>
          </a:ln>
        </p:spPr>
        <p:txBody>
          <a:bodyPr wrap="square" lIns="121917" tIns="60958" rIns="121917" bIns="60958">
            <a:spAutoFit/>
          </a:bodyPr>
          <a:lstStyle/>
          <a:p>
            <a:pPr algn="just">
              <a:lnSpc>
                <a:spcPct val="150000"/>
              </a:lnSpc>
              <a:spcBef>
                <a:spcPts val="133"/>
              </a:spcBef>
              <a:spcAft>
                <a:spcPts val="133"/>
              </a:spcAft>
            </a:pPr>
            <a:r>
              <a:rPr lang="vi-VN" sz="3200" dirty="0">
                <a:latin typeface="+mj-lt"/>
                <a:ea typeface="Arial" panose="020B0604020202020204" pitchFamily="34" charset="0"/>
                <a:cs typeface="Arial" panose="020B0604020202020204" pitchFamily="34" charset="0"/>
              </a:rPr>
              <a:t>Em hãy quan sát các hình ảnh sau và cho biết những hình ảnh này thể hiện nội dung nào của Hiến pháp về chế độ chính trị.</a:t>
            </a:r>
            <a:endParaRPr lang="x-none" sz="3200" dirty="0">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3325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5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6"/>
                                        </p:tgtEl>
                                        <p:attrNameLst>
                                          <p:attrName>ppt_x</p:attrName>
                                          <p:attrName>ppt_y</p:attrName>
                                        </p:attrNameLst>
                                      </p:cBhvr>
                                    </p:animMotion>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500"/>
                                        <p:tgtEl>
                                          <p:spTgt spid="19"/>
                                        </p:tgtEl>
                                      </p:cBhvr>
                                    </p:animEffect>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ounded Rectangle 40961"/>
          <p:cNvSpPr/>
          <p:nvPr/>
        </p:nvSpPr>
        <p:spPr>
          <a:xfrm>
            <a:off x="1028700" y="271463"/>
            <a:ext cx="9385300" cy="668337"/>
          </a:xfrm>
          <a:prstGeom prst="roundRect">
            <a:avLst>
              <a:gd name="adj" fmla="val 16667"/>
            </a:avLst>
          </a:prstGeom>
          <a:solidFill>
            <a:schemeClr val="accent1"/>
          </a:solidFill>
          <a:ln w="9525">
            <a:noFill/>
          </a:ln>
        </p:spPr>
        <p:txBody>
          <a:bodyPr wrap="none" anchor="ctr" anchorCtr="0"/>
          <a:lstStyle/>
          <a:p>
            <a:pPr algn="ctr"/>
            <a:r>
              <a:rPr sz="2500" b="1" dirty="0">
                <a:solidFill>
                  <a:schemeClr val="bg1"/>
                </a:solidFill>
                <a:latin typeface="Arial Unicode MS" panose="020B0604020202020204" pitchFamily="34" charset="-128"/>
                <a:ea typeface="Arial Unicode MS" panose="020B0604020202020204" pitchFamily="34" charset="-128"/>
              </a:rPr>
              <a:t>TỔ CHỨC QUYỀN LỰC CHÍNH TRỊ VIỆT NAM</a:t>
            </a:r>
          </a:p>
        </p:txBody>
      </p:sp>
      <p:sp>
        <p:nvSpPr>
          <p:cNvPr id="18" name="Oval 17"/>
          <p:cNvSpPr/>
          <p:nvPr/>
        </p:nvSpPr>
        <p:spPr>
          <a:xfrm>
            <a:off x="5450607" y="3327423"/>
            <a:ext cx="1184719" cy="1184719"/>
          </a:xfrm>
          <a:prstGeom prst="ellipse">
            <a:avLst/>
          </a:prstGeom>
          <a:gradFill flip="none" rotWithShape="1">
            <a:gsLst>
              <a:gs pos="0">
                <a:schemeClr val="bg1">
                  <a:lumMod val="85000"/>
                </a:schemeClr>
              </a:gs>
              <a:gs pos="100000">
                <a:schemeClr val="bg1">
                  <a:lumMod val="95000"/>
                </a:schemeClr>
              </a:gs>
            </a:gsLst>
            <a:lin ang="8100000" scaled="1"/>
            <a:tileRect/>
          </a:gradFill>
          <a:ln w="12700">
            <a:gradFill flip="none" rotWithShape="1">
              <a:gsLst>
                <a:gs pos="0">
                  <a:schemeClr val="bg1"/>
                </a:gs>
                <a:gs pos="100000">
                  <a:schemeClr val="bg1">
                    <a:alpha val="98000"/>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anose="020B0604020202020204" pitchFamily="34" charset="-128"/>
            </a:endParaRPr>
          </a:p>
        </p:txBody>
      </p:sp>
      <p:grpSp>
        <p:nvGrpSpPr>
          <p:cNvPr id="40966" name="Group 18"/>
          <p:cNvGrpSpPr/>
          <p:nvPr/>
        </p:nvGrpSpPr>
        <p:grpSpPr>
          <a:xfrm>
            <a:off x="4157663" y="1992313"/>
            <a:ext cx="3800475" cy="3787775"/>
            <a:chOff x="2662714" y="2043083"/>
            <a:chExt cx="3799521" cy="3789251"/>
          </a:xfrm>
        </p:grpSpPr>
        <p:grpSp>
          <p:nvGrpSpPr>
            <p:cNvPr id="40967" name="Group 19"/>
            <p:cNvGrpSpPr/>
            <p:nvPr/>
          </p:nvGrpSpPr>
          <p:grpSpPr>
            <a:xfrm>
              <a:off x="2662714" y="2043083"/>
              <a:ext cx="3799521" cy="3789251"/>
              <a:chOff x="2662714" y="2043083"/>
              <a:chExt cx="3799521" cy="3789251"/>
            </a:xfrm>
          </p:grpSpPr>
          <p:sp>
            <p:nvSpPr>
              <p:cNvPr id="26" name="Rectangle 25"/>
              <p:cNvSpPr/>
              <p:nvPr/>
            </p:nvSpPr>
            <p:spPr>
              <a:xfrm rot="18900000">
                <a:off x="2880028" y="2043083"/>
                <a:ext cx="1250139" cy="1667038"/>
              </a:xfrm>
              <a:prstGeom prst="rect">
                <a:avLst/>
              </a:prstGeom>
              <a:gradFill flip="none" rotWithShape="1">
                <a:gsLst>
                  <a:gs pos="0">
                    <a:schemeClr val="bg1">
                      <a:lumMod val="85000"/>
                    </a:schemeClr>
                  </a:gs>
                  <a:gs pos="100000">
                    <a:schemeClr val="bg1">
                      <a:lumMod val="95000"/>
                    </a:schemeClr>
                  </a:gs>
                </a:gsLst>
                <a:lin ang="10800000" scaled="0"/>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1400" dirty="0">
                  <a:solidFill>
                    <a:srgbClr val="595959"/>
                  </a:solidFill>
                  <a:ea typeface="Arial Unicode MS" panose="020B0604020202020204" pitchFamily="34" charset="-128"/>
                </a:endParaRPr>
              </a:p>
            </p:txBody>
          </p:sp>
          <p:sp>
            <p:nvSpPr>
              <p:cNvPr id="27" name="Rectangle 26"/>
              <p:cNvSpPr/>
              <p:nvPr/>
            </p:nvSpPr>
            <p:spPr>
              <a:xfrm rot="13500000">
                <a:off x="2871164" y="4162552"/>
                <a:ext cx="1250139" cy="1667038"/>
              </a:xfrm>
              <a:prstGeom prst="rect">
                <a:avLst/>
              </a:prstGeom>
              <a:gradFill flip="none" rotWithShape="1">
                <a:gsLst>
                  <a:gs pos="0">
                    <a:schemeClr val="bg1">
                      <a:lumMod val="85000"/>
                    </a:schemeClr>
                  </a:gs>
                  <a:gs pos="100000">
                    <a:schemeClr val="bg1">
                      <a:lumMod val="95000"/>
                    </a:schemeClr>
                  </a:gs>
                </a:gsLst>
                <a:lin ang="15000000" scaled="0"/>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1400" dirty="0">
                  <a:solidFill>
                    <a:srgbClr val="595959"/>
                  </a:solidFill>
                  <a:ea typeface="Arial Unicode MS" panose="020B0604020202020204" pitchFamily="34" charset="-128"/>
                </a:endParaRPr>
              </a:p>
            </p:txBody>
          </p:sp>
          <p:sp>
            <p:nvSpPr>
              <p:cNvPr id="28" name="Rectangle 27"/>
              <p:cNvSpPr/>
              <p:nvPr/>
            </p:nvSpPr>
            <p:spPr>
              <a:xfrm rot="8100000">
                <a:off x="4996613" y="4165296"/>
                <a:ext cx="1250139" cy="1667038"/>
              </a:xfrm>
              <a:prstGeom prst="rect">
                <a:avLst/>
              </a:prstGeom>
              <a:gradFill flip="none" rotWithShape="1">
                <a:gsLst>
                  <a:gs pos="0">
                    <a:schemeClr val="bg1">
                      <a:lumMod val="85000"/>
                    </a:schemeClr>
                  </a:gs>
                  <a:gs pos="100000">
                    <a:schemeClr val="bg1">
                      <a:lumMod val="95000"/>
                    </a:schemeClr>
                  </a:gs>
                </a:gsLst>
                <a:lin ang="19800000" scaled="0"/>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1400" dirty="0">
                  <a:solidFill>
                    <a:srgbClr val="595959"/>
                  </a:solidFill>
                  <a:ea typeface="Arial Unicode MS" panose="020B0604020202020204" pitchFamily="34" charset="-128"/>
                </a:endParaRPr>
              </a:p>
            </p:txBody>
          </p:sp>
          <p:sp>
            <p:nvSpPr>
              <p:cNvPr id="29" name="Rectangle 28"/>
              <p:cNvSpPr/>
              <p:nvPr/>
            </p:nvSpPr>
            <p:spPr>
              <a:xfrm rot="2707523">
                <a:off x="5003647" y="2042064"/>
                <a:ext cx="1250139" cy="1667038"/>
              </a:xfrm>
              <a:prstGeom prst="rect">
                <a:avLst/>
              </a:prstGeom>
              <a:gradFill flip="none" rotWithShape="1">
                <a:gsLst>
                  <a:gs pos="0">
                    <a:schemeClr val="bg1">
                      <a:lumMod val="85000"/>
                    </a:schemeClr>
                  </a:gs>
                  <a:gs pos="100000">
                    <a:schemeClr val="bg1">
                      <a:lumMod val="95000"/>
                    </a:schemeClr>
                  </a:gs>
                </a:gsLst>
                <a:lin ang="8100000" scaled="1"/>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1400" dirty="0">
                  <a:solidFill>
                    <a:srgbClr val="595959"/>
                  </a:solidFill>
                  <a:ea typeface="Arial Unicode MS" panose="020B0604020202020204" pitchFamily="34" charset="-128"/>
                </a:endParaRPr>
              </a:p>
            </p:txBody>
          </p:sp>
        </p:grpSp>
        <p:grpSp>
          <p:nvGrpSpPr>
            <p:cNvPr id="40972" name="Group 20"/>
            <p:cNvGrpSpPr/>
            <p:nvPr/>
          </p:nvGrpSpPr>
          <p:grpSpPr>
            <a:xfrm>
              <a:off x="3643270" y="3020603"/>
              <a:ext cx="1833943" cy="1833741"/>
              <a:chOff x="3779825" y="3423577"/>
              <a:chExt cx="1584350" cy="1584176"/>
            </a:xfrm>
          </p:grpSpPr>
          <p:sp>
            <p:nvSpPr>
              <p:cNvPr id="22" name="Block Arc 21"/>
              <p:cNvSpPr/>
              <p:nvPr/>
            </p:nvSpPr>
            <p:spPr>
              <a:xfrm>
                <a:off x="3779825" y="3423577"/>
                <a:ext cx="1532402" cy="1532402"/>
              </a:xfrm>
              <a:prstGeom prst="blockArc">
                <a:avLst>
                  <a:gd name="adj1" fmla="val 10800000"/>
                  <a:gd name="adj2" fmla="val 16217913"/>
                  <a:gd name="adj3" fmla="val 22254"/>
                </a:avLst>
              </a:prstGeom>
              <a:gradFill flip="none" rotWithShape="1">
                <a:gsLst>
                  <a:gs pos="40000">
                    <a:schemeClr val="accent3"/>
                  </a:gs>
                  <a:gs pos="100000">
                    <a:schemeClr val="accent3">
                      <a:lumMod val="50000"/>
                    </a:schemeClr>
                  </a:gs>
                </a:gsLst>
                <a:lin ang="2400000" scaled="0"/>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Block Arc 22"/>
              <p:cNvSpPr/>
              <p:nvPr/>
            </p:nvSpPr>
            <p:spPr>
              <a:xfrm rot="5400000">
                <a:off x="3831773" y="3423577"/>
                <a:ext cx="1532402" cy="1532402"/>
              </a:xfrm>
              <a:prstGeom prst="blockArc">
                <a:avLst>
                  <a:gd name="adj1" fmla="val 10800000"/>
                  <a:gd name="adj2" fmla="val 16217913"/>
                  <a:gd name="adj3" fmla="val 22254"/>
                </a:avLst>
              </a:prstGeom>
              <a:gradFill flip="none" rotWithShape="1">
                <a:gsLst>
                  <a:gs pos="40000">
                    <a:schemeClr val="accent2"/>
                  </a:gs>
                  <a:gs pos="100000">
                    <a:schemeClr val="accent2">
                      <a:lumMod val="50000"/>
                    </a:schemeClr>
                  </a:gs>
                </a:gsLst>
                <a:lin ang="2400000" scaled="0"/>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Block Arc 23"/>
              <p:cNvSpPr/>
              <p:nvPr/>
            </p:nvSpPr>
            <p:spPr>
              <a:xfrm rot="10800000">
                <a:off x="3831773" y="3475349"/>
                <a:ext cx="1532402" cy="1532402"/>
              </a:xfrm>
              <a:prstGeom prst="blockArc">
                <a:avLst>
                  <a:gd name="adj1" fmla="val 10800000"/>
                  <a:gd name="adj2" fmla="val 16217913"/>
                  <a:gd name="adj3" fmla="val 22254"/>
                </a:avLst>
              </a:prstGeom>
              <a:gradFill flip="none" rotWithShape="1">
                <a:gsLst>
                  <a:gs pos="40000">
                    <a:schemeClr val="accent1"/>
                  </a:gs>
                  <a:gs pos="100000">
                    <a:schemeClr val="accent1">
                      <a:lumMod val="50000"/>
                    </a:schemeClr>
                  </a:gs>
                </a:gsLst>
                <a:lin ang="2400000" scaled="0"/>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Block Arc 24"/>
              <p:cNvSpPr/>
              <p:nvPr/>
            </p:nvSpPr>
            <p:spPr>
              <a:xfrm rot="16200000">
                <a:off x="3779825" y="3475351"/>
                <a:ext cx="1532402" cy="1532402"/>
              </a:xfrm>
              <a:prstGeom prst="blockArc">
                <a:avLst>
                  <a:gd name="adj1" fmla="val 10800000"/>
                  <a:gd name="adj2" fmla="val 16217913"/>
                  <a:gd name="adj3" fmla="val 22254"/>
                </a:avLst>
              </a:prstGeom>
              <a:gradFill flip="none" rotWithShape="1">
                <a:gsLst>
                  <a:gs pos="40000">
                    <a:schemeClr val="accent4"/>
                  </a:gs>
                  <a:gs pos="100000">
                    <a:schemeClr val="accent4">
                      <a:lumMod val="50000"/>
                    </a:schemeClr>
                  </a:gs>
                </a:gsLst>
                <a:lin ang="2400000" scaled="0"/>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sp>
        <p:nvSpPr>
          <p:cNvPr id="30" name="Oval 21"/>
          <p:cNvSpPr/>
          <p:nvPr/>
        </p:nvSpPr>
        <p:spPr>
          <a:xfrm rot="20700000">
            <a:off x="5789613" y="3657600"/>
            <a:ext cx="511175" cy="44608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TextBox 30"/>
          <p:cNvSpPr txBox="1"/>
          <p:nvPr/>
        </p:nvSpPr>
        <p:spPr>
          <a:xfrm rot="2700000">
            <a:off x="6902450" y="2278063"/>
            <a:ext cx="1208088" cy="338138"/>
          </a:xfrm>
          <a:prstGeom prst="rect">
            <a:avLst/>
          </a:prstGeom>
          <a:noFill/>
        </p:spPr>
        <p:txBody>
          <a:bodyPr wrap="square" rtlCol="0">
            <a:spAutoFit/>
          </a:bodyPr>
          <a:lstStyle/>
          <a:p>
            <a:pPr algn="ctr"/>
            <a:r>
              <a:rPr lang="en-US" altLang="ko-KR" sz="1600" b="1" err="1">
                <a:solidFill>
                  <a:srgbClr val="595959"/>
                </a:solidFill>
                <a:ea typeface="Arial Unicode MS" panose="020B0604020202020204" pitchFamily="34" charset="-128"/>
              </a:rPr>
              <a:t>Nh</a:t>
            </a:r>
            <a:r>
              <a:rPr lang="en-US" altLang="ko-KR" sz="1600" b="1" err="1">
                <a:solidFill>
                  <a:srgbClr val="595959"/>
                </a:solidFill>
                <a:latin typeface="Arial" panose="020B0604020202020204" pitchFamily="34" charset="0"/>
                <a:ea typeface="Arial Unicode MS" panose="020B0604020202020204" pitchFamily="34" charset="-128"/>
              </a:rPr>
              <a:t>à</a:t>
            </a:r>
            <a:r>
              <a:rPr lang="en-US" altLang="ko-KR" sz="1600" b="1">
                <a:solidFill>
                  <a:srgbClr val="595959"/>
                </a:solidFill>
                <a:ea typeface="Arial Unicode MS" panose="020B0604020202020204" pitchFamily="34" charset="-128"/>
              </a:rPr>
              <a:t> </a:t>
            </a:r>
            <a:r>
              <a:rPr lang="en-US" altLang="ko-KR" sz="1600" b="1" err="1">
                <a:solidFill>
                  <a:srgbClr val="595959"/>
                </a:solidFill>
                <a:ea typeface="Arial Unicode MS" panose="020B0604020202020204" pitchFamily="34" charset="-128"/>
              </a:rPr>
              <a:t>nước</a:t>
            </a:r>
            <a:endParaRPr lang="ko-KR" altLang="en-US" sz="1600" b="1" dirty="0">
              <a:solidFill>
                <a:srgbClr val="595959"/>
              </a:solidFill>
              <a:ea typeface="Arial Unicode MS" panose="020B0604020202020204" pitchFamily="34" charset="-128"/>
            </a:endParaRPr>
          </a:p>
        </p:txBody>
      </p:sp>
      <p:sp>
        <p:nvSpPr>
          <p:cNvPr id="32" name="TextBox 31"/>
          <p:cNvSpPr txBox="1"/>
          <p:nvPr/>
        </p:nvSpPr>
        <p:spPr>
          <a:xfrm rot="18900000">
            <a:off x="6865938" y="5176838"/>
            <a:ext cx="1208088" cy="338138"/>
          </a:xfrm>
          <a:prstGeom prst="rect">
            <a:avLst/>
          </a:prstGeom>
          <a:noFill/>
        </p:spPr>
        <p:txBody>
          <a:bodyPr wrap="square" rtlCol="0">
            <a:spAutoFit/>
          </a:bodyPr>
          <a:lstStyle/>
          <a:p>
            <a:pPr algn="ctr"/>
            <a:r>
              <a:rPr lang="en-US" altLang="ko-KR" sz="1600" b="1" err="1">
                <a:solidFill>
                  <a:srgbClr val="595959"/>
                </a:solidFill>
                <a:ea typeface="Arial Unicode MS" panose="020B0604020202020204" pitchFamily="34" charset="-128"/>
              </a:rPr>
              <a:t>Mặt</a:t>
            </a:r>
            <a:r>
              <a:rPr lang="en-US" altLang="ko-KR" sz="1600" b="1">
                <a:solidFill>
                  <a:srgbClr val="595959"/>
                </a:solidFill>
                <a:ea typeface="Arial Unicode MS" panose="020B0604020202020204" pitchFamily="34" charset="-128"/>
              </a:rPr>
              <a:t> </a:t>
            </a:r>
            <a:r>
              <a:rPr lang="en-US" altLang="ko-KR" sz="1600" b="1" err="1">
                <a:solidFill>
                  <a:srgbClr val="595959"/>
                </a:solidFill>
                <a:ea typeface="Arial Unicode MS" panose="020B0604020202020204" pitchFamily="34" charset="-128"/>
              </a:rPr>
              <a:t>trận</a:t>
            </a:r>
            <a:endParaRPr lang="ko-KR" altLang="en-US" sz="1600" b="1" dirty="0">
              <a:solidFill>
                <a:srgbClr val="595959"/>
              </a:solidFill>
              <a:ea typeface="Arial Unicode MS" panose="020B0604020202020204" pitchFamily="34" charset="-128"/>
            </a:endParaRPr>
          </a:p>
        </p:txBody>
      </p:sp>
      <p:sp>
        <p:nvSpPr>
          <p:cNvPr id="33" name="TextBox 32"/>
          <p:cNvSpPr txBox="1"/>
          <p:nvPr/>
        </p:nvSpPr>
        <p:spPr>
          <a:xfrm rot="2700000">
            <a:off x="3948906" y="5141119"/>
            <a:ext cx="1208088" cy="581025"/>
          </a:xfrm>
          <a:prstGeom prst="rect">
            <a:avLst/>
          </a:prstGeom>
          <a:noFill/>
        </p:spPr>
        <p:txBody>
          <a:bodyPr wrap="square" rtlCol="0">
            <a:spAutoFit/>
          </a:bodyPr>
          <a:lstStyle/>
          <a:p>
            <a:pPr algn="ctr"/>
            <a:r>
              <a:rPr lang="en-US" altLang="ko-KR" sz="1600" b="1" err="1">
                <a:solidFill>
                  <a:srgbClr val="595959"/>
                </a:solidFill>
                <a:ea typeface="Arial Unicode MS" panose="020B0604020202020204" pitchFamily="34" charset="-128"/>
              </a:rPr>
              <a:t>Tổ</a:t>
            </a:r>
            <a:r>
              <a:rPr lang="en-US" altLang="ko-KR" sz="1600" b="1">
                <a:solidFill>
                  <a:srgbClr val="595959"/>
                </a:solidFill>
                <a:ea typeface="Arial Unicode MS" panose="020B0604020202020204" pitchFamily="34" charset="-128"/>
              </a:rPr>
              <a:t> </a:t>
            </a:r>
            <a:r>
              <a:rPr lang="en-US" altLang="ko-KR" sz="1600" b="1" err="1">
                <a:solidFill>
                  <a:srgbClr val="595959"/>
                </a:solidFill>
                <a:ea typeface="Arial Unicode MS" panose="020B0604020202020204" pitchFamily="34" charset="-128"/>
              </a:rPr>
              <a:t>chức</a:t>
            </a:r>
            <a:r>
              <a:rPr lang="en-US" altLang="ko-KR" sz="1600" b="1">
                <a:solidFill>
                  <a:srgbClr val="595959"/>
                </a:solidFill>
                <a:ea typeface="Arial Unicode MS" panose="020B0604020202020204" pitchFamily="34" charset="-128"/>
              </a:rPr>
              <a:t> CT_XH</a:t>
            </a:r>
          </a:p>
        </p:txBody>
      </p:sp>
      <p:sp>
        <p:nvSpPr>
          <p:cNvPr id="34" name="TextBox 33"/>
          <p:cNvSpPr txBox="1"/>
          <p:nvPr/>
        </p:nvSpPr>
        <p:spPr>
          <a:xfrm rot="18900000">
            <a:off x="3975100" y="2278063"/>
            <a:ext cx="1208088" cy="338138"/>
          </a:xfrm>
          <a:prstGeom prst="rect">
            <a:avLst/>
          </a:prstGeom>
          <a:noFill/>
        </p:spPr>
        <p:txBody>
          <a:bodyPr wrap="square" rtlCol="0">
            <a:spAutoFit/>
          </a:bodyPr>
          <a:lstStyle/>
          <a:p>
            <a:pPr algn="ctr"/>
            <a:r>
              <a:rPr lang="en-US" altLang="ko-KR" sz="1600" b="1" err="1">
                <a:solidFill>
                  <a:srgbClr val="595959"/>
                </a:solidFill>
                <a:ea typeface="Arial Unicode MS" panose="020B0604020202020204" pitchFamily="34" charset="-128"/>
              </a:rPr>
              <a:t>Đảng</a:t>
            </a:r>
            <a:endParaRPr lang="ko-KR" altLang="en-US" sz="1600" b="1" dirty="0">
              <a:solidFill>
                <a:srgbClr val="595959"/>
              </a:solidFill>
              <a:ea typeface="Arial Unicode MS" panose="020B0604020202020204" pitchFamily="34" charset="-128"/>
            </a:endParaRPr>
          </a:p>
        </p:txBody>
      </p:sp>
      <p:grpSp>
        <p:nvGrpSpPr>
          <p:cNvPr id="40982" name="Group 34"/>
          <p:cNvGrpSpPr/>
          <p:nvPr/>
        </p:nvGrpSpPr>
        <p:grpSpPr>
          <a:xfrm>
            <a:off x="8432800" y="4502150"/>
            <a:ext cx="3498850" cy="2063750"/>
            <a:chOff x="6210997" y="1433695"/>
            <a:chExt cx="1457348" cy="1373419"/>
          </a:xfrm>
        </p:grpSpPr>
        <p:sp>
          <p:nvSpPr>
            <p:cNvPr id="40983" name="TextBox 35"/>
            <p:cNvSpPr txBox="1"/>
            <p:nvPr/>
          </p:nvSpPr>
          <p:spPr>
            <a:xfrm>
              <a:off x="6210997" y="1433695"/>
              <a:ext cx="1457348" cy="244046"/>
            </a:xfrm>
            <a:prstGeom prst="rect">
              <a:avLst/>
            </a:prstGeom>
            <a:solidFill>
              <a:schemeClr val="accent1"/>
            </a:solidFill>
            <a:ln w="9525">
              <a:noFill/>
            </a:ln>
          </p:spPr>
          <p:txBody>
            <a:bodyPr>
              <a:spAutoFit/>
            </a:bodyPr>
            <a:lstStyle/>
            <a:p>
              <a:pPr algn="r"/>
              <a:r>
                <a:rPr lang="en-US" altLang="ko-KR" err="1">
                  <a:solidFill>
                    <a:schemeClr val="bg1"/>
                  </a:solidFill>
                  <a:latin typeface="Arial Unicode MS" panose="020B0604020202020204" pitchFamily="34" charset="-128"/>
                  <a:ea typeface="Arial Unicode MS" panose="020B0604020202020204" pitchFamily="34" charset="-128"/>
                </a:rPr>
                <a:t>Và</a:t>
              </a:r>
              <a:r>
                <a:rPr lang="en-US" altLang="ko-KR">
                  <a:solidFill>
                    <a:schemeClr val="bg1"/>
                  </a:solidFill>
                  <a:latin typeface="Arial Unicode MS" panose="020B0604020202020204" pitchFamily="34" charset="-128"/>
                  <a:ea typeface="Arial Unicode MS" panose="020B0604020202020204" pitchFamily="34" charset="-128"/>
                </a:rPr>
                <a:t> </a:t>
              </a:r>
              <a:r>
                <a:rPr lang="en-US" altLang="ko-KR" err="1">
                  <a:solidFill>
                    <a:schemeClr val="bg1"/>
                  </a:solidFill>
                  <a:latin typeface="Arial Unicode MS" panose="020B0604020202020204" pitchFamily="34" charset="-128"/>
                  <a:ea typeface="Arial Unicode MS" panose="020B0604020202020204" pitchFamily="34" charset="-128"/>
                </a:rPr>
                <a:t>các</a:t>
              </a:r>
              <a:r>
                <a:rPr lang="en-US" altLang="ko-KR">
                  <a:solidFill>
                    <a:schemeClr val="bg1"/>
                  </a:solidFill>
                  <a:latin typeface="Arial Unicode MS" panose="020B0604020202020204" pitchFamily="34" charset="-128"/>
                  <a:ea typeface="Arial Unicode MS" panose="020B0604020202020204" pitchFamily="34" charset="-128"/>
                </a:rPr>
                <a:t> </a:t>
              </a:r>
              <a:r>
                <a:rPr lang="en-US" altLang="ko-KR" err="1">
                  <a:solidFill>
                    <a:schemeClr val="bg1"/>
                  </a:solidFill>
                  <a:latin typeface="Arial Unicode MS" panose="020B0604020202020204" pitchFamily="34" charset="-128"/>
                  <a:ea typeface="Arial Unicode MS" panose="020B0604020202020204" pitchFamily="34" charset="-128"/>
                </a:rPr>
                <a:t>tổ</a:t>
              </a:r>
              <a:r>
                <a:rPr lang="en-US" altLang="ko-KR">
                  <a:solidFill>
                    <a:schemeClr val="bg1"/>
                  </a:solidFill>
                  <a:latin typeface="Arial Unicode MS" panose="020B0604020202020204" pitchFamily="34" charset="-128"/>
                  <a:ea typeface="Arial Unicode MS" panose="020B0604020202020204" pitchFamily="34" charset="-128"/>
                </a:rPr>
                <a:t> </a:t>
              </a:r>
              <a:r>
                <a:rPr lang="en-US" altLang="ko-KR" err="1">
                  <a:solidFill>
                    <a:schemeClr val="bg1"/>
                  </a:solidFill>
                  <a:latin typeface="Arial Unicode MS" panose="020B0604020202020204" pitchFamily="34" charset="-128"/>
                  <a:ea typeface="Arial Unicode MS" panose="020B0604020202020204" pitchFamily="34" charset="-128"/>
                </a:rPr>
                <a:t>chức</a:t>
              </a:r>
              <a:r>
                <a:rPr lang="en-US" altLang="ko-KR">
                  <a:solidFill>
                    <a:schemeClr val="bg1"/>
                  </a:solidFill>
                  <a:latin typeface="Arial Unicode MS" panose="020B0604020202020204" pitchFamily="34" charset="-128"/>
                  <a:ea typeface="Arial Unicode MS" panose="020B0604020202020204" pitchFamily="34" charset="-128"/>
                </a:rPr>
                <a:t> </a:t>
              </a:r>
              <a:r>
                <a:rPr lang="en-US" altLang="ko-KR" err="1">
                  <a:solidFill>
                    <a:schemeClr val="bg1"/>
                  </a:solidFill>
                  <a:latin typeface="Arial Unicode MS" panose="020B0604020202020204" pitchFamily="34" charset="-128"/>
                  <a:ea typeface="Arial Unicode MS" panose="020B0604020202020204" pitchFamily="34" charset="-128"/>
                </a:rPr>
                <a:t>chính</a:t>
              </a:r>
              <a:r>
                <a:rPr lang="en-US" altLang="ko-KR">
                  <a:solidFill>
                    <a:schemeClr val="bg1"/>
                  </a:solidFill>
                  <a:latin typeface="Arial Unicode MS" panose="020B0604020202020204" pitchFamily="34" charset="-128"/>
                  <a:ea typeface="Arial Unicode MS" panose="020B0604020202020204" pitchFamily="34" charset="-128"/>
                </a:rPr>
                <a:t> </a:t>
              </a:r>
              <a:r>
                <a:rPr lang="en-US" altLang="ko-KR" err="1">
                  <a:solidFill>
                    <a:schemeClr val="bg1"/>
                  </a:solidFill>
                  <a:latin typeface="Arial Unicode MS" panose="020B0604020202020204" pitchFamily="34" charset="-128"/>
                  <a:ea typeface="Arial Unicode MS" panose="020B0604020202020204" pitchFamily="34" charset="-128"/>
                </a:rPr>
                <a:t>trị</a:t>
              </a:r>
              <a:r>
                <a:rPr lang="en-US" altLang="ko-KR">
                  <a:solidFill>
                    <a:schemeClr val="bg1"/>
                  </a:solidFill>
                  <a:latin typeface="Arial Unicode MS" panose="020B0604020202020204" pitchFamily="34" charset="-128"/>
                  <a:ea typeface="Arial Unicode MS" panose="020B0604020202020204" pitchFamily="34" charset="-128"/>
                </a:rPr>
                <a:t> - </a:t>
              </a:r>
              <a:r>
                <a:rPr lang="en-US" altLang="ko-KR" err="1">
                  <a:solidFill>
                    <a:schemeClr val="bg1"/>
                  </a:solidFill>
                  <a:latin typeface="Arial Unicode MS" panose="020B0604020202020204" pitchFamily="34" charset="-128"/>
                  <a:ea typeface="Arial Unicode MS" panose="020B0604020202020204" pitchFamily="34" charset="-128"/>
                </a:rPr>
                <a:t>xã</a:t>
              </a:r>
              <a:r>
                <a:rPr lang="en-US" altLang="ko-KR">
                  <a:solidFill>
                    <a:schemeClr val="bg1"/>
                  </a:solidFill>
                  <a:latin typeface="Arial Unicode MS" panose="020B0604020202020204" pitchFamily="34" charset="-128"/>
                  <a:ea typeface="Arial Unicode MS" panose="020B0604020202020204" pitchFamily="34" charset="-128"/>
                </a:rPr>
                <a:t> </a:t>
              </a:r>
              <a:r>
                <a:rPr lang="en-US" altLang="ko-KR" err="1">
                  <a:solidFill>
                    <a:schemeClr val="bg1"/>
                  </a:solidFill>
                  <a:latin typeface="Arial Unicode MS" panose="020B0604020202020204" pitchFamily="34" charset="-128"/>
                  <a:ea typeface="Arial Unicode MS" panose="020B0604020202020204" pitchFamily="34" charset="-128"/>
                </a:rPr>
                <a:t>hội</a:t>
              </a:r>
              <a:endParaRPr lang="ko-KR" altLang="en-US" dirty="0">
                <a:solidFill>
                  <a:schemeClr val="bg1"/>
                </a:solidFill>
                <a:latin typeface="Arial Unicode MS" panose="020B0604020202020204" pitchFamily="34" charset="-128"/>
                <a:ea typeface="Arial Unicode MS" panose="020B0604020202020204" pitchFamily="34" charset="-128"/>
              </a:endParaRPr>
            </a:p>
          </p:txBody>
        </p:sp>
        <p:sp>
          <p:nvSpPr>
            <p:cNvPr id="37" name="TextBox 36"/>
            <p:cNvSpPr txBox="1"/>
            <p:nvPr/>
          </p:nvSpPr>
          <p:spPr>
            <a:xfrm>
              <a:off x="6210997" y="1631256"/>
              <a:ext cx="1457348" cy="1175858"/>
            </a:xfrm>
            <a:prstGeom prst="rect">
              <a:avLst/>
            </a:prstGeom>
            <a:noFill/>
          </p:spPr>
          <p:txBody>
            <a:bodyPr wrap="square" rtlCol="0">
              <a:spAutoFit/>
            </a:bodyPr>
            <a:lstStyle/>
            <a:p>
              <a:r>
                <a:rPr lang="vi-VN" altLang="en-US" sz="2200" dirty="0">
                  <a:latin typeface="Arial Unicode MS" panose="020B0604020202020204" pitchFamily="34" charset="-128"/>
                  <a:ea typeface="Arial Unicode MS" panose="020B0604020202020204" pitchFamily="34" charset="-128"/>
                </a:rPr>
                <a:t>Giáo dục nâng cao trình độ mọi mặt cho đoàn viên, hội viên, vừa tham gia quản li nhà nước, quản lí xã hội</a:t>
              </a:r>
              <a:endParaRPr lang="ko-KR" altLang="en-US" sz="2200" dirty="0">
                <a:latin typeface="Arial Unicode MS" panose="020B0604020202020204" pitchFamily="34" charset="-128"/>
                <a:ea typeface="Arial Unicode MS" panose="020B0604020202020204" pitchFamily="34" charset="-128"/>
              </a:endParaRPr>
            </a:p>
          </p:txBody>
        </p:sp>
      </p:grpSp>
      <p:grpSp>
        <p:nvGrpSpPr>
          <p:cNvPr id="40985" name="Group 37"/>
          <p:cNvGrpSpPr/>
          <p:nvPr/>
        </p:nvGrpSpPr>
        <p:grpSpPr>
          <a:xfrm>
            <a:off x="314325" y="4565650"/>
            <a:ext cx="3462338" cy="1801813"/>
            <a:chOff x="6210997" y="1433695"/>
            <a:chExt cx="1457348" cy="963331"/>
          </a:xfrm>
        </p:grpSpPr>
        <p:sp>
          <p:nvSpPr>
            <p:cNvPr id="39" name="TextBox 38"/>
            <p:cNvSpPr txBox="1"/>
            <p:nvPr/>
          </p:nvSpPr>
          <p:spPr>
            <a:xfrm>
              <a:off x="6210997" y="1433695"/>
              <a:ext cx="1457348" cy="228314"/>
            </a:xfrm>
            <a:prstGeom prst="rect">
              <a:avLst/>
            </a:prstGeom>
            <a:solidFill>
              <a:schemeClr val="accent4"/>
            </a:solidFill>
          </p:spPr>
          <p:txBody>
            <a:bodyPr wrap="square" rtlCol="0">
              <a:spAutoFit/>
            </a:bodyPr>
            <a:lstStyle/>
            <a:p>
              <a:pPr algn="r"/>
              <a:r>
                <a:rPr lang="en-US" altLang="ko-KR" sz="2200" b="1" err="1">
                  <a:solidFill>
                    <a:schemeClr val="bg1"/>
                  </a:solidFill>
                  <a:latin typeface="Arial Unicode MS" panose="020B0604020202020204" pitchFamily="34" charset="-128"/>
                  <a:ea typeface="Arial Unicode MS" panose="020B0604020202020204" pitchFamily="34" charset="-128"/>
                </a:rPr>
                <a:t>Mặt</a:t>
              </a:r>
              <a:r>
                <a:rPr lang="en-US" altLang="ko-KR" sz="2200" b="1">
                  <a:solidFill>
                    <a:schemeClr val="bg1"/>
                  </a:solidFill>
                  <a:latin typeface="Arial Unicode MS" panose="020B0604020202020204" pitchFamily="34" charset="-128"/>
                  <a:ea typeface="Arial Unicode MS" panose="020B0604020202020204" pitchFamily="34" charset="-128"/>
                </a:rPr>
                <a:t> </a:t>
              </a:r>
              <a:r>
                <a:rPr lang="en-US" altLang="ko-KR" sz="2200" b="1" err="1">
                  <a:solidFill>
                    <a:schemeClr val="bg1"/>
                  </a:solidFill>
                  <a:latin typeface="Arial Unicode MS" panose="020B0604020202020204" pitchFamily="34" charset="-128"/>
                  <a:ea typeface="Arial Unicode MS" panose="020B0604020202020204" pitchFamily="34" charset="-128"/>
                </a:rPr>
                <a:t>trận</a:t>
              </a:r>
              <a:r>
                <a:rPr lang="en-US" altLang="ko-KR" sz="2200" b="1">
                  <a:solidFill>
                    <a:schemeClr val="bg1"/>
                  </a:solidFill>
                  <a:latin typeface="Arial Unicode MS" panose="020B0604020202020204" pitchFamily="34" charset="-128"/>
                  <a:ea typeface="Arial Unicode MS" panose="020B0604020202020204" pitchFamily="34" charset="-128"/>
                </a:rPr>
                <a:t> </a:t>
              </a:r>
              <a:r>
                <a:rPr lang="en-US" altLang="ko-KR" sz="2200" b="1" err="1">
                  <a:solidFill>
                    <a:schemeClr val="bg1"/>
                  </a:solidFill>
                  <a:latin typeface="Arial Unicode MS" panose="020B0604020202020204" pitchFamily="34" charset="-128"/>
                  <a:ea typeface="Arial Unicode MS" panose="020B0604020202020204" pitchFamily="34" charset="-128"/>
                </a:rPr>
                <a:t>Tổ</a:t>
              </a:r>
              <a:r>
                <a:rPr lang="en-US" altLang="ko-KR" sz="2200" b="1">
                  <a:solidFill>
                    <a:schemeClr val="bg1"/>
                  </a:solidFill>
                  <a:latin typeface="Arial Unicode MS" panose="020B0604020202020204" pitchFamily="34" charset="-128"/>
                  <a:ea typeface="Arial Unicode MS" panose="020B0604020202020204" pitchFamily="34" charset="-128"/>
                </a:rPr>
                <a:t> </a:t>
              </a:r>
              <a:r>
                <a:rPr lang="en-US" altLang="ko-KR" sz="2200" b="1" err="1">
                  <a:solidFill>
                    <a:schemeClr val="bg1"/>
                  </a:solidFill>
                  <a:latin typeface="Arial Unicode MS" panose="020B0604020202020204" pitchFamily="34" charset="-128"/>
                  <a:ea typeface="Arial Unicode MS" panose="020B0604020202020204" pitchFamily="34" charset="-128"/>
                </a:rPr>
                <a:t>quốc</a:t>
              </a:r>
              <a:endParaRPr lang="ko-KR" altLang="en-US" sz="2200" b="1" dirty="0">
                <a:solidFill>
                  <a:schemeClr val="bg1"/>
                </a:solidFill>
                <a:latin typeface="Arial Unicode MS" panose="020B0604020202020204" pitchFamily="34" charset="-128"/>
                <a:ea typeface="Arial Unicode MS" panose="020B0604020202020204" pitchFamily="34" charset="-128"/>
              </a:endParaRPr>
            </a:p>
          </p:txBody>
        </p:sp>
        <p:sp>
          <p:nvSpPr>
            <p:cNvPr id="40" name="TextBox 39"/>
            <p:cNvSpPr txBox="1"/>
            <p:nvPr/>
          </p:nvSpPr>
          <p:spPr>
            <a:xfrm>
              <a:off x="6210997" y="1631454"/>
              <a:ext cx="1457348" cy="765572"/>
            </a:xfrm>
            <a:prstGeom prst="rect">
              <a:avLst/>
            </a:prstGeom>
            <a:noFill/>
          </p:spPr>
          <p:txBody>
            <a:bodyPr wrap="square" rtlCol="0">
              <a:spAutoFit/>
            </a:bodyPr>
            <a:lstStyle/>
            <a:p>
              <a:r>
                <a:rPr lang="en-US" altLang="en-US" sz="2200">
                  <a:latin typeface="Arial Unicode MS" panose="020B0604020202020204" pitchFamily="34" charset="-128"/>
                  <a:ea typeface="Arial Unicode MS" panose="020B0604020202020204" pitchFamily="34" charset="-128"/>
                </a:rPr>
                <a:t>T</a:t>
              </a:r>
              <a:r>
                <a:rPr lang="vi-VN" altLang="en-US" sz="2200" dirty="0">
                  <a:latin typeface="Arial Unicode MS" panose="020B0604020202020204" pitchFamily="34" charset="-128"/>
                  <a:ea typeface="Arial Unicode MS" panose="020B0604020202020204" pitchFamily="34" charset="-128"/>
                </a:rPr>
                <a:t>ập hợp, phát huy sức mạnh đại đoàn kết toàn dân tộc, vừa chăm lo, bảo vệ các lợi ích thiết thực, </a:t>
              </a:r>
              <a:endParaRPr lang="ko-KR" altLang="en-US" sz="2200" dirty="0">
                <a:latin typeface="Arial Unicode MS" panose="020B0604020202020204" pitchFamily="34" charset="-128"/>
                <a:ea typeface="Arial Unicode MS" panose="020B0604020202020204" pitchFamily="34" charset="-128"/>
              </a:endParaRPr>
            </a:p>
          </p:txBody>
        </p:sp>
      </p:grpSp>
      <p:grpSp>
        <p:nvGrpSpPr>
          <p:cNvPr id="40988" name="Group 40"/>
          <p:cNvGrpSpPr/>
          <p:nvPr/>
        </p:nvGrpSpPr>
        <p:grpSpPr>
          <a:xfrm>
            <a:off x="860425" y="1992313"/>
            <a:ext cx="2916238" cy="977900"/>
            <a:chOff x="6210997" y="1433695"/>
            <a:chExt cx="1457348" cy="696450"/>
          </a:xfrm>
        </p:grpSpPr>
        <p:sp>
          <p:nvSpPr>
            <p:cNvPr id="42" name="TextBox 41"/>
            <p:cNvSpPr txBox="1"/>
            <p:nvPr/>
          </p:nvSpPr>
          <p:spPr>
            <a:xfrm>
              <a:off x="6210997" y="1433695"/>
              <a:ext cx="1457348" cy="228381"/>
            </a:xfrm>
            <a:prstGeom prst="rect">
              <a:avLst/>
            </a:prstGeom>
            <a:solidFill>
              <a:schemeClr val="accent3"/>
            </a:solidFill>
          </p:spPr>
          <p:txBody>
            <a:bodyPr wrap="square" rtlCol="0">
              <a:spAutoFit/>
            </a:bodyPr>
            <a:lstStyle/>
            <a:p>
              <a:pPr algn="r"/>
              <a:r>
                <a:rPr lang="en-US" altLang="ko-KR" sz="1500" b="1" err="1">
                  <a:solidFill>
                    <a:srgbClr val="FF0000"/>
                  </a:solidFill>
                  <a:latin typeface="Arial Unicode MS" panose="020B0604020202020204" pitchFamily="34" charset="-128"/>
                  <a:ea typeface="Arial Unicode MS" panose="020B0604020202020204" pitchFamily="34" charset="-128"/>
                </a:rPr>
                <a:t>Đảng</a:t>
              </a:r>
              <a:r>
                <a:rPr lang="en-US" altLang="ko-KR" sz="1500" b="1">
                  <a:solidFill>
                    <a:srgbClr val="FF0000"/>
                  </a:solidFill>
                  <a:latin typeface="Arial Unicode MS" panose="020B0604020202020204" pitchFamily="34" charset="-128"/>
                  <a:ea typeface="Arial Unicode MS" panose="020B0604020202020204" pitchFamily="34" charset="-128"/>
                </a:rPr>
                <a:t> </a:t>
              </a:r>
              <a:r>
                <a:rPr lang="en-US" altLang="ko-KR" sz="1500" b="1" err="1">
                  <a:solidFill>
                    <a:srgbClr val="FF0000"/>
                  </a:solidFill>
                  <a:latin typeface="Arial Unicode MS" panose="020B0604020202020204" pitchFamily="34" charset="-128"/>
                  <a:ea typeface="Arial Unicode MS" panose="020B0604020202020204" pitchFamily="34" charset="-128"/>
                </a:rPr>
                <a:t>Cộng</a:t>
              </a:r>
              <a:r>
                <a:rPr lang="en-US" altLang="ko-KR" sz="1500" b="1">
                  <a:solidFill>
                    <a:srgbClr val="FF0000"/>
                  </a:solidFill>
                  <a:latin typeface="Arial Unicode MS" panose="020B0604020202020204" pitchFamily="34" charset="-128"/>
                  <a:ea typeface="Arial Unicode MS" panose="020B0604020202020204" pitchFamily="34" charset="-128"/>
                </a:rPr>
                <a:t> </a:t>
              </a:r>
              <a:r>
                <a:rPr lang="en-US" altLang="ko-KR" sz="1500" b="1" err="1">
                  <a:solidFill>
                    <a:srgbClr val="FF0000"/>
                  </a:solidFill>
                  <a:latin typeface="Arial Unicode MS" panose="020B0604020202020204" pitchFamily="34" charset="-128"/>
                  <a:ea typeface="Arial Unicode MS" panose="020B0604020202020204" pitchFamily="34" charset="-128"/>
                </a:rPr>
                <a:t>sản</a:t>
              </a:r>
              <a:r>
                <a:rPr lang="en-US" altLang="ko-KR" sz="1500" b="1">
                  <a:solidFill>
                    <a:srgbClr val="FF0000"/>
                  </a:solidFill>
                  <a:latin typeface="Arial Unicode MS" panose="020B0604020202020204" pitchFamily="34" charset="-128"/>
                  <a:ea typeface="Arial Unicode MS" panose="020B0604020202020204" pitchFamily="34" charset="-128"/>
                </a:rPr>
                <a:t> </a:t>
              </a:r>
              <a:r>
                <a:rPr lang="en-US" altLang="ko-KR" sz="1500" b="1" err="1">
                  <a:solidFill>
                    <a:srgbClr val="FF0000"/>
                  </a:solidFill>
                  <a:latin typeface="Arial Unicode MS" panose="020B0604020202020204" pitchFamily="34" charset="-128"/>
                  <a:ea typeface="Arial Unicode MS" panose="020B0604020202020204" pitchFamily="34" charset="-128"/>
                </a:rPr>
                <a:t>Việt</a:t>
              </a:r>
              <a:r>
                <a:rPr lang="en-US" altLang="ko-KR" sz="1500" b="1">
                  <a:solidFill>
                    <a:srgbClr val="FF0000"/>
                  </a:solidFill>
                  <a:latin typeface="Arial Unicode MS" panose="020B0604020202020204" pitchFamily="34" charset="-128"/>
                  <a:ea typeface="Arial Unicode MS" panose="020B0604020202020204" pitchFamily="34" charset="-128"/>
                </a:rPr>
                <a:t> Nam</a:t>
              </a:r>
              <a:endParaRPr lang="ko-KR" altLang="en-US" sz="1500" b="1" dirty="0">
                <a:solidFill>
                  <a:srgbClr val="FF0000"/>
                </a:solidFill>
                <a:latin typeface="Arial Unicode MS" panose="020B0604020202020204" pitchFamily="34" charset="-128"/>
                <a:ea typeface="Arial Unicode MS" panose="020B0604020202020204" pitchFamily="34" charset="-128"/>
              </a:endParaRPr>
            </a:p>
          </p:txBody>
        </p:sp>
        <p:sp>
          <p:nvSpPr>
            <p:cNvPr id="43" name="TextBox 42"/>
            <p:cNvSpPr txBox="1"/>
            <p:nvPr/>
          </p:nvSpPr>
          <p:spPr>
            <a:xfrm>
              <a:off x="6210997" y="1630420"/>
              <a:ext cx="1457348" cy="499725"/>
            </a:xfrm>
            <a:prstGeom prst="rect">
              <a:avLst/>
            </a:prstGeom>
            <a:noFill/>
          </p:spPr>
          <p:txBody>
            <a:bodyPr wrap="square" rtlCol="0">
              <a:spAutoFit/>
            </a:bodyPr>
            <a:lstStyle/>
            <a:p>
              <a:r>
                <a:rPr lang="vi-VN" altLang="en-US" sz="2000" dirty="0">
                  <a:latin typeface="Arial Unicode MS" panose="020B0604020202020204" pitchFamily="34" charset="-128"/>
                  <a:ea typeface="Arial Unicode MS" panose="020B0604020202020204" pitchFamily="34" charset="-128"/>
                </a:rPr>
                <a:t>Là lực lượng lãnh đạo Nhà nước và xã hội </a:t>
              </a:r>
              <a:endParaRPr lang="ko-KR" altLang="en-US" sz="2000" dirty="0">
                <a:latin typeface="Arial Unicode MS" panose="020B0604020202020204" pitchFamily="34" charset="-128"/>
                <a:ea typeface="Arial Unicode MS" panose="020B0604020202020204" pitchFamily="34" charset="-128"/>
              </a:endParaRPr>
            </a:p>
          </p:txBody>
        </p:sp>
      </p:grpSp>
      <p:grpSp>
        <p:nvGrpSpPr>
          <p:cNvPr id="40991" name="Group 43"/>
          <p:cNvGrpSpPr/>
          <p:nvPr/>
        </p:nvGrpSpPr>
        <p:grpSpPr>
          <a:xfrm>
            <a:off x="8359775" y="1992313"/>
            <a:ext cx="3335338" cy="1733550"/>
            <a:chOff x="6210997" y="1433695"/>
            <a:chExt cx="2006902" cy="1133488"/>
          </a:xfrm>
        </p:grpSpPr>
        <p:sp>
          <p:nvSpPr>
            <p:cNvPr id="40992" name="TextBox 44"/>
            <p:cNvSpPr txBox="1"/>
            <p:nvPr/>
          </p:nvSpPr>
          <p:spPr>
            <a:xfrm>
              <a:off x="6210997" y="1433695"/>
              <a:ext cx="2006902" cy="259498"/>
            </a:xfrm>
            <a:prstGeom prst="rect">
              <a:avLst/>
            </a:prstGeom>
            <a:solidFill>
              <a:schemeClr val="accent2"/>
            </a:solidFill>
            <a:ln w="9525">
              <a:noFill/>
            </a:ln>
          </p:spPr>
          <p:txBody>
            <a:bodyPr>
              <a:spAutoFit/>
            </a:bodyPr>
            <a:lstStyle/>
            <a:p>
              <a:r>
                <a:rPr lang="en-US" altLang="ko-KR" sz="2000" b="1" err="1">
                  <a:solidFill>
                    <a:schemeClr val="bg1"/>
                  </a:solidFill>
                  <a:latin typeface="Arial Unicode MS" panose="020B0604020202020204" pitchFamily="34" charset="-128"/>
                  <a:ea typeface="Arial Unicode MS" panose="020B0604020202020204" pitchFamily="34" charset="-128"/>
                </a:rPr>
                <a:t>Nhà</a:t>
              </a:r>
              <a:r>
                <a:rPr lang="en-US" altLang="ko-KR" sz="2000" b="1">
                  <a:solidFill>
                    <a:schemeClr val="bg1"/>
                  </a:solidFill>
                  <a:latin typeface="Arial Unicode MS" panose="020B0604020202020204" pitchFamily="34" charset="-128"/>
                  <a:ea typeface="Arial Unicode MS" panose="020B0604020202020204" pitchFamily="34" charset="-128"/>
                </a:rPr>
                <a:t> </a:t>
              </a:r>
              <a:r>
                <a:rPr lang="en-US" altLang="ko-KR" sz="2000" b="1" err="1">
                  <a:solidFill>
                    <a:schemeClr val="bg1"/>
                  </a:solidFill>
                  <a:latin typeface="Arial Unicode MS" panose="020B0604020202020204" pitchFamily="34" charset="-128"/>
                  <a:ea typeface="Arial Unicode MS" panose="020B0604020202020204" pitchFamily="34" charset="-128"/>
                </a:rPr>
                <a:t>nước</a:t>
              </a:r>
              <a:endParaRPr lang="ko-KR" altLang="en-US" sz="2000" b="1" dirty="0">
                <a:solidFill>
                  <a:schemeClr val="bg1"/>
                </a:solidFill>
                <a:latin typeface="Arial Unicode MS" panose="020B0604020202020204" pitchFamily="34" charset="-128"/>
                <a:ea typeface="Arial Unicode MS" panose="020B0604020202020204" pitchFamily="34" charset="-128"/>
              </a:endParaRPr>
            </a:p>
          </p:txBody>
        </p:sp>
        <p:sp>
          <p:nvSpPr>
            <p:cNvPr id="46" name="TextBox 45"/>
            <p:cNvSpPr txBox="1"/>
            <p:nvPr/>
          </p:nvSpPr>
          <p:spPr>
            <a:xfrm>
              <a:off x="6210997" y="1630914"/>
              <a:ext cx="2006902" cy="936269"/>
            </a:xfrm>
            <a:prstGeom prst="rect">
              <a:avLst/>
            </a:prstGeom>
            <a:noFill/>
          </p:spPr>
          <p:txBody>
            <a:bodyPr wrap="square" rtlCol="0">
              <a:spAutoFit/>
            </a:bodyPr>
            <a:lstStyle/>
            <a:p>
              <a:r>
                <a:rPr lang="en-US" altLang="en-US" sz="2200">
                  <a:latin typeface="Arial Unicode MS" panose="020B0604020202020204" pitchFamily="34" charset="-128"/>
                  <a:ea typeface="Arial Unicode MS" panose="020B0604020202020204" pitchFamily="34" charset="-128"/>
                </a:rPr>
                <a:t>Q</a:t>
              </a:r>
              <a:r>
                <a:rPr lang="vi-VN" altLang="en-US" sz="2200" dirty="0">
                  <a:latin typeface="Arial Unicode MS" panose="020B0604020202020204" pitchFamily="34" charset="-128"/>
                  <a:ea typeface="Arial Unicode MS" panose="020B0604020202020204" pitchFamily="34" charset="-128"/>
                </a:rPr>
                <a:t>uản lí xã hội bằng Hiến pháp và pháp luật, thực hiện nguyên tắc tập trung dân chủ </a:t>
              </a:r>
              <a:endParaRPr lang="ko-KR" altLang="en-US" sz="2200" dirty="0">
                <a:latin typeface="Arial Unicode MS" panose="020B0604020202020204" pitchFamily="34" charset="-128"/>
                <a:ea typeface="Arial Unicode MS" panose="020B0604020202020204" pitchFamily="34" charset="-128"/>
              </a:endParaRPr>
            </a:p>
          </p:txBody>
        </p:sp>
      </p:grpSp>
      <p:sp>
        <p:nvSpPr>
          <p:cNvPr id="47" name="Rectangle 16"/>
          <p:cNvSpPr/>
          <p:nvPr/>
        </p:nvSpPr>
        <p:spPr>
          <a:xfrm rot="2700000">
            <a:off x="6911975" y="2649538"/>
            <a:ext cx="268288" cy="48101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8" name="Rectangle 9"/>
          <p:cNvSpPr/>
          <p:nvPr/>
        </p:nvSpPr>
        <p:spPr>
          <a:xfrm>
            <a:off x="6923088" y="4813300"/>
            <a:ext cx="333375" cy="3127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9" name="Oval 7"/>
          <p:cNvSpPr/>
          <p:nvPr/>
        </p:nvSpPr>
        <p:spPr>
          <a:xfrm>
            <a:off x="4894263" y="2765425"/>
            <a:ext cx="363538" cy="36512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0" name="Rounded Rectangle 27"/>
          <p:cNvSpPr/>
          <p:nvPr/>
        </p:nvSpPr>
        <p:spPr>
          <a:xfrm>
            <a:off x="4894263" y="4768850"/>
            <a:ext cx="349250" cy="26828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horizontal)">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nodeType="withEffect">
                                  <p:stCondLst>
                                    <p:cond delay="0"/>
                                  </p:stCondLst>
                                  <p:childTnLst>
                                    <p:set>
                                      <p:cBhvr>
                                        <p:cTn id="14" dur="1" fill="hold">
                                          <p:stCondLst>
                                            <p:cond delay="0"/>
                                          </p:stCondLst>
                                        </p:cTn>
                                        <p:tgtEl>
                                          <p:spTgt spid="40966"/>
                                        </p:tgtEl>
                                        <p:attrNameLst>
                                          <p:attrName>style.visibility</p:attrName>
                                        </p:attrNameLst>
                                      </p:cBhvr>
                                      <p:to>
                                        <p:strVal val="visible"/>
                                      </p:to>
                                    </p:set>
                                    <p:animEffect transition="in" filter="blinds(horizontal)">
                                      <p:cBhvr>
                                        <p:cTn id="15" dur="500"/>
                                        <p:tgtEl>
                                          <p:spTgt spid="40966"/>
                                        </p:tgtEl>
                                      </p:cBhvr>
                                    </p:animEffect>
                                  </p:childTnLst>
                                </p:cTn>
                              </p:par>
                              <p:par>
                                <p:cTn id="16" presetID="3" presetClass="entr" presetSubtype="1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linds(horizontal)">
                                      <p:cBhvr>
                                        <p:cTn id="30" dur="500"/>
                                        <p:tgtEl>
                                          <p:spTgt spid="34"/>
                                        </p:tgtEl>
                                      </p:cBhvr>
                                    </p:animEffect>
                                  </p:childTnLst>
                                </p:cTn>
                              </p:par>
                              <p:par>
                                <p:cTn id="31" presetID="3" presetClass="entr" presetSubtype="1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linds(horizontal)">
                                      <p:cBhvr>
                                        <p:cTn id="33" dur="500"/>
                                        <p:tgtEl>
                                          <p:spTgt spid="47"/>
                                        </p:tgtEl>
                                      </p:cBhvr>
                                    </p:animEffect>
                                  </p:childTnLst>
                                </p:cTn>
                              </p:par>
                              <p:par>
                                <p:cTn id="34" presetID="3" presetClass="entr" presetSubtype="1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linds(horizontal)">
                                      <p:cBhvr>
                                        <p:cTn id="36" dur="500"/>
                                        <p:tgtEl>
                                          <p:spTgt spid="48"/>
                                        </p:tgtEl>
                                      </p:cBhvr>
                                    </p:animEffect>
                                  </p:childTnLst>
                                </p:cTn>
                              </p:par>
                              <p:par>
                                <p:cTn id="37" presetID="3" presetClass="entr" presetSubtype="1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linds(horizontal)">
                                      <p:cBhvr>
                                        <p:cTn id="39" dur="500"/>
                                        <p:tgtEl>
                                          <p:spTgt spid="49"/>
                                        </p:tgtEl>
                                      </p:cBhvr>
                                    </p:animEffect>
                                  </p:childTnLst>
                                </p:cTn>
                              </p:par>
                              <p:par>
                                <p:cTn id="40" presetID="3" presetClass="entr" presetSubtype="1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linds(horizont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0988"/>
                                        </p:tgtEl>
                                        <p:attrNameLst>
                                          <p:attrName>style.visibility</p:attrName>
                                        </p:attrNameLst>
                                      </p:cBhvr>
                                      <p:to>
                                        <p:strVal val="visible"/>
                                      </p:to>
                                    </p:set>
                                    <p:animEffect transition="in" filter="blinds(horizontal)">
                                      <p:cBhvr>
                                        <p:cTn id="47" dur="500"/>
                                        <p:tgtEl>
                                          <p:spTgt spid="4098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0991"/>
                                        </p:tgtEl>
                                        <p:attrNameLst>
                                          <p:attrName>style.visibility</p:attrName>
                                        </p:attrNameLst>
                                      </p:cBhvr>
                                      <p:to>
                                        <p:strVal val="visible"/>
                                      </p:to>
                                    </p:set>
                                    <p:animEffect transition="in" filter="blinds(horizontal)">
                                      <p:cBhvr>
                                        <p:cTn id="52" dur="500"/>
                                        <p:tgtEl>
                                          <p:spTgt spid="4099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0985"/>
                                        </p:tgtEl>
                                        <p:attrNameLst>
                                          <p:attrName>style.visibility</p:attrName>
                                        </p:attrNameLst>
                                      </p:cBhvr>
                                      <p:to>
                                        <p:strVal val="visible"/>
                                      </p:to>
                                    </p:set>
                                    <p:animEffect transition="in" filter="blinds(horizontal)">
                                      <p:cBhvr>
                                        <p:cTn id="57" dur="500"/>
                                        <p:tgtEl>
                                          <p:spTgt spid="4098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0982"/>
                                        </p:tgtEl>
                                        <p:attrNameLst>
                                          <p:attrName>style.visibility</p:attrName>
                                        </p:attrNameLst>
                                      </p:cBhvr>
                                      <p:to>
                                        <p:strVal val="visible"/>
                                      </p:to>
                                    </p:set>
                                    <p:animEffect transition="in" filter="blinds(horizontal)">
                                      <p:cBhvr>
                                        <p:cTn id="62" dur="500"/>
                                        <p:tgtEl>
                                          <p:spTgt spid="40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s 59393"/>
          <p:cNvSpPr/>
          <p:nvPr/>
        </p:nvSpPr>
        <p:spPr>
          <a:xfrm>
            <a:off x="0" y="38100"/>
            <a:ext cx="12192000" cy="647700"/>
          </a:xfrm>
          <a:prstGeom prst="rect">
            <a:avLst/>
          </a:prstGeom>
          <a:solidFill>
            <a:srgbClr val="CCFFCC"/>
          </a:solidFill>
          <a:ln w="9525">
            <a:noFill/>
          </a:ln>
        </p:spPr>
        <p:txBody>
          <a:bodyPr lIns="0" tIns="133308" rIns="0" bIns="133308" anchor="ctr" anchorCtr="0">
            <a:spAutoFit/>
          </a:bodyPr>
          <a:lstStyle/>
          <a:p>
            <a:r>
              <a:rPr sz="2500" dirty="0">
                <a:ea typeface="Arial Unicode MS" panose="020B0604020202020204" pitchFamily="34" charset="-128"/>
              </a:rPr>
              <a:t>Đ</a:t>
            </a:r>
            <a:r>
              <a:rPr sz="2500" dirty="0">
                <a:latin typeface="Arial Unicode MS" panose="020B0604020202020204" pitchFamily="34" charset="-128"/>
                <a:ea typeface="Arial Unicode MS" panose="020B0604020202020204" pitchFamily="34" charset="-128"/>
              </a:rPr>
              <a:t>ường lối đối ngoại</a:t>
            </a:r>
          </a:p>
        </p:txBody>
      </p:sp>
      <p:pic>
        <p:nvPicPr>
          <p:cNvPr id="59395" name="Picture 59394" descr="hoinhap"/>
          <p:cNvPicPr>
            <a:picLocks noChangeAspect="1"/>
          </p:cNvPicPr>
          <p:nvPr/>
        </p:nvPicPr>
        <p:blipFill>
          <a:blip r:embed="rId2"/>
          <a:stretch>
            <a:fillRect/>
          </a:stretch>
        </p:blipFill>
        <p:spPr>
          <a:xfrm>
            <a:off x="0" y="3748088"/>
            <a:ext cx="5778500" cy="3109912"/>
          </a:xfrm>
          <a:prstGeom prst="rect">
            <a:avLst/>
          </a:prstGeom>
          <a:noFill/>
          <a:ln w="9525">
            <a:noFill/>
          </a:ln>
        </p:spPr>
      </p:pic>
      <p:pic>
        <p:nvPicPr>
          <p:cNvPr id="59396" name="Picture 59395" descr="__db_k"/>
          <p:cNvPicPr>
            <a:picLocks noChangeAspect="1"/>
          </p:cNvPicPr>
          <p:nvPr/>
        </p:nvPicPr>
        <p:blipFill>
          <a:blip r:embed="rId3"/>
          <a:stretch>
            <a:fillRect/>
          </a:stretch>
        </p:blipFill>
        <p:spPr>
          <a:xfrm>
            <a:off x="5789613" y="3746500"/>
            <a:ext cx="6402387" cy="3111500"/>
          </a:xfrm>
          <a:prstGeom prst="rect">
            <a:avLst/>
          </a:prstGeom>
          <a:noFill/>
          <a:ln w="9525">
            <a:noFill/>
          </a:ln>
        </p:spPr>
      </p:pic>
      <p:sp>
        <p:nvSpPr>
          <p:cNvPr id="59397" name="Rectangles 59396"/>
          <p:cNvSpPr/>
          <p:nvPr/>
        </p:nvSpPr>
        <p:spPr>
          <a:xfrm>
            <a:off x="0" y="873125"/>
            <a:ext cx="12192000" cy="2771775"/>
          </a:xfrm>
          <a:prstGeom prst="rect">
            <a:avLst/>
          </a:prstGeom>
          <a:noFill/>
          <a:ln w="9525">
            <a:noFill/>
          </a:ln>
        </p:spPr>
        <p:txBody>
          <a:bodyPr anchor="ctr" anchorCtr="0">
            <a:spAutoFit/>
          </a:bodyPr>
          <a:lstStyle/>
          <a:p>
            <a:pPr algn="just"/>
            <a:r>
              <a:rPr sz="2200" dirty="0">
                <a:latin typeface="Arial Unicode MS" panose="020B0604020202020204" pitchFamily="34" charset="-128"/>
                <a:ea typeface="Arial Unicode MS" panose="020B0604020202020204" pitchFamily="34" charset="-128"/>
              </a:rPr>
              <a:t>Nước Cộng hòa xã hội chủ nghĩa Việt Nam thực hiện nhất quán đường lối đối ngoại độc lập, tự chủ, hòa bình, hữu nghị, hợp tác và phát triển; đa phương hóa, đa dạng hóa quan hệ, chủ động và tích cực hội nhập, hợp tác quốc tế trên cơ sở tôn trọng độc lập, chủ quyền và toàn vẹn lãnh thổ, không can thiệp vào công việc nội bộ của nhau, bình đẳng, cùng có lợi; tuân thủ Hiến chương Liên hợp quốc và điều ước quốc tế mà Cộng hòa xã hội chủ nghĩaViệt Nam là thành viên; là bạn, đối tác tin cậy và thành viên có trách nhiệm trong cộng đồng quốc tế vì lợi ích quốc gia, dân tộc, góp phần vào sự nghiệp hòa bình, độc lập dân tộc, dân chủ và tiến bộ xã hội trên thế giới. </a:t>
            </a:r>
          </a:p>
        </p:txBody>
      </p:sp>
    </p:spTree>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0180" descr="images (1)"/>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0182" name="Rectangles 50181"/>
          <p:cNvSpPr/>
          <p:nvPr/>
        </p:nvSpPr>
        <p:spPr>
          <a:xfrm>
            <a:off x="5292725" y="2370138"/>
            <a:ext cx="6554788" cy="976312"/>
          </a:xfrm>
          <a:prstGeom prst="rect">
            <a:avLst/>
          </a:prstGeom>
          <a:noFill/>
          <a:ln w="9525">
            <a:noFill/>
          </a:ln>
        </p:spPr>
        <p:txBody>
          <a:bodyPr>
            <a:spAutoFit/>
          </a:bodyPr>
          <a:lstStyle/>
          <a:p>
            <a:pPr algn="ctr"/>
            <a:r>
              <a:rPr sz="5800" dirty="0">
                <a:solidFill>
                  <a:schemeClr val="bg1"/>
                </a:solidFill>
                <a:latin typeface="Arial Unicode MS" panose="020B0604020202020204" pitchFamily="34" charset="-128"/>
                <a:ea typeface="Arial Unicode MS" panose="020B0604020202020204" pitchFamily="34" charset="-128"/>
              </a:rPr>
              <a:t>LUYỆN TẬP</a:t>
            </a:r>
          </a:p>
        </p:txBody>
      </p:sp>
    </p:spTree>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4" name="Rectangles 49203"/>
          <p:cNvSpPr/>
          <p:nvPr/>
        </p:nvSpPr>
        <p:spPr>
          <a:xfrm>
            <a:off x="0" y="0"/>
            <a:ext cx="12192000" cy="854075"/>
          </a:xfrm>
          <a:prstGeom prst="rect">
            <a:avLst/>
          </a:prstGeom>
          <a:solidFill>
            <a:srgbClr val="FFCC99"/>
          </a:solidFill>
          <a:ln w="9525">
            <a:noFill/>
          </a:ln>
        </p:spPr>
        <p:txBody>
          <a:bodyPr anchor="ctr" anchorCtr="0">
            <a:spAutoFit/>
          </a:bodyPr>
          <a:lstStyle/>
          <a:p>
            <a:r>
              <a:rPr sz="2500" b="1" dirty="0">
                <a:latin typeface="Arial Unicode MS" panose="020B0604020202020204" pitchFamily="34" charset="-128"/>
                <a:ea typeface="Arial Unicode MS" panose="020B0604020202020204" pitchFamily="34" charset="-128"/>
              </a:rPr>
              <a:t>Câu 1. </a:t>
            </a:r>
            <a:r>
              <a:rPr sz="2500" dirty="0">
                <a:latin typeface="Arial Unicode MS" panose="020B0604020202020204" pitchFamily="34" charset="-128"/>
                <a:ea typeface="Arial Unicode MS" panose="020B0604020202020204" pitchFamily="34" charset="-128"/>
              </a:rPr>
              <a:t>Em hãy cho biết khẳng định nào sau đây là đúng với các quy định của Hiến pháp về chế độ chính trị? Vì sao? </a:t>
            </a:r>
          </a:p>
        </p:txBody>
      </p:sp>
      <p:graphicFrame>
        <p:nvGraphicFramePr>
          <p:cNvPr id="49304" name="Table 49303"/>
          <p:cNvGraphicFramePr/>
          <p:nvPr/>
        </p:nvGraphicFramePr>
        <p:xfrm>
          <a:off x="498475" y="1230313"/>
          <a:ext cx="11380788" cy="5230368"/>
        </p:xfrm>
        <a:graphic>
          <a:graphicData uri="http://schemas.openxmlformats.org/drawingml/2006/table">
            <a:tbl>
              <a:tblPr/>
              <a:tblGrid>
                <a:gridCol w="11380788"/>
              </a:tblGrid>
              <a:tr h="88423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900" dirty="0">
                          <a:solidFill>
                            <a:srgbClr val="333333"/>
                          </a:solidFill>
                          <a:latin typeface="Arial Unicode MS" panose="020B0604020202020204" pitchFamily="34" charset="-128"/>
                          <a:ea typeface="Arial Unicode MS" panose="020B0604020202020204" pitchFamily="34" charset="-128"/>
                        </a:rPr>
                        <a:t>A. Nhà nước Cộng hoà xã hội chủ nghĩa Việt Nam tôn trọng độc lập, chủ quyền và toàn vẹn lãnh thổ của các quốc gia trên thế giới.</a:t>
                      </a:r>
                      <a:endParaRPr lang="en-US" sz="2900" dirty="0">
                        <a:solidFill>
                          <a:srgbClr val="333333"/>
                        </a:solidFill>
                        <a:latin typeface="Arial Unicode MS" panose="020B0604020202020204" pitchFamily="34" charset="-128"/>
                        <a:ea typeface="Arial Unicode MS" panose="020B0604020202020204" pitchFamily="34" charset="-128"/>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88423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900" dirty="0">
                          <a:solidFill>
                            <a:srgbClr val="333333"/>
                          </a:solidFill>
                          <a:latin typeface="Arial Unicode MS" panose="020B0604020202020204" pitchFamily="34" charset="-128"/>
                          <a:ea typeface="Arial Unicode MS" panose="020B0604020202020204" pitchFamily="34" charset="-128"/>
                        </a:rPr>
                        <a:t>B. Nhà nước Cộng hoà xã hội chủ nghĩa Việt Nam chỉ có quan hệ hợp tác với các nước trong khu vực Đông Nam Á và châu Á.</a:t>
                      </a:r>
                      <a:endParaRPr lang="en-US" sz="2900" dirty="0">
                        <a:solidFill>
                          <a:srgbClr val="333333"/>
                        </a:solidFill>
                        <a:latin typeface="Arial Unicode MS" panose="020B0604020202020204" pitchFamily="34" charset="-128"/>
                        <a:ea typeface="Arial Unicode MS" panose="020B0604020202020204" pitchFamily="34" charset="-128"/>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28111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900" dirty="0">
                          <a:solidFill>
                            <a:srgbClr val="333333"/>
                          </a:solidFill>
                          <a:latin typeface="Arial Unicode MS" panose="020B0604020202020204" pitchFamily="34" charset="-128"/>
                          <a:ea typeface="Arial Unicode MS" panose="020B0604020202020204" pitchFamily="34" charset="-128"/>
                        </a:rPr>
                        <a:t>C. Nhà nước Cộng hoà xã hội chủ nghĩa Việt Nam là quốc gia đa dân tộc và các dân tộc bình đẳng, đoàn kết, hợp tác chặt chẽ với nhau.</a:t>
                      </a:r>
                      <a:endParaRPr lang="en-US" sz="2900" dirty="0">
                        <a:solidFill>
                          <a:srgbClr val="333333"/>
                        </a:solidFill>
                        <a:latin typeface="Arial Unicode MS" panose="020B0604020202020204" pitchFamily="34" charset="-128"/>
                        <a:ea typeface="Arial Unicode MS" panose="020B0604020202020204" pitchFamily="34" charset="-128"/>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1281112">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900" dirty="0">
                          <a:solidFill>
                            <a:srgbClr val="333333"/>
                          </a:solidFill>
                          <a:latin typeface="Arial Unicode MS" panose="020B0604020202020204" pitchFamily="34" charset="-128"/>
                          <a:ea typeface="Arial Unicode MS" panose="020B0604020202020204" pitchFamily="34" charset="-128"/>
                        </a:rPr>
                        <a:t>D. Nhà nước Cộng hoà xã hội chủ nghĩa Việt Nam luôn giải quyết mọi vấn đề trên cơ sở luật pháp quốc tế trong mối quan hệ với các nước.</a:t>
                      </a:r>
                      <a:endParaRPr lang="en-US" sz="2900" dirty="0">
                        <a:solidFill>
                          <a:srgbClr val="333333"/>
                        </a:solidFill>
                        <a:latin typeface="Arial Unicode MS" panose="020B0604020202020204" pitchFamily="34" charset="-128"/>
                        <a:ea typeface="Arial Unicode MS" panose="020B0604020202020204" pitchFamily="34" charset="-128"/>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r h="88423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900" dirty="0">
                          <a:solidFill>
                            <a:srgbClr val="333333"/>
                          </a:solidFill>
                          <a:latin typeface="Arial Unicode MS" panose="020B0604020202020204" pitchFamily="34" charset="-128"/>
                          <a:ea typeface="Arial Unicode MS" panose="020B0604020202020204" pitchFamily="34" charset="-128"/>
                        </a:rPr>
                        <a:t>E. Nhà nước Cộng hoà xã hội chủ nghĩa Việt Nam thực hiện quyền lực nhà nước bằng hình thức duy nhất là dân chủ trực tiếp.</a:t>
                      </a:r>
                      <a:endParaRPr lang="en-US" sz="2900" dirty="0">
                        <a:solidFill>
                          <a:srgbClr val="333333"/>
                        </a:solidFill>
                        <a:latin typeface="Arial Unicode MS" panose="020B0604020202020204" pitchFamily="34" charset="-128"/>
                        <a:ea typeface="Arial Unicode MS" panose="020B0604020202020204" pitchFamily="34" charset="-128"/>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spTree>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s 61441"/>
          <p:cNvSpPr/>
          <p:nvPr/>
        </p:nvSpPr>
        <p:spPr>
          <a:xfrm>
            <a:off x="0" y="0"/>
            <a:ext cx="12192000" cy="854075"/>
          </a:xfrm>
          <a:prstGeom prst="rect">
            <a:avLst/>
          </a:prstGeom>
          <a:solidFill>
            <a:srgbClr val="FFCC99"/>
          </a:solidFill>
          <a:ln w="9525">
            <a:noFill/>
          </a:ln>
        </p:spPr>
        <p:txBody>
          <a:bodyPr anchor="ctr" anchorCtr="0">
            <a:spAutoFit/>
          </a:bodyPr>
          <a:lstStyle/>
          <a:p>
            <a:r>
              <a:rPr sz="2500" b="1" dirty="0">
                <a:latin typeface="Arial Unicode MS" panose="020B0604020202020204" pitchFamily="34" charset="-128"/>
                <a:ea typeface="Arial Unicode MS" panose="020B0604020202020204" pitchFamily="34" charset="-128"/>
              </a:rPr>
              <a:t>Câu 1. </a:t>
            </a:r>
            <a:r>
              <a:rPr sz="2500" dirty="0">
                <a:latin typeface="Arial Unicode MS" panose="020B0604020202020204" pitchFamily="34" charset="-128"/>
                <a:ea typeface="Arial Unicode MS" panose="020B0604020202020204" pitchFamily="34" charset="-128"/>
              </a:rPr>
              <a:t>Em hãy cho biết khẳng định nào sau đây là đúng với các quy định của Hiến pháp về chế độ chính trị? Vì sao? </a:t>
            </a:r>
          </a:p>
        </p:txBody>
      </p:sp>
      <p:graphicFrame>
        <p:nvGraphicFramePr>
          <p:cNvPr id="61460" name="Table 61459"/>
          <p:cNvGraphicFramePr/>
          <p:nvPr/>
        </p:nvGraphicFramePr>
        <p:xfrm>
          <a:off x="411163" y="1069975"/>
          <a:ext cx="11380788" cy="2331720"/>
        </p:xfrm>
        <a:graphic>
          <a:graphicData uri="http://schemas.openxmlformats.org/drawingml/2006/table">
            <a:tbl>
              <a:tblPr/>
              <a:tblGrid>
                <a:gridCol w="11380788"/>
              </a:tblGrid>
              <a:tr h="7762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500" dirty="0">
                          <a:solidFill>
                            <a:srgbClr val="333333"/>
                          </a:solidFill>
                          <a:latin typeface="Arial Unicode MS" panose="020B0604020202020204" pitchFamily="34" charset="-128"/>
                          <a:ea typeface="Arial Unicode MS" panose="020B0604020202020204" pitchFamily="34" charset="-128"/>
                        </a:rPr>
                        <a:t>A. Nhà nước Cộng hoà xã hội chủ nghĩa Việt Nam tôn trọng độc lập, chủ quyền và toàn vẹn lãnh thổ của các quốc gia trên thế giới.</a:t>
                      </a:r>
                      <a:endParaRPr lang="en-US" sz="2500" dirty="0">
                        <a:solidFill>
                          <a:srgbClr val="333333"/>
                        </a:solidFill>
                        <a:latin typeface="Arial Unicode MS" panose="020B0604020202020204" pitchFamily="34" charset="-128"/>
                        <a:ea typeface="Arial Unicode MS" panose="020B0604020202020204" pitchFamily="34" charset="-128"/>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7762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500" dirty="0">
                          <a:solidFill>
                            <a:srgbClr val="333333"/>
                          </a:solidFill>
                          <a:latin typeface="Arial Unicode MS" panose="020B0604020202020204" pitchFamily="34" charset="-128"/>
                          <a:ea typeface="Arial Unicode MS" panose="020B0604020202020204" pitchFamily="34" charset="-128"/>
                        </a:rPr>
                        <a:t>C. Nhà nước Cộng hoà xã hội chủ nghĩa Việt Nam là quốc gia đa dân tộc và các dân tộc bình đẳng, đoàn kết, hợp tác chặt chẽ với nhau.</a:t>
                      </a:r>
                      <a:endParaRPr lang="en-US" sz="2500" dirty="0">
                        <a:solidFill>
                          <a:srgbClr val="333333"/>
                        </a:solidFill>
                        <a:latin typeface="Arial Unicode MS" panose="020B0604020202020204" pitchFamily="34" charset="-128"/>
                        <a:ea typeface="Arial Unicode MS" panose="020B0604020202020204" pitchFamily="34" charset="-128"/>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7762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500" dirty="0">
                          <a:solidFill>
                            <a:srgbClr val="333333"/>
                          </a:solidFill>
                          <a:latin typeface="Arial Unicode MS" panose="020B0604020202020204" pitchFamily="34" charset="-128"/>
                          <a:ea typeface="Arial Unicode MS" panose="020B0604020202020204" pitchFamily="34" charset="-128"/>
                        </a:rPr>
                        <a:t>D. Nhà nước Cộng hoà xã hội chủ nghĩa Việt Nam luôn giải quyết mọi vấn đề trên cơ sở luật pháp quốc tế trong mối quan hệ với các nước.</a:t>
                      </a:r>
                      <a:endParaRPr lang="en-US" sz="2500" dirty="0">
                        <a:solidFill>
                          <a:srgbClr val="333333"/>
                        </a:solidFill>
                        <a:latin typeface="Arial Unicode MS" panose="020B0604020202020204" pitchFamily="34" charset="-128"/>
                        <a:ea typeface="Arial Unicode MS" panose="020B0604020202020204" pitchFamily="34" charset="-128"/>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bl>
          </a:graphicData>
        </a:graphic>
      </p:graphicFrame>
      <p:sp>
        <p:nvSpPr>
          <p:cNvPr id="61461" name="Rectangles 61460"/>
          <p:cNvSpPr/>
          <p:nvPr/>
        </p:nvSpPr>
        <p:spPr>
          <a:xfrm>
            <a:off x="473075" y="3729038"/>
            <a:ext cx="11361738" cy="2393950"/>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pPr algn="dist"/>
            <a:r>
              <a:rPr sz="2500" dirty="0">
                <a:latin typeface="Arial Unicode MS" panose="020B0604020202020204" pitchFamily="34" charset="-128"/>
                <a:ea typeface="Arial Unicode MS" panose="020B0604020202020204" pitchFamily="34" charset="-128"/>
              </a:rPr>
              <a:t>Nhà nước Việt Nam luôn tôn trọng độc lập, chủ quyền và toàn vẹn lãnh thổ, không can thiệp vào công việc nội bộ của nhau, bình đẳng, cùng có lợi, tuân thủ Hiền chương Liên hợp quốc và điều ước quốc tế mà nước Cộng hoà xã hội chủ nghĩa Việt Nam là thành viên, là bạn, đối tác tin cậy và thành viên có trách nhiệm trong cộng đồng quốc tế vì lợi ích quốc gia, dân tộc, góp phần vào sự nghiệp hoà bình, độc lập dân tộc, dân chủ và tiến bộ xã hội trên thế giới. </a:t>
            </a:r>
          </a:p>
        </p:txBody>
      </p:sp>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82" name="Rectangles 48181"/>
          <p:cNvSpPr/>
          <p:nvPr/>
        </p:nvSpPr>
        <p:spPr>
          <a:xfrm>
            <a:off x="0" y="0"/>
            <a:ext cx="12192000" cy="854075"/>
          </a:xfrm>
          <a:prstGeom prst="rect">
            <a:avLst/>
          </a:prstGeom>
          <a:solidFill>
            <a:srgbClr val="CCFFCC"/>
          </a:solidFill>
          <a:ln w="9525">
            <a:noFill/>
          </a:ln>
        </p:spPr>
        <p:txBody>
          <a:bodyPr anchor="ctr" anchorCtr="0">
            <a:spAutoFit/>
          </a:bodyPr>
          <a:lstStyle/>
          <a:p>
            <a:r>
              <a:rPr sz="2500" b="1" dirty="0">
                <a:latin typeface="Arial Unicode MS" panose="020B0604020202020204" pitchFamily="34" charset="-128"/>
                <a:ea typeface="Arial Unicode MS" panose="020B0604020202020204" pitchFamily="34" charset="-128"/>
              </a:rPr>
              <a:t>Câu 2.</a:t>
            </a:r>
            <a:r>
              <a:rPr sz="2500" dirty="0">
                <a:latin typeface="Arial Unicode MS" panose="020B0604020202020204" pitchFamily="34" charset="-128"/>
                <a:ea typeface="Arial Unicode MS" panose="020B0604020202020204" pitchFamily="34" charset="-128"/>
              </a:rPr>
              <a:t> Em hãy đánh giá các hành vi thực hiện nghĩa vụ tuân theo Hiến pháp về chế độ chính trị trong các trường hợp dưới đây: </a:t>
            </a:r>
          </a:p>
        </p:txBody>
      </p:sp>
      <p:graphicFrame>
        <p:nvGraphicFramePr>
          <p:cNvPr id="48243" name="Table 48242"/>
          <p:cNvGraphicFramePr/>
          <p:nvPr/>
        </p:nvGraphicFramePr>
        <p:xfrm>
          <a:off x="487363" y="1063625"/>
          <a:ext cx="11379200" cy="5495925"/>
        </p:xfrm>
        <a:graphic>
          <a:graphicData uri="http://schemas.openxmlformats.org/drawingml/2006/table">
            <a:tbl>
              <a:tblPr/>
              <a:tblGrid>
                <a:gridCol w="4451350"/>
                <a:gridCol w="6927850"/>
              </a:tblGrid>
              <a:tr h="105251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100" dirty="0">
                          <a:solidFill>
                            <a:srgbClr val="333333"/>
                          </a:solidFill>
                          <a:latin typeface="Arial Unicode MS" panose="020B0604020202020204" pitchFamily="34" charset="-128"/>
                          <a:ea typeface="Arial Unicode MS" panose="020B0604020202020204" pitchFamily="34" charset="-128"/>
                        </a:rPr>
                        <a:t>A. Chị M không tích cực tham gia góp ý dự thảo luật của Nhà nước.</a:t>
                      </a:r>
                      <a:endParaRPr lang="en-US" sz="2100" dirty="0">
                        <a:solidFill>
                          <a:srgbClr val="333333"/>
                        </a:solidFill>
                        <a:latin typeface="Arial Unicode MS" panose="020B0604020202020204" pitchFamily="34" charset="-128"/>
                        <a:ea typeface="Arial Unicode MS" panose="020B0604020202020204" pitchFamily="34" charset="-128"/>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ctr">
                        <a:buNone/>
                      </a:pPr>
                      <a:r>
                        <a:rPr sz="2100" dirty="0">
                          <a:latin typeface="Arial Unicode MS" panose="020B0604020202020204" pitchFamily="34" charset="-128"/>
                          <a:ea typeface="Arial Unicode MS" panose="020B0604020202020204" pitchFamily="34" charset="-128"/>
                        </a:rPr>
                        <a:t> Chị M không thực hiện nghĩa vụ tuân theo Hiến pháp về chế độ chính trị. Chị M không tham gia vào đóng góp, xây dựng và phát triển luật của Nhà nước. </a:t>
                      </a:r>
                      <a:endParaRPr lang="en-US" sz="2100" dirty="0">
                        <a:latin typeface="Arial Unicode MS" panose="020B0604020202020204" pitchFamily="34" charset="-128"/>
                        <a:ea typeface="Arial Unicode MS" panose="020B0604020202020204" pitchFamily="34" charset="-128"/>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182403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100" dirty="0">
                          <a:solidFill>
                            <a:srgbClr val="333333"/>
                          </a:solidFill>
                          <a:latin typeface="Arial Unicode MS" panose="020B0604020202020204" pitchFamily="34" charset="-128"/>
                          <a:ea typeface="Arial Unicode MS" panose="020B0604020202020204" pitchFamily="34" charset="-128"/>
                        </a:rPr>
                        <a:t>B. Uỷ ban nhân dân và Mặt trận Tổ quốc xã B luôn tích cực phổ biến, tuyên truyền và tạo mọi điều kiện cho nhân dân trực tiệp, bình đẳng, bỏ phiếu kín để bầu cử Hội đông nhân dân.</a:t>
                      </a:r>
                      <a:endParaRPr lang="en-US" sz="2100" dirty="0">
                        <a:solidFill>
                          <a:srgbClr val="333333"/>
                        </a:solidFill>
                        <a:latin typeface="Arial Unicode MS" panose="020B0604020202020204" pitchFamily="34" charset="-128"/>
                        <a:ea typeface="Arial Unicode MS" panose="020B0604020202020204" pitchFamily="34" charset="-128"/>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ctr">
                        <a:buNone/>
                      </a:pPr>
                      <a:r>
                        <a:rPr sz="2100" dirty="0">
                          <a:latin typeface="Arial Unicode MS" panose="020B0604020202020204" pitchFamily="34" charset="-128"/>
                          <a:ea typeface="Arial Unicode MS" panose="020B0604020202020204" pitchFamily="34" charset="-128"/>
                        </a:rPr>
                        <a:t> Uỷ ban nhân dân và Mặt trận Tổ quốc xã B thực hiện nghĩa vụ tuân theo Hiến pháp về chế độ chính trị. UBND xã B đã tích cực tuyên truyền dến người dân cách thức để bầu cử. </a:t>
                      </a:r>
                      <a:endParaRPr lang="en-US" sz="2100" dirty="0">
                        <a:latin typeface="Arial Unicode MS" panose="020B0604020202020204" pitchFamily="34" charset="-128"/>
                        <a:ea typeface="Arial Unicode MS" panose="020B0604020202020204" pitchFamily="34" charset="-128"/>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12461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100" dirty="0">
                          <a:solidFill>
                            <a:srgbClr val="333333"/>
                          </a:solidFill>
                          <a:latin typeface="Arial Unicode MS" panose="020B0604020202020204" pitchFamily="34" charset="-128"/>
                          <a:ea typeface="Arial Unicode MS" panose="020B0604020202020204" pitchFamily="34" charset="-128"/>
                        </a:rPr>
                        <a:t>C. Anh K rất vui vẻ chia sẻ cho khách nước ngoài về một danh lam thắng cảnh của đất nước Việt Nam khi được hỏi.</a:t>
                      </a:r>
                      <a:endParaRPr lang="en-US" sz="2100" dirty="0">
                        <a:solidFill>
                          <a:srgbClr val="333333"/>
                        </a:solidFill>
                        <a:latin typeface="Arial Unicode MS" panose="020B0604020202020204" pitchFamily="34" charset="-128"/>
                        <a:ea typeface="Arial Unicode MS" panose="020B0604020202020204" pitchFamily="34" charset="-128"/>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ctr">
                        <a:buNone/>
                      </a:pPr>
                      <a:r>
                        <a:rPr sz="2100" dirty="0">
                          <a:latin typeface="Arial Unicode MS" panose="020B0604020202020204" pitchFamily="34" charset="-128"/>
                          <a:ea typeface="Arial Unicode MS" panose="020B0604020202020204" pitchFamily="34" charset="-128"/>
                        </a:rPr>
                        <a:t> Anh K đã thực hiện nghĩa vụ tuân theo Hiến pháp về chế độ chính trị. Anh K đã góp phần quảng bá du lịch Việt Nam. </a:t>
                      </a:r>
                      <a:endParaRPr lang="en-US" sz="2100" dirty="0">
                        <a:latin typeface="Arial Unicode MS" panose="020B0604020202020204" pitchFamily="34" charset="-128"/>
                        <a:ea typeface="Arial Unicode MS" panose="020B0604020202020204" pitchFamily="34" charset="-128"/>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r>
              <a:tr h="13731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nSpc>
                          <a:spcPct val="90000"/>
                        </a:lnSpc>
                        <a:spcBef>
                          <a:spcPts val="1000"/>
                        </a:spcBef>
                        <a:buNone/>
                      </a:pPr>
                      <a:r>
                        <a:rPr sz="2100" dirty="0">
                          <a:solidFill>
                            <a:srgbClr val="333333"/>
                          </a:solidFill>
                          <a:latin typeface="Arial Unicode MS" panose="020B0604020202020204" pitchFamily="34" charset="-128"/>
                          <a:ea typeface="Arial Unicode MS" panose="020B0604020202020204" pitchFamily="34" charset="-128"/>
                        </a:rPr>
                        <a:t>D. Em Q luôn tự hào khi hát Quốc ca trong giờ chào cờ của trường.</a:t>
                      </a:r>
                      <a:endParaRPr lang="en-US" sz="2100" dirty="0">
                        <a:solidFill>
                          <a:srgbClr val="333333"/>
                        </a:solidFill>
                        <a:latin typeface="Arial Unicode MS" panose="020B0604020202020204" pitchFamily="34" charset="-128"/>
                        <a:ea typeface="Arial Unicode MS" panose="020B0604020202020204" pitchFamily="34" charset="-128"/>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ctr">
                        <a:buNone/>
                      </a:pPr>
                      <a:r>
                        <a:rPr sz="2100" dirty="0">
                          <a:latin typeface="Arial Unicode MS" panose="020B0604020202020204" pitchFamily="34" charset="-128"/>
                          <a:ea typeface="Arial Unicode MS" panose="020B0604020202020204" pitchFamily="34" charset="-128"/>
                        </a:rPr>
                        <a:t> Em Q đã thực hiện nghĩa vụ tuân theo Hiến pháp về chế độ chính trị. Q đã tôn trọng Quốc ca nước Cộng hòa xã hội Việt Nam, điều này cho thấy niềm tự hào của Q khi là người dân Việt Nam. </a:t>
                      </a:r>
                      <a:endParaRPr lang="en-US" sz="2100" dirty="0">
                        <a:latin typeface="Arial Unicode MS" panose="020B0604020202020204" pitchFamily="34" charset="-128"/>
                        <a:ea typeface="Arial Unicode MS" panose="020B0604020202020204" pitchFamily="34" charset="-128"/>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r>
            </a:tbl>
          </a:graphicData>
        </a:graphic>
      </p:graphicFrame>
      <p:sp>
        <p:nvSpPr>
          <p:cNvPr id="48244" name="Rectangle 9"/>
          <p:cNvSpPr/>
          <p:nvPr/>
        </p:nvSpPr>
        <p:spPr>
          <a:xfrm>
            <a:off x="5011738" y="1119188"/>
            <a:ext cx="6711950" cy="946150"/>
          </a:xfrm>
          <a:prstGeom prst="rect">
            <a:avLst/>
          </a:prstGeom>
          <a:solidFill>
            <a:srgbClr val="FFFF99"/>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48245" name="Rectangle 9"/>
          <p:cNvSpPr/>
          <p:nvPr/>
        </p:nvSpPr>
        <p:spPr>
          <a:xfrm>
            <a:off x="4995863" y="2162175"/>
            <a:ext cx="6711950" cy="1628775"/>
          </a:xfrm>
          <a:prstGeom prst="rect">
            <a:avLst/>
          </a:prstGeom>
          <a:solidFill>
            <a:srgbClr val="CCFF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48246" name="Rectangle 9"/>
          <p:cNvSpPr/>
          <p:nvPr/>
        </p:nvSpPr>
        <p:spPr>
          <a:xfrm>
            <a:off x="5008563" y="3944938"/>
            <a:ext cx="6711950" cy="1163637"/>
          </a:xfrm>
          <a:prstGeom prst="rect">
            <a:avLst/>
          </a:prstGeom>
          <a:solidFill>
            <a:srgbClr val="FFCC99"/>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48247" name="Rectangle 9"/>
          <p:cNvSpPr/>
          <p:nvPr/>
        </p:nvSpPr>
        <p:spPr>
          <a:xfrm>
            <a:off x="5021263" y="5248275"/>
            <a:ext cx="6711950" cy="1249363"/>
          </a:xfrm>
          <a:prstGeom prst="rect">
            <a:avLst/>
          </a:prstGeom>
          <a:solidFill>
            <a:srgbClr val="FF99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8244"/>
                                        </p:tgtEl>
                                      </p:cBhvr>
                                    </p:animEffect>
                                    <p:set>
                                      <p:cBhvr>
                                        <p:cTn id="7" dur="1" fill="hold">
                                          <p:stCondLst>
                                            <p:cond delay="499"/>
                                          </p:stCondLst>
                                        </p:cTn>
                                        <p:tgtEl>
                                          <p:spTgt spid="482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8245"/>
                                        </p:tgtEl>
                                      </p:cBhvr>
                                    </p:animEffect>
                                    <p:set>
                                      <p:cBhvr>
                                        <p:cTn id="12" dur="1" fill="hold">
                                          <p:stCondLst>
                                            <p:cond delay="499"/>
                                          </p:stCondLst>
                                        </p:cTn>
                                        <p:tgtEl>
                                          <p:spTgt spid="482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8246"/>
                                        </p:tgtEl>
                                      </p:cBhvr>
                                    </p:animEffect>
                                    <p:set>
                                      <p:cBhvr>
                                        <p:cTn id="17" dur="1" fill="hold">
                                          <p:stCondLst>
                                            <p:cond delay="499"/>
                                          </p:stCondLst>
                                        </p:cTn>
                                        <p:tgtEl>
                                          <p:spTgt spid="4824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8247"/>
                                        </p:tgtEl>
                                      </p:cBhvr>
                                    </p:animEffect>
                                    <p:set>
                                      <p:cBhvr>
                                        <p:cTn id="22" dur="1" fill="hold">
                                          <p:stCondLst>
                                            <p:cond delay="499"/>
                                          </p:stCondLst>
                                        </p:cTn>
                                        <p:tgtEl>
                                          <p:spTgt spid="48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44" grpId="0" animBg="1"/>
      <p:bldP spid="48245" grpId="0" animBg="1"/>
      <p:bldP spid="48246" grpId="0" animBg="1"/>
      <p:bldP spid="482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s 38913"/>
          <p:cNvSpPr/>
          <p:nvPr/>
        </p:nvSpPr>
        <p:spPr>
          <a:xfrm>
            <a:off x="0" y="-22225"/>
            <a:ext cx="12192000" cy="1235075"/>
          </a:xfrm>
          <a:prstGeom prst="rect">
            <a:avLst/>
          </a:prstGeom>
          <a:solidFill>
            <a:srgbClr val="FFFFFF"/>
          </a:solidFill>
          <a:ln w="9525">
            <a:noFill/>
          </a:ln>
        </p:spPr>
        <p:txBody>
          <a:bodyPr anchor="ctr" anchorCtr="0">
            <a:spAutoFit/>
          </a:bodyPr>
          <a:lstStyle/>
          <a:p>
            <a:r>
              <a:rPr sz="2500" b="1" dirty="0">
                <a:latin typeface="Arial Unicode MS" panose="020B0604020202020204" pitchFamily="34" charset="-128"/>
                <a:ea typeface="Arial Unicode MS" panose="020B0604020202020204" pitchFamily="34" charset="-128"/>
              </a:rPr>
              <a:t>Câu 3.</a:t>
            </a:r>
            <a:r>
              <a:rPr sz="2500" dirty="0">
                <a:latin typeface="Arial Unicode MS" panose="020B0604020202020204" pitchFamily="34" charset="-128"/>
                <a:ea typeface="Arial Unicode MS" panose="020B0604020202020204" pitchFamily="34" charset="-128"/>
              </a:rPr>
              <a:t> Nhà nước tổ chức trưng câu dân ý về Luật Nghĩa vụ quân sự, bạn T đã tích cực tham gia đóng góp ý kiến qua hòm thư góp ý của Quốc hội, đồng thời, còn động viên bạn bè cùng tham gia để hoàn thiện luật cho phù hợp với thực tiễn đất nước. </a:t>
            </a:r>
          </a:p>
        </p:txBody>
      </p:sp>
      <p:sp>
        <p:nvSpPr>
          <p:cNvPr id="38915" name="Rectangles 38914"/>
          <p:cNvSpPr/>
          <p:nvPr/>
        </p:nvSpPr>
        <p:spPr>
          <a:xfrm>
            <a:off x="0" y="1319213"/>
            <a:ext cx="12192000" cy="854075"/>
          </a:xfrm>
          <a:prstGeom prst="rect">
            <a:avLst/>
          </a:prstGeom>
          <a:solidFill>
            <a:srgbClr val="CCFFCC"/>
          </a:solidFill>
          <a:ln w="9525">
            <a:noFill/>
          </a:ln>
        </p:spPr>
        <p:txBody>
          <a:bodyPr anchor="ctr" anchorCtr="0">
            <a:spAutoFit/>
          </a:bodyPr>
          <a:lstStyle/>
          <a:p>
            <a:r>
              <a:rPr sz="2500" dirty="0">
                <a:latin typeface="Arial Unicode MS" panose="020B0604020202020204" pitchFamily="34" charset="-128"/>
                <a:ea typeface="Arial Unicode MS" panose="020B0604020202020204" pitchFamily="34" charset="-128"/>
              </a:rPr>
              <a:t>Theo em, T và các bạn đã thực hiện những quyền gì trong việc tham gia trưng cầu ý dân? </a:t>
            </a:r>
          </a:p>
        </p:txBody>
      </p:sp>
      <p:sp>
        <p:nvSpPr>
          <p:cNvPr id="38916" name="Rectangles 38915"/>
          <p:cNvSpPr/>
          <p:nvPr/>
        </p:nvSpPr>
        <p:spPr>
          <a:xfrm>
            <a:off x="668338" y="3144838"/>
            <a:ext cx="10845800" cy="863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500" dirty="0">
                <a:latin typeface="Arial Unicode MS" panose="020B0604020202020204" pitchFamily="34" charset="-128"/>
                <a:ea typeface="Arial Unicode MS" panose="020B0604020202020204" pitchFamily="34" charset="-128"/>
              </a:rPr>
              <a:t>T và các bạn đã thực hiện những quyền: Quyền bỏ phiếu để biểu quyết khi Nhà nước tổ chức trưng cầu ý dân.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blinds(horizontal)">
                                      <p:cBhvr>
                                        <p:cTn id="1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s 62465"/>
          <p:cNvSpPr/>
          <p:nvPr/>
        </p:nvSpPr>
        <p:spPr>
          <a:xfrm>
            <a:off x="347663" y="439738"/>
            <a:ext cx="3802062" cy="6048375"/>
          </a:xfrm>
          <a:prstGeom prst="rect">
            <a:avLst/>
          </a:prstGeom>
          <a:noFill/>
          <a:ln w="12700" cap="flat" cmpd="sng">
            <a:solidFill>
              <a:srgbClr val="FF0000"/>
            </a:solidFill>
            <a:prstDash val="dash"/>
            <a:miter/>
            <a:headEnd type="none" w="med" len="med"/>
            <a:tailEnd type="none" w="med" len="med"/>
          </a:ln>
        </p:spPr>
        <p:txBody>
          <a:bodyPr anchor="ctr" anchorCtr="0">
            <a:spAutoFit/>
          </a:bodyPr>
          <a:lstStyle/>
          <a:p>
            <a:r>
              <a:rPr sz="3000" b="1" dirty="0">
                <a:latin typeface="Arial Unicode MS" panose="020B0604020202020204" pitchFamily="34" charset="-128"/>
                <a:ea typeface="Arial Unicode MS" panose="020B0604020202020204" pitchFamily="34" charset="-128"/>
              </a:rPr>
              <a:t>Câu 4.</a:t>
            </a:r>
            <a:r>
              <a:rPr sz="3000" dirty="0">
                <a:latin typeface="Arial Unicode MS" panose="020B0604020202020204" pitchFamily="34" charset="-128"/>
                <a:ea typeface="Arial Unicode MS" panose="020B0604020202020204" pitchFamily="34" charset="-128"/>
              </a:rPr>
              <a:t> Khi tìm hiểu về bản chất của Nhà nước, M cho rằng, Nhà nước pháp quyền xã hội chủ nghĩa Việt Nam là nhà nước tổ chức và hoạt động trên cơ sở Hiến pháp, tôn trọng và bảo vệ Hiến pháp.</a:t>
            </a:r>
          </a:p>
          <a:p>
            <a:r>
              <a:rPr sz="3000" dirty="0">
                <a:solidFill>
                  <a:srgbClr val="0000CC"/>
                </a:solidFill>
                <a:latin typeface="Arial Unicode MS" panose="020B0604020202020204" pitchFamily="34" charset="-128"/>
                <a:ea typeface="Arial Unicode MS" panose="020B0604020202020204" pitchFamily="34" charset="-128"/>
              </a:rPr>
              <a:t>Em có đồng ý với ý kiến của M không? Vì sao?</a:t>
            </a:r>
          </a:p>
        </p:txBody>
      </p:sp>
      <p:sp>
        <p:nvSpPr>
          <p:cNvPr id="62469" name="Rectangles 62468"/>
          <p:cNvSpPr/>
          <p:nvPr/>
        </p:nvSpPr>
        <p:spPr>
          <a:xfrm>
            <a:off x="4502150" y="693738"/>
            <a:ext cx="7242175" cy="5816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500" dirty="0">
                <a:latin typeface="Arial Unicode MS" panose="020B0604020202020204" pitchFamily="34" charset="-128"/>
                <a:ea typeface="Arial Unicode MS" panose="020B0604020202020204" pitchFamily="34" charset="-128"/>
              </a:rPr>
              <a:t>Thể chế hoá quan điểm xây dựng Nhà nước pháp quyền XHCN của Đảng, Điều 2 Hiến pháp năm 2013 khẳng định: </a:t>
            </a:r>
          </a:p>
          <a:p>
            <a:r>
              <a:rPr sz="2500" dirty="0">
                <a:latin typeface="Arial Unicode MS" panose="020B0604020202020204" pitchFamily="34" charset="-128"/>
                <a:ea typeface="Arial Unicode MS" panose="020B0604020202020204" pitchFamily="34" charset="-128"/>
              </a:rPr>
              <a:t> 1. Nhà nước Cộng hòa XHCN Việt Nam là Nhà nước pháp quyền XHCN của Nhân dân, do Nhân dân, vì Nhân dân; </a:t>
            </a:r>
          </a:p>
          <a:p>
            <a:r>
              <a:rPr sz="2500" dirty="0">
                <a:latin typeface="Arial Unicode MS" panose="020B0604020202020204" pitchFamily="34" charset="-128"/>
                <a:ea typeface="Arial Unicode MS" panose="020B0604020202020204" pitchFamily="34" charset="-128"/>
              </a:rPr>
              <a:t> 2. Nước Cộng hòa XHCN Việt Nam do Nhân dân làm chủ, tất cả quyền lực nhà nước thuộc về Nhân dân mà nền tảng là liên minh giữa giai cấp công nhân với giai cấp nông dân và đội ngũ trí thức; </a:t>
            </a:r>
          </a:p>
          <a:p>
            <a:r>
              <a:rPr sz="2500" dirty="0">
                <a:latin typeface="Arial Unicode MS" panose="020B0604020202020204" pitchFamily="34" charset="-128"/>
                <a:ea typeface="Arial Unicode MS" panose="020B0604020202020204" pitchFamily="34" charset="-128"/>
              </a:rPr>
              <a:t> 3. Quyền lực nhà nước là thống nhất có sự phân công, phối hợp, kiểm soát giữa các cơ quan nhà nước trong việc thực hiện các quyền lập pháp, hành pháp, tư pháp”.</a:t>
            </a:r>
          </a:p>
        </p:txBody>
      </p:sp>
      <p:sp>
        <p:nvSpPr>
          <p:cNvPr id="62470" name="Rectangles 62469"/>
          <p:cNvSpPr/>
          <p:nvPr/>
        </p:nvSpPr>
        <p:spPr>
          <a:xfrm>
            <a:off x="6242050" y="100013"/>
            <a:ext cx="4333875" cy="473075"/>
          </a:xfrm>
          <a:prstGeom prst="rect">
            <a:avLst/>
          </a:prstGeom>
          <a:solidFill>
            <a:srgbClr val="CCFFCC"/>
          </a:solidFill>
          <a:ln w="9525">
            <a:noFill/>
          </a:ln>
        </p:spPr>
        <p:txBody>
          <a:bodyPr wrap="none" anchor="ctr" anchorCtr="0">
            <a:spAutoFit/>
          </a:bodyPr>
          <a:lstStyle/>
          <a:p>
            <a:r>
              <a:rPr sz="2500" dirty="0">
                <a:latin typeface="Arial Unicode MS" panose="020B0604020202020204" pitchFamily="34" charset="-128"/>
                <a:ea typeface="Arial Unicode MS" panose="020B0604020202020204" pitchFamily="34" charset="-128"/>
              </a:rPr>
              <a:t>Em đồng ý với ý kiến của M.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blinds(horizontal)">
                                      <p:cBhvr>
                                        <p:cTn id="12" dur="500"/>
                                        <p:tgtEl>
                                          <p:spTgt spid="624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469"/>
                                        </p:tgtEl>
                                        <p:attrNameLst>
                                          <p:attrName>style.visibility</p:attrName>
                                        </p:attrNameLst>
                                      </p:cBhvr>
                                      <p:to>
                                        <p:strVal val="visible"/>
                                      </p:to>
                                    </p:set>
                                    <p:animEffect transition="in" filter="blinds(horizontal)">
                                      <p:cBhvr>
                                        <p:cTn id="17"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9" grpId="0" animBg="1"/>
      <p:bldP spid="624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s 63489"/>
          <p:cNvSpPr/>
          <p:nvPr/>
        </p:nvSpPr>
        <p:spPr>
          <a:xfrm>
            <a:off x="0" y="-22225"/>
            <a:ext cx="12192000" cy="1235075"/>
          </a:xfrm>
          <a:prstGeom prst="rect">
            <a:avLst/>
          </a:prstGeom>
          <a:solidFill>
            <a:srgbClr val="FFFFFF"/>
          </a:solidFill>
          <a:ln w="9525">
            <a:noFill/>
          </a:ln>
        </p:spPr>
        <p:txBody>
          <a:bodyPr anchor="ctr" anchorCtr="0">
            <a:spAutoFit/>
          </a:bodyPr>
          <a:lstStyle/>
          <a:p>
            <a:r>
              <a:rPr sz="2500" b="1" dirty="0">
                <a:latin typeface="Arial Unicode MS" panose="020B0604020202020204" pitchFamily="34" charset="-128"/>
                <a:ea typeface="Arial Unicode MS" panose="020B0604020202020204" pitchFamily="34" charset="-128"/>
              </a:rPr>
              <a:t>Câu 5.</a:t>
            </a:r>
            <a:r>
              <a:rPr sz="2500" dirty="0">
                <a:latin typeface="Arial Unicode MS" panose="020B0604020202020204" pitchFamily="34" charset="-128"/>
                <a:ea typeface="Arial Unicode MS" panose="020B0604020202020204" pitchFamily="34" charset="-128"/>
              </a:rPr>
              <a:t> Q thắc mắc, tại sao nước ta lại cần mở rộng quan hệ ngoại giao với nhiều nước trên thế giới nhưng phải giữ vững độc lập, chủ quyền quốc gia.</a:t>
            </a:r>
          </a:p>
          <a:p>
            <a:r>
              <a:rPr sz="2500" dirty="0">
                <a:latin typeface="Arial Unicode MS" panose="020B0604020202020204" pitchFamily="34" charset="-128"/>
                <a:ea typeface="Arial Unicode MS" panose="020B0604020202020204" pitchFamily="34" charset="-128"/>
              </a:rPr>
              <a:t>Căn cứ vào nội dụng bài học, em hãy giải thích cho Q.</a:t>
            </a:r>
          </a:p>
        </p:txBody>
      </p:sp>
      <p:sp>
        <p:nvSpPr>
          <p:cNvPr id="63493" name="Rectangles 63492"/>
          <p:cNvSpPr/>
          <p:nvPr/>
        </p:nvSpPr>
        <p:spPr>
          <a:xfrm>
            <a:off x="949325" y="2328863"/>
            <a:ext cx="10614025" cy="3155950"/>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r>
              <a:rPr sz="2500" dirty="0">
                <a:latin typeface="Arial Unicode MS" panose="020B0604020202020204" pitchFamily="34" charset="-128"/>
                <a:ea typeface="Arial Unicode MS" panose="020B0604020202020204" pitchFamily="34" charset="-128"/>
              </a:rPr>
              <a:t>Nước ta lại cần mở rộng quan hệ ngoại giao với nhiều nước trên thế giới nhưng phải giữ vững độc lập, chủ quyền quốc gia bởi vì: Hiện nay, quan hệ cạnh tranh chiến lược giữa một số nước diễn ra gay gắt, tác động mạnh mẽ đến khu vực và thế giới, trong đó có Việt Nam. Vì thế, khi thực hiện quan hệ ngoại giao, ta phải vận dụng phương thức vừa hợp tác, vừa đấu tranh một cách linh hoạt, có đối sách phù hợp với từng nước lớn, quan hệ với nước này không làm ảnh hưởng tới quan hệ với nước khác, cũng như không ảnh hưởng đến độc lập, chủ quyền quốc gia Việt Nam.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horizontal)">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blinds(horizontal)">
                                      <p:cBhvr>
                                        <p:cTn id="12"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64515" descr="1 (56)"/>
          <p:cNvPicPr>
            <a:picLocks noChangeAspect="1"/>
          </p:cNvPicPr>
          <p:nvPr/>
        </p:nvPicPr>
        <p:blipFill>
          <a:blip r:embed="rId2"/>
          <a:stretch>
            <a:fillRect/>
          </a:stretch>
        </p:blipFill>
        <p:spPr>
          <a:xfrm>
            <a:off x="0" y="0"/>
            <a:ext cx="12192000" cy="3246438"/>
          </a:xfrm>
          <a:prstGeom prst="rect">
            <a:avLst/>
          </a:prstGeom>
          <a:noFill/>
          <a:ln w="9525">
            <a:noFill/>
          </a:ln>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0"/>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 xmlns:a16="http://schemas.microsoft.com/office/drawing/2014/main" id="{6C24379F-41CF-D178-98D8-4378E925EA4C}"/>
              </a:ext>
            </a:extLst>
          </p:cNvPr>
          <p:cNvPicPr>
            <a:picLocks/>
          </p:cNvPicPr>
          <p:nvPr/>
        </p:nvPicPr>
        <p:blipFill rotWithShape="1">
          <a:blip r:embed="rId3"/>
          <a:srcRect l="17540" t="32000" r="53886" b="39071"/>
          <a:stretch/>
        </p:blipFill>
        <p:spPr>
          <a:xfrm>
            <a:off x="490253" y="515388"/>
            <a:ext cx="6625442" cy="6018415"/>
          </a:xfrm>
          <a:prstGeom prst="rect">
            <a:avLst/>
          </a:prstGeom>
          <a:ln w="28575">
            <a:solidFill>
              <a:srgbClr val="A98659"/>
            </a:solidFill>
          </a:ln>
        </p:spPr>
      </p:pic>
      <p:sp>
        <p:nvSpPr>
          <p:cNvPr id="8" name="TextBox 7">
            <a:extLst>
              <a:ext uri="{FF2B5EF4-FFF2-40B4-BE49-F238E27FC236}">
                <a16:creationId xmlns="" xmlns:a16="http://schemas.microsoft.com/office/drawing/2014/main" id="{7610116B-66A6-B317-7231-9837DF42CB30}"/>
              </a:ext>
            </a:extLst>
          </p:cNvPr>
          <p:cNvSpPr txBox="1"/>
          <p:nvPr/>
        </p:nvSpPr>
        <p:spPr>
          <a:xfrm>
            <a:off x="7354935" y="1985325"/>
            <a:ext cx="4555367" cy="2893096"/>
          </a:xfrm>
          <a:prstGeom prst="rect">
            <a:avLst/>
          </a:prstGeom>
          <a:noFill/>
        </p:spPr>
        <p:txBody>
          <a:bodyPr wrap="square" lIns="121917" tIns="60958" rIns="121917" bIns="60958">
            <a:spAutoFit/>
          </a:bodyPr>
          <a:lstStyle/>
          <a:p>
            <a:pPr algn="ctr">
              <a:lnSpc>
                <a:spcPct val="150000"/>
              </a:lnSpc>
              <a:spcBef>
                <a:spcPts val="400"/>
              </a:spcBef>
              <a:spcAft>
                <a:spcPts val="400"/>
              </a:spcAft>
            </a:pPr>
            <a:r>
              <a:rPr lang="vi-VN" sz="4000" b="1" dirty="0" smtClean="0">
                <a:latin typeface="+mj-lt"/>
                <a:ea typeface="Calibri" panose="020F0502020204030204" pitchFamily="34" charset="0"/>
                <a:cs typeface="Arial" panose="020B0604020202020204" pitchFamily="34" charset="0"/>
              </a:rPr>
              <a:t>Quốc </a:t>
            </a:r>
            <a:r>
              <a:rPr lang="vi-VN" sz="4000" b="1" dirty="0">
                <a:latin typeface="+mj-lt"/>
                <a:ea typeface="Calibri" panose="020F0502020204030204" pitchFamily="34" charset="0"/>
                <a:cs typeface="Arial" panose="020B0604020202020204" pitchFamily="34" charset="0"/>
              </a:rPr>
              <a:t>huy </a:t>
            </a:r>
            <a:r>
              <a:rPr lang="vi-VN" sz="4000" dirty="0">
                <a:latin typeface="+mj-lt"/>
                <a:ea typeface="Calibri" panose="020F0502020204030204" pitchFamily="34" charset="0"/>
                <a:cs typeface="Arial" panose="020B0604020202020204" pitchFamily="34" charset="0"/>
              </a:rPr>
              <a:t>nước Cộng hoà xã hội chủ nghĩa Việt Nam</a:t>
            </a:r>
            <a:endParaRPr lang="x-none" sz="4000" dirty="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5486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3"/>
        <p:cNvGrpSpPr/>
        <p:nvPr/>
      </p:nvGrpSpPr>
      <p:grpSpPr>
        <a:xfrm>
          <a:off x="0" y="0"/>
          <a:ext cx="0" cy="0"/>
          <a:chOff x="0" y="0"/>
          <a:chExt cx="0" cy="0"/>
        </a:xfrm>
      </p:grpSpPr>
      <p:pic>
        <p:nvPicPr>
          <p:cNvPr id="16" name="Picture 15" descr="Graphical user interface&#10;&#10;Description automatically generated">
            <a:extLst>
              <a:ext uri="{FF2B5EF4-FFF2-40B4-BE49-F238E27FC236}">
                <a16:creationId xmlns="" xmlns:a16="http://schemas.microsoft.com/office/drawing/2014/main" id="{41ABE829-A042-FA6F-C9BF-C52580A5DE81}"/>
              </a:ext>
            </a:extLst>
          </p:cNvPr>
          <p:cNvPicPr>
            <a:picLocks/>
          </p:cNvPicPr>
          <p:nvPr/>
        </p:nvPicPr>
        <p:blipFill rotWithShape="1">
          <a:blip r:embed="rId3"/>
          <a:srcRect l="13122" t="61366" r="48831" b="3775"/>
          <a:stretch/>
        </p:blipFill>
        <p:spPr>
          <a:xfrm>
            <a:off x="957943" y="464457"/>
            <a:ext cx="10363200" cy="5373680"/>
          </a:xfrm>
          <a:prstGeom prst="rect">
            <a:avLst/>
          </a:prstGeom>
          <a:ln w="28575">
            <a:solidFill>
              <a:srgbClr val="A98659"/>
            </a:solidFill>
          </a:ln>
        </p:spPr>
      </p:pic>
      <p:sp>
        <p:nvSpPr>
          <p:cNvPr id="17" name="TextBox 16">
            <a:extLst>
              <a:ext uri="{FF2B5EF4-FFF2-40B4-BE49-F238E27FC236}">
                <a16:creationId xmlns="" xmlns:a16="http://schemas.microsoft.com/office/drawing/2014/main" id="{BBFBDEEA-B4C7-12DB-ECD8-B2FA197E1AFB}"/>
              </a:ext>
            </a:extLst>
          </p:cNvPr>
          <p:cNvSpPr txBox="1"/>
          <p:nvPr/>
        </p:nvSpPr>
        <p:spPr>
          <a:xfrm>
            <a:off x="2501809" y="5838138"/>
            <a:ext cx="7695451" cy="782261"/>
          </a:xfrm>
          <a:prstGeom prst="rect">
            <a:avLst/>
          </a:prstGeom>
          <a:noFill/>
        </p:spPr>
        <p:txBody>
          <a:bodyPr wrap="square" lIns="121917" tIns="60958" rIns="121917" bIns="60958">
            <a:spAutoFit/>
          </a:bodyPr>
          <a:lstStyle/>
          <a:p>
            <a:pPr algn="ctr">
              <a:lnSpc>
                <a:spcPct val="150000"/>
              </a:lnSpc>
              <a:spcBef>
                <a:spcPts val="400"/>
              </a:spcBef>
              <a:spcAft>
                <a:spcPts val="400"/>
              </a:spcAft>
            </a:pPr>
            <a:r>
              <a:rPr lang="en-US" sz="3200" dirty="0" err="1" smtClean="0"/>
              <a:t>Bảo</a:t>
            </a:r>
            <a:r>
              <a:rPr lang="en-US" sz="3200" dirty="0" smtClean="0"/>
              <a:t> </a:t>
            </a:r>
            <a:r>
              <a:rPr lang="en-US" sz="3200" dirty="0" err="1" smtClean="0"/>
              <a:t>vệ</a:t>
            </a:r>
            <a:r>
              <a:rPr lang="en-US" sz="3200" dirty="0" smtClean="0"/>
              <a:t> b</a:t>
            </a:r>
            <a:r>
              <a:rPr lang="vi-VN" sz="3200" dirty="0" smtClean="0"/>
              <a:t>iển </a:t>
            </a:r>
            <a:r>
              <a:rPr lang="vi-VN" sz="3200" dirty="0"/>
              <a:t>đảo Việt Nam.</a:t>
            </a:r>
            <a:endParaRPr lang="x-none" sz="3200" dirty="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34118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8"/>
        <p:cNvGrpSpPr/>
        <p:nvPr/>
      </p:nvGrpSpPr>
      <p:grpSpPr>
        <a:xfrm>
          <a:off x="0" y="0"/>
          <a:ext cx="0" cy="0"/>
          <a:chOff x="0" y="0"/>
          <a:chExt cx="0" cy="0"/>
        </a:xfrm>
      </p:grpSpPr>
      <p:pic>
        <p:nvPicPr>
          <p:cNvPr id="12" name="Picture 11" descr="Graphical user interface&#10;&#10;Description automatically generated">
            <a:extLst>
              <a:ext uri="{FF2B5EF4-FFF2-40B4-BE49-F238E27FC236}">
                <a16:creationId xmlns="" xmlns:a16="http://schemas.microsoft.com/office/drawing/2014/main" id="{2FDBF032-FCC4-818B-3F8D-B70BCE149DBB}"/>
              </a:ext>
            </a:extLst>
          </p:cNvPr>
          <p:cNvPicPr>
            <a:picLocks/>
          </p:cNvPicPr>
          <p:nvPr/>
        </p:nvPicPr>
        <p:blipFill rotWithShape="1">
          <a:blip r:embed="rId3"/>
          <a:srcRect l="51244" t="31867" r="15809" b="39204"/>
          <a:stretch/>
        </p:blipFill>
        <p:spPr>
          <a:xfrm>
            <a:off x="280785" y="275770"/>
            <a:ext cx="7977844" cy="6139543"/>
          </a:xfrm>
          <a:prstGeom prst="rect">
            <a:avLst/>
          </a:prstGeom>
          <a:ln w="28575">
            <a:solidFill>
              <a:srgbClr val="A98659"/>
            </a:solidFill>
          </a:ln>
        </p:spPr>
      </p:pic>
      <p:sp>
        <p:nvSpPr>
          <p:cNvPr id="13" name="TextBox 12">
            <a:extLst>
              <a:ext uri="{FF2B5EF4-FFF2-40B4-BE49-F238E27FC236}">
                <a16:creationId xmlns="" xmlns:a16="http://schemas.microsoft.com/office/drawing/2014/main" id="{41961003-A933-BDED-1598-B8C4157ADFF9}"/>
              </a:ext>
            </a:extLst>
          </p:cNvPr>
          <p:cNvSpPr txBox="1"/>
          <p:nvPr/>
        </p:nvSpPr>
        <p:spPr>
          <a:xfrm>
            <a:off x="8824684" y="2000870"/>
            <a:ext cx="3207657" cy="3077762"/>
          </a:xfrm>
          <a:prstGeom prst="rect">
            <a:avLst/>
          </a:prstGeom>
          <a:noFill/>
        </p:spPr>
        <p:txBody>
          <a:bodyPr wrap="square" lIns="121917" tIns="60958" rIns="121917" bIns="60958">
            <a:spAutoFit/>
          </a:bodyPr>
          <a:lstStyle/>
          <a:p>
            <a:pPr algn="ctr">
              <a:lnSpc>
                <a:spcPct val="150000"/>
              </a:lnSpc>
              <a:spcBef>
                <a:spcPts val="400"/>
              </a:spcBef>
              <a:spcAft>
                <a:spcPts val="400"/>
              </a:spcAft>
            </a:pPr>
            <a:r>
              <a:rPr lang="en-US" sz="3200" dirty="0" err="1" smtClean="0">
                <a:latin typeface="Times New Roman" pitchFamily="18" charset="0"/>
                <a:ea typeface="Calibri" panose="020F0502020204030204" pitchFamily="34" charset="0"/>
                <a:cs typeface="Times New Roman" pitchFamily="18" charset="0"/>
              </a:rPr>
              <a:t>Cử</a:t>
            </a:r>
            <a:r>
              <a:rPr lang="en-US" sz="3200" dirty="0" smtClean="0">
                <a:latin typeface="Times New Roman" pitchFamily="18" charset="0"/>
                <a:ea typeface="Calibri" panose="020F0502020204030204" pitchFamily="34" charset="0"/>
                <a:cs typeface="Times New Roman" pitchFamily="18" charset="0"/>
              </a:rPr>
              <a:t> tri </a:t>
            </a:r>
            <a:r>
              <a:rPr lang="en-US" sz="3200" dirty="0" err="1" smtClean="0">
                <a:latin typeface="Times New Roman" pitchFamily="18" charset="0"/>
                <a:ea typeface="Calibri" panose="020F0502020204030204" pitchFamily="34" charset="0"/>
                <a:cs typeface="Times New Roman" pitchFamily="18" charset="0"/>
              </a:rPr>
              <a:t>đi</a:t>
            </a:r>
            <a:r>
              <a:rPr lang="en-US" sz="3200" dirty="0" smtClean="0">
                <a:latin typeface="Times New Roman" pitchFamily="18" charset="0"/>
                <a:ea typeface="Calibri" panose="020F0502020204030204" pitchFamily="34" charset="0"/>
                <a:cs typeface="Times New Roman" pitchFamily="18" charset="0"/>
              </a:rPr>
              <a:t> </a:t>
            </a:r>
            <a:r>
              <a:rPr lang="en-US" sz="3200" b="1" dirty="0" err="1" smtClean="0">
                <a:latin typeface="Times New Roman" pitchFamily="18" charset="0"/>
                <a:ea typeface="Calibri" panose="020F0502020204030204" pitchFamily="34" charset="0"/>
                <a:cs typeface="Times New Roman" pitchFamily="18" charset="0"/>
              </a:rPr>
              <a:t>bầu</a:t>
            </a:r>
            <a:r>
              <a:rPr lang="en-US" sz="3200" b="1" dirty="0" smtClean="0">
                <a:latin typeface="Times New Roman" pitchFamily="18" charset="0"/>
                <a:ea typeface="Calibri" panose="020F0502020204030204" pitchFamily="34" charset="0"/>
                <a:cs typeface="Times New Roman" pitchFamily="18" charset="0"/>
              </a:rPr>
              <a:t> </a:t>
            </a:r>
            <a:r>
              <a:rPr lang="vi-VN" sz="3200" b="1" dirty="0" smtClean="0">
                <a:latin typeface="Times New Roman" pitchFamily="18" charset="0"/>
                <a:ea typeface="Calibri" panose="020F0502020204030204" pitchFamily="34" charset="0"/>
                <a:cs typeface="Times New Roman" pitchFamily="18" charset="0"/>
              </a:rPr>
              <a:t>c</a:t>
            </a:r>
            <a:r>
              <a:rPr lang="en-US" sz="3200" b="1" dirty="0">
                <a:latin typeface="Times New Roman" pitchFamily="18" charset="0"/>
                <a:ea typeface="Calibri" panose="020F0502020204030204" pitchFamily="34" charset="0"/>
                <a:cs typeface="Times New Roman" pitchFamily="18" charset="0"/>
              </a:rPr>
              <a:t>ử</a:t>
            </a:r>
            <a:r>
              <a:rPr lang="vi-VN" sz="3200" b="1" dirty="0" smtClean="0">
                <a:latin typeface="+mj-lt"/>
                <a:ea typeface="Calibri" panose="020F0502020204030204" pitchFamily="34" charset="0"/>
                <a:cs typeface="Arial" panose="020B0604020202020204" pitchFamily="34" charset="0"/>
              </a:rPr>
              <a:t> </a:t>
            </a:r>
            <a:r>
              <a:rPr lang="vi-VN" sz="3200" dirty="0">
                <a:latin typeface="+mj-lt"/>
                <a:ea typeface="Calibri" panose="020F0502020204030204" pitchFamily="34" charset="0"/>
                <a:cs typeface="Arial" panose="020B0604020202020204" pitchFamily="34" charset="0"/>
              </a:rPr>
              <a:t>đại biểu Quốc hội và Hội đồng nhân dân </a:t>
            </a:r>
            <a:r>
              <a:rPr lang="en-US" sz="3200" dirty="0" err="1" smtClean="0">
                <a:latin typeface="Times New Roman" pitchFamily="18" charset="0"/>
                <a:ea typeface="Calibri" panose="020F0502020204030204" pitchFamily="34" charset="0"/>
                <a:cs typeface="Times New Roman" pitchFamily="18" charset="0"/>
              </a:rPr>
              <a:t>các</a:t>
            </a:r>
            <a:r>
              <a:rPr lang="en-US" sz="3200" dirty="0" smtClean="0">
                <a:latin typeface="Times New Roman" pitchFamily="18" charset="0"/>
                <a:ea typeface="Calibri" panose="020F0502020204030204" pitchFamily="34" charset="0"/>
                <a:cs typeface="Times New Roman" pitchFamily="18" charset="0"/>
              </a:rPr>
              <a:t> </a:t>
            </a:r>
            <a:r>
              <a:rPr lang="en-US" sz="3200" dirty="0" err="1" smtClean="0">
                <a:latin typeface="Times New Roman" pitchFamily="18" charset="0"/>
                <a:ea typeface="Calibri" panose="020F0502020204030204" pitchFamily="34" charset="0"/>
                <a:cs typeface="Times New Roman" pitchFamily="18" charset="0"/>
              </a:rPr>
              <a:t>cấp</a:t>
            </a:r>
            <a:r>
              <a:rPr lang="en-US" sz="3200" dirty="0" smtClean="0">
                <a:latin typeface="Times New Roman" pitchFamily="18" charset="0"/>
                <a:ea typeface="Calibri" panose="020F0502020204030204" pitchFamily="34" charset="0"/>
                <a:cs typeface="Times New Roman" pitchFamily="18" charset="0"/>
              </a:rPr>
              <a:t>.</a:t>
            </a:r>
            <a:endParaRPr lang="x-none" sz="3200"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45858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2"/>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 xmlns:a16="http://schemas.microsoft.com/office/drawing/2014/main" id="{E980EFE3-5977-799A-A33A-69C9B579D78F}"/>
              </a:ext>
            </a:extLst>
          </p:cNvPr>
          <p:cNvPicPr>
            <a:picLocks/>
          </p:cNvPicPr>
          <p:nvPr/>
        </p:nvPicPr>
        <p:blipFill rotWithShape="1">
          <a:blip r:embed="rId3"/>
          <a:srcRect l="51411" t="61319" r="15873" b="3981"/>
          <a:stretch/>
        </p:blipFill>
        <p:spPr>
          <a:xfrm>
            <a:off x="740229" y="377370"/>
            <a:ext cx="10740571" cy="5428344"/>
          </a:xfrm>
          <a:prstGeom prst="rect">
            <a:avLst/>
          </a:prstGeom>
          <a:ln w="28575">
            <a:solidFill>
              <a:srgbClr val="A98659"/>
            </a:solidFill>
          </a:ln>
        </p:spPr>
      </p:pic>
      <p:sp>
        <p:nvSpPr>
          <p:cNvPr id="7" name="TextBox 6">
            <a:extLst>
              <a:ext uri="{FF2B5EF4-FFF2-40B4-BE49-F238E27FC236}">
                <a16:creationId xmlns="" xmlns:a16="http://schemas.microsoft.com/office/drawing/2014/main" id="{956D29AF-CBCA-B8F8-F9EF-2141E230C933}"/>
              </a:ext>
            </a:extLst>
          </p:cNvPr>
          <p:cNvSpPr txBox="1"/>
          <p:nvPr/>
        </p:nvSpPr>
        <p:spPr>
          <a:xfrm>
            <a:off x="1001487" y="5907314"/>
            <a:ext cx="9463314" cy="861770"/>
          </a:xfrm>
          <a:prstGeom prst="rect">
            <a:avLst/>
          </a:prstGeom>
          <a:noFill/>
        </p:spPr>
        <p:txBody>
          <a:bodyPr wrap="square" lIns="121917" tIns="60958" rIns="121917" bIns="60958">
            <a:spAutoFit/>
          </a:bodyPr>
          <a:lstStyle/>
          <a:p>
            <a:pPr algn="ctr">
              <a:lnSpc>
                <a:spcPct val="150000"/>
              </a:lnSpc>
              <a:spcBef>
                <a:spcPts val="400"/>
              </a:spcBef>
              <a:spcAft>
                <a:spcPts val="400"/>
              </a:spcAft>
            </a:pPr>
            <a:r>
              <a:rPr lang="en-US" sz="3200" b="1" dirty="0" err="1" smtClean="0">
                <a:solidFill>
                  <a:srgbClr val="3F3F3F"/>
                </a:solidFill>
                <a:latin typeface="Times New Roman" pitchFamily="18" charset="0"/>
                <a:ea typeface="Calibri" panose="020F0502020204030204" pitchFamily="34" charset="0"/>
                <a:cs typeface="Times New Roman" pitchFamily="18" charset="0"/>
              </a:rPr>
              <a:t>Ngày</a:t>
            </a:r>
            <a:r>
              <a:rPr lang="en-US" sz="3200" b="1" dirty="0" smtClean="0">
                <a:solidFill>
                  <a:srgbClr val="3F3F3F"/>
                </a:solidFill>
                <a:latin typeface="Times New Roman" pitchFamily="18" charset="0"/>
                <a:ea typeface="Calibri" panose="020F0502020204030204" pitchFamily="34" charset="0"/>
                <a:cs typeface="Times New Roman" pitchFamily="18" charset="0"/>
              </a:rPr>
              <a:t> </a:t>
            </a:r>
            <a:r>
              <a:rPr lang="en-US" sz="3200" b="1" dirty="0" err="1" smtClean="0">
                <a:solidFill>
                  <a:srgbClr val="3F3F3F"/>
                </a:solidFill>
                <a:latin typeface="Times New Roman" pitchFamily="18" charset="0"/>
                <a:ea typeface="Calibri" panose="020F0502020204030204" pitchFamily="34" charset="0"/>
                <a:cs typeface="Times New Roman" pitchFamily="18" charset="0"/>
              </a:rPr>
              <a:t>pháp</a:t>
            </a:r>
            <a:r>
              <a:rPr lang="en-US" sz="3200" b="1" dirty="0" smtClean="0">
                <a:solidFill>
                  <a:srgbClr val="3F3F3F"/>
                </a:solidFill>
                <a:latin typeface="Times New Roman" pitchFamily="18" charset="0"/>
                <a:ea typeface="Calibri" panose="020F0502020204030204" pitchFamily="34" charset="0"/>
                <a:cs typeface="Times New Roman" pitchFamily="18" charset="0"/>
              </a:rPr>
              <a:t> </a:t>
            </a:r>
            <a:r>
              <a:rPr lang="en-US" sz="3200" b="1" dirty="0" err="1" smtClean="0">
                <a:solidFill>
                  <a:srgbClr val="3F3F3F"/>
                </a:solidFill>
                <a:latin typeface="Times New Roman" pitchFamily="18" charset="0"/>
                <a:ea typeface="Calibri" panose="020F0502020204030204" pitchFamily="34" charset="0"/>
                <a:cs typeface="Times New Roman" pitchFamily="18" charset="0"/>
              </a:rPr>
              <a:t>luật</a:t>
            </a:r>
            <a:r>
              <a:rPr lang="en-US" sz="3200" b="1" dirty="0" smtClean="0">
                <a:solidFill>
                  <a:srgbClr val="3F3F3F"/>
                </a:solidFill>
                <a:latin typeface="Times New Roman" pitchFamily="18" charset="0"/>
                <a:ea typeface="Calibri" panose="020F0502020204030204" pitchFamily="34" charset="0"/>
                <a:cs typeface="Times New Roman" pitchFamily="18" charset="0"/>
              </a:rPr>
              <a:t> </a:t>
            </a:r>
            <a:r>
              <a:rPr lang="en-US" sz="3200" b="1" dirty="0" err="1" smtClean="0">
                <a:solidFill>
                  <a:srgbClr val="3F3F3F"/>
                </a:solidFill>
                <a:latin typeface="Times New Roman" pitchFamily="18" charset="0"/>
                <a:ea typeface="Calibri" panose="020F0502020204030204" pitchFamily="34" charset="0"/>
                <a:cs typeface="Times New Roman" pitchFamily="18" charset="0"/>
              </a:rPr>
              <a:t>Việt</a:t>
            </a:r>
            <a:r>
              <a:rPr lang="en-US" sz="3200" b="1" dirty="0" smtClean="0">
                <a:solidFill>
                  <a:srgbClr val="3F3F3F"/>
                </a:solidFill>
                <a:latin typeface="Times New Roman" pitchFamily="18" charset="0"/>
                <a:ea typeface="Calibri" panose="020F0502020204030204" pitchFamily="34" charset="0"/>
                <a:cs typeface="Times New Roman" pitchFamily="18" charset="0"/>
              </a:rPr>
              <a:t> Nam 9/11</a:t>
            </a:r>
            <a:endParaRPr lang="x-none" sz="3200" b="1" dirty="0">
              <a:solidFill>
                <a:srgbClr val="3F3F3F"/>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7682821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5"/>
        <p:cNvGrpSpPr/>
        <p:nvPr/>
      </p:nvGrpSpPr>
      <p:grpSpPr>
        <a:xfrm>
          <a:off x="0" y="0"/>
          <a:ext cx="0" cy="0"/>
          <a:chOff x="0" y="0"/>
          <a:chExt cx="0" cy="0"/>
        </a:xfrm>
      </p:grpSpPr>
      <p:sp>
        <p:nvSpPr>
          <p:cNvPr id="6" name="TextBox 10">
            <a:extLst>
              <a:ext uri="{FF2B5EF4-FFF2-40B4-BE49-F238E27FC236}">
                <a16:creationId xmlns="" xmlns:a16="http://schemas.microsoft.com/office/drawing/2014/main" id="{22D2C736-C2B0-DD86-7153-6CBDAA734BBC}"/>
              </a:ext>
            </a:extLst>
          </p:cNvPr>
          <p:cNvSpPr txBox="1"/>
          <p:nvPr/>
        </p:nvSpPr>
        <p:spPr>
          <a:xfrm>
            <a:off x="493486" y="131669"/>
            <a:ext cx="11177133" cy="2215991"/>
          </a:xfrm>
          <a:prstGeom prst="rect">
            <a:avLst/>
          </a:prstGeom>
        </p:spPr>
        <p:txBody>
          <a:bodyPr wrap="square" lIns="0" tIns="0" rIns="0" bIns="0" rtlCol="0" anchor="t">
            <a:spAutoFit/>
          </a:bodyPr>
          <a:lstStyle/>
          <a:p>
            <a:pPr algn="ctr">
              <a:lnSpc>
                <a:spcPct val="150000"/>
              </a:lnSpc>
            </a:pPr>
            <a:r>
              <a:rPr lang="en-US" sz="3200" b="1" u="sng" dirty="0">
                <a:solidFill>
                  <a:srgbClr val="FF0000"/>
                </a:solidFill>
                <a:latin typeface="Times New Roman" pitchFamily="18" charset="0"/>
                <a:cs typeface="Times New Roman" pitchFamily="18" charset="0"/>
              </a:rPr>
              <a:t>BÀI 15:</a:t>
            </a:r>
            <a:r>
              <a:rPr lang="en-US" sz="3200" b="1" dirty="0">
                <a:solidFill>
                  <a:srgbClr val="FF0000"/>
                </a:solidFill>
                <a:latin typeface="Times New Roman" pitchFamily="18" charset="0"/>
                <a:cs typeface="Times New Roman" pitchFamily="18" charset="0"/>
              </a:rPr>
              <a:t> HIẾN PHÁP </a:t>
            </a:r>
            <a:endParaRPr lang="en-US" sz="3200" b="1" dirty="0" smtClean="0">
              <a:solidFill>
                <a:srgbClr val="FF0000"/>
              </a:solidFill>
              <a:latin typeface="Times New Roman" pitchFamily="18" charset="0"/>
              <a:cs typeface="Times New Roman" pitchFamily="18" charset="0"/>
            </a:endParaRPr>
          </a:p>
          <a:p>
            <a:pPr algn="ctr">
              <a:lnSpc>
                <a:spcPct val="150000"/>
              </a:lnSpc>
            </a:pPr>
            <a:r>
              <a:rPr lang="en-US" sz="3200" b="1" dirty="0" smtClean="0">
                <a:solidFill>
                  <a:srgbClr val="FF0000"/>
                </a:solidFill>
                <a:latin typeface="Times New Roman" pitchFamily="18" charset="0"/>
                <a:cs typeface="Times New Roman" pitchFamily="18" charset="0"/>
              </a:rPr>
              <a:t>NƯỚC </a:t>
            </a:r>
            <a:r>
              <a:rPr lang="en-US" sz="3200" b="1" dirty="0">
                <a:solidFill>
                  <a:srgbClr val="FF0000"/>
                </a:solidFill>
                <a:latin typeface="Times New Roman" pitchFamily="18" charset="0"/>
                <a:cs typeface="Times New Roman" pitchFamily="18" charset="0"/>
              </a:rPr>
              <a:t>CỘNG HÒA XÃ HỘI CHỦ NGHĨA VIỆT NAM </a:t>
            </a:r>
            <a:endParaRPr lang="en-US" sz="3200" b="1" dirty="0" smtClean="0">
              <a:solidFill>
                <a:srgbClr val="FF0000"/>
              </a:solidFill>
              <a:latin typeface="Times New Roman" pitchFamily="18" charset="0"/>
              <a:cs typeface="Times New Roman" pitchFamily="18" charset="0"/>
            </a:endParaRPr>
          </a:p>
          <a:p>
            <a:pPr algn="ctr">
              <a:lnSpc>
                <a:spcPct val="150000"/>
              </a:lnSpc>
            </a:pPr>
            <a:r>
              <a:rPr lang="en-US" sz="3200" b="1" dirty="0" smtClean="0">
                <a:solidFill>
                  <a:srgbClr val="FF0000"/>
                </a:solidFill>
                <a:latin typeface="Times New Roman" pitchFamily="18" charset="0"/>
                <a:cs typeface="Times New Roman" pitchFamily="18" charset="0"/>
              </a:rPr>
              <a:t>VỀ </a:t>
            </a:r>
            <a:r>
              <a:rPr lang="en-US" sz="3200" b="1" dirty="0">
                <a:solidFill>
                  <a:srgbClr val="FF0000"/>
                </a:solidFill>
                <a:latin typeface="Times New Roman" pitchFamily="18" charset="0"/>
                <a:cs typeface="Times New Roman" pitchFamily="18" charset="0"/>
              </a:rPr>
              <a:t>CHẾ ĐỘ CHÍNH TRỊ</a:t>
            </a:r>
          </a:p>
        </p:txBody>
      </p:sp>
      <p:pic>
        <p:nvPicPr>
          <p:cNvPr id="3" name="Picture 2" descr="Hiến pháp nước Cộng hòa xã hội chủ nghĩa Việt Nam – Wikipedia tiếng Việt"/>
          <p:cNvPicPr>
            <a:picLocks noChangeAspect="1"/>
          </p:cNvPicPr>
          <p:nvPr/>
        </p:nvPicPr>
        <p:blipFill>
          <a:blip r:embed="rId3"/>
          <a:stretch>
            <a:fillRect/>
          </a:stretch>
        </p:blipFill>
        <p:spPr>
          <a:xfrm>
            <a:off x="4165600" y="2347660"/>
            <a:ext cx="3817257" cy="4386969"/>
          </a:xfrm>
          <a:prstGeom prst="rect">
            <a:avLst/>
          </a:prstGeom>
          <a:noFill/>
          <a:ln w="9525">
            <a:noFill/>
          </a:ln>
        </p:spPr>
      </p:pic>
    </p:spTree>
    <p:extLst>
      <p:ext uri="{BB962C8B-B14F-4D97-AF65-F5344CB8AC3E}">
        <p14:creationId xmlns:p14="http://schemas.microsoft.com/office/powerpoint/2010/main" val="2146891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3"/>
        <p:cNvGrpSpPr/>
        <p:nvPr/>
      </p:nvGrpSpPr>
      <p:grpSpPr>
        <a:xfrm>
          <a:off x="0" y="0"/>
          <a:ext cx="0" cy="0"/>
          <a:chOff x="0" y="0"/>
          <a:chExt cx="0" cy="0"/>
        </a:xfrm>
      </p:grpSpPr>
      <p:grpSp>
        <p:nvGrpSpPr>
          <p:cNvPr id="33" name="Group 32">
            <a:extLst>
              <a:ext uri="{FF2B5EF4-FFF2-40B4-BE49-F238E27FC236}">
                <a16:creationId xmlns="" xmlns:a16="http://schemas.microsoft.com/office/drawing/2014/main" id="{DF58402D-6198-93DD-E795-8BAA1B2BA156}"/>
              </a:ext>
            </a:extLst>
          </p:cNvPr>
          <p:cNvGrpSpPr/>
          <p:nvPr/>
        </p:nvGrpSpPr>
        <p:grpSpPr>
          <a:xfrm>
            <a:off x="3200157" y="312320"/>
            <a:ext cx="5791687" cy="1255337"/>
            <a:chOff x="1891553" y="216309"/>
            <a:chExt cx="4343765" cy="941503"/>
          </a:xfrm>
        </p:grpSpPr>
        <p:sp>
          <p:nvSpPr>
            <p:cNvPr id="34" name="TextBox 10">
              <a:extLst>
                <a:ext uri="{FF2B5EF4-FFF2-40B4-BE49-F238E27FC236}">
                  <a16:creationId xmlns="" xmlns:a16="http://schemas.microsoft.com/office/drawing/2014/main" id="{5D164AD6-29A6-1CB8-DCEC-1C8129685CE9}"/>
                </a:ext>
              </a:extLst>
            </p:cNvPr>
            <p:cNvSpPr txBox="1"/>
            <p:nvPr/>
          </p:nvSpPr>
          <p:spPr>
            <a:xfrm>
              <a:off x="2052917" y="361079"/>
              <a:ext cx="4182401" cy="796733"/>
            </a:xfrm>
            <a:custGeom>
              <a:avLst/>
              <a:gdLst>
                <a:gd name="connsiteX0" fmla="*/ 0 w 4182401"/>
                <a:gd name="connsiteY0" fmla="*/ 132791 h 796733"/>
                <a:gd name="connsiteX1" fmla="*/ 132791 w 4182401"/>
                <a:gd name="connsiteY1" fmla="*/ 0 h 796733"/>
                <a:gd name="connsiteX2" fmla="*/ 4049610 w 4182401"/>
                <a:gd name="connsiteY2" fmla="*/ 0 h 796733"/>
                <a:gd name="connsiteX3" fmla="*/ 4182401 w 4182401"/>
                <a:gd name="connsiteY3" fmla="*/ 132791 h 796733"/>
                <a:gd name="connsiteX4" fmla="*/ 4182401 w 4182401"/>
                <a:gd name="connsiteY4" fmla="*/ 663942 h 796733"/>
                <a:gd name="connsiteX5" fmla="*/ 4049610 w 4182401"/>
                <a:gd name="connsiteY5" fmla="*/ 796733 h 796733"/>
                <a:gd name="connsiteX6" fmla="*/ 132791 w 4182401"/>
                <a:gd name="connsiteY6" fmla="*/ 796733 h 796733"/>
                <a:gd name="connsiteX7" fmla="*/ 0 w 4182401"/>
                <a:gd name="connsiteY7" fmla="*/ 663942 h 796733"/>
                <a:gd name="connsiteX8" fmla="*/ 0 w 4182401"/>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2401" h="796733" extrusionOk="0">
                  <a:moveTo>
                    <a:pt x="0" y="132791"/>
                  </a:moveTo>
                  <a:cubicBezTo>
                    <a:pt x="-11791" y="52180"/>
                    <a:pt x="46540" y="4847"/>
                    <a:pt x="132791" y="0"/>
                  </a:cubicBezTo>
                  <a:cubicBezTo>
                    <a:pt x="825903" y="132882"/>
                    <a:pt x="2128214" y="-84951"/>
                    <a:pt x="4049610" y="0"/>
                  </a:cubicBezTo>
                  <a:cubicBezTo>
                    <a:pt x="4119503" y="3365"/>
                    <a:pt x="4182021" y="61555"/>
                    <a:pt x="4182401" y="132791"/>
                  </a:cubicBezTo>
                  <a:cubicBezTo>
                    <a:pt x="4152789" y="267227"/>
                    <a:pt x="4224189" y="413029"/>
                    <a:pt x="4182401" y="663942"/>
                  </a:cubicBezTo>
                  <a:cubicBezTo>
                    <a:pt x="4184691" y="737552"/>
                    <a:pt x="4125284" y="791926"/>
                    <a:pt x="4049610" y="796733"/>
                  </a:cubicBezTo>
                  <a:cubicBezTo>
                    <a:pt x="2436058" y="884372"/>
                    <a:pt x="1715381" y="724054"/>
                    <a:pt x="132791" y="796733"/>
                  </a:cubicBezTo>
                  <a:cubicBezTo>
                    <a:pt x="59256" y="794854"/>
                    <a:pt x="-3334" y="741913"/>
                    <a:pt x="0" y="663942"/>
                  </a:cubicBezTo>
                  <a:cubicBezTo>
                    <a:pt x="-12576" y="580539"/>
                    <a:pt x="-10282" y="349664"/>
                    <a:pt x="0" y="132791"/>
                  </a:cubicBezTo>
                  <a:close/>
                </a:path>
              </a:pathLst>
            </a:custGeom>
            <a:noFill/>
            <a:ln w="28575">
              <a:solidFill>
                <a:srgbClr val="8C6D4B"/>
              </a:solidFill>
              <a:prstDash val="solid"/>
              <a:extLst>
                <a:ext uri="{C807C97D-BFC1-408E-A445-0C87EB9F89A2}">
                  <ask:lineSketchStyleProps xmlns="" xmlns:ask="http://schemas.microsoft.com/office/drawing/2018/sketchyshapes" sd="1219033472">
                    <a:prstGeom prst="roundRect">
                      <a:avLst/>
                    </a:prstGeom>
                    <ask:type>
                      <ask:lineSketchCurved/>
                    </ask:type>
                  </ask:lineSketchStyleProps>
                </a:ext>
              </a:extLst>
            </a:ln>
          </p:spPr>
          <p:txBody>
            <a:bodyPr wrap="square" lIns="0" tIns="0" rIns="0" bIns="72000" rtlCol="0" anchor="t">
              <a:spAutoFit/>
            </a:bodyPr>
            <a:lstStyle/>
            <a:p>
              <a:pPr algn="ctr">
                <a:lnSpc>
                  <a:spcPct val="150000"/>
                </a:lnSpc>
              </a:pPr>
              <a:endParaRPr lang="en-US" sz="4300" b="1" dirty="0">
                <a:solidFill>
                  <a:srgbClr val="F8E8D9"/>
                </a:solidFill>
                <a:cs typeface="Arial" panose="020B0604020202020204" pitchFamily="34" charset="0"/>
              </a:endParaRPr>
            </a:p>
          </p:txBody>
        </p:sp>
        <p:sp>
          <p:nvSpPr>
            <p:cNvPr id="35" name="TextBox 10">
              <a:extLst>
                <a:ext uri="{FF2B5EF4-FFF2-40B4-BE49-F238E27FC236}">
                  <a16:creationId xmlns="" xmlns:a16="http://schemas.microsoft.com/office/drawing/2014/main" id="{E67F2884-D8CE-DC35-FEFA-388F3694F372}"/>
                </a:ext>
              </a:extLst>
            </p:cNvPr>
            <p:cNvSpPr txBox="1"/>
            <p:nvPr/>
          </p:nvSpPr>
          <p:spPr>
            <a:xfrm>
              <a:off x="1891553" y="216309"/>
              <a:ext cx="4182401" cy="883958"/>
            </a:xfrm>
            <a:prstGeom prst="roundRect">
              <a:avLst/>
            </a:prstGeom>
            <a:solidFill>
              <a:srgbClr val="A98659"/>
            </a:solidFill>
            <a:ln w="28575">
              <a:solidFill>
                <a:srgbClr val="8C6D4B"/>
              </a:solidFill>
              <a:prstDash val="solid"/>
              <a:extLst>
                <a:ext uri="{C807C97D-BFC1-408E-A445-0C87EB9F89A2}">
                  <ask:lineSketchStyleProps xmln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72000" rtlCol="0" anchor="t">
              <a:spAutoFit/>
            </a:bodyPr>
            <a:lstStyle/>
            <a:p>
              <a:pPr algn="ctr">
                <a:lnSpc>
                  <a:spcPct val="150000"/>
                </a:lnSpc>
              </a:pPr>
              <a:r>
                <a:rPr lang="en-US" sz="4300" b="1" dirty="0">
                  <a:solidFill>
                    <a:srgbClr val="F8E8D9"/>
                  </a:solidFill>
                  <a:cs typeface="Arial" panose="020B0604020202020204" pitchFamily="34" charset="0"/>
                </a:rPr>
                <a:t>NỘI DUNG BÀI HỌC</a:t>
              </a:r>
            </a:p>
          </p:txBody>
        </p:sp>
      </p:grpSp>
      <p:grpSp>
        <p:nvGrpSpPr>
          <p:cNvPr id="2" name="Group 1">
            <a:extLst>
              <a:ext uri="{FF2B5EF4-FFF2-40B4-BE49-F238E27FC236}">
                <a16:creationId xmlns="" xmlns:a16="http://schemas.microsoft.com/office/drawing/2014/main" id="{42C5A8F7-3F17-BE2C-0353-89A4C2DCB7B8}"/>
              </a:ext>
            </a:extLst>
          </p:cNvPr>
          <p:cNvGrpSpPr/>
          <p:nvPr/>
        </p:nvGrpSpPr>
        <p:grpSpPr>
          <a:xfrm>
            <a:off x="1106337" y="1795044"/>
            <a:ext cx="10420564" cy="1261820"/>
            <a:chOff x="829752" y="1346283"/>
            <a:chExt cx="7815423" cy="946365"/>
          </a:xfrm>
        </p:grpSpPr>
        <p:grpSp>
          <p:nvGrpSpPr>
            <p:cNvPr id="6" name="Group 5">
              <a:extLst>
                <a:ext uri="{FF2B5EF4-FFF2-40B4-BE49-F238E27FC236}">
                  <a16:creationId xmlns="" xmlns:a16="http://schemas.microsoft.com/office/drawing/2014/main" id="{1A54EA18-E4BF-AE65-1B58-B784074596AA}"/>
                </a:ext>
              </a:extLst>
            </p:cNvPr>
            <p:cNvGrpSpPr/>
            <p:nvPr/>
          </p:nvGrpSpPr>
          <p:grpSpPr>
            <a:xfrm>
              <a:off x="829752" y="1570847"/>
              <a:ext cx="591900" cy="511200"/>
              <a:chOff x="713224" y="1422208"/>
              <a:chExt cx="591900" cy="511200"/>
            </a:xfrm>
          </p:grpSpPr>
          <p:sp>
            <p:nvSpPr>
              <p:cNvPr id="7" name="Google Shape;4220;p55">
                <a:extLst>
                  <a:ext uri="{FF2B5EF4-FFF2-40B4-BE49-F238E27FC236}">
                    <a16:creationId xmlns="" xmlns:a16="http://schemas.microsoft.com/office/drawing/2014/main" id="{EECB5398-647B-F52B-9AA9-5E8A39BA9C21}"/>
                  </a:ext>
                </a:extLst>
              </p:cNvPr>
              <p:cNvSpPr/>
              <p:nvPr/>
            </p:nvSpPr>
            <p:spPr>
              <a:xfrm>
                <a:off x="713224" y="1422208"/>
                <a:ext cx="591900" cy="511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nvGrpSpPr>
              <p:cNvPr id="8" name="Google Shape;4224;p55">
                <a:extLst>
                  <a:ext uri="{FF2B5EF4-FFF2-40B4-BE49-F238E27FC236}">
                    <a16:creationId xmlns="" xmlns:a16="http://schemas.microsoft.com/office/drawing/2014/main" id="{2A04EA2F-23F5-FE3A-200B-7C5F04886789}"/>
                  </a:ext>
                </a:extLst>
              </p:cNvPr>
              <p:cNvGrpSpPr/>
              <p:nvPr/>
            </p:nvGrpSpPr>
            <p:grpSpPr>
              <a:xfrm>
                <a:off x="813622" y="1482250"/>
                <a:ext cx="391104" cy="391115"/>
                <a:chOff x="2997400" y="5380675"/>
                <a:chExt cx="384075" cy="385525"/>
              </a:xfrm>
            </p:grpSpPr>
            <p:sp>
              <p:nvSpPr>
                <p:cNvPr id="9" name="Google Shape;4225;p55">
                  <a:extLst>
                    <a:ext uri="{FF2B5EF4-FFF2-40B4-BE49-F238E27FC236}">
                      <a16:creationId xmlns="" xmlns:a16="http://schemas.microsoft.com/office/drawing/2014/main" id="{C9F8C6CA-8AB1-D2D1-492B-7B9C39A723F8}"/>
                    </a:ext>
                  </a:extLst>
                </p:cNvPr>
                <p:cNvSpPr/>
                <p:nvPr/>
              </p:nvSpPr>
              <p:spPr>
                <a:xfrm>
                  <a:off x="3033475" y="5453475"/>
                  <a:ext cx="312300" cy="84350"/>
                </a:xfrm>
                <a:custGeom>
                  <a:avLst/>
                  <a:gdLst/>
                  <a:ahLst/>
                  <a:cxnLst/>
                  <a:rect l="l" t="t" r="r" b="b"/>
                  <a:pathLst>
                    <a:path w="12492" h="3374" extrusionOk="0">
                      <a:moveTo>
                        <a:pt x="460" y="0"/>
                      </a:moveTo>
                      <a:cubicBezTo>
                        <a:pt x="225" y="0"/>
                        <a:pt x="1" y="184"/>
                        <a:pt x="1" y="454"/>
                      </a:cubicBezTo>
                      <a:cubicBezTo>
                        <a:pt x="1" y="2058"/>
                        <a:pt x="1303" y="3373"/>
                        <a:pt x="2903" y="3373"/>
                      </a:cubicBezTo>
                      <a:cubicBezTo>
                        <a:pt x="2916" y="3373"/>
                        <a:pt x="2928" y="3373"/>
                        <a:pt x="2941" y="3373"/>
                      </a:cubicBezTo>
                      <a:lnTo>
                        <a:pt x="4831" y="3373"/>
                      </a:lnTo>
                      <a:lnTo>
                        <a:pt x="4831" y="2890"/>
                      </a:lnTo>
                      <a:cubicBezTo>
                        <a:pt x="4831" y="2638"/>
                        <a:pt x="5020" y="2428"/>
                        <a:pt x="5272" y="2407"/>
                      </a:cubicBezTo>
                      <a:cubicBezTo>
                        <a:pt x="5524" y="2407"/>
                        <a:pt x="5734" y="2617"/>
                        <a:pt x="5734" y="2869"/>
                      </a:cubicBezTo>
                      <a:lnTo>
                        <a:pt x="5734" y="3373"/>
                      </a:lnTo>
                      <a:lnTo>
                        <a:pt x="6763" y="3373"/>
                      </a:lnTo>
                      <a:lnTo>
                        <a:pt x="6763" y="2890"/>
                      </a:lnTo>
                      <a:cubicBezTo>
                        <a:pt x="6763" y="2638"/>
                        <a:pt x="6952" y="2428"/>
                        <a:pt x="7183" y="2407"/>
                      </a:cubicBezTo>
                      <a:cubicBezTo>
                        <a:pt x="7456" y="2407"/>
                        <a:pt x="7666" y="2617"/>
                        <a:pt x="7666" y="2869"/>
                      </a:cubicBezTo>
                      <a:lnTo>
                        <a:pt x="7666" y="3373"/>
                      </a:lnTo>
                      <a:lnTo>
                        <a:pt x="9557" y="3373"/>
                      </a:lnTo>
                      <a:cubicBezTo>
                        <a:pt x="9569" y="3373"/>
                        <a:pt x="9582" y="3373"/>
                        <a:pt x="9595" y="3373"/>
                      </a:cubicBezTo>
                      <a:cubicBezTo>
                        <a:pt x="11174" y="3373"/>
                        <a:pt x="12476" y="2079"/>
                        <a:pt x="12476" y="475"/>
                      </a:cubicBezTo>
                      <a:cubicBezTo>
                        <a:pt x="12491" y="201"/>
                        <a:pt x="12264" y="4"/>
                        <a:pt x="12026" y="4"/>
                      </a:cubicBezTo>
                      <a:cubicBezTo>
                        <a:pt x="11935" y="4"/>
                        <a:pt x="11843" y="33"/>
                        <a:pt x="11762" y="97"/>
                      </a:cubicBezTo>
                      <a:cubicBezTo>
                        <a:pt x="11216" y="475"/>
                        <a:pt x="10628" y="769"/>
                        <a:pt x="9977" y="937"/>
                      </a:cubicBezTo>
                      <a:cubicBezTo>
                        <a:pt x="9639" y="1029"/>
                        <a:pt x="9292" y="1076"/>
                        <a:pt x="8944" y="1076"/>
                      </a:cubicBezTo>
                      <a:cubicBezTo>
                        <a:pt x="8578" y="1076"/>
                        <a:pt x="8211" y="1024"/>
                        <a:pt x="7855" y="916"/>
                      </a:cubicBezTo>
                      <a:lnTo>
                        <a:pt x="4621" y="916"/>
                      </a:lnTo>
                      <a:cubicBezTo>
                        <a:pt x="4266" y="1024"/>
                        <a:pt x="3899" y="1076"/>
                        <a:pt x="3532" y="1076"/>
                      </a:cubicBezTo>
                      <a:cubicBezTo>
                        <a:pt x="3185" y="1076"/>
                        <a:pt x="2837" y="1029"/>
                        <a:pt x="2500" y="937"/>
                      </a:cubicBezTo>
                      <a:cubicBezTo>
                        <a:pt x="1870" y="769"/>
                        <a:pt x="1261" y="475"/>
                        <a:pt x="736" y="97"/>
                      </a:cubicBezTo>
                      <a:cubicBezTo>
                        <a:pt x="651" y="30"/>
                        <a:pt x="555" y="0"/>
                        <a:pt x="460" y="0"/>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10" name="Google Shape;4226;p55">
                  <a:extLst>
                    <a:ext uri="{FF2B5EF4-FFF2-40B4-BE49-F238E27FC236}">
                      <a16:creationId xmlns="" xmlns:a16="http://schemas.microsoft.com/office/drawing/2014/main" id="{A22B5189-541F-F6AD-A446-E67A71A3548C}"/>
                    </a:ext>
                  </a:extLst>
                </p:cNvPr>
                <p:cNvSpPr/>
                <p:nvPr/>
              </p:nvSpPr>
              <p:spPr>
                <a:xfrm>
                  <a:off x="2997400" y="5538000"/>
                  <a:ext cx="384075" cy="85400"/>
                </a:xfrm>
                <a:custGeom>
                  <a:avLst/>
                  <a:gdLst/>
                  <a:ahLst/>
                  <a:cxnLst/>
                  <a:rect l="l" t="t" r="r" b="b"/>
                  <a:pathLst>
                    <a:path w="15363" h="3416" extrusionOk="0">
                      <a:moveTo>
                        <a:pt x="454" y="1"/>
                      </a:moveTo>
                      <a:cubicBezTo>
                        <a:pt x="220" y="1"/>
                        <a:pt x="1" y="185"/>
                        <a:pt x="16" y="454"/>
                      </a:cubicBezTo>
                      <a:cubicBezTo>
                        <a:pt x="16" y="2071"/>
                        <a:pt x="1318" y="3373"/>
                        <a:pt x="2935" y="3373"/>
                      </a:cubicBezTo>
                      <a:lnTo>
                        <a:pt x="4342" y="3373"/>
                      </a:lnTo>
                      <a:lnTo>
                        <a:pt x="4342" y="2869"/>
                      </a:lnTo>
                      <a:cubicBezTo>
                        <a:pt x="4342" y="2617"/>
                        <a:pt x="4531" y="2428"/>
                        <a:pt x="4762" y="2407"/>
                      </a:cubicBezTo>
                      <a:cubicBezTo>
                        <a:pt x="4775" y="2406"/>
                        <a:pt x="4787" y="2406"/>
                        <a:pt x="4800" y="2406"/>
                      </a:cubicBezTo>
                      <a:cubicBezTo>
                        <a:pt x="5054" y="2406"/>
                        <a:pt x="5245" y="2608"/>
                        <a:pt x="5245" y="2848"/>
                      </a:cubicBezTo>
                      <a:lnTo>
                        <a:pt x="5245" y="3373"/>
                      </a:lnTo>
                      <a:lnTo>
                        <a:pt x="6274" y="3373"/>
                      </a:lnTo>
                      <a:lnTo>
                        <a:pt x="6274" y="2890"/>
                      </a:lnTo>
                      <a:cubicBezTo>
                        <a:pt x="6274" y="2638"/>
                        <a:pt x="6463" y="2428"/>
                        <a:pt x="6694" y="2428"/>
                      </a:cubicBezTo>
                      <a:cubicBezTo>
                        <a:pt x="6706" y="2427"/>
                        <a:pt x="6718" y="2427"/>
                        <a:pt x="6729" y="2427"/>
                      </a:cubicBezTo>
                      <a:cubicBezTo>
                        <a:pt x="6967" y="2427"/>
                        <a:pt x="7177" y="2629"/>
                        <a:pt x="7177" y="2869"/>
                      </a:cubicBezTo>
                      <a:lnTo>
                        <a:pt x="7177" y="3394"/>
                      </a:lnTo>
                      <a:lnTo>
                        <a:pt x="8185" y="3394"/>
                      </a:lnTo>
                      <a:lnTo>
                        <a:pt x="8185" y="2890"/>
                      </a:lnTo>
                      <a:cubicBezTo>
                        <a:pt x="8185" y="2659"/>
                        <a:pt x="8374" y="2449"/>
                        <a:pt x="8626" y="2428"/>
                      </a:cubicBezTo>
                      <a:cubicBezTo>
                        <a:pt x="8878" y="2428"/>
                        <a:pt x="9088" y="2617"/>
                        <a:pt x="9088" y="2890"/>
                      </a:cubicBezTo>
                      <a:lnTo>
                        <a:pt x="9088" y="3415"/>
                      </a:lnTo>
                      <a:lnTo>
                        <a:pt x="10118" y="3415"/>
                      </a:lnTo>
                      <a:lnTo>
                        <a:pt x="10118" y="2911"/>
                      </a:lnTo>
                      <a:cubicBezTo>
                        <a:pt x="10118" y="2659"/>
                        <a:pt x="10307" y="2470"/>
                        <a:pt x="10538" y="2449"/>
                      </a:cubicBezTo>
                      <a:cubicBezTo>
                        <a:pt x="10550" y="2448"/>
                        <a:pt x="10563" y="2448"/>
                        <a:pt x="10575" y="2448"/>
                      </a:cubicBezTo>
                      <a:cubicBezTo>
                        <a:pt x="10830" y="2448"/>
                        <a:pt x="11021" y="2650"/>
                        <a:pt x="11021" y="2890"/>
                      </a:cubicBezTo>
                      <a:lnTo>
                        <a:pt x="11021" y="3415"/>
                      </a:lnTo>
                      <a:lnTo>
                        <a:pt x="12428" y="3415"/>
                      </a:lnTo>
                      <a:cubicBezTo>
                        <a:pt x="12440" y="3415"/>
                        <a:pt x="12453" y="3416"/>
                        <a:pt x="12466" y="3416"/>
                      </a:cubicBezTo>
                      <a:cubicBezTo>
                        <a:pt x="14045" y="3416"/>
                        <a:pt x="15347" y="2121"/>
                        <a:pt x="15347" y="517"/>
                      </a:cubicBezTo>
                      <a:cubicBezTo>
                        <a:pt x="15362" y="243"/>
                        <a:pt x="15135" y="47"/>
                        <a:pt x="14897" y="47"/>
                      </a:cubicBezTo>
                      <a:cubicBezTo>
                        <a:pt x="14806" y="47"/>
                        <a:pt x="14714" y="75"/>
                        <a:pt x="14633" y="139"/>
                      </a:cubicBezTo>
                      <a:lnTo>
                        <a:pt x="14633" y="97"/>
                      </a:lnTo>
                      <a:cubicBezTo>
                        <a:pt x="14087" y="475"/>
                        <a:pt x="13499" y="748"/>
                        <a:pt x="12869" y="916"/>
                      </a:cubicBezTo>
                      <a:cubicBezTo>
                        <a:pt x="12531" y="1019"/>
                        <a:pt x="12177" y="1071"/>
                        <a:pt x="11826" y="1071"/>
                      </a:cubicBezTo>
                      <a:cubicBezTo>
                        <a:pt x="11458" y="1071"/>
                        <a:pt x="11092" y="1013"/>
                        <a:pt x="10748" y="895"/>
                      </a:cubicBezTo>
                      <a:lnTo>
                        <a:pt x="4615" y="895"/>
                      </a:lnTo>
                      <a:cubicBezTo>
                        <a:pt x="4260" y="1013"/>
                        <a:pt x="3895" y="1071"/>
                        <a:pt x="3529" y="1071"/>
                      </a:cubicBezTo>
                      <a:cubicBezTo>
                        <a:pt x="3180" y="1071"/>
                        <a:pt x="2832" y="1019"/>
                        <a:pt x="2494" y="916"/>
                      </a:cubicBezTo>
                      <a:cubicBezTo>
                        <a:pt x="1864" y="748"/>
                        <a:pt x="1255" y="475"/>
                        <a:pt x="730" y="97"/>
                      </a:cubicBezTo>
                      <a:cubicBezTo>
                        <a:pt x="645" y="31"/>
                        <a:pt x="549" y="1"/>
                        <a:pt x="454" y="1"/>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11" name="Google Shape;4227;p55">
                  <a:extLst>
                    <a:ext uri="{FF2B5EF4-FFF2-40B4-BE49-F238E27FC236}">
                      <a16:creationId xmlns="" xmlns:a16="http://schemas.microsoft.com/office/drawing/2014/main" id="{70E16D27-AAD5-9F86-DE03-D5D7C0B473CA}"/>
                    </a:ext>
                  </a:extLst>
                </p:cNvPr>
                <p:cNvSpPr/>
                <p:nvPr/>
              </p:nvSpPr>
              <p:spPr>
                <a:xfrm>
                  <a:off x="3070225" y="5380675"/>
                  <a:ext cx="238925" cy="73125"/>
                </a:xfrm>
                <a:custGeom>
                  <a:avLst/>
                  <a:gdLst/>
                  <a:ahLst/>
                  <a:cxnLst/>
                  <a:rect l="l" t="t" r="r" b="b"/>
                  <a:pathLst>
                    <a:path w="9557" h="2925" extrusionOk="0">
                      <a:moveTo>
                        <a:pt x="4771" y="0"/>
                      </a:moveTo>
                      <a:cubicBezTo>
                        <a:pt x="4663" y="0"/>
                        <a:pt x="4558" y="37"/>
                        <a:pt x="4474" y="111"/>
                      </a:cubicBezTo>
                      <a:cubicBezTo>
                        <a:pt x="3779" y="749"/>
                        <a:pt x="3117" y="1069"/>
                        <a:pt x="2504" y="1069"/>
                      </a:cubicBezTo>
                      <a:cubicBezTo>
                        <a:pt x="2432" y="1069"/>
                        <a:pt x="2361" y="1064"/>
                        <a:pt x="2290" y="1056"/>
                      </a:cubicBezTo>
                      <a:cubicBezTo>
                        <a:pt x="1702" y="972"/>
                        <a:pt x="1177" y="657"/>
                        <a:pt x="820" y="195"/>
                      </a:cubicBezTo>
                      <a:cubicBezTo>
                        <a:pt x="732" y="77"/>
                        <a:pt x="592" y="10"/>
                        <a:pt x="443" y="10"/>
                      </a:cubicBezTo>
                      <a:cubicBezTo>
                        <a:pt x="380" y="10"/>
                        <a:pt x="316" y="22"/>
                        <a:pt x="253" y="48"/>
                      </a:cubicBezTo>
                      <a:cubicBezTo>
                        <a:pt x="106" y="111"/>
                        <a:pt x="1" y="279"/>
                        <a:pt x="1" y="468"/>
                      </a:cubicBezTo>
                      <a:cubicBezTo>
                        <a:pt x="1" y="1833"/>
                        <a:pt x="1114" y="2925"/>
                        <a:pt x="2479" y="2925"/>
                      </a:cubicBezTo>
                      <a:lnTo>
                        <a:pt x="4306" y="2925"/>
                      </a:lnTo>
                      <a:lnTo>
                        <a:pt x="4306" y="2421"/>
                      </a:lnTo>
                      <a:cubicBezTo>
                        <a:pt x="4306" y="2169"/>
                        <a:pt x="4495" y="1959"/>
                        <a:pt x="4747" y="1938"/>
                      </a:cubicBezTo>
                      <a:cubicBezTo>
                        <a:pt x="4999" y="1938"/>
                        <a:pt x="5209" y="2148"/>
                        <a:pt x="5209" y="2400"/>
                      </a:cubicBezTo>
                      <a:lnTo>
                        <a:pt x="5209" y="2925"/>
                      </a:lnTo>
                      <a:lnTo>
                        <a:pt x="7079" y="2925"/>
                      </a:lnTo>
                      <a:cubicBezTo>
                        <a:pt x="8444" y="2925"/>
                        <a:pt x="9557" y="1833"/>
                        <a:pt x="9557" y="468"/>
                      </a:cubicBezTo>
                      <a:cubicBezTo>
                        <a:pt x="9557" y="279"/>
                        <a:pt x="9452" y="111"/>
                        <a:pt x="9284" y="48"/>
                      </a:cubicBezTo>
                      <a:cubicBezTo>
                        <a:pt x="9227" y="22"/>
                        <a:pt x="9167" y="10"/>
                        <a:pt x="9107" y="10"/>
                      </a:cubicBezTo>
                      <a:cubicBezTo>
                        <a:pt x="8966" y="10"/>
                        <a:pt x="8826" y="77"/>
                        <a:pt x="8738" y="195"/>
                      </a:cubicBezTo>
                      <a:cubicBezTo>
                        <a:pt x="8381" y="657"/>
                        <a:pt x="7856" y="972"/>
                        <a:pt x="7268" y="1056"/>
                      </a:cubicBezTo>
                      <a:cubicBezTo>
                        <a:pt x="7195" y="1064"/>
                        <a:pt x="7121" y="1069"/>
                        <a:pt x="7047" y="1069"/>
                      </a:cubicBezTo>
                      <a:cubicBezTo>
                        <a:pt x="6420" y="1069"/>
                        <a:pt x="5760" y="749"/>
                        <a:pt x="5083" y="111"/>
                      </a:cubicBezTo>
                      <a:cubicBezTo>
                        <a:pt x="4989" y="37"/>
                        <a:pt x="4879" y="0"/>
                        <a:pt x="4771" y="0"/>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12" name="Google Shape;4228;p55">
                  <a:extLst>
                    <a:ext uri="{FF2B5EF4-FFF2-40B4-BE49-F238E27FC236}">
                      <a16:creationId xmlns="" xmlns:a16="http://schemas.microsoft.com/office/drawing/2014/main" id="{DE9BAD19-2E38-AD7C-5717-4A1CEE309281}"/>
                    </a:ext>
                  </a:extLst>
                </p:cNvPr>
                <p:cNvSpPr/>
                <p:nvPr/>
              </p:nvSpPr>
              <p:spPr>
                <a:xfrm>
                  <a:off x="3053950" y="5644900"/>
                  <a:ext cx="270950" cy="121300"/>
                </a:xfrm>
                <a:custGeom>
                  <a:avLst/>
                  <a:gdLst/>
                  <a:ahLst/>
                  <a:cxnLst/>
                  <a:rect l="l" t="t" r="r" b="b"/>
                  <a:pathLst>
                    <a:path w="10838" h="4852" extrusionOk="0">
                      <a:moveTo>
                        <a:pt x="5377" y="1008"/>
                      </a:moveTo>
                      <a:cubicBezTo>
                        <a:pt x="6175" y="1008"/>
                        <a:pt x="6826" y="1639"/>
                        <a:pt x="6826" y="2437"/>
                      </a:cubicBezTo>
                      <a:lnTo>
                        <a:pt x="6826" y="3487"/>
                      </a:lnTo>
                      <a:cubicBezTo>
                        <a:pt x="6826" y="3781"/>
                        <a:pt x="6601" y="3928"/>
                        <a:pt x="6375" y="3928"/>
                      </a:cubicBezTo>
                      <a:cubicBezTo>
                        <a:pt x="6149" y="3928"/>
                        <a:pt x="5923" y="3781"/>
                        <a:pt x="5923" y="3487"/>
                      </a:cubicBezTo>
                      <a:lnTo>
                        <a:pt x="5923" y="2437"/>
                      </a:lnTo>
                      <a:cubicBezTo>
                        <a:pt x="5923" y="2143"/>
                        <a:pt x="5692" y="1912"/>
                        <a:pt x="5398" y="1912"/>
                      </a:cubicBezTo>
                      <a:cubicBezTo>
                        <a:pt x="5125" y="1933"/>
                        <a:pt x="4894" y="2164"/>
                        <a:pt x="4894" y="2437"/>
                      </a:cubicBezTo>
                      <a:lnTo>
                        <a:pt x="4894" y="3487"/>
                      </a:lnTo>
                      <a:cubicBezTo>
                        <a:pt x="4894" y="3791"/>
                        <a:pt x="4669" y="3943"/>
                        <a:pt x="4443" y="3943"/>
                      </a:cubicBezTo>
                      <a:cubicBezTo>
                        <a:pt x="4217" y="3943"/>
                        <a:pt x="3991" y="3791"/>
                        <a:pt x="3991" y="3487"/>
                      </a:cubicBezTo>
                      <a:lnTo>
                        <a:pt x="3991" y="2458"/>
                      </a:lnTo>
                      <a:cubicBezTo>
                        <a:pt x="3991" y="1681"/>
                        <a:pt x="4600" y="1050"/>
                        <a:pt x="5377" y="1008"/>
                      </a:cubicBezTo>
                      <a:close/>
                      <a:moveTo>
                        <a:pt x="1135" y="0"/>
                      </a:moveTo>
                      <a:lnTo>
                        <a:pt x="1135" y="1029"/>
                      </a:lnTo>
                      <a:lnTo>
                        <a:pt x="2542" y="1029"/>
                      </a:lnTo>
                      <a:cubicBezTo>
                        <a:pt x="3130" y="1029"/>
                        <a:pt x="3130" y="1933"/>
                        <a:pt x="2542" y="1933"/>
                      </a:cubicBezTo>
                      <a:lnTo>
                        <a:pt x="1135" y="1933"/>
                      </a:lnTo>
                      <a:lnTo>
                        <a:pt x="1135" y="3949"/>
                      </a:lnTo>
                      <a:lnTo>
                        <a:pt x="610" y="3949"/>
                      </a:lnTo>
                      <a:cubicBezTo>
                        <a:pt x="1" y="3949"/>
                        <a:pt x="1" y="4852"/>
                        <a:pt x="610" y="4852"/>
                      </a:cubicBezTo>
                      <a:lnTo>
                        <a:pt x="10229" y="4852"/>
                      </a:lnTo>
                      <a:cubicBezTo>
                        <a:pt x="10838" y="4852"/>
                        <a:pt x="10838" y="3949"/>
                        <a:pt x="10229" y="3949"/>
                      </a:cubicBezTo>
                      <a:lnTo>
                        <a:pt x="10229" y="3928"/>
                      </a:lnTo>
                      <a:lnTo>
                        <a:pt x="9725" y="3928"/>
                      </a:lnTo>
                      <a:lnTo>
                        <a:pt x="9725" y="1912"/>
                      </a:lnTo>
                      <a:lnTo>
                        <a:pt x="8318" y="1912"/>
                      </a:lnTo>
                      <a:cubicBezTo>
                        <a:pt x="7709" y="1912"/>
                        <a:pt x="7709" y="1008"/>
                        <a:pt x="8318" y="1008"/>
                      </a:cubicBezTo>
                      <a:lnTo>
                        <a:pt x="9725" y="1008"/>
                      </a:lnTo>
                      <a:lnTo>
                        <a:pt x="9725" y="0"/>
                      </a:ln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grpSp>
        </p:grpSp>
        <p:sp>
          <p:nvSpPr>
            <p:cNvPr id="36" name="TextBox 35">
              <a:extLst>
                <a:ext uri="{FF2B5EF4-FFF2-40B4-BE49-F238E27FC236}">
                  <a16:creationId xmlns="" xmlns:a16="http://schemas.microsoft.com/office/drawing/2014/main" id="{C0A4793E-F654-B414-2B13-259968264375}"/>
                </a:ext>
              </a:extLst>
            </p:cNvPr>
            <p:cNvSpPr txBox="1"/>
            <p:nvPr/>
          </p:nvSpPr>
          <p:spPr>
            <a:xfrm>
              <a:off x="1495823" y="1346283"/>
              <a:ext cx="7149352" cy="946365"/>
            </a:xfrm>
            <a:prstGeom prst="rect">
              <a:avLst/>
            </a:prstGeom>
            <a:noFill/>
          </p:spPr>
          <p:txBody>
            <a:bodyPr wrap="square">
              <a:spAutoFit/>
            </a:bodyPr>
            <a:lstStyle/>
            <a:p>
              <a:pPr marL="366175" indent="-366175" algn="just">
                <a:lnSpc>
                  <a:spcPct val="150000"/>
                </a:lnSpc>
                <a:buClr>
                  <a:srgbClr val="3F3F3F"/>
                </a:buClr>
                <a:buFont typeface="+mj-lt"/>
                <a:buAutoNum type="arabicPeriod"/>
              </a:pPr>
              <a:r>
                <a:rPr lang="nl-NL" sz="2700" dirty="0" err="1">
                  <a:ea typeface="Arial" panose="020B0604020202020204" pitchFamily="34" charset="0"/>
                  <a:cs typeface="Arial" panose="020B0604020202020204" pitchFamily="34" charset="0"/>
                </a:rPr>
                <a:t>Quy</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định</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của</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Hiến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pháp</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về</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tên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nước</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hình</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thức</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chính</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thể</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chủ</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quyền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của</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lãnh</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thổ</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quốc</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gia</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Việt</a:t>
              </a:r>
              <a:r>
                <a:rPr lang="nl-NL" sz="2700" dirty="0">
                  <a:ea typeface="Arial" panose="020B0604020202020204" pitchFamily="34" charset="0"/>
                  <a:cs typeface="Arial" panose="020B0604020202020204" pitchFamily="34" charset="0"/>
                </a:rPr>
                <a:t> Nam</a:t>
              </a:r>
              <a:endParaRPr lang="x-none" sz="2700" dirty="0">
                <a:ea typeface="Arial" panose="020B0604020202020204" pitchFamily="34" charset="0"/>
                <a:cs typeface="Arial" panose="020B0604020202020204" pitchFamily="34" charset="0"/>
              </a:endParaRPr>
            </a:p>
          </p:txBody>
        </p:sp>
      </p:grpSp>
      <p:grpSp>
        <p:nvGrpSpPr>
          <p:cNvPr id="3" name="Group 2">
            <a:extLst>
              <a:ext uri="{FF2B5EF4-FFF2-40B4-BE49-F238E27FC236}">
                <a16:creationId xmlns="" xmlns:a16="http://schemas.microsoft.com/office/drawing/2014/main" id="{C4EC283A-7758-84DE-51BA-D2414F5319DA}"/>
              </a:ext>
            </a:extLst>
          </p:cNvPr>
          <p:cNvGrpSpPr/>
          <p:nvPr/>
        </p:nvGrpSpPr>
        <p:grpSpPr>
          <a:xfrm>
            <a:off x="1091150" y="3186624"/>
            <a:ext cx="10420564" cy="1261820"/>
            <a:chOff x="818362" y="2389968"/>
            <a:chExt cx="7815423" cy="946365"/>
          </a:xfrm>
        </p:grpSpPr>
        <p:grpSp>
          <p:nvGrpSpPr>
            <p:cNvPr id="13" name="Group 12">
              <a:extLst>
                <a:ext uri="{FF2B5EF4-FFF2-40B4-BE49-F238E27FC236}">
                  <a16:creationId xmlns="" xmlns:a16="http://schemas.microsoft.com/office/drawing/2014/main" id="{5515D2D2-9395-3C04-986A-77CCBC523BA0}"/>
                </a:ext>
              </a:extLst>
            </p:cNvPr>
            <p:cNvGrpSpPr/>
            <p:nvPr/>
          </p:nvGrpSpPr>
          <p:grpSpPr>
            <a:xfrm>
              <a:off x="818362" y="2613666"/>
              <a:ext cx="591900" cy="511200"/>
              <a:chOff x="713224" y="2272408"/>
              <a:chExt cx="591900" cy="511200"/>
            </a:xfrm>
          </p:grpSpPr>
          <p:sp>
            <p:nvSpPr>
              <p:cNvPr id="14" name="Google Shape;4221;p55">
                <a:extLst>
                  <a:ext uri="{FF2B5EF4-FFF2-40B4-BE49-F238E27FC236}">
                    <a16:creationId xmlns="" xmlns:a16="http://schemas.microsoft.com/office/drawing/2014/main" id="{0DCB7166-2DFD-6EFD-D719-3ABBDA491997}"/>
                  </a:ext>
                </a:extLst>
              </p:cNvPr>
              <p:cNvSpPr/>
              <p:nvPr/>
            </p:nvSpPr>
            <p:spPr>
              <a:xfrm>
                <a:off x="713224" y="2272408"/>
                <a:ext cx="591900" cy="511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nvGrpSpPr>
              <p:cNvPr id="15" name="Google Shape;4229;p55">
                <a:extLst>
                  <a:ext uri="{FF2B5EF4-FFF2-40B4-BE49-F238E27FC236}">
                    <a16:creationId xmlns="" xmlns:a16="http://schemas.microsoft.com/office/drawing/2014/main" id="{11E03D09-F578-578E-52D7-42EA0D5F5830}"/>
                  </a:ext>
                </a:extLst>
              </p:cNvPr>
              <p:cNvGrpSpPr/>
              <p:nvPr/>
            </p:nvGrpSpPr>
            <p:grpSpPr>
              <a:xfrm>
                <a:off x="813633" y="2341343"/>
                <a:ext cx="391082" cy="373330"/>
                <a:chOff x="3541200" y="5354000"/>
                <a:chExt cx="405350" cy="386550"/>
              </a:xfrm>
            </p:grpSpPr>
            <p:sp>
              <p:nvSpPr>
                <p:cNvPr id="16" name="Google Shape;4230;p55">
                  <a:extLst>
                    <a:ext uri="{FF2B5EF4-FFF2-40B4-BE49-F238E27FC236}">
                      <a16:creationId xmlns="" xmlns:a16="http://schemas.microsoft.com/office/drawing/2014/main" id="{CE9DACC0-AFDF-4CD1-EEBE-5E5AFD2888DB}"/>
                    </a:ext>
                  </a:extLst>
                </p:cNvPr>
                <p:cNvSpPr/>
                <p:nvPr/>
              </p:nvSpPr>
              <p:spPr>
                <a:xfrm>
                  <a:off x="3690850" y="5503650"/>
                  <a:ext cx="87175" cy="87725"/>
                </a:xfrm>
                <a:custGeom>
                  <a:avLst/>
                  <a:gdLst/>
                  <a:ahLst/>
                  <a:cxnLst/>
                  <a:rect l="l" t="t" r="r" b="b"/>
                  <a:pathLst>
                    <a:path w="3487" h="3509" extrusionOk="0">
                      <a:moveTo>
                        <a:pt x="1743" y="1"/>
                      </a:moveTo>
                      <a:lnTo>
                        <a:pt x="0" y="1744"/>
                      </a:lnTo>
                      <a:lnTo>
                        <a:pt x="1743" y="3508"/>
                      </a:lnTo>
                      <a:lnTo>
                        <a:pt x="3486" y="1744"/>
                      </a:lnTo>
                      <a:lnTo>
                        <a:pt x="1743" y="1"/>
                      </a:ln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17" name="Google Shape;4231;p55">
                  <a:extLst>
                    <a:ext uri="{FF2B5EF4-FFF2-40B4-BE49-F238E27FC236}">
                      <a16:creationId xmlns="" xmlns:a16="http://schemas.microsoft.com/office/drawing/2014/main" id="{B5B4BBE7-A51E-52B1-020B-827C661B0909}"/>
                    </a:ext>
                  </a:extLst>
                </p:cNvPr>
                <p:cNvSpPr/>
                <p:nvPr/>
              </p:nvSpPr>
              <p:spPr>
                <a:xfrm>
                  <a:off x="3607875" y="5420700"/>
                  <a:ext cx="253625" cy="254150"/>
                </a:xfrm>
                <a:custGeom>
                  <a:avLst/>
                  <a:gdLst/>
                  <a:ahLst/>
                  <a:cxnLst/>
                  <a:rect l="l" t="t" r="r" b="b"/>
                  <a:pathLst>
                    <a:path w="10145" h="10166" extrusionOk="0">
                      <a:moveTo>
                        <a:pt x="7467" y="2196"/>
                      </a:moveTo>
                      <a:cubicBezTo>
                        <a:pt x="7497" y="2196"/>
                        <a:pt x="7529" y="2199"/>
                        <a:pt x="7561" y="2206"/>
                      </a:cubicBezTo>
                      <a:cubicBezTo>
                        <a:pt x="7792" y="2269"/>
                        <a:pt x="7960" y="2479"/>
                        <a:pt x="7939" y="2710"/>
                      </a:cubicBezTo>
                      <a:cubicBezTo>
                        <a:pt x="7914" y="2956"/>
                        <a:pt x="7696" y="3106"/>
                        <a:pt x="7478" y="3106"/>
                      </a:cubicBezTo>
                      <a:cubicBezTo>
                        <a:pt x="7343" y="3106"/>
                        <a:pt x="7209" y="3049"/>
                        <a:pt x="7120" y="2920"/>
                      </a:cubicBezTo>
                      <a:cubicBezTo>
                        <a:pt x="6889" y="2611"/>
                        <a:pt x="7118" y="2196"/>
                        <a:pt x="7467" y="2196"/>
                      </a:cubicBezTo>
                      <a:close/>
                      <a:moveTo>
                        <a:pt x="2661" y="2202"/>
                      </a:moveTo>
                      <a:cubicBezTo>
                        <a:pt x="2848" y="2202"/>
                        <a:pt x="3034" y="2317"/>
                        <a:pt x="3088" y="2521"/>
                      </a:cubicBezTo>
                      <a:cubicBezTo>
                        <a:pt x="3187" y="2817"/>
                        <a:pt x="2970" y="3113"/>
                        <a:pt x="2665" y="3113"/>
                      </a:cubicBezTo>
                      <a:cubicBezTo>
                        <a:pt x="2645" y="3113"/>
                        <a:pt x="2625" y="3111"/>
                        <a:pt x="2605" y="3109"/>
                      </a:cubicBezTo>
                      <a:cubicBezTo>
                        <a:pt x="2227" y="3067"/>
                        <a:pt x="2080" y="2584"/>
                        <a:pt x="2374" y="2311"/>
                      </a:cubicBezTo>
                      <a:cubicBezTo>
                        <a:pt x="2456" y="2236"/>
                        <a:pt x="2559" y="2202"/>
                        <a:pt x="2661" y="2202"/>
                      </a:cubicBezTo>
                      <a:close/>
                      <a:moveTo>
                        <a:pt x="5065" y="2232"/>
                      </a:moveTo>
                      <a:cubicBezTo>
                        <a:pt x="5183" y="2232"/>
                        <a:pt x="5304" y="2279"/>
                        <a:pt x="5398" y="2374"/>
                      </a:cubicBezTo>
                      <a:lnTo>
                        <a:pt x="7771" y="4768"/>
                      </a:lnTo>
                      <a:cubicBezTo>
                        <a:pt x="7960" y="4936"/>
                        <a:pt x="7960" y="5230"/>
                        <a:pt x="7771" y="5398"/>
                      </a:cubicBezTo>
                      <a:lnTo>
                        <a:pt x="5398" y="7792"/>
                      </a:lnTo>
                      <a:cubicBezTo>
                        <a:pt x="5304" y="7876"/>
                        <a:pt x="5183" y="7918"/>
                        <a:pt x="5065" y="7918"/>
                      </a:cubicBezTo>
                      <a:cubicBezTo>
                        <a:pt x="4947" y="7918"/>
                        <a:pt x="4831" y="7876"/>
                        <a:pt x="4747" y="7792"/>
                      </a:cubicBezTo>
                      <a:lnTo>
                        <a:pt x="2353" y="5398"/>
                      </a:lnTo>
                      <a:cubicBezTo>
                        <a:pt x="2185" y="5230"/>
                        <a:pt x="2185" y="4936"/>
                        <a:pt x="2353" y="4768"/>
                      </a:cubicBezTo>
                      <a:lnTo>
                        <a:pt x="4747" y="2374"/>
                      </a:lnTo>
                      <a:cubicBezTo>
                        <a:pt x="4831" y="2279"/>
                        <a:pt x="4947" y="2232"/>
                        <a:pt x="5065" y="2232"/>
                      </a:cubicBezTo>
                      <a:close/>
                      <a:moveTo>
                        <a:pt x="7467" y="7026"/>
                      </a:moveTo>
                      <a:cubicBezTo>
                        <a:pt x="7497" y="7026"/>
                        <a:pt x="7529" y="7029"/>
                        <a:pt x="7561" y="7036"/>
                      </a:cubicBezTo>
                      <a:cubicBezTo>
                        <a:pt x="7792" y="7078"/>
                        <a:pt x="7960" y="7288"/>
                        <a:pt x="7939" y="7519"/>
                      </a:cubicBezTo>
                      <a:cubicBezTo>
                        <a:pt x="7913" y="7780"/>
                        <a:pt x="7693" y="7936"/>
                        <a:pt x="7474" y="7936"/>
                      </a:cubicBezTo>
                      <a:cubicBezTo>
                        <a:pt x="7341" y="7936"/>
                        <a:pt x="7208" y="7878"/>
                        <a:pt x="7120" y="7750"/>
                      </a:cubicBezTo>
                      <a:cubicBezTo>
                        <a:pt x="6889" y="7441"/>
                        <a:pt x="7118" y="7026"/>
                        <a:pt x="7467" y="7026"/>
                      </a:cubicBezTo>
                      <a:close/>
                      <a:moveTo>
                        <a:pt x="2644" y="7043"/>
                      </a:moveTo>
                      <a:cubicBezTo>
                        <a:pt x="2765" y="7043"/>
                        <a:pt x="2888" y="7088"/>
                        <a:pt x="2983" y="7183"/>
                      </a:cubicBezTo>
                      <a:cubicBezTo>
                        <a:pt x="3256" y="7456"/>
                        <a:pt x="3067" y="7939"/>
                        <a:pt x="2647" y="7939"/>
                      </a:cubicBezTo>
                      <a:cubicBezTo>
                        <a:pt x="2332" y="7939"/>
                        <a:pt x="2101" y="7624"/>
                        <a:pt x="2227" y="7309"/>
                      </a:cubicBezTo>
                      <a:cubicBezTo>
                        <a:pt x="2301" y="7136"/>
                        <a:pt x="2470" y="7043"/>
                        <a:pt x="2644" y="7043"/>
                      </a:cubicBezTo>
                      <a:close/>
                      <a:moveTo>
                        <a:pt x="4621" y="1"/>
                      </a:moveTo>
                      <a:cubicBezTo>
                        <a:pt x="2164" y="232"/>
                        <a:pt x="211" y="2164"/>
                        <a:pt x="1" y="4621"/>
                      </a:cubicBezTo>
                      <a:lnTo>
                        <a:pt x="505" y="4621"/>
                      </a:lnTo>
                      <a:cubicBezTo>
                        <a:pt x="1051" y="4663"/>
                        <a:pt x="1051" y="5482"/>
                        <a:pt x="505" y="5545"/>
                      </a:cubicBezTo>
                      <a:lnTo>
                        <a:pt x="1" y="5545"/>
                      </a:lnTo>
                      <a:cubicBezTo>
                        <a:pt x="232" y="7981"/>
                        <a:pt x="2164" y="9934"/>
                        <a:pt x="4621" y="10165"/>
                      </a:cubicBezTo>
                      <a:lnTo>
                        <a:pt x="4621" y="9661"/>
                      </a:lnTo>
                      <a:cubicBezTo>
                        <a:pt x="4621" y="9357"/>
                        <a:pt x="4847" y="9205"/>
                        <a:pt x="5073" y="9205"/>
                      </a:cubicBezTo>
                      <a:cubicBezTo>
                        <a:pt x="5298" y="9205"/>
                        <a:pt x="5524" y="9357"/>
                        <a:pt x="5524" y="9661"/>
                      </a:cubicBezTo>
                      <a:lnTo>
                        <a:pt x="5524" y="10144"/>
                      </a:lnTo>
                      <a:cubicBezTo>
                        <a:pt x="7981" y="9913"/>
                        <a:pt x="9914" y="7981"/>
                        <a:pt x="10145" y="5545"/>
                      </a:cubicBezTo>
                      <a:lnTo>
                        <a:pt x="9662" y="5545"/>
                      </a:lnTo>
                      <a:cubicBezTo>
                        <a:pt x="9095" y="5482"/>
                        <a:pt x="9095" y="4663"/>
                        <a:pt x="9662" y="4621"/>
                      </a:cubicBezTo>
                      <a:lnTo>
                        <a:pt x="10145" y="4621"/>
                      </a:lnTo>
                      <a:cubicBezTo>
                        <a:pt x="9914" y="2164"/>
                        <a:pt x="7981" y="232"/>
                        <a:pt x="5524" y="1"/>
                      </a:cubicBezTo>
                      <a:lnTo>
                        <a:pt x="5524" y="505"/>
                      </a:lnTo>
                      <a:cubicBezTo>
                        <a:pt x="5524" y="799"/>
                        <a:pt x="5298" y="946"/>
                        <a:pt x="5073" y="946"/>
                      </a:cubicBezTo>
                      <a:cubicBezTo>
                        <a:pt x="4847" y="946"/>
                        <a:pt x="4621" y="799"/>
                        <a:pt x="4621" y="505"/>
                      </a:cubicBezTo>
                      <a:lnTo>
                        <a:pt x="4621" y="1"/>
                      </a:ln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18" name="Google Shape;4232;p55">
                  <a:extLst>
                    <a:ext uri="{FF2B5EF4-FFF2-40B4-BE49-F238E27FC236}">
                      <a16:creationId xmlns="" xmlns:a16="http://schemas.microsoft.com/office/drawing/2014/main" id="{21A37D10-E9CA-D5BF-DD2F-9109B9459C69}"/>
                    </a:ext>
                  </a:extLst>
                </p:cNvPr>
                <p:cNvSpPr/>
                <p:nvPr/>
              </p:nvSpPr>
              <p:spPr>
                <a:xfrm>
                  <a:off x="3541200" y="5354000"/>
                  <a:ext cx="405350" cy="386550"/>
                </a:xfrm>
                <a:custGeom>
                  <a:avLst/>
                  <a:gdLst/>
                  <a:ahLst/>
                  <a:cxnLst/>
                  <a:rect l="l" t="t" r="r" b="b"/>
                  <a:pathLst>
                    <a:path w="16214" h="15462" extrusionOk="0">
                      <a:moveTo>
                        <a:pt x="7740" y="1745"/>
                      </a:moveTo>
                      <a:cubicBezTo>
                        <a:pt x="9136" y="1745"/>
                        <a:pt x="10533" y="2228"/>
                        <a:pt x="11657" y="3194"/>
                      </a:cubicBezTo>
                      <a:lnTo>
                        <a:pt x="11909" y="2921"/>
                      </a:lnTo>
                      <a:cubicBezTo>
                        <a:pt x="12009" y="2825"/>
                        <a:pt x="12119" y="2785"/>
                        <a:pt x="12224" y="2785"/>
                      </a:cubicBezTo>
                      <a:cubicBezTo>
                        <a:pt x="12582" y="2785"/>
                        <a:pt x="12884" y="3247"/>
                        <a:pt x="12560" y="3572"/>
                      </a:cubicBezTo>
                      <a:lnTo>
                        <a:pt x="12287" y="3845"/>
                      </a:lnTo>
                      <a:cubicBezTo>
                        <a:pt x="14219" y="6071"/>
                        <a:pt x="14219" y="9410"/>
                        <a:pt x="12287" y="11657"/>
                      </a:cubicBezTo>
                      <a:lnTo>
                        <a:pt x="12560" y="11909"/>
                      </a:lnTo>
                      <a:cubicBezTo>
                        <a:pt x="12912" y="12246"/>
                        <a:pt x="12593" y="12716"/>
                        <a:pt x="12235" y="12716"/>
                      </a:cubicBezTo>
                      <a:cubicBezTo>
                        <a:pt x="12124" y="12716"/>
                        <a:pt x="12008" y="12670"/>
                        <a:pt x="11909" y="12560"/>
                      </a:cubicBezTo>
                      <a:lnTo>
                        <a:pt x="11657" y="12287"/>
                      </a:lnTo>
                      <a:cubicBezTo>
                        <a:pt x="10533" y="13254"/>
                        <a:pt x="9136" y="13737"/>
                        <a:pt x="7740" y="13737"/>
                      </a:cubicBezTo>
                      <a:cubicBezTo>
                        <a:pt x="6343" y="13737"/>
                        <a:pt x="4946" y="13254"/>
                        <a:pt x="3823" y="12287"/>
                      </a:cubicBezTo>
                      <a:lnTo>
                        <a:pt x="3571" y="12560"/>
                      </a:lnTo>
                      <a:cubicBezTo>
                        <a:pt x="3471" y="12670"/>
                        <a:pt x="3356" y="12716"/>
                        <a:pt x="3244" y="12716"/>
                      </a:cubicBezTo>
                      <a:cubicBezTo>
                        <a:pt x="2888" y="12716"/>
                        <a:pt x="2573" y="12246"/>
                        <a:pt x="2941" y="11909"/>
                      </a:cubicBezTo>
                      <a:lnTo>
                        <a:pt x="3193" y="11657"/>
                      </a:lnTo>
                      <a:cubicBezTo>
                        <a:pt x="1261" y="9410"/>
                        <a:pt x="1261" y="6071"/>
                        <a:pt x="3193" y="3845"/>
                      </a:cubicBezTo>
                      <a:lnTo>
                        <a:pt x="2941" y="3572"/>
                      </a:lnTo>
                      <a:cubicBezTo>
                        <a:pt x="2600" y="3247"/>
                        <a:pt x="2911" y="2785"/>
                        <a:pt x="3264" y="2785"/>
                      </a:cubicBezTo>
                      <a:cubicBezTo>
                        <a:pt x="3368" y="2785"/>
                        <a:pt x="3475" y="2825"/>
                        <a:pt x="3571" y="2921"/>
                      </a:cubicBezTo>
                      <a:lnTo>
                        <a:pt x="3823" y="3194"/>
                      </a:lnTo>
                      <a:cubicBezTo>
                        <a:pt x="4946" y="2228"/>
                        <a:pt x="6343" y="1745"/>
                        <a:pt x="7740" y="1745"/>
                      </a:cubicBezTo>
                      <a:close/>
                      <a:moveTo>
                        <a:pt x="7795" y="1"/>
                      </a:moveTo>
                      <a:cubicBezTo>
                        <a:pt x="3821" y="1"/>
                        <a:pt x="1" y="3081"/>
                        <a:pt x="1" y="7730"/>
                      </a:cubicBezTo>
                      <a:cubicBezTo>
                        <a:pt x="1" y="10859"/>
                        <a:pt x="1891" y="13674"/>
                        <a:pt x="4768" y="14871"/>
                      </a:cubicBezTo>
                      <a:cubicBezTo>
                        <a:pt x="5730" y="15268"/>
                        <a:pt x="6739" y="15462"/>
                        <a:pt x="7737" y="15462"/>
                      </a:cubicBezTo>
                      <a:cubicBezTo>
                        <a:pt x="9747" y="15462"/>
                        <a:pt x="11717" y="14678"/>
                        <a:pt x="13190" y="13191"/>
                      </a:cubicBezTo>
                      <a:cubicBezTo>
                        <a:pt x="16214" y="10187"/>
                        <a:pt x="16214" y="5294"/>
                        <a:pt x="13190" y="2270"/>
                      </a:cubicBezTo>
                      <a:cubicBezTo>
                        <a:pt x="11622" y="702"/>
                        <a:pt x="9691" y="1"/>
                        <a:pt x="7795" y="1"/>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grpSp>
        </p:grpSp>
        <p:sp>
          <p:nvSpPr>
            <p:cNvPr id="37" name="TextBox 36">
              <a:extLst>
                <a:ext uri="{FF2B5EF4-FFF2-40B4-BE49-F238E27FC236}">
                  <a16:creationId xmlns="" xmlns:a16="http://schemas.microsoft.com/office/drawing/2014/main" id="{4FC8D917-A5F6-AF65-4BE5-C43A8C572A14}"/>
                </a:ext>
              </a:extLst>
            </p:cNvPr>
            <p:cNvSpPr txBox="1"/>
            <p:nvPr/>
          </p:nvSpPr>
          <p:spPr>
            <a:xfrm>
              <a:off x="1484433" y="2389968"/>
              <a:ext cx="7149352" cy="946365"/>
            </a:xfrm>
            <a:prstGeom prst="rect">
              <a:avLst/>
            </a:prstGeom>
            <a:noFill/>
          </p:spPr>
          <p:txBody>
            <a:bodyPr wrap="square">
              <a:spAutoFit/>
            </a:bodyPr>
            <a:lstStyle/>
            <a:p>
              <a:pPr marL="366175" indent="-366175" algn="just">
                <a:lnSpc>
                  <a:spcPct val="150000"/>
                </a:lnSpc>
                <a:buClr>
                  <a:srgbClr val="3F3F3F"/>
                </a:buClr>
                <a:buFont typeface="+mj-lt"/>
                <a:buAutoNum type="arabicPeriod" startAt="2"/>
              </a:pPr>
              <a:r>
                <a:rPr lang="nl-NL" sz="2700" dirty="0" err="1">
                  <a:ea typeface="Arial" panose="020B0604020202020204" pitchFamily="34" charset="0"/>
                  <a:cs typeface="Arial" panose="020B0604020202020204" pitchFamily="34" charset="0"/>
                </a:rPr>
                <a:t>Quy</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định</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của</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Hiến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pháp</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về</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bản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chất</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của</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Nhà</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nước</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và</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tổ</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chức</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quyền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lực</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chính</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trị</a:t>
              </a:r>
              <a:endParaRPr lang="x-none" sz="2700" dirty="0">
                <a:ea typeface="Arial" panose="020B0604020202020204" pitchFamily="34" charset="0"/>
                <a:cs typeface="Arial" panose="020B0604020202020204" pitchFamily="34" charset="0"/>
              </a:endParaRPr>
            </a:p>
          </p:txBody>
        </p:sp>
      </p:grpSp>
      <p:grpSp>
        <p:nvGrpSpPr>
          <p:cNvPr id="4" name="Group 3">
            <a:extLst>
              <a:ext uri="{FF2B5EF4-FFF2-40B4-BE49-F238E27FC236}">
                <a16:creationId xmlns="" xmlns:a16="http://schemas.microsoft.com/office/drawing/2014/main" id="{02F17738-B9F9-5316-98E3-232B5F120159}"/>
              </a:ext>
            </a:extLst>
          </p:cNvPr>
          <p:cNvGrpSpPr/>
          <p:nvPr/>
        </p:nvGrpSpPr>
        <p:grpSpPr>
          <a:xfrm>
            <a:off x="1106337" y="4710941"/>
            <a:ext cx="10420564" cy="727593"/>
            <a:chOff x="829752" y="3533205"/>
            <a:chExt cx="7815423" cy="545695"/>
          </a:xfrm>
        </p:grpSpPr>
        <p:grpSp>
          <p:nvGrpSpPr>
            <p:cNvPr id="19" name="Group 18">
              <a:extLst>
                <a:ext uri="{FF2B5EF4-FFF2-40B4-BE49-F238E27FC236}">
                  <a16:creationId xmlns="" xmlns:a16="http://schemas.microsoft.com/office/drawing/2014/main" id="{1454952B-67BB-DD45-B53C-CA3DDCBE5189}"/>
                </a:ext>
              </a:extLst>
            </p:cNvPr>
            <p:cNvGrpSpPr/>
            <p:nvPr/>
          </p:nvGrpSpPr>
          <p:grpSpPr>
            <a:xfrm>
              <a:off x="829752" y="3567700"/>
              <a:ext cx="591900" cy="511200"/>
              <a:chOff x="713224" y="3120133"/>
              <a:chExt cx="591900" cy="511200"/>
            </a:xfrm>
          </p:grpSpPr>
          <p:sp>
            <p:nvSpPr>
              <p:cNvPr id="20" name="Google Shape;4222;p55">
                <a:extLst>
                  <a:ext uri="{FF2B5EF4-FFF2-40B4-BE49-F238E27FC236}">
                    <a16:creationId xmlns="" xmlns:a16="http://schemas.microsoft.com/office/drawing/2014/main" id="{0A57948C-D4CF-807F-CD7D-6064C2A73321}"/>
                  </a:ext>
                </a:extLst>
              </p:cNvPr>
              <p:cNvSpPr/>
              <p:nvPr/>
            </p:nvSpPr>
            <p:spPr>
              <a:xfrm>
                <a:off x="713224" y="3120133"/>
                <a:ext cx="591900" cy="511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nvGrpSpPr>
              <p:cNvPr id="21" name="Google Shape;4233;p55">
                <a:extLst>
                  <a:ext uri="{FF2B5EF4-FFF2-40B4-BE49-F238E27FC236}">
                    <a16:creationId xmlns="" xmlns:a16="http://schemas.microsoft.com/office/drawing/2014/main" id="{22DD08C5-6A3E-C8BC-5E6B-4C5D3578EA40}"/>
                  </a:ext>
                </a:extLst>
              </p:cNvPr>
              <p:cNvGrpSpPr/>
              <p:nvPr/>
            </p:nvGrpSpPr>
            <p:grpSpPr>
              <a:xfrm>
                <a:off x="813605" y="3180174"/>
                <a:ext cx="391137" cy="391118"/>
                <a:chOff x="4125575" y="5419500"/>
                <a:chExt cx="294575" cy="295250"/>
              </a:xfrm>
            </p:grpSpPr>
            <p:sp>
              <p:nvSpPr>
                <p:cNvPr id="22" name="Google Shape;4234;p55">
                  <a:extLst>
                    <a:ext uri="{FF2B5EF4-FFF2-40B4-BE49-F238E27FC236}">
                      <a16:creationId xmlns="" xmlns:a16="http://schemas.microsoft.com/office/drawing/2014/main" id="{492E21CD-BE77-E26D-C3BC-987F1050ADF9}"/>
                    </a:ext>
                  </a:extLst>
                </p:cNvPr>
                <p:cNvSpPr/>
                <p:nvPr/>
              </p:nvSpPr>
              <p:spPr>
                <a:xfrm>
                  <a:off x="4125575" y="5419500"/>
                  <a:ext cx="294575" cy="110700"/>
                </a:xfrm>
                <a:custGeom>
                  <a:avLst/>
                  <a:gdLst/>
                  <a:ahLst/>
                  <a:cxnLst/>
                  <a:rect l="l" t="t" r="r" b="b"/>
                  <a:pathLst>
                    <a:path w="11783" h="4428" extrusionOk="0">
                      <a:moveTo>
                        <a:pt x="2209" y="1693"/>
                      </a:moveTo>
                      <a:cubicBezTo>
                        <a:pt x="2523" y="1693"/>
                        <a:pt x="2702" y="2176"/>
                        <a:pt x="2374" y="2359"/>
                      </a:cubicBezTo>
                      <a:lnTo>
                        <a:pt x="1996" y="2548"/>
                      </a:lnTo>
                      <a:cubicBezTo>
                        <a:pt x="1947" y="2568"/>
                        <a:pt x="1900" y="2578"/>
                        <a:pt x="1856" y="2578"/>
                      </a:cubicBezTo>
                      <a:cubicBezTo>
                        <a:pt x="1539" y="2578"/>
                        <a:pt x="1367" y="2102"/>
                        <a:pt x="1681" y="1918"/>
                      </a:cubicBezTo>
                      <a:lnTo>
                        <a:pt x="2059" y="1729"/>
                      </a:lnTo>
                      <a:cubicBezTo>
                        <a:pt x="2111" y="1704"/>
                        <a:pt x="2162" y="1693"/>
                        <a:pt x="2209" y="1693"/>
                      </a:cubicBezTo>
                      <a:close/>
                      <a:moveTo>
                        <a:pt x="335" y="0"/>
                      </a:moveTo>
                      <a:cubicBezTo>
                        <a:pt x="152" y="0"/>
                        <a:pt x="1" y="155"/>
                        <a:pt x="1" y="343"/>
                      </a:cubicBezTo>
                      <a:lnTo>
                        <a:pt x="1" y="2968"/>
                      </a:lnTo>
                      <a:cubicBezTo>
                        <a:pt x="1" y="3073"/>
                        <a:pt x="64" y="3199"/>
                        <a:pt x="169" y="3262"/>
                      </a:cubicBezTo>
                      <a:cubicBezTo>
                        <a:pt x="1471" y="3997"/>
                        <a:pt x="1681" y="4144"/>
                        <a:pt x="2290" y="4312"/>
                      </a:cubicBezTo>
                      <a:lnTo>
                        <a:pt x="2815" y="2863"/>
                      </a:lnTo>
                      <a:cubicBezTo>
                        <a:pt x="2836" y="2779"/>
                        <a:pt x="2878" y="2737"/>
                        <a:pt x="2920" y="2695"/>
                      </a:cubicBezTo>
                      <a:lnTo>
                        <a:pt x="3655" y="2149"/>
                      </a:lnTo>
                      <a:cubicBezTo>
                        <a:pt x="3727" y="2101"/>
                        <a:pt x="3798" y="2080"/>
                        <a:pt x="3865" y="2080"/>
                      </a:cubicBezTo>
                      <a:cubicBezTo>
                        <a:pt x="4151" y="2080"/>
                        <a:pt x="4347" y="2457"/>
                        <a:pt x="4075" y="2695"/>
                      </a:cubicBezTo>
                      <a:lnTo>
                        <a:pt x="3424" y="3178"/>
                      </a:lnTo>
                      <a:lnTo>
                        <a:pt x="2983" y="4417"/>
                      </a:lnTo>
                      <a:cubicBezTo>
                        <a:pt x="3077" y="4424"/>
                        <a:pt x="3172" y="4428"/>
                        <a:pt x="3266" y="4428"/>
                      </a:cubicBezTo>
                      <a:cubicBezTo>
                        <a:pt x="3738" y="4428"/>
                        <a:pt x="4204" y="4340"/>
                        <a:pt x="4642" y="4165"/>
                      </a:cubicBezTo>
                      <a:cubicBezTo>
                        <a:pt x="5041" y="3997"/>
                        <a:pt x="5461" y="3850"/>
                        <a:pt x="5902" y="3787"/>
                      </a:cubicBezTo>
                      <a:lnTo>
                        <a:pt x="6490" y="2107"/>
                      </a:lnTo>
                      <a:cubicBezTo>
                        <a:pt x="6552" y="1968"/>
                        <a:pt x="6670" y="1908"/>
                        <a:pt x="6790" y="1908"/>
                      </a:cubicBezTo>
                      <a:cubicBezTo>
                        <a:pt x="6996" y="1908"/>
                        <a:pt x="7208" y="2085"/>
                        <a:pt x="7141" y="2338"/>
                      </a:cubicBezTo>
                      <a:lnTo>
                        <a:pt x="6616" y="3787"/>
                      </a:lnTo>
                      <a:cubicBezTo>
                        <a:pt x="11152" y="4384"/>
                        <a:pt x="11408" y="4418"/>
                        <a:pt x="11453" y="4418"/>
                      </a:cubicBezTo>
                      <a:cubicBezTo>
                        <a:pt x="11458" y="4418"/>
                        <a:pt x="11460" y="4417"/>
                        <a:pt x="11467" y="4417"/>
                      </a:cubicBezTo>
                      <a:cubicBezTo>
                        <a:pt x="11635" y="4396"/>
                        <a:pt x="11782" y="4249"/>
                        <a:pt x="11782" y="4081"/>
                      </a:cubicBezTo>
                      <a:lnTo>
                        <a:pt x="11782" y="1120"/>
                      </a:lnTo>
                      <a:cubicBezTo>
                        <a:pt x="11782" y="994"/>
                        <a:pt x="11698" y="868"/>
                        <a:pt x="11593" y="805"/>
                      </a:cubicBezTo>
                      <a:cubicBezTo>
                        <a:pt x="11425" y="742"/>
                        <a:pt x="11278" y="658"/>
                        <a:pt x="11110" y="595"/>
                      </a:cubicBezTo>
                      <a:lnTo>
                        <a:pt x="9661" y="1729"/>
                      </a:lnTo>
                      <a:lnTo>
                        <a:pt x="10165" y="2149"/>
                      </a:lnTo>
                      <a:cubicBezTo>
                        <a:pt x="10476" y="2378"/>
                        <a:pt x="10239" y="2785"/>
                        <a:pt x="9960" y="2785"/>
                      </a:cubicBezTo>
                      <a:cubicBezTo>
                        <a:pt x="9881" y="2785"/>
                        <a:pt x="9799" y="2753"/>
                        <a:pt x="9724" y="2674"/>
                      </a:cubicBezTo>
                      <a:lnTo>
                        <a:pt x="9115" y="2149"/>
                      </a:lnTo>
                      <a:lnTo>
                        <a:pt x="8674" y="2485"/>
                      </a:lnTo>
                      <a:cubicBezTo>
                        <a:pt x="8602" y="2544"/>
                        <a:pt x="8528" y="2569"/>
                        <a:pt x="8458" y="2569"/>
                      </a:cubicBezTo>
                      <a:cubicBezTo>
                        <a:pt x="8180" y="2569"/>
                        <a:pt x="7969" y="2174"/>
                        <a:pt x="8254" y="1939"/>
                      </a:cubicBezTo>
                      <a:cubicBezTo>
                        <a:pt x="9136" y="1246"/>
                        <a:pt x="8464" y="1771"/>
                        <a:pt x="10333" y="322"/>
                      </a:cubicBezTo>
                      <a:cubicBezTo>
                        <a:pt x="9706" y="142"/>
                        <a:pt x="9061" y="53"/>
                        <a:pt x="8414" y="53"/>
                      </a:cubicBezTo>
                      <a:cubicBezTo>
                        <a:pt x="7848" y="53"/>
                        <a:pt x="7280" y="121"/>
                        <a:pt x="6721" y="259"/>
                      </a:cubicBezTo>
                      <a:cubicBezTo>
                        <a:pt x="6259" y="385"/>
                        <a:pt x="5776" y="469"/>
                        <a:pt x="5314" y="511"/>
                      </a:cubicBezTo>
                      <a:lnTo>
                        <a:pt x="5314" y="1666"/>
                      </a:lnTo>
                      <a:cubicBezTo>
                        <a:pt x="5293" y="1876"/>
                        <a:pt x="5130" y="1981"/>
                        <a:pt x="4967" y="1981"/>
                      </a:cubicBezTo>
                      <a:cubicBezTo>
                        <a:pt x="4805" y="1981"/>
                        <a:pt x="4642" y="1876"/>
                        <a:pt x="4621" y="1666"/>
                      </a:cubicBezTo>
                      <a:lnTo>
                        <a:pt x="4621" y="553"/>
                      </a:lnTo>
                      <a:cubicBezTo>
                        <a:pt x="4519" y="556"/>
                        <a:pt x="4417" y="558"/>
                        <a:pt x="4315" y="558"/>
                      </a:cubicBezTo>
                      <a:cubicBezTo>
                        <a:pt x="3803" y="558"/>
                        <a:pt x="3284" y="514"/>
                        <a:pt x="2794" y="427"/>
                      </a:cubicBezTo>
                      <a:lnTo>
                        <a:pt x="400" y="7"/>
                      </a:lnTo>
                      <a:cubicBezTo>
                        <a:pt x="378" y="2"/>
                        <a:pt x="356" y="0"/>
                        <a:pt x="335" y="0"/>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23" name="Google Shape;4235;p55">
                  <a:extLst>
                    <a:ext uri="{FF2B5EF4-FFF2-40B4-BE49-F238E27FC236}">
                      <a16:creationId xmlns="" xmlns:a16="http://schemas.microsoft.com/office/drawing/2014/main" id="{C5A9D41A-5B68-C00C-7543-DCDB133900DD}"/>
                    </a:ext>
                  </a:extLst>
                </p:cNvPr>
                <p:cNvSpPr/>
                <p:nvPr/>
              </p:nvSpPr>
              <p:spPr>
                <a:xfrm>
                  <a:off x="4142900" y="5534125"/>
                  <a:ext cx="116050" cy="180625"/>
                </a:xfrm>
                <a:custGeom>
                  <a:avLst/>
                  <a:gdLst/>
                  <a:ahLst/>
                  <a:cxnLst/>
                  <a:rect l="l" t="t" r="r" b="b"/>
                  <a:pathLst>
                    <a:path w="4642" h="7225" extrusionOk="0">
                      <a:moveTo>
                        <a:pt x="2453" y="4662"/>
                      </a:moveTo>
                      <a:cubicBezTo>
                        <a:pt x="2567" y="4662"/>
                        <a:pt x="2682" y="4718"/>
                        <a:pt x="2752" y="4851"/>
                      </a:cubicBezTo>
                      <a:lnTo>
                        <a:pt x="2941" y="5229"/>
                      </a:lnTo>
                      <a:cubicBezTo>
                        <a:pt x="3025" y="5397"/>
                        <a:pt x="2941" y="5607"/>
                        <a:pt x="2773" y="5691"/>
                      </a:cubicBezTo>
                      <a:cubicBezTo>
                        <a:pt x="2723" y="5717"/>
                        <a:pt x="2669" y="5729"/>
                        <a:pt x="2616" y="5729"/>
                      </a:cubicBezTo>
                      <a:cubicBezTo>
                        <a:pt x="2491" y="5729"/>
                        <a:pt x="2370" y="5662"/>
                        <a:pt x="2311" y="5544"/>
                      </a:cubicBezTo>
                      <a:lnTo>
                        <a:pt x="2122" y="5166"/>
                      </a:lnTo>
                      <a:cubicBezTo>
                        <a:pt x="1996" y="4886"/>
                        <a:pt x="2224" y="4662"/>
                        <a:pt x="2453" y="4662"/>
                      </a:cubicBezTo>
                      <a:close/>
                      <a:moveTo>
                        <a:pt x="421" y="0"/>
                      </a:moveTo>
                      <a:lnTo>
                        <a:pt x="652" y="1218"/>
                      </a:lnTo>
                      <a:lnTo>
                        <a:pt x="2269" y="2100"/>
                      </a:lnTo>
                      <a:lnTo>
                        <a:pt x="2479" y="1533"/>
                      </a:lnTo>
                      <a:cubicBezTo>
                        <a:pt x="2547" y="1381"/>
                        <a:pt x="2673" y="1317"/>
                        <a:pt x="2798" y="1317"/>
                      </a:cubicBezTo>
                      <a:cubicBezTo>
                        <a:pt x="3019" y="1317"/>
                        <a:pt x="3237" y="1517"/>
                        <a:pt x="3130" y="1785"/>
                      </a:cubicBezTo>
                      <a:lnTo>
                        <a:pt x="2752" y="2709"/>
                      </a:lnTo>
                      <a:cubicBezTo>
                        <a:pt x="2705" y="2849"/>
                        <a:pt x="2568" y="2931"/>
                        <a:pt x="2423" y="2931"/>
                      </a:cubicBezTo>
                      <a:cubicBezTo>
                        <a:pt x="2371" y="2931"/>
                        <a:pt x="2318" y="2920"/>
                        <a:pt x="2269" y="2898"/>
                      </a:cubicBezTo>
                      <a:lnTo>
                        <a:pt x="799" y="2100"/>
                      </a:lnTo>
                      <a:lnTo>
                        <a:pt x="946" y="3024"/>
                      </a:lnTo>
                      <a:cubicBezTo>
                        <a:pt x="1093" y="3822"/>
                        <a:pt x="988" y="4641"/>
                        <a:pt x="673" y="5376"/>
                      </a:cubicBezTo>
                      <a:lnTo>
                        <a:pt x="106" y="6742"/>
                      </a:lnTo>
                      <a:cubicBezTo>
                        <a:pt x="1" y="6973"/>
                        <a:pt x="169" y="7225"/>
                        <a:pt x="421" y="7225"/>
                      </a:cubicBezTo>
                      <a:lnTo>
                        <a:pt x="3739" y="7225"/>
                      </a:lnTo>
                      <a:cubicBezTo>
                        <a:pt x="3886" y="7225"/>
                        <a:pt x="4033" y="7120"/>
                        <a:pt x="4075" y="6952"/>
                      </a:cubicBezTo>
                      <a:cubicBezTo>
                        <a:pt x="4327" y="5733"/>
                        <a:pt x="4495" y="4515"/>
                        <a:pt x="4579" y="3276"/>
                      </a:cubicBezTo>
                      <a:lnTo>
                        <a:pt x="4579" y="3276"/>
                      </a:lnTo>
                      <a:lnTo>
                        <a:pt x="3361" y="4011"/>
                      </a:lnTo>
                      <a:cubicBezTo>
                        <a:pt x="3290" y="4064"/>
                        <a:pt x="3218" y="4086"/>
                        <a:pt x="3150" y="4086"/>
                      </a:cubicBezTo>
                      <a:cubicBezTo>
                        <a:pt x="2840" y="4086"/>
                        <a:pt x="2624" y="3613"/>
                        <a:pt x="3004" y="3423"/>
                      </a:cubicBezTo>
                      <a:lnTo>
                        <a:pt x="4621" y="2436"/>
                      </a:lnTo>
                      <a:cubicBezTo>
                        <a:pt x="4642" y="1638"/>
                        <a:pt x="4642" y="861"/>
                        <a:pt x="4600" y="84"/>
                      </a:cubicBezTo>
                      <a:lnTo>
                        <a:pt x="4201" y="231"/>
                      </a:lnTo>
                      <a:cubicBezTo>
                        <a:pt x="3672" y="428"/>
                        <a:pt x="3121" y="526"/>
                        <a:pt x="2571" y="526"/>
                      </a:cubicBezTo>
                      <a:cubicBezTo>
                        <a:pt x="1832" y="526"/>
                        <a:pt x="1095" y="349"/>
                        <a:pt x="421" y="0"/>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24" name="Google Shape;4236;p55">
                  <a:extLst>
                    <a:ext uri="{FF2B5EF4-FFF2-40B4-BE49-F238E27FC236}">
                      <a16:creationId xmlns="" xmlns:a16="http://schemas.microsoft.com/office/drawing/2014/main" id="{5EA414EC-792F-435B-1918-400FEE3A38AA}"/>
                    </a:ext>
                  </a:extLst>
                </p:cNvPr>
                <p:cNvSpPr/>
                <p:nvPr/>
              </p:nvSpPr>
              <p:spPr>
                <a:xfrm>
                  <a:off x="4272050" y="5535700"/>
                  <a:ext cx="146000" cy="179050"/>
                </a:xfrm>
                <a:custGeom>
                  <a:avLst/>
                  <a:gdLst/>
                  <a:ahLst/>
                  <a:cxnLst/>
                  <a:rect l="l" t="t" r="r" b="b"/>
                  <a:pathLst>
                    <a:path w="5840" h="7162" extrusionOk="0">
                      <a:moveTo>
                        <a:pt x="2809" y="3851"/>
                      </a:moveTo>
                      <a:cubicBezTo>
                        <a:pt x="2941" y="3851"/>
                        <a:pt x="3073" y="3925"/>
                        <a:pt x="3130" y="4095"/>
                      </a:cubicBezTo>
                      <a:lnTo>
                        <a:pt x="3298" y="4641"/>
                      </a:lnTo>
                      <a:cubicBezTo>
                        <a:pt x="3361" y="4767"/>
                        <a:pt x="3319" y="4914"/>
                        <a:pt x="3235" y="4998"/>
                      </a:cubicBezTo>
                      <a:lnTo>
                        <a:pt x="2479" y="5733"/>
                      </a:lnTo>
                      <a:cubicBezTo>
                        <a:pt x="2416" y="5796"/>
                        <a:pt x="2332" y="5839"/>
                        <a:pt x="2248" y="5839"/>
                      </a:cubicBezTo>
                      <a:cubicBezTo>
                        <a:pt x="1933" y="5839"/>
                        <a:pt x="1786" y="5460"/>
                        <a:pt x="1996" y="5250"/>
                      </a:cubicBezTo>
                      <a:lnTo>
                        <a:pt x="2584" y="4662"/>
                      </a:lnTo>
                      <a:lnTo>
                        <a:pt x="2479" y="4305"/>
                      </a:lnTo>
                      <a:cubicBezTo>
                        <a:pt x="2389" y="4035"/>
                        <a:pt x="2599" y="3851"/>
                        <a:pt x="2809" y="3851"/>
                      </a:cubicBezTo>
                      <a:close/>
                      <a:moveTo>
                        <a:pt x="2017" y="0"/>
                      </a:moveTo>
                      <a:lnTo>
                        <a:pt x="2017" y="0"/>
                      </a:lnTo>
                      <a:cubicBezTo>
                        <a:pt x="2038" y="294"/>
                        <a:pt x="2017" y="588"/>
                        <a:pt x="1996" y="882"/>
                      </a:cubicBezTo>
                      <a:lnTo>
                        <a:pt x="3067" y="2142"/>
                      </a:lnTo>
                      <a:cubicBezTo>
                        <a:pt x="3240" y="2410"/>
                        <a:pt x="3025" y="2689"/>
                        <a:pt x="2782" y="2689"/>
                      </a:cubicBezTo>
                      <a:cubicBezTo>
                        <a:pt x="2701" y="2689"/>
                        <a:pt x="2616" y="2657"/>
                        <a:pt x="2542" y="2583"/>
                      </a:cubicBezTo>
                      <a:lnTo>
                        <a:pt x="1870" y="1806"/>
                      </a:lnTo>
                      <a:cubicBezTo>
                        <a:pt x="1786" y="2184"/>
                        <a:pt x="1681" y="2583"/>
                        <a:pt x="1534" y="2940"/>
                      </a:cubicBezTo>
                      <a:lnTo>
                        <a:pt x="85" y="6700"/>
                      </a:lnTo>
                      <a:cubicBezTo>
                        <a:pt x="1" y="6910"/>
                        <a:pt x="169" y="7162"/>
                        <a:pt x="421" y="7162"/>
                      </a:cubicBezTo>
                      <a:lnTo>
                        <a:pt x="2836" y="7162"/>
                      </a:lnTo>
                      <a:lnTo>
                        <a:pt x="2836" y="6238"/>
                      </a:lnTo>
                      <a:cubicBezTo>
                        <a:pt x="2857" y="6028"/>
                        <a:pt x="3020" y="5923"/>
                        <a:pt x="3183" y="5923"/>
                      </a:cubicBezTo>
                      <a:cubicBezTo>
                        <a:pt x="3346" y="5923"/>
                        <a:pt x="3508" y="6028"/>
                        <a:pt x="3529" y="6238"/>
                      </a:cubicBezTo>
                      <a:lnTo>
                        <a:pt x="3529" y="7162"/>
                      </a:lnTo>
                      <a:lnTo>
                        <a:pt x="4831" y="7162"/>
                      </a:lnTo>
                      <a:cubicBezTo>
                        <a:pt x="5062" y="7162"/>
                        <a:pt x="5230" y="6952"/>
                        <a:pt x="5167" y="6721"/>
                      </a:cubicBezTo>
                      <a:lnTo>
                        <a:pt x="4621" y="4704"/>
                      </a:lnTo>
                      <a:cubicBezTo>
                        <a:pt x="4327" y="3675"/>
                        <a:pt x="4642" y="2583"/>
                        <a:pt x="5398" y="1848"/>
                      </a:cubicBezTo>
                      <a:lnTo>
                        <a:pt x="4054" y="1743"/>
                      </a:lnTo>
                      <a:cubicBezTo>
                        <a:pt x="3865" y="1722"/>
                        <a:pt x="3718" y="1554"/>
                        <a:pt x="3739" y="1365"/>
                      </a:cubicBezTo>
                      <a:cubicBezTo>
                        <a:pt x="3759" y="1188"/>
                        <a:pt x="3907" y="1048"/>
                        <a:pt x="4081" y="1048"/>
                      </a:cubicBezTo>
                      <a:cubicBezTo>
                        <a:pt x="4093" y="1048"/>
                        <a:pt x="4105" y="1049"/>
                        <a:pt x="4117" y="1050"/>
                      </a:cubicBezTo>
                      <a:lnTo>
                        <a:pt x="5839" y="1197"/>
                      </a:lnTo>
                      <a:cubicBezTo>
                        <a:pt x="5839" y="1092"/>
                        <a:pt x="5839" y="1008"/>
                        <a:pt x="5797" y="924"/>
                      </a:cubicBezTo>
                      <a:lnTo>
                        <a:pt x="5629" y="483"/>
                      </a:lnTo>
                      <a:lnTo>
                        <a:pt x="2017" y="0"/>
                      </a:ln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grpSp>
        </p:grpSp>
        <p:sp>
          <p:nvSpPr>
            <p:cNvPr id="38" name="TextBox 37">
              <a:extLst>
                <a:ext uri="{FF2B5EF4-FFF2-40B4-BE49-F238E27FC236}">
                  <a16:creationId xmlns="" xmlns:a16="http://schemas.microsoft.com/office/drawing/2014/main" id="{0201A293-F92A-6DD2-9646-58FFE71B3F9A}"/>
                </a:ext>
              </a:extLst>
            </p:cNvPr>
            <p:cNvSpPr txBox="1"/>
            <p:nvPr/>
          </p:nvSpPr>
          <p:spPr>
            <a:xfrm>
              <a:off x="1495823" y="3533205"/>
              <a:ext cx="7149352" cy="478930"/>
            </a:xfrm>
            <a:prstGeom prst="rect">
              <a:avLst/>
            </a:prstGeom>
            <a:noFill/>
          </p:spPr>
          <p:txBody>
            <a:bodyPr wrap="square">
              <a:spAutoFit/>
            </a:bodyPr>
            <a:lstStyle/>
            <a:p>
              <a:pPr marL="366175" indent="-366175" algn="just">
                <a:lnSpc>
                  <a:spcPct val="150000"/>
                </a:lnSpc>
                <a:buClr>
                  <a:srgbClr val="3F3F3F"/>
                </a:buClr>
                <a:buFont typeface="+mj-lt"/>
                <a:buAutoNum type="arabicPeriod" startAt="3"/>
              </a:pPr>
              <a:r>
                <a:rPr lang="nl-NL" sz="2700" dirty="0" err="1">
                  <a:ea typeface="Arial" panose="020B0604020202020204" pitchFamily="34" charset="0"/>
                  <a:cs typeface="Arial" panose="020B0604020202020204" pitchFamily="34" charset="0"/>
                </a:rPr>
                <a:t>Quy</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định</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của</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Hiến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pháp</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về</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đường</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lối</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đối</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ngoại</a:t>
              </a:r>
              <a:endParaRPr lang="x-none" sz="2700" dirty="0">
                <a:ea typeface="Arial" panose="020B0604020202020204" pitchFamily="34" charset="0"/>
                <a:cs typeface="Arial" panose="020B0604020202020204" pitchFamily="34" charset="0"/>
              </a:endParaRPr>
            </a:p>
          </p:txBody>
        </p:sp>
      </p:grpSp>
      <p:grpSp>
        <p:nvGrpSpPr>
          <p:cNvPr id="5" name="Group 4">
            <a:extLst>
              <a:ext uri="{FF2B5EF4-FFF2-40B4-BE49-F238E27FC236}">
                <a16:creationId xmlns="" xmlns:a16="http://schemas.microsoft.com/office/drawing/2014/main" id="{A60293FA-52D0-DAAD-06F2-8A5B69D0F190}"/>
              </a:ext>
            </a:extLst>
          </p:cNvPr>
          <p:cNvGrpSpPr/>
          <p:nvPr/>
        </p:nvGrpSpPr>
        <p:grpSpPr>
          <a:xfrm>
            <a:off x="1106337" y="5815819"/>
            <a:ext cx="10865429" cy="729869"/>
            <a:chOff x="829752" y="4361860"/>
            <a:chExt cx="8149072" cy="547401"/>
          </a:xfrm>
        </p:grpSpPr>
        <p:grpSp>
          <p:nvGrpSpPr>
            <p:cNvPr id="25" name="Group 24">
              <a:extLst>
                <a:ext uri="{FF2B5EF4-FFF2-40B4-BE49-F238E27FC236}">
                  <a16:creationId xmlns="" xmlns:a16="http://schemas.microsoft.com/office/drawing/2014/main" id="{8136BA20-C972-F9EF-320D-0F9DC72E9D03}"/>
                </a:ext>
              </a:extLst>
            </p:cNvPr>
            <p:cNvGrpSpPr/>
            <p:nvPr/>
          </p:nvGrpSpPr>
          <p:grpSpPr>
            <a:xfrm>
              <a:off x="829752" y="4398061"/>
              <a:ext cx="591900" cy="511200"/>
              <a:chOff x="713224" y="3967858"/>
              <a:chExt cx="591900" cy="511200"/>
            </a:xfrm>
          </p:grpSpPr>
          <p:sp>
            <p:nvSpPr>
              <p:cNvPr id="26" name="Google Shape;4223;p55">
                <a:extLst>
                  <a:ext uri="{FF2B5EF4-FFF2-40B4-BE49-F238E27FC236}">
                    <a16:creationId xmlns="" xmlns:a16="http://schemas.microsoft.com/office/drawing/2014/main" id="{0649EB1B-43DA-A090-9EA7-127BE4BD0AA2}"/>
                  </a:ext>
                </a:extLst>
              </p:cNvPr>
              <p:cNvSpPr/>
              <p:nvPr/>
            </p:nvSpPr>
            <p:spPr>
              <a:xfrm>
                <a:off x="713224" y="3967858"/>
                <a:ext cx="591900" cy="511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nvGrpSpPr>
              <p:cNvPr id="27" name="Google Shape;4237;p55">
                <a:extLst>
                  <a:ext uri="{FF2B5EF4-FFF2-40B4-BE49-F238E27FC236}">
                    <a16:creationId xmlns="" xmlns:a16="http://schemas.microsoft.com/office/drawing/2014/main" id="{E20F2A22-91D6-F66C-2AC6-8EA6FF338C31}"/>
                  </a:ext>
                </a:extLst>
              </p:cNvPr>
              <p:cNvGrpSpPr/>
              <p:nvPr/>
            </p:nvGrpSpPr>
            <p:grpSpPr>
              <a:xfrm>
                <a:off x="871130" y="4027899"/>
                <a:ext cx="276088" cy="391118"/>
                <a:chOff x="4571075" y="5354575"/>
                <a:chExt cx="329500" cy="464125"/>
              </a:xfrm>
            </p:grpSpPr>
            <p:sp>
              <p:nvSpPr>
                <p:cNvPr id="28" name="Google Shape;4238;p55">
                  <a:extLst>
                    <a:ext uri="{FF2B5EF4-FFF2-40B4-BE49-F238E27FC236}">
                      <a16:creationId xmlns="" xmlns:a16="http://schemas.microsoft.com/office/drawing/2014/main" id="{79C88143-0396-35B8-866E-58AF685E1323}"/>
                    </a:ext>
                  </a:extLst>
                </p:cNvPr>
                <p:cNvSpPr/>
                <p:nvPr/>
              </p:nvSpPr>
              <p:spPr>
                <a:xfrm>
                  <a:off x="4590250" y="5661825"/>
                  <a:ext cx="282475" cy="41900"/>
                </a:xfrm>
                <a:custGeom>
                  <a:avLst/>
                  <a:gdLst/>
                  <a:ahLst/>
                  <a:cxnLst/>
                  <a:rect l="l" t="t" r="r" b="b"/>
                  <a:pathLst>
                    <a:path w="11299" h="1676" extrusionOk="0">
                      <a:moveTo>
                        <a:pt x="5657" y="1"/>
                      </a:moveTo>
                      <a:cubicBezTo>
                        <a:pt x="4851" y="1"/>
                        <a:pt x="4043" y="48"/>
                        <a:pt x="3234" y="142"/>
                      </a:cubicBezTo>
                      <a:cubicBezTo>
                        <a:pt x="2247" y="289"/>
                        <a:pt x="1281" y="562"/>
                        <a:pt x="378" y="962"/>
                      </a:cubicBezTo>
                      <a:cubicBezTo>
                        <a:pt x="0" y="1109"/>
                        <a:pt x="126" y="1676"/>
                        <a:pt x="525" y="1676"/>
                      </a:cubicBezTo>
                      <a:lnTo>
                        <a:pt x="10774" y="1676"/>
                      </a:lnTo>
                      <a:cubicBezTo>
                        <a:pt x="11194" y="1676"/>
                        <a:pt x="11299" y="1109"/>
                        <a:pt x="10921" y="962"/>
                      </a:cubicBezTo>
                      <a:cubicBezTo>
                        <a:pt x="10018" y="562"/>
                        <a:pt x="9052" y="289"/>
                        <a:pt x="8065" y="142"/>
                      </a:cubicBezTo>
                      <a:cubicBezTo>
                        <a:pt x="7267" y="48"/>
                        <a:pt x="6463" y="1"/>
                        <a:pt x="5657" y="1"/>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29" name="Google Shape;4239;p55">
                  <a:extLst>
                    <a:ext uri="{FF2B5EF4-FFF2-40B4-BE49-F238E27FC236}">
                      <a16:creationId xmlns="" xmlns:a16="http://schemas.microsoft.com/office/drawing/2014/main" id="{E92BB1CF-4A03-FADF-DDD0-6C573D143331}"/>
                    </a:ext>
                  </a:extLst>
                </p:cNvPr>
                <p:cNvSpPr/>
                <p:nvPr/>
              </p:nvSpPr>
              <p:spPr>
                <a:xfrm>
                  <a:off x="4686850" y="5558800"/>
                  <a:ext cx="89275" cy="77725"/>
                </a:xfrm>
                <a:custGeom>
                  <a:avLst/>
                  <a:gdLst/>
                  <a:ahLst/>
                  <a:cxnLst/>
                  <a:rect l="l" t="t" r="r" b="b"/>
                  <a:pathLst>
                    <a:path w="3571" h="3109" extrusionOk="0">
                      <a:moveTo>
                        <a:pt x="1786" y="0"/>
                      </a:moveTo>
                      <a:cubicBezTo>
                        <a:pt x="945" y="861"/>
                        <a:pt x="0" y="2100"/>
                        <a:pt x="0" y="2709"/>
                      </a:cubicBezTo>
                      <a:cubicBezTo>
                        <a:pt x="0" y="2835"/>
                        <a:pt x="21" y="2961"/>
                        <a:pt x="42" y="3108"/>
                      </a:cubicBezTo>
                      <a:cubicBezTo>
                        <a:pt x="620" y="3056"/>
                        <a:pt x="1203" y="3030"/>
                        <a:pt x="1786" y="3030"/>
                      </a:cubicBezTo>
                      <a:cubicBezTo>
                        <a:pt x="2368" y="3030"/>
                        <a:pt x="2951" y="3056"/>
                        <a:pt x="3529" y="3108"/>
                      </a:cubicBezTo>
                      <a:cubicBezTo>
                        <a:pt x="3550" y="2961"/>
                        <a:pt x="3571" y="2835"/>
                        <a:pt x="3571" y="2709"/>
                      </a:cubicBezTo>
                      <a:cubicBezTo>
                        <a:pt x="3571" y="2079"/>
                        <a:pt x="2626" y="861"/>
                        <a:pt x="1786" y="0"/>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30" name="Google Shape;4240;p55">
                  <a:extLst>
                    <a:ext uri="{FF2B5EF4-FFF2-40B4-BE49-F238E27FC236}">
                      <a16:creationId xmlns="" xmlns:a16="http://schemas.microsoft.com/office/drawing/2014/main" id="{CEDE4509-DB21-07FB-FBFA-0AE7E20805DC}"/>
                    </a:ext>
                  </a:extLst>
                </p:cNvPr>
                <p:cNvSpPr/>
                <p:nvPr/>
              </p:nvSpPr>
              <p:spPr>
                <a:xfrm>
                  <a:off x="4571075" y="5354575"/>
                  <a:ext cx="329500" cy="293500"/>
                </a:xfrm>
                <a:custGeom>
                  <a:avLst/>
                  <a:gdLst/>
                  <a:ahLst/>
                  <a:cxnLst/>
                  <a:rect l="l" t="t" r="r" b="b"/>
                  <a:pathLst>
                    <a:path w="13180" h="11740" extrusionOk="0">
                      <a:moveTo>
                        <a:pt x="6998" y="1"/>
                      </a:moveTo>
                      <a:cubicBezTo>
                        <a:pt x="6952" y="1"/>
                        <a:pt x="6905" y="7"/>
                        <a:pt x="6858" y="20"/>
                      </a:cubicBezTo>
                      <a:cubicBezTo>
                        <a:pt x="6039" y="293"/>
                        <a:pt x="5324" y="756"/>
                        <a:pt x="4736" y="1386"/>
                      </a:cubicBezTo>
                      <a:cubicBezTo>
                        <a:pt x="4148" y="1974"/>
                        <a:pt x="3749" y="2709"/>
                        <a:pt x="3539" y="3528"/>
                      </a:cubicBezTo>
                      <a:cubicBezTo>
                        <a:pt x="2804" y="2646"/>
                        <a:pt x="1838" y="2289"/>
                        <a:pt x="725" y="2079"/>
                      </a:cubicBezTo>
                      <a:cubicBezTo>
                        <a:pt x="685" y="2070"/>
                        <a:pt x="646" y="2066"/>
                        <a:pt x="608" y="2066"/>
                      </a:cubicBezTo>
                      <a:cubicBezTo>
                        <a:pt x="263" y="2066"/>
                        <a:pt x="0" y="2391"/>
                        <a:pt x="95" y="2751"/>
                      </a:cubicBezTo>
                      <a:cubicBezTo>
                        <a:pt x="662" y="4683"/>
                        <a:pt x="662" y="8085"/>
                        <a:pt x="662" y="8127"/>
                      </a:cubicBezTo>
                      <a:lnTo>
                        <a:pt x="641" y="8127"/>
                      </a:lnTo>
                      <a:cubicBezTo>
                        <a:pt x="641" y="9450"/>
                        <a:pt x="1103" y="10731"/>
                        <a:pt x="1943" y="11739"/>
                      </a:cubicBezTo>
                      <a:cubicBezTo>
                        <a:pt x="2468" y="11592"/>
                        <a:pt x="3035" y="11466"/>
                        <a:pt x="3602" y="11382"/>
                      </a:cubicBezTo>
                      <a:cubicBezTo>
                        <a:pt x="3560" y="11214"/>
                        <a:pt x="3560" y="11046"/>
                        <a:pt x="3560" y="10857"/>
                      </a:cubicBezTo>
                      <a:cubicBezTo>
                        <a:pt x="3560" y="10206"/>
                        <a:pt x="3980" y="9366"/>
                        <a:pt x="4841" y="8295"/>
                      </a:cubicBezTo>
                      <a:cubicBezTo>
                        <a:pt x="5219" y="7833"/>
                        <a:pt x="5618" y="7392"/>
                        <a:pt x="6039" y="6993"/>
                      </a:cubicBezTo>
                      <a:cubicBezTo>
                        <a:pt x="6144" y="6888"/>
                        <a:pt x="6280" y="6835"/>
                        <a:pt x="6417" y="6835"/>
                      </a:cubicBezTo>
                      <a:cubicBezTo>
                        <a:pt x="6553" y="6835"/>
                        <a:pt x="6690" y="6888"/>
                        <a:pt x="6795" y="6993"/>
                      </a:cubicBezTo>
                      <a:cubicBezTo>
                        <a:pt x="7215" y="7392"/>
                        <a:pt x="7614" y="7833"/>
                        <a:pt x="7992" y="8295"/>
                      </a:cubicBezTo>
                      <a:cubicBezTo>
                        <a:pt x="8874" y="9345"/>
                        <a:pt x="9294" y="10206"/>
                        <a:pt x="9294" y="10857"/>
                      </a:cubicBezTo>
                      <a:cubicBezTo>
                        <a:pt x="9294" y="11046"/>
                        <a:pt x="9273" y="11214"/>
                        <a:pt x="9231" y="11382"/>
                      </a:cubicBezTo>
                      <a:cubicBezTo>
                        <a:pt x="9798" y="11466"/>
                        <a:pt x="10365" y="11592"/>
                        <a:pt x="10911" y="11739"/>
                      </a:cubicBezTo>
                      <a:cubicBezTo>
                        <a:pt x="11730" y="10731"/>
                        <a:pt x="12192" y="9450"/>
                        <a:pt x="12192" y="8127"/>
                      </a:cubicBezTo>
                      <a:cubicBezTo>
                        <a:pt x="12192" y="8085"/>
                        <a:pt x="12192" y="5355"/>
                        <a:pt x="12969" y="4053"/>
                      </a:cubicBezTo>
                      <a:cubicBezTo>
                        <a:pt x="13179" y="3675"/>
                        <a:pt x="12927" y="3213"/>
                        <a:pt x="12507" y="3213"/>
                      </a:cubicBezTo>
                      <a:cubicBezTo>
                        <a:pt x="12487" y="3212"/>
                        <a:pt x="12467" y="3212"/>
                        <a:pt x="12447" y="3212"/>
                      </a:cubicBezTo>
                      <a:cubicBezTo>
                        <a:pt x="11189" y="3212"/>
                        <a:pt x="10040" y="3860"/>
                        <a:pt x="9399" y="4935"/>
                      </a:cubicBezTo>
                      <a:cubicBezTo>
                        <a:pt x="8559" y="4242"/>
                        <a:pt x="7929" y="3276"/>
                        <a:pt x="7635" y="2226"/>
                      </a:cubicBezTo>
                      <a:cubicBezTo>
                        <a:pt x="7509" y="1701"/>
                        <a:pt x="7467" y="1176"/>
                        <a:pt x="7530" y="650"/>
                      </a:cubicBezTo>
                      <a:cubicBezTo>
                        <a:pt x="7585" y="302"/>
                        <a:pt x="7319" y="1"/>
                        <a:pt x="6998" y="1"/>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31" name="Google Shape;4241;p55">
                  <a:extLst>
                    <a:ext uri="{FF2B5EF4-FFF2-40B4-BE49-F238E27FC236}">
                      <a16:creationId xmlns="" xmlns:a16="http://schemas.microsoft.com/office/drawing/2014/main" id="{76436D54-49B8-A230-A322-AC827022EB47}"/>
                    </a:ext>
                  </a:extLst>
                </p:cNvPr>
                <p:cNvSpPr/>
                <p:nvPr/>
              </p:nvSpPr>
              <p:spPr>
                <a:xfrm>
                  <a:off x="4789225" y="5384425"/>
                  <a:ext cx="51475" cy="52575"/>
                </a:xfrm>
                <a:custGeom>
                  <a:avLst/>
                  <a:gdLst/>
                  <a:ahLst/>
                  <a:cxnLst/>
                  <a:rect l="l" t="t" r="r" b="b"/>
                  <a:pathLst>
                    <a:path w="2059" h="2103" extrusionOk="0">
                      <a:moveTo>
                        <a:pt x="885" y="0"/>
                      </a:moveTo>
                      <a:cubicBezTo>
                        <a:pt x="701" y="0"/>
                        <a:pt x="525" y="94"/>
                        <a:pt x="421" y="276"/>
                      </a:cubicBezTo>
                      <a:cubicBezTo>
                        <a:pt x="295" y="465"/>
                        <a:pt x="169" y="654"/>
                        <a:pt x="1" y="843"/>
                      </a:cubicBezTo>
                      <a:cubicBezTo>
                        <a:pt x="148" y="1284"/>
                        <a:pt x="358" y="1725"/>
                        <a:pt x="631" y="2103"/>
                      </a:cubicBezTo>
                      <a:cubicBezTo>
                        <a:pt x="1051" y="1725"/>
                        <a:pt x="1534" y="1431"/>
                        <a:pt x="2059" y="1242"/>
                      </a:cubicBezTo>
                      <a:cubicBezTo>
                        <a:pt x="1891" y="801"/>
                        <a:pt x="1597" y="402"/>
                        <a:pt x="1219" y="108"/>
                      </a:cubicBezTo>
                      <a:cubicBezTo>
                        <a:pt x="1115" y="36"/>
                        <a:pt x="999" y="0"/>
                        <a:pt x="885" y="0"/>
                      </a:cubicBez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sp>
              <p:nvSpPr>
                <p:cNvPr id="32" name="Google Shape;4242;p55">
                  <a:extLst>
                    <a:ext uri="{FF2B5EF4-FFF2-40B4-BE49-F238E27FC236}">
                      <a16:creationId xmlns="" xmlns:a16="http://schemas.microsoft.com/office/drawing/2014/main" id="{1689905C-B796-74BF-1E4A-0DA0AD3D60C2}"/>
                    </a:ext>
                  </a:extLst>
                </p:cNvPr>
                <p:cNvSpPr/>
                <p:nvPr/>
              </p:nvSpPr>
              <p:spPr>
                <a:xfrm>
                  <a:off x="4627525" y="5731000"/>
                  <a:ext cx="207925" cy="87700"/>
                </a:xfrm>
                <a:custGeom>
                  <a:avLst/>
                  <a:gdLst/>
                  <a:ahLst/>
                  <a:cxnLst/>
                  <a:rect l="l" t="t" r="r" b="b"/>
                  <a:pathLst>
                    <a:path w="8317" h="3508" extrusionOk="0">
                      <a:moveTo>
                        <a:pt x="0" y="1"/>
                      </a:moveTo>
                      <a:lnTo>
                        <a:pt x="756" y="1954"/>
                      </a:lnTo>
                      <a:cubicBezTo>
                        <a:pt x="819" y="2164"/>
                        <a:pt x="1029" y="2311"/>
                        <a:pt x="1260" y="2311"/>
                      </a:cubicBezTo>
                      <a:lnTo>
                        <a:pt x="2457" y="2311"/>
                      </a:lnTo>
                      <a:lnTo>
                        <a:pt x="2457" y="2962"/>
                      </a:lnTo>
                      <a:cubicBezTo>
                        <a:pt x="2457" y="3277"/>
                        <a:pt x="2688" y="3508"/>
                        <a:pt x="3003" y="3508"/>
                      </a:cubicBezTo>
                      <a:lnTo>
                        <a:pt x="5314" y="3508"/>
                      </a:lnTo>
                      <a:cubicBezTo>
                        <a:pt x="5629" y="3508"/>
                        <a:pt x="5860" y="3277"/>
                        <a:pt x="5860" y="2962"/>
                      </a:cubicBezTo>
                      <a:lnTo>
                        <a:pt x="5860" y="2311"/>
                      </a:lnTo>
                      <a:lnTo>
                        <a:pt x="7057" y="2311"/>
                      </a:lnTo>
                      <a:cubicBezTo>
                        <a:pt x="7288" y="2311"/>
                        <a:pt x="7498" y="2164"/>
                        <a:pt x="7582" y="1954"/>
                      </a:cubicBezTo>
                      <a:lnTo>
                        <a:pt x="8317" y="1"/>
                      </a:lnTo>
                      <a:close/>
                    </a:path>
                  </a:pathLst>
                </a:custGeom>
                <a:solidFill>
                  <a:schemeClr val="lt2"/>
                </a:solidFill>
                <a:ln>
                  <a:noFill/>
                </a:ln>
              </p:spPr>
              <p:txBody>
                <a:bodyPr spcFirstLastPara="1" wrap="square" lIns="91425" tIns="91425" rIns="91425" bIns="91425" anchor="ctr" anchorCtr="0">
                  <a:noAutofit/>
                </a:bodyPr>
                <a:lstStyle/>
                <a:p>
                  <a:pPr>
                    <a:spcBef>
                      <a:spcPts val="0"/>
                    </a:spcBef>
                    <a:spcAft>
                      <a:spcPts val="0"/>
                    </a:spcAft>
                  </a:pPr>
                  <a:endParaRPr/>
                </a:p>
              </p:txBody>
            </p:sp>
          </p:grpSp>
        </p:grpSp>
        <p:sp>
          <p:nvSpPr>
            <p:cNvPr id="39" name="TextBox 38">
              <a:extLst>
                <a:ext uri="{FF2B5EF4-FFF2-40B4-BE49-F238E27FC236}">
                  <a16:creationId xmlns="" xmlns:a16="http://schemas.microsoft.com/office/drawing/2014/main" id="{4E788A4F-7AC6-EBAA-98F5-E0EA82433962}"/>
                </a:ext>
              </a:extLst>
            </p:cNvPr>
            <p:cNvSpPr txBox="1"/>
            <p:nvPr/>
          </p:nvSpPr>
          <p:spPr>
            <a:xfrm>
              <a:off x="1484433" y="4361860"/>
              <a:ext cx="7494391" cy="536685"/>
            </a:xfrm>
            <a:prstGeom prst="rect">
              <a:avLst/>
            </a:prstGeom>
            <a:noFill/>
          </p:spPr>
          <p:txBody>
            <a:bodyPr wrap="square">
              <a:spAutoFit/>
            </a:bodyPr>
            <a:lstStyle/>
            <a:p>
              <a:pPr marL="366175" indent="-366175" algn="just">
                <a:lnSpc>
                  <a:spcPct val="150000"/>
                </a:lnSpc>
                <a:buClr>
                  <a:srgbClr val="3F3F3F"/>
                </a:buClr>
                <a:buFont typeface="+mj-lt"/>
                <a:buAutoNum type="arabicPeriod" startAt="4"/>
              </a:pPr>
              <a:r>
                <a:rPr lang="nl-NL" sz="2700" dirty="0" err="1">
                  <a:ea typeface="Arial" panose="020B0604020202020204" pitchFamily="34" charset="0"/>
                  <a:cs typeface="Arial" panose="020B0604020202020204" pitchFamily="34" charset="0"/>
                </a:rPr>
                <a:t>Thực</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hiện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nghĩa</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vụ</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tuân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theo</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Hiến</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pháp</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về</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chế</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độ</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chính</a:t>
              </a:r>
              <a:r>
                <a:rPr lang="nl-NL" sz="2700" dirty="0">
                  <a:ea typeface="Arial" panose="020B0604020202020204" pitchFamily="34" charset="0"/>
                  <a:cs typeface="Arial" panose="020B0604020202020204" pitchFamily="34" charset="0"/>
                </a:rPr>
                <a:t> </a:t>
              </a:r>
              <a:r>
                <a:rPr lang="nl-NL" sz="2700" dirty="0" err="1">
                  <a:ea typeface="Arial" panose="020B0604020202020204" pitchFamily="34" charset="0"/>
                  <a:cs typeface="Arial" panose="020B0604020202020204" pitchFamily="34" charset="0"/>
                </a:rPr>
                <a:t>trị</a:t>
              </a:r>
              <a:endParaRPr lang="x-none" sz="2700" dirty="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0331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Scale>
                                      <p:cBhvr>
                                        <p:cTn id="7"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3"/>
                                        </p:tgtEl>
                                        <p:attrNameLst>
                                          <p:attrName>ppt_x</p:attrName>
                                          <p:attrName>ppt_y</p:attrName>
                                        </p:attrNameLst>
                                      </p:cBhvr>
                                    </p:animMotion>
                                    <p:animEffect transition="in" filter="fade">
                                      <p:cBhvr>
                                        <p:cTn id="9" dur="500"/>
                                        <p:tgtEl>
                                          <p:spTgt spid="33"/>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right)">
                                      <p:cBhvr>
                                        <p:cTn id="14" dur="500"/>
                                        <p:tgtEl>
                                          <p:spTgt spid="2"/>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right)">
                                      <p:cBhvr>
                                        <p:cTn id="19" dur="500"/>
                                        <p:tgtEl>
                                          <p:spTgt spid="3"/>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ppt_x</p:attrName>
                                        </p:attrNameLst>
                                      </p:cBhvr>
                                      <p:tavLst>
                                        <p:tav tm="0">
                                          <p:val>
                                            <p:strVal val="#ppt_x-#ppt_w*1.125000"/>
                                          </p:val>
                                        </p:tav>
                                        <p:tav tm="100000">
                                          <p:val>
                                            <p:strVal val="#ppt_x"/>
                                          </p:val>
                                        </p:tav>
                                      </p:tavLst>
                                    </p:anim>
                                    <p:animEffect transition="in" filter="wipe(right)">
                                      <p:cBhvr>
                                        <p:cTn id="24" dur="500"/>
                                        <p:tgtEl>
                                          <p:spTgt spid="4"/>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69"/>
        <p:cNvGrpSpPr/>
        <p:nvPr/>
      </p:nvGrpSpPr>
      <p:grpSpPr>
        <a:xfrm>
          <a:off x="0" y="0"/>
          <a:ext cx="0" cy="0"/>
          <a:chOff x="0" y="0"/>
          <a:chExt cx="0" cy="0"/>
        </a:xfrm>
      </p:grpSpPr>
      <p:sp>
        <p:nvSpPr>
          <p:cNvPr id="7" name="TextBox 6">
            <a:extLst>
              <a:ext uri="{FF2B5EF4-FFF2-40B4-BE49-F238E27FC236}">
                <a16:creationId xmlns:a16="http://schemas.microsoft.com/office/drawing/2014/main" xmlns="" id="{86A6A459-8B8C-BF80-22A8-009A5318897D}"/>
              </a:ext>
            </a:extLst>
          </p:cNvPr>
          <p:cNvSpPr txBox="1"/>
          <p:nvPr/>
        </p:nvSpPr>
        <p:spPr>
          <a:xfrm>
            <a:off x="1097281" y="532503"/>
            <a:ext cx="9991898" cy="3077762"/>
          </a:xfrm>
          <a:prstGeom prst="rect">
            <a:avLst/>
          </a:prstGeom>
          <a:noFill/>
        </p:spPr>
        <p:txBody>
          <a:bodyPr wrap="square" lIns="121917" tIns="60958" rIns="121917" bIns="60958">
            <a:spAutoFit/>
          </a:bodyPr>
          <a:lstStyle/>
          <a:p>
            <a:pPr algn="just">
              <a:lnSpc>
                <a:spcPct val="150000"/>
              </a:lnSpc>
              <a:spcBef>
                <a:spcPts val="400"/>
              </a:spcBef>
              <a:spcAft>
                <a:spcPts val="400"/>
              </a:spcAft>
            </a:pPr>
            <a:r>
              <a:rPr lang="vi-VN" sz="3200" dirty="0">
                <a:latin typeface="Times New Roman" pitchFamily="18" charset="0"/>
                <a:ea typeface="Calibri" panose="020F0502020204030204" pitchFamily="34" charset="0"/>
                <a:cs typeface="Times New Roman" pitchFamily="18" charset="0"/>
              </a:rPr>
              <a:t>- </a:t>
            </a:r>
            <a:r>
              <a:rPr lang="nl-NL" sz="3200" dirty="0">
                <a:latin typeface="Times New Roman" pitchFamily="18" charset="0"/>
                <a:ea typeface="Calibri" panose="020F0502020204030204" pitchFamily="34" charset="0"/>
                <a:cs typeface="Times New Roman" pitchFamily="18" charset="0"/>
              </a:rPr>
              <a:t>Hiến pháp năm 2013 khẳng định</a:t>
            </a:r>
            <a:r>
              <a:rPr lang="vi-VN" sz="3200" dirty="0" smtClean="0">
                <a:latin typeface="Times New Roman" pitchFamily="18" charset="0"/>
                <a:ea typeface="Calibri" panose="020F0502020204030204" pitchFamily="34" charset="0"/>
                <a:cs typeface="Times New Roman" pitchFamily="18" charset="0"/>
              </a:rPr>
              <a:t>:</a:t>
            </a:r>
            <a:r>
              <a:rPr lang="en-US" sz="3200" dirty="0">
                <a:latin typeface="Times New Roman" pitchFamily="18" charset="0"/>
                <a:ea typeface="Calibri" panose="020F0502020204030204" pitchFamily="34" charset="0"/>
                <a:cs typeface="Times New Roman" pitchFamily="18" charset="0"/>
              </a:rPr>
              <a:t> </a:t>
            </a:r>
            <a:r>
              <a:rPr lang="vi-VN" sz="3200" dirty="0" smtClean="0">
                <a:latin typeface="Times New Roman" pitchFamily="18" charset="0"/>
                <a:ea typeface="Calibri" panose="020F0502020204030204" pitchFamily="34" charset="0"/>
                <a:cs typeface="Times New Roman" pitchFamily="18" charset="0"/>
              </a:rPr>
              <a:t>Nước</a:t>
            </a:r>
            <a:r>
              <a:rPr lang="nl-NL" sz="3200" dirty="0" smtClean="0">
                <a:latin typeface="Times New Roman" pitchFamily="18" charset="0"/>
                <a:ea typeface="Calibri" panose="020F0502020204030204" pitchFamily="34" charset="0"/>
                <a:cs typeface="Times New Roman" pitchFamily="18" charset="0"/>
              </a:rPr>
              <a:t> </a:t>
            </a:r>
            <a:r>
              <a:rPr lang="nl-NL" sz="3200" dirty="0">
                <a:latin typeface="Times New Roman" pitchFamily="18" charset="0"/>
                <a:ea typeface="Calibri" panose="020F0502020204030204" pitchFamily="34" charset="0"/>
                <a:cs typeface="Times New Roman" pitchFamily="18" charset="0"/>
              </a:rPr>
              <a:t>Cộng hoà xã hội chủ nghĩa Việt Nam là một </a:t>
            </a:r>
            <a:r>
              <a:rPr lang="nl-NL" sz="3200" dirty="0" smtClean="0">
                <a:latin typeface="Times New Roman" pitchFamily="18" charset="0"/>
                <a:ea typeface="Calibri" panose="020F0502020204030204" pitchFamily="34" charset="0"/>
                <a:cs typeface="Times New Roman" pitchFamily="18" charset="0"/>
              </a:rPr>
              <a:t>nước </a:t>
            </a:r>
            <a:r>
              <a:rPr lang="nl-NL" sz="3200" b="1" dirty="0" smtClean="0">
                <a:latin typeface="Times New Roman" pitchFamily="18" charset="0"/>
                <a:ea typeface="Calibri" panose="020F0502020204030204" pitchFamily="34" charset="0"/>
                <a:cs typeface="Times New Roman" pitchFamily="18" charset="0"/>
              </a:rPr>
              <a:t>độc </a:t>
            </a:r>
            <a:r>
              <a:rPr lang="nl-NL" sz="3200" b="1" dirty="0">
                <a:latin typeface="Times New Roman" pitchFamily="18" charset="0"/>
                <a:ea typeface="Calibri" panose="020F0502020204030204" pitchFamily="34" charset="0"/>
                <a:cs typeface="Times New Roman" pitchFamily="18" charset="0"/>
              </a:rPr>
              <a:t>lập</a:t>
            </a:r>
            <a:r>
              <a:rPr lang="nl-NL" sz="3200" dirty="0">
                <a:latin typeface="Times New Roman" pitchFamily="18" charset="0"/>
                <a:ea typeface="Calibri" panose="020F0502020204030204" pitchFamily="34" charset="0"/>
                <a:cs typeface="Times New Roman" pitchFamily="18" charset="0"/>
              </a:rPr>
              <a:t>, </a:t>
            </a:r>
            <a:r>
              <a:rPr lang="nl-NL" sz="3200" b="1" dirty="0">
                <a:latin typeface="Times New Roman" pitchFamily="18" charset="0"/>
                <a:ea typeface="Calibri" panose="020F0502020204030204" pitchFamily="34" charset="0"/>
                <a:cs typeface="Times New Roman" pitchFamily="18" charset="0"/>
              </a:rPr>
              <a:t>có chủ quyền</a:t>
            </a:r>
            <a:r>
              <a:rPr lang="nl-NL" sz="3200" dirty="0">
                <a:latin typeface="Times New Roman" pitchFamily="18" charset="0"/>
                <a:ea typeface="Calibri" panose="020F0502020204030204" pitchFamily="34" charset="0"/>
                <a:cs typeface="Times New Roman" pitchFamily="18" charset="0"/>
              </a:rPr>
              <a:t>, </a:t>
            </a:r>
            <a:r>
              <a:rPr lang="nl-NL" sz="3200" b="1" dirty="0">
                <a:latin typeface="Times New Roman" pitchFamily="18" charset="0"/>
                <a:ea typeface="Calibri" panose="020F0502020204030204" pitchFamily="34" charset="0"/>
                <a:cs typeface="Times New Roman" pitchFamily="18" charset="0"/>
              </a:rPr>
              <a:t>thống nhất </a:t>
            </a:r>
            <a:r>
              <a:rPr lang="nl-NL" sz="3200" dirty="0">
                <a:latin typeface="Times New Roman" pitchFamily="18" charset="0"/>
                <a:ea typeface="Calibri" panose="020F0502020204030204" pitchFamily="34" charset="0"/>
                <a:cs typeface="Times New Roman" pitchFamily="18" charset="0"/>
              </a:rPr>
              <a:t>và </a:t>
            </a:r>
            <a:r>
              <a:rPr lang="nl-NL" sz="3200" b="1" dirty="0">
                <a:latin typeface="Times New Roman" pitchFamily="18" charset="0"/>
                <a:ea typeface="Calibri" panose="020F0502020204030204" pitchFamily="34" charset="0"/>
                <a:cs typeface="Times New Roman" pitchFamily="18" charset="0"/>
              </a:rPr>
              <a:t>toàn vẹn lãnh thổ</a:t>
            </a:r>
            <a:r>
              <a:rPr lang="nl-NL" sz="3200" dirty="0">
                <a:latin typeface="Times New Roman" pitchFamily="18" charset="0"/>
                <a:ea typeface="Calibri" panose="020F0502020204030204" pitchFamily="34" charset="0"/>
                <a:cs typeface="Times New Roman" pitchFamily="18" charset="0"/>
              </a:rPr>
              <a:t>, bao gồm </a:t>
            </a:r>
            <a:r>
              <a:rPr lang="nl-NL" sz="3200" b="1" dirty="0">
                <a:latin typeface="Times New Roman" pitchFamily="18" charset="0"/>
                <a:ea typeface="Calibri" panose="020F0502020204030204" pitchFamily="34" charset="0"/>
                <a:cs typeface="Times New Roman" pitchFamily="18" charset="0"/>
              </a:rPr>
              <a:t>đất liền, hải đảo, vùng biển và vùng </a:t>
            </a:r>
            <a:r>
              <a:rPr lang="nl-NL" sz="3200" b="1" dirty="0" smtClean="0">
                <a:latin typeface="Times New Roman" pitchFamily="18" charset="0"/>
                <a:ea typeface="Calibri" panose="020F0502020204030204" pitchFamily="34" charset="0"/>
                <a:cs typeface="Times New Roman" pitchFamily="18" charset="0"/>
              </a:rPr>
              <a:t>trời</a:t>
            </a:r>
            <a:r>
              <a:rPr lang="nl-NL" sz="3200" dirty="0" smtClean="0">
                <a:latin typeface="Times New Roman" pitchFamily="18" charset="0"/>
                <a:ea typeface="Calibri" panose="020F0502020204030204" pitchFamily="34" charset="0"/>
                <a:cs typeface="Times New Roman" pitchFamily="18" charset="0"/>
              </a:rPr>
              <a:t> (Điều 1, HP 2013). </a:t>
            </a:r>
            <a:endParaRPr lang="x-none" sz="3200" dirty="0">
              <a:latin typeface="Times New Roman" pitchFamily="18" charset="0"/>
              <a:ea typeface="Calibri" panose="020F0502020204030204" pitchFamily="34" charset="0"/>
              <a:cs typeface="Times New Roman" pitchFamily="18" charset="0"/>
            </a:endParaRPr>
          </a:p>
        </p:txBody>
      </p:sp>
      <p:pic>
        <p:nvPicPr>
          <p:cNvPr id="4" name="Picture 8"/>
          <p:cNvPicPr>
            <a:picLocks noChangeAspect="1"/>
          </p:cNvPicPr>
          <p:nvPr/>
        </p:nvPicPr>
        <p:blipFill>
          <a:blip r:embed="rId3"/>
          <a:srcRect/>
          <a:stretch>
            <a:fillRect/>
          </a:stretch>
        </p:blipFill>
        <p:spPr>
          <a:xfrm>
            <a:off x="145242" y="3680990"/>
            <a:ext cx="2462183" cy="3177010"/>
          </a:xfrm>
          <a:prstGeom prst="rect">
            <a:avLst/>
          </a:prstGeom>
        </p:spPr>
      </p:pic>
      <p:pic>
        <p:nvPicPr>
          <p:cNvPr id="1026" name="Picture 2" descr="Nhận thức và đấu tranh trước những âm mưu, thủ đoạn chống phá của các thế  lực thù địch trong giai đoạn hiện 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186" y="3642742"/>
            <a:ext cx="48768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957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7">
                                            <p:txEl>
                                              <p:pRg st="0" end="0"/>
                                            </p:txEl>
                                          </p:spTgt>
                                        </p:tgtEl>
                                      </p:cBhvr>
                                    </p:animEffect>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1782</Words>
  <Application>Microsoft Office PowerPoint</Application>
  <PresentationFormat>Custom</PresentationFormat>
  <Paragraphs>99</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Tran Thi My (IEC-QNI-iSC)</dc:creator>
  <cp:lastModifiedBy>Windows User</cp:lastModifiedBy>
  <cp:revision>59</cp:revision>
  <dcterms:created xsi:type="dcterms:W3CDTF">2020-09-08T15:37:00Z</dcterms:created>
  <dcterms:modified xsi:type="dcterms:W3CDTF">2025-02-16T02:50:34Z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3A342DA4F78646D683D3DA4273B28A29</vt:lpwstr>
  </property>
  <property fmtid="{D5CDD505-2E9C-101B-9397-08002B2CF9AE}" pid="3" name="KSOProductBuildVer">
    <vt:lpwstr>1033-11.2.0.11486</vt:lpwstr>
  </property>
</Properties>
</file>