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9" r:id="rId3"/>
    <p:sldId id="258" r:id="rId4"/>
    <p:sldId id="260" r:id="rId5"/>
    <p:sldId id="261" r:id="rId6"/>
    <p:sldId id="256" r:id="rId7"/>
    <p:sldId id="262" r:id="rId8"/>
    <p:sldId id="263" r:id="rId9"/>
    <p:sldId id="264" r:id="rId10"/>
    <p:sldId id="267" r:id="rId11"/>
    <p:sldId id="265" r:id="rId12"/>
    <p:sldId id="266" r:id="rId13"/>
    <p:sldId id="268" r:id="rId14"/>
    <p:sldId id="282" r:id="rId15"/>
    <p:sldId id="284" r:id="rId16"/>
    <p:sldId id="285" r:id="rId17"/>
    <p:sldId id="286" r:id="rId18"/>
    <p:sldId id="287" r:id="rId19"/>
    <p:sldId id="288" r:id="rId20"/>
    <p:sldId id="289" r:id="rId21"/>
    <p:sldId id="290" r:id="rId22"/>
    <p:sldId id="294" r:id="rId23"/>
    <p:sldId id="295" r:id="rId24"/>
    <p:sldId id="296" r:id="rId25"/>
    <p:sldId id="292" r:id="rId26"/>
    <p:sldId id="293"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702" autoAdjust="0"/>
  </p:normalViewPr>
  <p:slideViewPr>
    <p:cSldViewPr snapToGrid="0">
      <p:cViewPr varScale="1">
        <p:scale>
          <a:sx n="55" d="100"/>
          <a:sy n="55" d="100"/>
        </p:scale>
        <p:origin x="10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58BD2-3B4D-48CE-863C-07715559DCEC}"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1601B-C64C-42AE-9544-81A91404B39F}" type="slidenum">
              <a:rPr lang="en-US" smtClean="0"/>
              <a:t>‹#›</a:t>
            </a:fld>
            <a:endParaRPr lang="en-US"/>
          </a:p>
        </p:txBody>
      </p:sp>
    </p:spTree>
    <p:extLst>
      <p:ext uri="{BB962C8B-B14F-4D97-AF65-F5344CB8AC3E}">
        <p14:creationId xmlns:p14="http://schemas.microsoft.com/office/powerpoint/2010/main" val="368865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86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05F511CE-7A25-484D-B8DA-A1203B143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33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190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95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966b42add8_4_1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966b42add8_4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2761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113efd2e847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113efd2e847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418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FB2E-007F-05EC-C5FA-F3C56C77F13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510EF-DCFA-69D0-C43D-37F962BD11F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3539300-63A8-F443-8417-8A23A72E185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3E01964-B5A6-BD6A-0955-0FF5D71417D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AB5DB5A-F210-5807-E7F4-E890502021F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023EF81-015E-E0FE-94DC-FB24328ED7F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0D6B212-3F5D-B55D-A5EE-72C202FB030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4488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505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39196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0617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EC1BC0-5979-4B29-B04E-5C6B2611D3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3166154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C1BC0-5979-4B29-B04E-5C6B2611D3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305173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C1BC0-5979-4B29-B04E-5C6B2611D3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1449414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57"/>
        <p:cNvGrpSpPr/>
        <p:nvPr/>
      </p:nvGrpSpPr>
      <p:grpSpPr>
        <a:xfrm>
          <a:off x="0" y="0"/>
          <a:ext cx="0" cy="0"/>
          <a:chOff x="0" y="0"/>
          <a:chExt cx="0" cy="0"/>
        </a:xfrm>
      </p:grpSpPr>
      <p:pic>
        <p:nvPicPr>
          <p:cNvPr id="58" name="Google Shape;58;p11"/>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
        <p:nvSpPr>
          <p:cNvPr id="59" name="Google Shape;59;p11"/>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11"/>
          <p:cNvSpPr txBox="1">
            <a:spLocks noGrp="1"/>
          </p:cNvSpPr>
          <p:nvPr>
            <p:ph type="body" idx="1"/>
          </p:nvPr>
        </p:nvSpPr>
        <p:spPr>
          <a:xfrm>
            <a:off x="952200" y="4380284"/>
            <a:ext cx="10287600" cy="485200"/>
          </a:xfrm>
          <a:prstGeom prst="rect">
            <a:avLst/>
          </a:prstGeom>
        </p:spPr>
        <p:txBody>
          <a:bodyPr spcFirstLastPara="1" wrap="square" lIns="91425" tIns="91425" rIns="91425" bIns="91425" anchor="t" anchorCtr="0">
            <a:noAutofit/>
          </a:bodyPr>
          <a:lstStyle>
            <a:lvl1pPr marL="609585" lvl="0" indent="-457189" algn="ctr" rtl="0">
              <a:lnSpc>
                <a:spcPct val="100000"/>
              </a:lnSpc>
              <a:spcBef>
                <a:spcPts val="0"/>
              </a:spcBef>
              <a:spcAft>
                <a:spcPts val="0"/>
              </a:spcAft>
              <a:buSzPts val="1800"/>
              <a:buChar char="●"/>
              <a:defRPr sz="2267"/>
            </a:lvl1pPr>
            <a:lvl2pPr marL="1219170" lvl="1" indent="-457189" algn="ctr" rtl="0">
              <a:spcBef>
                <a:spcPts val="0"/>
              </a:spcBef>
              <a:spcAft>
                <a:spcPts val="0"/>
              </a:spcAft>
              <a:buSzPts val="1800"/>
              <a:buChar char="○"/>
              <a:defRPr/>
            </a:lvl2pPr>
            <a:lvl3pPr marL="1828754" lvl="2" indent="-457189" algn="ctr" rtl="0">
              <a:spcBef>
                <a:spcPts val="2133"/>
              </a:spcBef>
              <a:spcAft>
                <a:spcPts val="0"/>
              </a:spcAft>
              <a:buSzPts val="1800"/>
              <a:buChar char="■"/>
              <a:defRPr/>
            </a:lvl3pPr>
            <a:lvl4pPr marL="2438339" lvl="3" indent="-457189" algn="ctr" rtl="0">
              <a:spcBef>
                <a:spcPts val="2133"/>
              </a:spcBef>
              <a:spcAft>
                <a:spcPts val="0"/>
              </a:spcAft>
              <a:buSzPts val="1800"/>
              <a:buChar char="●"/>
              <a:defRPr/>
            </a:lvl4pPr>
            <a:lvl5pPr marL="3047924" lvl="4" indent="-457189" algn="ctr" rtl="0">
              <a:spcBef>
                <a:spcPts val="2133"/>
              </a:spcBef>
              <a:spcAft>
                <a:spcPts val="0"/>
              </a:spcAft>
              <a:buSzPts val="1800"/>
              <a:buChar char="○"/>
              <a:defRPr/>
            </a:lvl5pPr>
            <a:lvl6pPr marL="3657509" lvl="5" indent="-457189" algn="ctr" rtl="0">
              <a:spcBef>
                <a:spcPts val="2133"/>
              </a:spcBef>
              <a:spcAft>
                <a:spcPts val="0"/>
              </a:spcAft>
              <a:buSzPts val="1800"/>
              <a:buChar char="■"/>
              <a:defRPr/>
            </a:lvl6pPr>
            <a:lvl7pPr marL="4267093" lvl="6" indent="-457189" algn="ctr" rtl="0">
              <a:spcBef>
                <a:spcPts val="2133"/>
              </a:spcBef>
              <a:spcAft>
                <a:spcPts val="0"/>
              </a:spcAft>
              <a:buSzPts val="1800"/>
              <a:buChar char="●"/>
              <a:defRPr/>
            </a:lvl7pPr>
            <a:lvl8pPr marL="4876678" lvl="7" indent="-457189" algn="ctr" rtl="0">
              <a:spcBef>
                <a:spcPts val="2133"/>
              </a:spcBef>
              <a:spcAft>
                <a:spcPts val="0"/>
              </a:spcAft>
              <a:buSzPts val="1800"/>
              <a:buChar char="○"/>
              <a:defRPr/>
            </a:lvl8pPr>
            <a:lvl9pPr marL="5486263" lvl="8" indent="-457189" algn="ctr" rtl="0">
              <a:spcBef>
                <a:spcPts val="2133"/>
              </a:spcBef>
              <a:spcAft>
                <a:spcPts val="2133"/>
              </a:spcAft>
              <a:buSzPts val="1800"/>
              <a:buChar char="■"/>
              <a:defRPr/>
            </a:lvl9pPr>
          </a:lstStyle>
          <a:p>
            <a:pPr lvl="0"/>
            <a:r>
              <a:rPr lang="en-US"/>
              <a:t>Click to edit Master text styles</a:t>
            </a:r>
          </a:p>
        </p:txBody>
      </p:sp>
      <p:sp>
        <p:nvSpPr>
          <p:cNvPr id="61" name="Google Shape;61;p11"/>
          <p:cNvSpPr txBox="1">
            <a:spLocks noGrp="1"/>
          </p:cNvSpPr>
          <p:nvPr>
            <p:ph type="title" hasCustomPrompt="1"/>
          </p:nvPr>
        </p:nvSpPr>
        <p:spPr>
          <a:xfrm>
            <a:off x="952200" y="2195717"/>
            <a:ext cx="10287600" cy="219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9600"/>
              <a:buNone/>
              <a:defRPr sz="128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Tree>
    <p:extLst>
      <p:ext uri="{BB962C8B-B14F-4D97-AF65-F5344CB8AC3E}">
        <p14:creationId xmlns:p14="http://schemas.microsoft.com/office/powerpoint/2010/main" val="36515849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2"/>
        </a:solidFill>
        <a:effectLst/>
      </p:bgPr>
    </p:bg>
    <p:spTree>
      <p:nvGrpSpPr>
        <p:cNvPr id="1" name="Shape 89"/>
        <p:cNvGrpSpPr/>
        <p:nvPr/>
      </p:nvGrpSpPr>
      <p:grpSpPr>
        <a:xfrm>
          <a:off x="0" y="0"/>
          <a:ext cx="0" cy="0"/>
          <a:chOff x="0" y="0"/>
          <a:chExt cx="0" cy="0"/>
        </a:xfrm>
      </p:grpSpPr>
      <p:pic>
        <p:nvPicPr>
          <p:cNvPr id="90" name="Google Shape;90;p17"/>
          <p:cNvPicPr preferRelativeResize="0"/>
          <p:nvPr/>
        </p:nvPicPr>
        <p:blipFill>
          <a:blip r:embed="rId2">
            <a:alphaModFix amt="75000"/>
          </a:blip>
          <a:stretch>
            <a:fillRect/>
          </a:stretch>
        </p:blipFill>
        <p:spPr>
          <a:xfrm>
            <a:off x="62501" y="1421767"/>
            <a:ext cx="5437535" cy="5236500"/>
          </a:xfrm>
          <a:prstGeom prst="rect">
            <a:avLst/>
          </a:prstGeom>
          <a:noFill/>
          <a:ln>
            <a:noFill/>
          </a:ln>
        </p:spPr>
      </p:pic>
      <p:pic>
        <p:nvPicPr>
          <p:cNvPr id="91" name="Google Shape;91;p17"/>
          <p:cNvPicPr preferRelativeResize="0"/>
          <p:nvPr/>
        </p:nvPicPr>
        <p:blipFill>
          <a:blip r:embed="rId3">
            <a:alphaModFix amt="55000"/>
          </a:blip>
          <a:stretch>
            <a:fillRect/>
          </a:stretch>
        </p:blipFill>
        <p:spPr>
          <a:xfrm>
            <a:off x="6934663" y="1323034"/>
            <a:ext cx="4302967" cy="4440533"/>
          </a:xfrm>
          <a:prstGeom prst="rect">
            <a:avLst/>
          </a:prstGeom>
          <a:noFill/>
          <a:ln>
            <a:noFill/>
          </a:ln>
        </p:spPr>
      </p:pic>
      <p:sp>
        <p:nvSpPr>
          <p:cNvPr id="92" name="Google Shape;92;p17"/>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7"/>
          <p:cNvSpPr txBox="1">
            <a:spLocks noGrp="1"/>
          </p:cNvSpPr>
          <p:nvPr>
            <p:ph type="title"/>
          </p:nvPr>
        </p:nvSpPr>
        <p:spPr>
          <a:xfrm flipH="1">
            <a:off x="954367" y="2632100"/>
            <a:ext cx="4938000" cy="102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1800"/>
              <a:buNone/>
              <a:defRPr sz="5067">
                <a:solidFill>
                  <a:schemeClr val="dk2"/>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4" name="Google Shape;94;p17"/>
          <p:cNvSpPr txBox="1">
            <a:spLocks noGrp="1"/>
          </p:cNvSpPr>
          <p:nvPr>
            <p:ph type="subTitle" idx="1"/>
          </p:nvPr>
        </p:nvSpPr>
        <p:spPr>
          <a:xfrm flipH="1">
            <a:off x="2411967" y="3793317"/>
            <a:ext cx="3480400" cy="82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lvl1pPr>
            <a:lvl2pPr lvl="1" algn="r" rtl="0">
              <a:lnSpc>
                <a:spcPct val="100000"/>
              </a:lnSpc>
              <a:spcBef>
                <a:spcPts val="0"/>
              </a:spcBef>
              <a:spcAft>
                <a:spcPts val="0"/>
              </a:spcAft>
              <a:buNone/>
              <a:defRPr sz="2133"/>
            </a:lvl2pPr>
            <a:lvl3pPr lvl="2" algn="r" rtl="0">
              <a:lnSpc>
                <a:spcPct val="100000"/>
              </a:lnSpc>
              <a:spcBef>
                <a:spcPts val="0"/>
              </a:spcBef>
              <a:spcAft>
                <a:spcPts val="0"/>
              </a:spcAft>
              <a:buNone/>
              <a:defRPr sz="2133"/>
            </a:lvl3pPr>
            <a:lvl4pPr lvl="3" algn="r" rtl="0">
              <a:lnSpc>
                <a:spcPct val="100000"/>
              </a:lnSpc>
              <a:spcBef>
                <a:spcPts val="0"/>
              </a:spcBef>
              <a:spcAft>
                <a:spcPts val="0"/>
              </a:spcAft>
              <a:buNone/>
              <a:defRPr sz="2133"/>
            </a:lvl4pPr>
            <a:lvl5pPr lvl="4" algn="r" rtl="0">
              <a:lnSpc>
                <a:spcPct val="100000"/>
              </a:lnSpc>
              <a:spcBef>
                <a:spcPts val="0"/>
              </a:spcBef>
              <a:spcAft>
                <a:spcPts val="0"/>
              </a:spcAft>
              <a:buNone/>
              <a:defRPr sz="2133"/>
            </a:lvl5pPr>
            <a:lvl6pPr lvl="5" algn="r" rtl="0">
              <a:lnSpc>
                <a:spcPct val="100000"/>
              </a:lnSpc>
              <a:spcBef>
                <a:spcPts val="0"/>
              </a:spcBef>
              <a:spcAft>
                <a:spcPts val="0"/>
              </a:spcAft>
              <a:buNone/>
              <a:defRPr sz="2133"/>
            </a:lvl6pPr>
            <a:lvl7pPr lvl="6" algn="r" rtl="0">
              <a:lnSpc>
                <a:spcPct val="100000"/>
              </a:lnSpc>
              <a:spcBef>
                <a:spcPts val="0"/>
              </a:spcBef>
              <a:spcAft>
                <a:spcPts val="0"/>
              </a:spcAft>
              <a:buNone/>
              <a:defRPr sz="2133"/>
            </a:lvl7pPr>
            <a:lvl8pPr lvl="7" algn="r" rtl="0">
              <a:lnSpc>
                <a:spcPct val="100000"/>
              </a:lnSpc>
              <a:spcBef>
                <a:spcPts val="0"/>
              </a:spcBef>
              <a:spcAft>
                <a:spcPts val="0"/>
              </a:spcAft>
              <a:buNone/>
              <a:defRPr sz="2133"/>
            </a:lvl8pPr>
            <a:lvl9pPr lvl="8" algn="r" rtl="0">
              <a:lnSpc>
                <a:spcPct val="100000"/>
              </a:lnSpc>
              <a:spcBef>
                <a:spcPts val="0"/>
              </a:spcBef>
              <a:spcAft>
                <a:spcPts val="0"/>
              </a:spcAft>
              <a:buNone/>
              <a:defRPr sz="2133"/>
            </a:lvl9pPr>
          </a:lstStyle>
          <a:p>
            <a:r>
              <a:rPr lang="en-US"/>
              <a:t>Click to edit Master subtitle style</a:t>
            </a:r>
            <a:endParaRPr/>
          </a:p>
        </p:txBody>
      </p:sp>
      <p:sp>
        <p:nvSpPr>
          <p:cNvPr id="95" name="Google Shape;95;p17"/>
          <p:cNvSpPr txBox="1">
            <a:spLocks noGrp="1"/>
          </p:cNvSpPr>
          <p:nvPr>
            <p:ph type="title" idx="2" hasCustomPrompt="1"/>
          </p:nvPr>
        </p:nvSpPr>
        <p:spPr>
          <a:xfrm flipH="1">
            <a:off x="7315667" y="1553684"/>
            <a:ext cx="2504400" cy="140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9600"/>
              <a:buNone/>
              <a:defRPr sz="8000"/>
            </a:lvl1pPr>
            <a:lvl2pPr lvl="1" algn="ctr" rtl="0">
              <a:spcBef>
                <a:spcPts val="0"/>
              </a:spcBef>
              <a:spcAft>
                <a:spcPts val="0"/>
              </a:spcAft>
              <a:buClr>
                <a:schemeClr val="accent2"/>
              </a:buClr>
              <a:buSzPts val="12000"/>
              <a:buNone/>
              <a:defRPr sz="16000">
                <a:solidFill>
                  <a:schemeClr val="accent2"/>
                </a:solidFill>
              </a:defRPr>
            </a:lvl2pPr>
            <a:lvl3pPr lvl="2" algn="ctr" rtl="0">
              <a:spcBef>
                <a:spcPts val="0"/>
              </a:spcBef>
              <a:spcAft>
                <a:spcPts val="0"/>
              </a:spcAft>
              <a:buClr>
                <a:schemeClr val="accent2"/>
              </a:buClr>
              <a:buSzPts val="12000"/>
              <a:buNone/>
              <a:defRPr sz="16000">
                <a:solidFill>
                  <a:schemeClr val="accent2"/>
                </a:solidFill>
              </a:defRPr>
            </a:lvl3pPr>
            <a:lvl4pPr lvl="3" algn="ctr" rtl="0">
              <a:spcBef>
                <a:spcPts val="0"/>
              </a:spcBef>
              <a:spcAft>
                <a:spcPts val="0"/>
              </a:spcAft>
              <a:buClr>
                <a:schemeClr val="accent2"/>
              </a:buClr>
              <a:buSzPts val="12000"/>
              <a:buNone/>
              <a:defRPr sz="16000">
                <a:solidFill>
                  <a:schemeClr val="accent2"/>
                </a:solidFill>
              </a:defRPr>
            </a:lvl4pPr>
            <a:lvl5pPr lvl="4" algn="ctr" rtl="0">
              <a:spcBef>
                <a:spcPts val="0"/>
              </a:spcBef>
              <a:spcAft>
                <a:spcPts val="0"/>
              </a:spcAft>
              <a:buClr>
                <a:schemeClr val="accent2"/>
              </a:buClr>
              <a:buSzPts val="12000"/>
              <a:buNone/>
              <a:defRPr sz="16000">
                <a:solidFill>
                  <a:schemeClr val="accent2"/>
                </a:solidFill>
              </a:defRPr>
            </a:lvl5pPr>
            <a:lvl6pPr lvl="5" algn="ctr" rtl="0">
              <a:spcBef>
                <a:spcPts val="0"/>
              </a:spcBef>
              <a:spcAft>
                <a:spcPts val="0"/>
              </a:spcAft>
              <a:buClr>
                <a:schemeClr val="accent2"/>
              </a:buClr>
              <a:buSzPts val="12000"/>
              <a:buNone/>
              <a:defRPr sz="16000">
                <a:solidFill>
                  <a:schemeClr val="accent2"/>
                </a:solidFill>
              </a:defRPr>
            </a:lvl6pPr>
            <a:lvl7pPr lvl="6" algn="ctr" rtl="0">
              <a:spcBef>
                <a:spcPts val="0"/>
              </a:spcBef>
              <a:spcAft>
                <a:spcPts val="0"/>
              </a:spcAft>
              <a:buClr>
                <a:schemeClr val="accent2"/>
              </a:buClr>
              <a:buSzPts val="12000"/>
              <a:buNone/>
              <a:defRPr sz="16000">
                <a:solidFill>
                  <a:schemeClr val="accent2"/>
                </a:solidFill>
              </a:defRPr>
            </a:lvl7pPr>
            <a:lvl8pPr lvl="7" algn="ctr" rtl="0">
              <a:spcBef>
                <a:spcPts val="0"/>
              </a:spcBef>
              <a:spcAft>
                <a:spcPts val="0"/>
              </a:spcAft>
              <a:buClr>
                <a:schemeClr val="accent2"/>
              </a:buClr>
              <a:buSzPts val="12000"/>
              <a:buNone/>
              <a:defRPr sz="16000">
                <a:solidFill>
                  <a:schemeClr val="accent2"/>
                </a:solidFill>
              </a:defRPr>
            </a:lvl8pPr>
            <a:lvl9pPr lvl="8" algn="ctr" rtl="0">
              <a:spcBef>
                <a:spcPts val="0"/>
              </a:spcBef>
              <a:spcAft>
                <a:spcPts val="0"/>
              </a:spcAft>
              <a:buClr>
                <a:schemeClr val="accent2"/>
              </a:buClr>
              <a:buSzPts val="12000"/>
              <a:buNone/>
              <a:defRPr sz="16000">
                <a:solidFill>
                  <a:schemeClr val="accent2"/>
                </a:solidFill>
              </a:defRPr>
            </a:lvl9pPr>
          </a:lstStyle>
          <a:p>
            <a:r>
              <a:t>xx%</a:t>
            </a:r>
          </a:p>
        </p:txBody>
      </p:sp>
    </p:spTree>
    <p:extLst>
      <p:ext uri="{BB962C8B-B14F-4D97-AF65-F5344CB8AC3E}">
        <p14:creationId xmlns:p14="http://schemas.microsoft.com/office/powerpoint/2010/main" val="38322879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C1BC0-5979-4B29-B04E-5C6B2611D3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90018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EC1BC0-5979-4B29-B04E-5C6B2611D3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288814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EC1BC0-5979-4B29-B04E-5C6B2611D3E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606903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EC1BC0-5979-4B29-B04E-5C6B2611D3EC}"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189686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EC1BC0-5979-4B29-B04E-5C6B2611D3EC}"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2962799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C1BC0-5979-4B29-B04E-5C6B2611D3EC}"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145985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EC1BC0-5979-4B29-B04E-5C6B2611D3E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688935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EC1BC0-5979-4B29-B04E-5C6B2611D3E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50549-B4DF-48E1-B16B-96B989B06BC1}" type="slidenum">
              <a:rPr lang="en-US" smtClean="0"/>
              <a:t>‹#›</a:t>
            </a:fld>
            <a:endParaRPr lang="en-US"/>
          </a:p>
        </p:txBody>
      </p:sp>
    </p:spTree>
    <p:extLst>
      <p:ext uri="{BB962C8B-B14F-4D97-AF65-F5344CB8AC3E}">
        <p14:creationId xmlns:p14="http://schemas.microsoft.com/office/powerpoint/2010/main" val="68321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C1BC0-5979-4B29-B04E-5C6B2611D3EC}" type="datetimeFigureOut">
              <a:rPr lang="en-US" smtClean="0"/>
              <a:t>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50549-B4DF-48E1-B16B-96B989B06BC1}" type="slidenum">
              <a:rPr lang="en-US" smtClean="0"/>
              <a:t>‹#›</a:t>
            </a:fld>
            <a:endParaRPr lang="en-US"/>
          </a:p>
        </p:txBody>
      </p:sp>
    </p:spTree>
    <p:extLst>
      <p:ext uri="{BB962C8B-B14F-4D97-AF65-F5344CB8AC3E}">
        <p14:creationId xmlns:p14="http://schemas.microsoft.com/office/powerpoint/2010/main" val="215323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svg"/><Relationship Id="rId10" Type="http://schemas.openxmlformats.org/officeDocument/2006/relationships/image" Target="../media/image29.jpeg"/><Relationship Id="rId4" Type="http://schemas.openxmlformats.org/officeDocument/2006/relationships/image" Target="../media/image25.pn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8.sv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svg"/><Relationship Id="rId3" Type="http://schemas.openxmlformats.org/officeDocument/2006/relationships/image" Target="../media/image21.svg"/><Relationship Id="rId7" Type="http://schemas.openxmlformats.org/officeDocument/2006/relationships/image" Target="../media/image60.svg"/><Relationship Id="rId12" Type="http://schemas.openxmlformats.org/officeDocument/2006/relationships/image" Target="../media/image39.png"/><Relationship Id="rId17" Type="http://schemas.openxmlformats.org/officeDocument/2006/relationships/image" Target="../media/image16.svg"/><Relationship Id="rId2" Type="http://schemas.openxmlformats.org/officeDocument/2006/relationships/image" Target="../media/image34.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0.svg"/><Relationship Id="rId5" Type="http://schemas.openxmlformats.org/officeDocument/2006/relationships/image" Target="../media/image40.svg"/><Relationship Id="rId15" Type="http://schemas.openxmlformats.org/officeDocument/2006/relationships/image" Target="../media/image14.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80.svg"/><Relationship Id="rId1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4.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svg"/><Relationship Id="rId7" Type="http://schemas.openxmlformats.org/officeDocument/2006/relationships/image" Target="../media/image61.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100.svg"/><Relationship Id="rId5" Type="http://schemas.openxmlformats.org/officeDocument/2006/relationships/image" Target="../media/image41.sv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81.svg"/></Relationships>
</file>

<file path=ppt/slides/_rels/slide2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210.sv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0.png"/><Relationship Id="rId5" Type="http://schemas.openxmlformats.org/officeDocument/2006/relationships/image" Target="../media/image56.jpeg"/><Relationship Id="rId10" Type="http://schemas.openxmlformats.org/officeDocument/2006/relationships/image" Target="../media/image19.svg"/><Relationship Id="rId4" Type="http://schemas.openxmlformats.org/officeDocument/2006/relationships/image" Target="../media/image55.jpe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3.wdp"/><Relationship Id="rId4" Type="http://schemas.openxmlformats.org/officeDocument/2006/relationships/image" Target="../media/image65.jp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5.png"/><Relationship Id="rId18" Type="http://schemas.openxmlformats.org/officeDocument/2006/relationships/image" Target="../media/image77.gif"/><Relationship Id="rId3" Type="http://schemas.openxmlformats.org/officeDocument/2006/relationships/slide" Target="slide29.xml"/><Relationship Id="rId7" Type="http://schemas.openxmlformats.org/officeDocument/2006/relationships/image" Target="../media/image73.png"/><Relationship Id="rId12" Type="http://schemas.openxmlformats.org/officeDocument/2006/relationships/slide" Target="slide33.xml"/><Relationship Id="rId17" Type="http://schemas.microsoft.com/office/2007/relationships/hdphoto" Target="../media/hdphoto8.wdp"/><Relationship Id="rId2" Type="http://schemas.openxmlformats.org/officeDocument/2006/relationships/image" Target="../media/image71.png"/><Relationship Id="rId16" Type="http://schemas.openxmlformats.org/officeDocument/2006/relationships/image" Target="../media/image76.png"/><Relationship Id="rId20" Type="http://schemas.openxmlformats.org/officeDocument/2006/relationships/image" Target="../media/image79.gif"/><Relationship Id="rId1" Type="http://schemas.openxmlformats.org/officeDocument/2006/relationships/slideLayout" Target="../slideLayouts/slideLayout1.xml"/><Relationship Id="rId6" Type="http://schemas.openxmlformats.org/officeDocument/2006/relationships/slide" Target="slide30.xml"/><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slide" Target="slide35.xml"/><Relationship Id="rId10" Type="http://schemas.openxmlformats.org/officeDocument/2006/relationships/image" Target="../media/image74.png"/><Relationship Id="rId19"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slide" Target="slide31.xml"/><Relationship Id="rId1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xml"/><Relationship Id="rId6" Type="http://schemas.openxmlformats.org/officeDocument/2006/relationships/image" Target="../media/image82.png"/><Relationship Id="rId5" Type="http://schemas.microsoft.com/office/2007/relationships/hdphoto" Target="../media/hdphoto1.wdp"/><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6.png"/><Relationship Id="rId7" Type="http://schemas.openxmlformats.org/officeDocument/2006/relationships/image" Target="../media/image84.png"/><Relationship Id="rId2" Type="http://schemas.openxmlformats.org/officeDocument/2006/relationships/image" Target="../media/image80.jp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83.png"/><Relationship Id="rId4" Type="http://schemas.microsoft.com/office/2007/relationships/hdphoto" Target="../media/hdphoto1.wdp"/><Relationship Id="rId9" Type="http://schemas.openxmlformats.org/officeDocument/2006/relationships/image" Target="../media/image82.png"/></Relationships>
</file>

<file path=ppt/slides/_rels/slide3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g"/></Relationships>
</file>

<file path=ppt/slides/_rels/slide3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1.xml"/><Relationship Id="rId5" Type="http://schemas.openxmlformats.org/officeDocument/2006/relationships/image" Target="../media/image92.jp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11"/>
        <p:cNvGrpSpPr/>
        <p:nvPr/>
      </p:nvGrpSpPr>
      <p:grpSpPr>
        <a:xfrm>
          <a:off x="0" y="0"/>
          <a:ext cx="0" cy="0"/>
          <a:chOff x="0" y="0"/>
          <a:chExt cx="0" cy="0"/>
        </a:xfrm>
      </p:grpSpPr>
      <p:grpSp>
        <p:nvGrpSpPr>
          <p:cNvPr id="614" name="Google Shape;614;p66"/>
          <p:cNvGrpSpPr/>
          <p:nvPr/>
        </p:nvGrpSpPr>
        <p:grpSpPr>
          <a:xfrm>
            <a:off x="3396887" y="3429001"/>
            <a:ext cx="5398205" cy="3135385"/>
            <a:chOff x="953187" y="2352950"/>
            <a:chExt cx="4174300" cy="2424517"/>
          </a:xfrm>
        </p:grpSpPr>
        <p:sp>
          <p:nvSpPr>
            <p:cNvPr id="615" name="Google Shape;615;p66"/>
            <p:cNvSpPr/>
            <p:nvPr/>
          </p:nvSpPr>
          <p:spPr>
            <a:xfrm>
              <a:off x="953187" y="4251247"/>
              <a:ext cx="4174300" cy="526220"/>
            </a:xfrm>
            <a:custGeom>
              <a:avLst/>
              <a:gdLst/>
              <a:ahLst/>
              <a:cxnLst/>
              <a:rect l="l" t="t" r="r" b="b"/>
              <a:pathLst>
                <a:path w="166972" h="15234" extrusionOk="0">
                  <a:moveTo>
                    <a:pt x="83486" y="1"/>
                  </a:moveTo>
                  <a:cubicBezTo>
                    <a:pt x="37370" y="1"/>
                    <a:pt x="1" y="3411"/>
                    <a:pt x="1" y="7617"/>
                  </a:cubicBezTo>
                  <a:cubicBezTo>
                    <a:pt x="1" y="11823"/>
                    <a:pt x="37370" y="15233"/>
                    <a:pt x="83486" y="15233"/>
                  </a:cubicBezTo>
                  <a:cubicBezTo>
                    <a:pt x="129602" y="15233"/>
                    <a:pt x="166971" y="11823"/>
                    <a:pt x="166971" y="7617"/>
                  </a:cubicBezTo>
                  <a:cubicBezTo>
                    <a:pt x="166971" y="3411"/>
                    <a:pt x="129602" y="1"/>
                    <a:pt x="834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16" name="Google Shape;616;p66"/>
            <p:cNvSpPr/>
            <p:nvPr/>
          </p:nvSpPr>
          <p:spPr>
            <a:xfrm>
              <a:off x="3151725" y="3745425"/>
              <a:ext cx="1626850" cy="696250"/>
            </a:xfrm>
            <a:custGeom>
              <a:avLst/>
              <a:gdLst/>
              <a:ahLst/>
              <a:cxnLst/>
              <a:rect l="l" t="t" r="r" b="b"/>
              <a:pathLst>
                <a:path w="65074" h="27850" extrusionOk="0">
                  <a:moveTo>
                    <a:pt x="1" y="1"/>
                  </a:moveTo>
                  <a:lnTo>
                    <a:pt x="1" y="27850"/>
                  </a:lnTo>
                  <a:lnTo>
                    <a:pt x="65073" y="27850"/>
                  </a:lnTo>
                  <a:lnTo>
                    <a:pt x="65073" y="25025"/>
                  </a:lnTo>
                  <a:lnTo>
                    <a:pt x="56808" y="25025"/>
                  </a:lnTo>
                  <a:lnTo>
                    <a:pt x="56808" y="2825"/>
                  </a:lnTo>
                  <a:lnTo>
                    <a:pt x="65073" y="2825"/>
                  </a:lnTo>
                  <a:lnTo>
                    <a:pt x="65073"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7" name="Google Shape;617;p66"/>
            <p:cNvSpPr/>
            <p:nvPr/>
          </p:nvSpPr>
          <p:spPr>
            <a:xfrm>
              <a:off x="1524925" y="3745425"/>
              <a:ext cx="1626825" cy="696250"/>
            </a:xfrm>
            <a:custGeom>
              <a:avLst/>
              <a:gdLst/>
              <a:ahLst/>
              <a:cxnLst/>
              <a:rect l="l" t="t" r="r" b="b"/>
              <a:pathLst>
                <a:path w="65073" h="27850" extrusionOk="0">
                  <a:moveTo>
                    <a:pt x="0" y="1"/>
                  </a:moveTo>
                  <a:lnTo>
                    <a:pt x="0" y="27850"/>
                  </a:lnTo>
                  <a:lnTo>
                    <a:pt x="65073" y="27850"/>
                  </a:lnTo>
                  <a:lnTo>
                    <a:pt x="65073" y="1"/>
                  </a:lnTo>
                  <a:close/>
                </a:path>
              </a:pathLst>
            </a:custGeom>
            <a:solidFill>
              <a:schemeClr val="bg1">
                <a:lumMod val="50000"/>
              </a:schemeClr>
            </a:solidFill>
            <a:ln>
              <a:noFill/>
            </a:ln>
          </p:spPr>
          <p:txBody>
            <a:bodyPr spcFirstLastPara="1" wrap="square" lIns="121900" tIns="121900" rIns="121900" bIns="121900" anchor="ctr" anchorCtr="0">
              <a:noAutofit/>
            </a:bodyPr>
            <a:lstStyle/>
            <a:p>
              <a:endParaRPr sz="2400"/>
            </a:p>
          </p:txBody>
        </p:sp>
        <p:sp>
          <p:nvSpPr>
            <p:cNvPr id="618" name="Google Shape;618;p66"/>
            <p:cNvSpPr/>
            <p:nvPr/>
          </p:nvSpPr>
          <p:spPr>
            <a:xfrm>
              <a:off x="1371125" y="3745425"/>
              <a:ext cx="308125" cy="696250"/>
            </a:xfrm>
            <a:custGeom>
              <a:avLst/>
              <a:gdLst/>
              <a:ahLst/>
              <a:cxnLst/>
              <a:rect l="l" t="t" r="r" b="b"/>
              <a:pathLst>
                <a:path w="12325" h="27850" extrusionOk="0">
                  <a:moveTo>
                    <a:pt x="6152" y="1"/>
                  </a:moveTo>
                  <a:cubicBezTo>
                    <a:pt x="2763" y="1"/>
                    <a:pt x="1" y="6236"/>
                    <a:pt x="1" y="13936"/>
                  </a:cubicBezTo>
                  <a:cubicBezTo>
                    <a:pt x="1" y="21615"/>
                    <a:pt x="2763" y="27850"/>
                    <a:pt x="6152" y="27850"/>
                  </a:cubicBezTo>
                  <a:cubicBezTo>
                    <a:pt x="9563" y="27850"/>
                    <a:pt x="12325" y="21615"/>
                    <a:pt x="12325" y="13936"/>
                  </a:cubicBezTo>
                  <a:cubicBezTo>
                    <a:pt x="12325" y="6236"/>
                    <a:pt x="9563" y="1"/>
                    <a:pt x="6152" y="1"/>
                  </a:cubicBezTo>
                  <a:close/>
                </a:path>
              </a:pathLst>
            </a:custGeom>
            <a:solidFill>
              <a:schemeClr val="bg2"/>
            </a:solidFill>
            <a:ln>
              <a:noFill/>
            </a:ln>
          </p:spPr>
          <p:txBody>
            <a:bodyPr spcFirstLastPara="1" wrap="square" lIns="121900" tIns="121900" rIns="121900" bIns="121900" anchor="ctr" anchorCtr="0">
              <a:noAutofit/>
            </a:bodyPr>
            <a:lstStyle/>
            <a:p>
              <a:endParaRPr sz="2400"/>
            </a:p>
          </p:txBody>
        </p:sp>
        <p:sp>
          <p:nvSpPr>
            <p:cNvPr id="619" name="Google Shape;619;p66"/>
            <p:cNvSpPr/>
            <p:nvPr/>
          </p:nvSpPr>
          <p:spPr>
            <a:xfrm>
              <a:off x="2992725" y="3745425"/>
              <a:ext cx="307600" cy="696250"/>
            </a:xfrm>
            <a:custGeom>
              <a:avLst/>
              <a:gdLst/>
              <a:ahLst/>
              <a:cxnLst/>
              <a:rect l="l" t="t" r="r" b="b"/>
              <a:pathLst>
                <a:path w="12304" h="27850" extrusionOk="0">
                  <a:moveTo>
                    <a:pt x="6152" y="1"/>
                  </a:moveTo>
                  <a:cubicBezTo>
                    <a:pt x="2741" y="1"/>
                    <a:pt x="0" y="6236"/>
                    <a:pt x="0" y="13936"/>
                  </a:cubicBezTo>
                  <a:cubicBezTo>
                    <a:pt x="0" y="21615"/>
                    <a:pt x="2741" y="27850"/>
                    <a:pt x="6152" y="27850"/>
                  </a:cubicBezTo>
                  <a:cubicBezTo>
                    <a:pt x="9541" y="27850"/>
                    <a:pt x="12303" y="21615"/>
                    <a:pt x="12303" y="13936"/>
                  </a:cubicBezTo>
                  <a:cubicBezTo>
                    <a:pt x="12303" y="6236"/>
                    <a:pt x="9541" y="1"/>
                    <a:pt x="615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0" name="Google Shape;620;p66"/>
            <p:cNvSpPr/>
            <p:nvPr/>
          </p:nvSpPr>
          <p:spPr>
            <a:xfrm>
              <a:off x="3099950" y="3816050"/>
              <a:ext cx="245350" cy="555025"/>
            </a:xfrm>
            <a:custGeom>
              <a:avLst/>
              <a:gdLst/>
              <a:ahLst/>
              <a:cxnLst/>
              <a:rect l="l" t="t" r="r" b="b"/>
              <a:pathLst>
                <a:path w="9814" h="22201" extrusionOk="0">
                  <a:moveTo>
                    <a:pt x="4917" y="0"/>
                  </a:moveTo>
                  <a:cubicBezTo>
                    <a:pt x="2197" y="0"/>
                    <a:pt x="0" y="4980"/>
                    <a:pt x="0" y="11111"/>
                  </a:cubicBezTo>
                  <a:cubicBezTo>
                    <a:pt x="0" y="17241"/>
                    <a:pt x="2197" y="22200"/>
                    <a:pt x="4917" y="22200"/>
                  </a:cubicBezTo>
                  <a:cubicBezTo>
                    <a:pt x="7617" y="22200"/>
                    <a:pt x="9814" y="17241"/>
                    <a:pt x="9814" y="11111"/>
                  </a:cubicBezTo>
                  <a:cubicBezTo>
                    <a:pt x="9814" y="4980"/>
                    <a:pt x="7617" y="0"/>
                    <a:pt x="491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1" name="Google Shape;621;p66"/>
            <p:cNvSpPr/>
            <p:nvPr/>
          </p:nvSpPr>
          <p:spPr>
            <a:xfrm>
              <a:off x="3222875" y="3816050"/>
              <a:ext cx="1497100" cy="555025"/>
            </a:xfrm>
            <a:custGeom>
              <a:avLst/>
              <a:gdLst/>
              <a:ahLst/>
              <a:cxnLst/>
              <a:rect l="l" t="t" r="r" b="b"/>
              <a:pathLst>
                <a:path w="59884" h="22201" extrusionOk="0">
                  <a:moveTo>
                    <a:pt x="0" y="0"/>
                  </a:moveTo>
                  <a:lnTo>
                    <a:pt x="0" y="22200"/>
                  </a:lnTo>
                  <a:lnTo>
                    <a:pt x="59884" y="22200"/>
                  </a:lnTo>
                  <a:cubicBezTo>
                    <a:pt x="58587" y="22200"/>
                    <a:pt x="57519" y="17241"/>
                    <a:pt x="57519" y="11111"/>
                  </a:cubicBezTo>
                  <a:cubicBezTo>
                    <a:pt x="57519" y="4980"/>
                    <a:pt x="58587" y="0"/>
                    <a:pt x="5988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22" name="Google Shape;622;p66"/>
            <p:cNvSpPr/>
            <p:nvPr/>
          </p:nvSpPr>
          <p:spPr>
            <a:xfrm>
              <a:off x="4753950" y="3745425"/>
              <a:ext cx="49200" cy="70650"/>
            </a:xfrm>
            <a:custGeom>
              <a:avLst/>
              <a:gdLst/>
              <a:ahLst/>
              <a:cxnLst/>
              <a:rect l="l" t="t" r="r" b="b"/>
              <a:pathLst>
                <a:path w="1968" h="2826" extrusionOk="0">
                  <a:moveTo>
                    <a:pt x="984" y="1"/>
                  </a:moveTo>
                  <a:cubicBezTo>
                    <a:pt x="440" y="1"/>
                    <a:pt x="1" y="628"/>
                    <a:pt x="1" y="1423"/>
                  </a:cubicBezTo>
                  <a:cubicBezTo>
                    <a:pt x="1" y="2198"/>
                    <a:pt x="440" y="2825"/>
                    <a:pt x="984" y="2825"/>
                  </a:cubicBezTo>
                  <a:cubicBezTo>
                    <a:pt x="1528" y="2825"/>
                    <a:pt x="1968" y="2198"/>
                    <a:pt x="1968" y="1423"/>
                  </a:cubicBezTo>
                  <a:cubicBezTo>
                    <a:pt x="1968" y="628"/>
                    <a:pt x="1528" y="1"/>
                    <a:pt x="984"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3" name="Google Shape;623;p66"/>
            <p:cNvSpPr/>
            <p:nvPr/>
          </p:nvSpPr>
          <p:spPr>
            <a:xfrm>
              <a:off x="4753950" y="4371050"/>
              <a:ext cx="49200" cy="70625"/>
            </a:xfrm>
            <a:custGeom>
              <a:avLst/>
              <a:gdLst/>
              <a:ahLst/>
              <a:cxnLst/>
              <a:rect l="l" t="t" r="r" b="b"/>
              <a:pathLst>
                <a:path w="1968" h="2825" extrusionOk="0">
                  <a:moveTo>
                    <a:pt x="984" y="0"/>
                  </a:moveTo>
                  <a:cubicBezTo>
                    <a:pt x="440" y="0"/>
                    <a:pt x="1" y="628"/>
                    <a:pt x="1" y="1423"/>
                  </a:cubicBezTo>
                  <a:cubicBezTo>
                    <a:pt x="1" y="2197"/>
                    <a:pt x="440" y="2825"/>
                    <a:pt x="984" y="2825"/>
                  </a:cubicBezTo>
                  <a:cubicBezTo>
                    <a:pt x="1528" y="2825"/>
                    <a:pt x="1968" y="2197"/>
                    <a:pt x="1968" y="1423"/>
                  </a:cubicBezTo>
                  <a:cubicBezTo>
                    <a:pt x="1968" y="628"/>
                    <a:pt x="1528" y="0"/>
                    <a:pt x="98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24" name="Google Shape;624;p66"/>
            <p:cNvSpPr/>
            <p:nvPr/>
          </p:nvSpPr>
          <p:spPr>
            <a:xfrm>
              <a:off x="3345275" y="3941600"/>
              <a:ext cx="205075" cy="320675"/>
            </a:xfrm>
            <a:custGeom>
              <a:avLst/>
              <a:gdLst/>
              <a:ahLst/>
              <a:cxnLst/>
              <a:rect l="l" t="t" r="r" b="b"/>
              <a:pathLst>
                <a:path w="8203" h="12827" extrusionOk="0">
                  <a:moveTo>
                    <a:pt x="1" y="0"/>
                  </a:moveTo>
                  <a:lnTo>
                    <a:pt x="1" y="12826"/>
                  </a:lnTo>
                  <a:lnTo>
                    <a:pt x="4102" y="9123"/>
                  </a:lnTo>
                  <a:lnTo>
                    <a:pt x="8203" y="12826"/>
                  </a:lnTo>
                  <a:lnTo>
                    <a:pt x="8203" y="0"/>
                  </a:lnTo>
                  <a:close/>
                </a:path>
              </a:pathLst>
            </a:custGeom>
            <a:solidFill>
              <a:srgbClr val="EF5350"/>
            </a:solidFill>
            <a:ln>
              <a:noFill/>
            </a:ln>
          </p:spPr>
          <p:txBody>
            <a:bodyPr spcFirstLastPara="1" wrap="square" lIns="121900" tIns="121900" rIns="121900" bIns="121900" anchor="ctr" anchorCtr="0">
              <a:noAutofit/>
            </a:bodyPr>
            <a:lstStyle/>
            <a:p>
              <a:endParaRPr sz="2400"/>
            </a:p>
          </p:txBody>
        </p:sp>
        <p:sp>
          <p:nvSpPr>
            <p:cNvPr id="625" name="Google Shape;625;p66"/>
            <p:cNvSpPr/>
            <p:nvPr/>
          </p:nvSpPr>
          <p:spPr>
            <a:xfrm>
              <a:off x="2862975" y="3049200"/>
              <a:ext cx="1626850" cy="696250"/>
            </a:xfrm>
            <a:custGeom>
              <a:avLst/>
              <a:gdLst/>
              <a:ahLst/>
              <a:cxnLst/>
              <a:rect l="l" t="t" r="r" b="b"/>
              <a:pathLst>
                <a:path w="65074" h="27850" extrusionOk="0">
                  <a:moveTo>
                    <a:pt x="1" y="0"/>
                  </a:moveTo>
                  <a:lnTo>
                    <a:pt x="1" y="27850"/>
                  </a:lnTo>
                  <a:lnTo>
                    <a:pt x="65073" y="27850"/>
                  </a:lnTo>
                  <a:lnTo>
                    <a:pt x="65073" y="25025"/>
                  </a:lnTo>
                  <a:lnTo>
                    <a:pt x="56809" y="25025"/>
                  </a:lnTo>
                  <a:lnTo>
                    <a:pt x="56809" y="2825"/>
                  </a:lnTo>
                  <a:lnTo>
                    <a:pt x="65073" y="2825"/>
                  </a:lnTo>
                  <a:lnTo>
                    <a:pt x="65073" y="0"/>
                  </a:lnTo>
                  <a:close/>
                </a:path>
              </a:pathLst>
            </a:custGeom>
            <a:solidFill>
              <a:srgbClr val="9B7429"/>
            </a:solidFill>
            <a:ln>
              <a:noFill/>
            </a:ln>
          </p:spPr>
          <p:txBody>
            <a:bodyPr spcFirstLastPara="1" wrap="square" lIns="121900" tIns="121900" rIns="121900" bIns="121900" anchor="ctr" anchorCtr="0">
              <a:noAutofit/>
            </a:bodyPr>
            <a:lstStyle/>
            <a:p>
              <a:endParaRPr sz="2400"/>
            </a:p>
          </p:txBody>
        </p:sp>
        <p:sp>
          <p:nvSpPr>
            <p:cNvPr id="626" name="Google Shape;626;p66"/>
            <p:cNvSpPr/>
            <p:nvPr/>
          </p:nvSpPr>
          <p:spPr>
            <a:xfrm>
              <a:off x="1236175" y="3049200"/>
              <a:ext cx="1626825" cy="696250"/>
            </a:xfrm>
            <a:custGeom>
              <a:avLst/>
              <a:gdLst/>
              <a:ahLst/>
              <a:cxnLst/>
              <a:rect l="l" t="t" r="r" b="b"/>
              <a:pathLst>
                <a:path w="65073" h="27850" extrusionOk="0">
                  <a:moveTo>
                    <a:pt x="1" y="0"/>
                  </a:moveTo>
                  <a:lnTo>
                    <a:pt x="1" y="27850"/>
                  </a:lnTo>
                  <a:lnTo>
                    <a:pt x="65073" y="27850"/>
                  </a:lnTo>
                  <a:lnTo>
                    <a:pt x="65073" y="0"/>
                  </a:lnTo>
                  <a:close/>
                </a:path>
              </a:pathLst>
            </a:custGeom>
            <a:solidFill>
              <a:schemeClr val="bg1">
                <a:lumMod val="75000"/>
              </a:schemeClr>
            </a:solidFill>
            <a:ln>
              <a:noFill/>
            </a:ln>
          </p:spPr>
          <p:txBody>
            <a:bodyPr spcFirstLastPara="1" wrap="square" lIns="121900" tIns="121900" rIns="121900" bIns="121900" anchor="ctr" anchorCtr="0">
              <a:noAutofit/>
            </a:bodyPr>
            <a:lstStyle/>
            <a:p>
              <a:endParaRPr sz="2400"/>
            </a:p>
          </p:txBody>
        </p:sp>
        <p:sp>
          <p:nvSpPr>
            <p:cNvPr id="627" name="Google Shape;627;p66"/>
            <p:cNvSpPr/>
            <p:nvPr/>
          </p:nvSpPr>
          <p:spPr>
            <a:xfrm>
              <a:off x="1082375" y="3049200"/>
              <a:ext cx="307625" cy="696250"/>
            </a:xfrm>
            <a:custGeom>
              <a:avLst/>
              <a:gdLst/>
              <a:ahLst/>
              <a:cxnLst/>
              <a:rect l="l" t="t" r="r" b="b"/>
              <a:pathLst>
                <a:path w="12305" h="27850" extrusionOk="0">
                  <a:moveTo>
                    <a:pt x="6153" y="0"/>
                  </a:moveTo>
                  <a:cubicBezTo>
                    <a:pt x="2763" y="0"/>
                    <a:pt x="1" y="6236"/>
                    <a:pt x="1" y="13915"/>
                  </a:cubicBezTo>
                  <a:cubicBezTo>
                    <a:pt x="1" y="21614"/>
                    <a:pt x="2763" y="27850"/>
                    <a:pt x="6153" y="27850"/>
                  </a:cubicBezTo>
                  <a:cubicBezTo>
                    <a:pt x="9563" y="27850"/>
                    <a:pt x="12304" y="21614"/>
                    <a:pt x="12304" y="13915"/>
                  </a:cubicBezTo>
                  <a:cubicBezTo>
                    <a:pt x="12304" y="6236"/>
                    <a:pt x="9563" y="0"/>
                    <a:pt x="6153" y="0"/>
                  </a:cubicBezTo>
                  <a:close/>
                </a:path>
              </a:pathLst>
            </a:custGeom>
            <a:solidFill>
              <a:schemeClr val="bg1">
                <a:lumMod val="85000"/>
              </a:schemeClr>
            </a:solidFill>
            <a:ln>
              <a:noFill/>
            </a:ln>
          </p:spPr>
          <p:txBody>
            <a:bodyPr spcFirstLastPara="1" wrap="square" lIns="121900" tIns="121900" rIns="121900" bIns="121900" anchor="ctr" anchorCtr="0">
              <a:noAutofit/>
            </a:bodyPr>
            <a:lstStyle/>
            <a:p>
              <a:endParaRPr sz="2400"/>
            </a:p>
          </p:txBody>
        </p:sp>
        <p:sp>
          <p:nvSpPr>
            <p:cNvPr id="628" name="Google Shape;628;p66"/>
            <p:cNvSpPr/>
            <p:nvPr/>
          </p:nvSpPr>
          <p:spPr>
            <a:xfrm>
              <a:off x="2703450" y="3049200"/>
              <a:ext cx="308125" cy="696250"/>
            </a:xfrm>
            <a:custGeom>
              <a:avLst/>
              <a:gdLst/>
              <a:ahLst/>
              <a:cxnLst/>
              <a:rect l="l" t="t" r="r" b="b"/>
              <a:pathLst>
                <a:path w="12325" h="27850" extrusionOk="0">
                  <a:moveTo>
                    <a:pt x="6173" y="0"/>
                  </a:moveTo>
                  <a:cubicBezTo>
                    <a:pt x="2762" y="0"/>
                    <a:pt x="0" y="6236"/>
                    <a:pt x="0" y="13915"/>
                  </a:cubicBezTo>
                  <a:cubicBezTo>
                    <a:pt x="0" y="21614"/>
                    <a:pt x="2762" y="27850"/>
                    <a:pt x="6173" y="27850"/>
                  </a:cubicBezTo>
                  <a:cubicBezTo>
                    <a:pt x="9562" y="27850"/>
                    <a:pt x="12324" y="21614"/>
                    <a:pt x="12324" y="13915"/>
                  </a:cubicBezTo>
                  <a:cubicBezTo>
                    <a:pt x="12324" y="6236"/>
                    <a:pt x="9562" y="0"/>
                    <a:pt x="6173" y="0"/>
                  </a:cubicBezTo>
                  <a:close/>
                </a:path>
              </a:pathLst>
            </a:custGeom>
            <a:solidFill>
              <a:srgbClr val="9B7429"/>
            </a:solidFill>
            <a:ln>
              <a:noFill/>
            </a:ln>
          </p:spPr>
          <p:txBody>
            <a:bodyPr spcFirstLastPara="1" wrap="square" lIns="121900" tIns="121900" rIns="121900" bIns="121900" anchor="ctr" anchorCtr="0">
              <a:noAutofit/>
            </a:bodyPr>
            <a:lstStyle/>
            <a:p>
              <a:endParaRPr sz="2400"/>
            </a:p>
          </p:txBody>
        </p:sp>
        <p:sp>
          <p:nvSpPr>
            <p:cNvPr id="629" name="Google Shape;629;p66"/>
            <p:cNvSpPr/>
            <p:nvPr/>
          </p:nvSpPr>
          <p:spPr>
            <a:xfrm>
              <a:off x="2811200" y="3119825"/>
              <a:ext cx="245350" cy="555000"/>
            </a:xfrm>
            <a:custGeom>
              <a:avLst/>
              <a:gdLst/>
              <a:ahLst/>
              <a:cxnLst/>
              <a:rect l="l" t="t" r="r" b="b"/>
              <a:pathLst>
                <a:path w="9814" h="22200" extrusionOk="0">
                  <a:moveTo>
                    <a:pt x="4897" y="0"/>
                  </a:moveTo>
                  <a:cubicBezTo>
                    <a:pt x="2198" y="0"/>
                    <a:pt x="1" y="4959"/>
                    <a:pt x="1" y="11090"/>
                  </a:cubicBezTo>
                  <a:cubicBezTo>
                    <a:pt x="1" y="17220"/>
                    <a:pt x="2198" y="22200"/>
                    <a:pt x="4897" y="22200"/>
                  </a:cubicBezTo>
                  <a:cubicBezTo>
                    <a:pt x="7617" y="22200"/>
                    <a:pt x="9814" y="17220"/>
                    <a:pt x="9814" y="11090"/>
                  </a:cubicBezTo>
                  <a:cubicBezTo>
                    <a:pt x="9814" y="4959"/>
                    <a:pt x="7617" y="0"/>
                    <a:pt x="4897" y="0"/>
                  </a:cubicBezTo>
                  <a:close/>
                </a:path>
              </a:pathLst>
            </a:custGeom>
            <a:solidFill>
              <a:srgbClr val="FFF9E8"/>
            </a:solidFill>
            <a:ln>
              <a:noFill/>
            </a:ln>
          </p:spPr>
          <p:txBody>
            <a:bodyPr spcFirstLastPara="1" wrap="square" lIns="121900" tIns="121900" rIns="121900" bIns="121900" anchor="ctr" anchorCtr="0">
              <a:noAutofit/>
            </a:bodyPr>
            <a:lstStyle/>
            <a:p>
              <a:endParaRPr sz="2400"/>
            </a:p>
          </p:txBody>
        </p:sp>
        <p:sp>
          <p:nvSpPr>
            <p:cNvPr id="630" name="Google Shape;630;p66"/>
            <p:cNvSpPr/>
            <p:nvPr/>
          </p:nvSpPr>
          <p:spPr>
            <a:xfrm>
              <a:off x="2933600" y="3119825"/>
              <a:ext cx="1497125" cy="555000"/>
            </a:xfrm>
            <a:custGeom>
              <a:avLst/>
              <a:gdLst/>
              <a:ahLst/>
              <a:cxnLst/>
              <a:rect l="l" t="t" r="r" b="b"/>
              <a:pathLst>
                <a:path w="59885" h="22200" extrusionOk="0">
                  <a:moveTo>
                    <a:pt x="1" y="0"/>
                  </a:moveTo>
                  <a:lnTo>
                    <a:pt x="1" y="22200"/>
                  </a:lnTo>
                  <a:lnTo>
                    <a:pt x="59884" y="22200"/>
                  </a:lnTo>
                  <a:cubicBezTo>
                    <a:pt x="58587" y="22200"/>
                    <a:pt x="57541" y="17220"/>
                    <a:pt x="57541" y="11090"/>
                  </a:cubicBezTo>
                  <a:cubicBezTo>
                    <a:pt x="57541" y="4980"/>
                    <a:pt x="58587" y="0"/>
                    <a:pt x="59884" y="0"/>
                  </a:cubicBezTo>
                  <a:close/>
                </a:path>
              </a:pathLst>
            </a:custGeom>
            <a:solidFill>
              <a:srgbClr val="FFF9E8"/>
            </a:solidFill>
            <a:ln>
              <a:noFill/>
            </a:ln>
          </p:spPr>
          <p:txBody>
            <a:bodyPr spcFirstLastPara="1" wrap="square" lIns="121900" tIns="121900" rIns="121900" bIns="121900" anchor="ctr" anchorCtr="0">
              <a:noAutofit/>
            </a:bodyPr>
            <a:lstStyle/>
            <a:p>
              <a:endParaRPr sz="2400"/>
            </a:p>
          </p:txBody>
        </p:sp>
        <p:sp>
          <p:nvSpPr>
            <p:cNvPr id="631" name="Google Shape;631;p66"/>
            <p:cNvSpPr/>
            <p:nvPr/>
          </p:nvSpPr>
          <p:spPr>
            <a:xfrm>
              <a:off x="4465225" y="3049200"/>
              <a:ext cx="48650" cy="70625"/>
            </a:xfrm>
            <a:custGeom>
              <a:avLst/>
              <a:gdLst/>
              <a:ahLst/>
              <a:cxnLst/>
              <a:rect l="l" t="t" r="r" b="b"/>
              <a:pathLst>
                <a:path w="1946" h="2825" extrusionOk="0">
                  <a:moveTo>
                    <a:pt x="983" y="0"/>
                  </a:moveTo>
                  <a:cubicBezTo>
                    <a:pt x="439" y="0"/>
                    <a:pt x="0" y="628"/>
                    <a:pt x="0" y="1402"/>
                  </a:cubicBezTo>
                  <a:cubicBezTo>
                    <a:pt x="0" y="2197"/>
                    <a:pt x="439" y="2825"/>
                    <a:pt x="983" y="2825"/>
                  </a:cubicBezTo>
                  <a:cubicBezTo>
                    <a:pt x="1507" y="2825"/>
                    <a:pt x="1946" y="2197"/>
                    <a:pt x="1946" y="1402"/>
                  </a:cubicBezTo>
                  <a:cubicBezTo>
                    <a:pt x="1946" y="628"/>
                    <a:pt x="1507" y="0"/>
                    <a:pt x="983" y="0"/>
                  </a:cubicBezTo>
                  <a:close/>
                </a:path>
              </a:pathLst>
            </a:custGeom>
            <a:solidFill>
              <a:srgbClr val="EF5350"/>
            </a:solidFill>
            <a:ln>
              <a:noFill/>
            </a:ln>
          </p:spPr>
          <p:txBody>
            <a:bodyPr spcFirstLastPara="1" wrap="square" lIns="121900" tIns="121900" rIns="121900" bIns="121900" anchor="ctr" anchorCtr="0">
              <a:noAutofit/>
            </a:bodyPr>
            <a:lstStyle/>
            <a:p>
              <a:endParaRPr sz="2400"/>
            </a:p>
          </p:txBody>
        </p:sp>
        <p:sp>
          <p:nvSpPr>
            <p:cNvPr id="632" name="Google Shape;632;p66"/>
            <p:cNvSpPr/>
            <p:nvPr/>
          </p:nvSpPr>
          <p:spPr>
            <a:xfrm>
              <a:off x="4465225" y="3674800"/>
              <a:ext cx="49175" cy="70650"/>
            </a:xfrm>
            <a:custGeom>
              <a:avLst/>
              <a:gdLst/>
              <a:ahLst/>
              <a:cxnLst/>
              <a:rect l="l" t="t" r="r" b="b"/>
              <a:pathLst>
                <a:path w="1967" h="2826" extrusionOk="0">
                  <a:moveTo>
                    <a:pt x="983" y="1"/>
                  </a:moveTo>
                  <a:cubicBezTo>
                    <a:pt x="439" y="1"/>
                    <a:pt x="0" y="629"/>
                    <a:pt x="0" y="1403"/>
                  </a:cubicBezTo>
                  <a:cubicBezTo>
                    <a:pt x="0" y="2198"/>
                    <a:pt x="439" y="2826"/>
                    <a:pt x="983" y="2826"/>
                  </a:cubicBezTo>
                  <a:cubicBezTo>
                    <a:pt x="1527" y="2826"/>
                    <a:pt x="1967" y="2198"/>
                    <a:pt x="1967" y="1403"/>
                  </a:cubicBezTo>
                  <a:cubicBezTo>
                    <a:pt x="1967" y="629"/>
                    <a:pt x="1527" y="1"/>
                    <a:pt x="98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33" name="Google Shape;633;p66"/>
            <p:cNvSpPr/>
            <p:nvPr/>
          </p:nvSpPr>
          <p:spPr>
            <a:xfrm>
              <a:off x="3347375" y="2352950"/>
              <a:ext cx="1626300" cy="696275"/>
            </a:xfrm>
            <a:custGeom>
              <a:avLst/>
              <a:gdLst/>
              <a:ahLst/>
              <a:cxnLst/>
              <a:rect l="l" t="t" r="r" b="b"/>
              <a:pathLst>
                <a:path w="65052" h="27851" extrusionOk="0">
                  <a:moveTo>
                    <a:pt x="0" y="1"/>
                  </a:moveTo>
                  <a:lnTo>
                    <a:pt x="0" y="27850"/>
                  </a:lnTo>
                  <a:lnTo>
                    <a:pt x="65052" y="27850"/>
                  </a:lnTo>
                  <a:lnTo>
                    <a:pt x="65052" y="25005"/>
                  </a:lnTo>
                  <a:lnTo>
                    <a:pt x="56787" y="25005"/>
                  </a:lnTo>
                  <a:lnTo>
                    <a:pt x="56787" y="2826"/>
                  </a:lnTo>
                  <a:lnTo>
                    <a:pt x="65052" y="2826"/>
                  </a:lnTo>
                  <a:lnTo>
                    <a:pt x="65052" y="1"/>
                  </a:lnTo>
                  <a:close/>
                </a:path>
              </a:pathLst>
            </a:custGeom>
            <a:solidFill>
              <a:srgbClr val="716447"/>
            </a:solidFill>
            <a:ln>
              <a:noFill/>
            </a:ln>
          </p:spPr>
          <p:txBody>
            <a:bodyPr spcFirstLastPara="1" wrap="square" lIns="121900" tIns="121900" rIns="121900" bIns="121900" anchor="ctr" anchorCtr="0">
              <a:noAutofit/>
            </a:bodyPr>
            <a:lstStyle/>
            <a:p>
              <a:endParaRPr sz="2400"/>
            </a:p>
          </p:txBody>
        </p:sp>
        <p:sp>
          <p:nvSpPr>
            <p:cNvPr id="634" name="Google Shape;634;p66"/>
            <p:cNvSpPr/>
            <p:nvPr/>
          </p:nvSpPr>
          <p:spPr>
            <a:xfrm>
              <a:off x="1720550" y="2352950"/>
              <a:ext cx="1626325" cy="696275"/>
            </a:xfrm>
            <a:custGeom>
              <a:avLst/>
              <a:gdLst/>
              <a:ahLst/>
              <a:cxnLst/>
              <a:rect l="l" t="t" r="r" b="b"/>
              <a:pathLst>
                <a:path w="65053" h="27851" extrusionOk="0">
                  <a:moveTo>
                    <a:pt x="1" y="1"/>
                  </a:moveTo>
                  <a:lnTo>
                    <a:pt x="1" y="27850"/>
                  </a:lnTo>
                  <a:lnTo>
                    <a:pt x="65052" y="27850"/>
                  </a:lnTo>
                  <a:lnTo>
                    <a:pt x="65052" y="1"/>
                  </a:ln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635" name="Google Shape;635;p66"/>
            <p:cNvSpPr/>
            <p:nvPr/>
          </p:nvSpPr>
          <p:spPr>
            <a:xfrm>
              <a:off x="1566250" y="2352950"/>
              <a:ext cx="308125" cy="696275"/>
            </a:xfrm>
            <a:custGeom>
              <a:avLst/>
              <a:gdLst/>
              <a:ahLst/>
              <a:cxnLst/>
              <a:rect l="l" t="t" r="r" b="b"/>
              <a:pathLst>
                <a:path w="12325" h="27851" extrusionOk="0">
                  <a:moveTo>
                    <a:pt x="6173" y="1"/>
                  </a:moveTo>
                  <a:cubicBezTo>
                    <a:pt x="2762" y="1"/>
                    <a:pt x="0" y="6236"/>
                    <a:pt x="0" y="13915"/>
                  </a:cubicBezTo>
                  <a:cubicBezTo>
                    <a:pt x="0" y="21615"/>
                    <a:pt x="2762" y="27850"/>
                    <a:pt x="6173" y="27850"/>
                  </a:cubicBezTo>
                  <a:cubicBezTo>
                    <a:pt x="9562" y="27850"/>
                    <a:pt x="12324" y="21615"/>
                    <a:pt x="12324" y="13915"/>
                  </a:cubicBezTo>
                  <a:cubicBezTo>
                    <a:pt x="12324" y="6236"/>
                    <a:pt x="9562" y="1"/>
                    <a:pt x="6173" y="1"/>
                  </a:cubicBezTo>
                  <a:close/>
                </a:path>
              </a:pathLst>
            </a:custGeom>
            <a:solidFill>
              <a:schemeClr val="accent4">
                <a:lumMod val="50000"/>
              </a:schemeClr>
            </a:solidFill>
            <a:ln>
              <a:noFill/>
            </a:ln>
          </p:spPr>
          <p:txBody>
            <a:bodyPr spcFirstLastPara="1" wrap="square" lIns="121900" tIns="121900" rIns="121900" bIns="121900" anchor="ctr" anchorCtr="0">
              <a:noAutofit/>
            </a:bodyPr>
            <a:lstStyle/>
            <a:p>
              <a:endParaRPr sz="2400"/>
            </a:p>
          </p:txBody>
        </p:sp>
        <p:sp>
          <p:nvSpPr>
            <p:cNvPr id="636" name="Google Shape;636;p66"/>
            <p:cNvSpPr/>
            <p:nvPr/>
          </p:nvSpPr>
          <p:spPr>
            <a:xfrm>
              <a:off x="3187825" y="2352950"/>
              <a:ext cx="307600" cy="696275"/>
            </a:xfrm>
            <a:custGeom>
              <a:avLst/>
              <a:gdLst/>
              <a:ahLst/>
              <a:cxnLst/>
              <a:rect l="l" t="t" r="r" b="b"/>
              <a:pathLst>
                <a:path w="12304" h="27851" extrusionOk="0">
                  <a:moveTo>
                    <a:pt x="6152" y="1"/>
                  </a:moveTo>
                  <a:cubicBezTo>
                    <a:pt x="2762" y="1"/>
                    <a:pt x="1" y="6236"/>
                    <a:pt x="1" y="13915"/>
                  </a:cubicBezTo>
                  <a:cubicBezTo>
                    <a:pt x="1" y="21615"/>
                    <a:pt x="2762" y="27850"/>
                    <a:pt x="6152" y="27850"/>
                  </a:cubicBezTo>
                  <a:cubicBezTo>
                    <a:pt x="9563" y="27850"/>
                    <a:pt x="12304" y="21615"/>
                    <a:pt x="12304" y="13915"/>
                  </a:cubicBezTo>
                  <a:cubicBezTo>
                    <a:pt x="12304" y="6236"/>
                    <a:pt x="9563" y="1"/>
                    <a:pt x="6152" y="1"/>
                  </a:cubicBezTo>
                  <a:close/>
                </a:path>
              </a:pathLst>
            </a:custGeom>
            <a:solidFill>
              <a:srgbClr val="716447"/>
            </a:solidFill>
            <a:ln>
              <a:noFill/>
            </a:ln>
          </p:spPr>
          <p:txBody>
            <a:bodyPr spcFirstLastPara="1" wrap="square" lIns="121900" tIns="121900" rIns="121900" bIns="121900" anchor="ctr" anchorCtr="0">
              <a:noAutofit/>
            </a:bodyPr>
            <a:lstStyle/>
            <a:p>
              <a:endParaRPr sz="2400"/>
            </a:p>
          </p:txBody>
        </p:sp>
        <p:sp>
          <p:nvSpPr>
            <p:cNvPr id="637" name="Google Shape;637;p66"/>
            <p:cNvSpPr/>
            <p:nvPr/>
          </p:nvSpPr>
          <p:spPr>
            <a:xfrm>
              <a:off x="3295050" y="2423575"/>
              <a:ext cx="245375" cy="555025"/>
            </a:xfrm>
            <a:custGeom>
              <a:avLst/>
              <a:gdLst/>
              <a:ahLst/>
              <a:cxnLst/>
              <a:rect l="l" t="t" r="r" b="b"/>
              <a:pathLst>
                <a:path w="9815" h="22201" extrusionOk="0">
                  <a:moveTo>
                    <a:pt x="4918" y="1"/>
                  </a:moveTo>
                  <a:cubicBezTo>
                    <a:pt x="2198" y="1"/>
                    <a:pt x="1" y="4960"/>
                    <a:pt x="1" y="11090"/>
                  </a:cubicBezTo>
                  <a:cubicBezTo>
                    <a:pt x="1" y="17221"/>
                    <a:pt x="2198" y="22201"/>
                    <a:pt x="4918" y="22201"/>
                  </a:cubicBezTo>
                  <a:cubicBezTo>
                    <a:pt x="7617" y="22201"/>
                    <a:pt x="9814" y="17221"/>
                    <a:pt x="9814" y="11090"/>
                  </a:cubicBezTo>
                  <a:cubicBezTo>
                    <a:pt x="9814" y="4960"/>
                    <a:pt x="7617" y="1"/>
                    <a:pt x="491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8" name="Google Shape;638;p66"/>
            <p:cNvSpPr/>
            <p:nvPr/>
          </p:nvSpPr>
          <p:spPr>
            <a:xfrm>
              <a:off x="3417975" y="2423575"/>
              <a:ext cx="1497125" cy="554500"/>
            </a:xfrm>
            <a:custGeom>
              <a:avLst/>
              <a:gdLst/>
              <a:ahLst/>
              <a:cxnLst/>
              <a:rect l="l" t="t" r="r" b="b"/>
              <a:pathLst>
                <a:path w="59885" h="22180" extrusionOk="0">
                  <a:moveTo>
                    <a:pt x="1" y="1"/>
                  </a:moveTo>
                  <a:lnTo>
                    <a:pt x="1" y="22180"/>
                  </a:lnTo>
                  <a:lnTo>
                    <a:pt x="59884" y="22180"/>
                  </a:lnTo>
                  <a:cubicBezTo>
                    <a:pt x="58587" y="22180"/>
                    <a:pt x="57541" y="17221"/>
                    <a:pt x="57541" y="11090"/>
                  </a:cubicBezTo>
                  <a:cubicBezTo>
                    <a:pt x="57541" y="4960"/>
                    <a:pt x="58587" y="1"/>
                    <a:pt x="598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39" name="Google Shape;639;p66"/>
            <p:cNvSpPr/>
            <p:nvPr/>
          </p:nvSpPr>
          <p:spPr>
            <a:xfrm>
              <a:off x="4949600" y="2352950"/>
              <a:ext cx="48675" cy="70650"/>
            </a:xfrm>
            <a:custGeom>
              <a:avLst/>
              <a:gdLst/>
              <a:ahLst/>
              <a:cxnLst/>
              <a:rect l="l" t="t" r="r" b="b"/>
              <a:pathLst>
                <a:path w="1947" h="2826" extrusionOk="0">
                  <a:moveTo>
                    <a:pt x="963" y="1"/>
                  </a:moveTo>
                  <a:cubicBezTo>
                    <a:pt x="440" y="1"/>
                    <a:pt x="0" y="629"/>
                    <a:pt x="0" y="1403"/>
                  </a:cubicBezTo>
                  <a:cubicBezTo>
                    <a:pt x="0" y="2177"/>
                    <a:pt x="440" y="2826"/>
                    <a:pt x="963" y="2826"/>
                  </a:cubicBezTo>
                  <a:cubicBezTo>
                    <a:pt x="1507" y="2826"/>
                    <a:pt x="1946" y="2177"/>
                    <a:pt x="1946" y="1403"/>
                  </a:cubicBezTo>
                  <a:cubicBezTo>
                    <a:pt x="1946" y="629"/>
                    <a:pt x="1507" y="1"/>
                    <a:pt x="96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0" name="Google Shape;640;p66"/>
            <p:cNvSpPr/>
            <p:nvPr/>
          </p:nvSpPr>
          <p:spPr>
            <a:xfrm>
              <a:off x="4949600" y="2978575"/>
              <a:ext cx="48675" cy="70650"/>
            </a:xfrm>
            <a:custGeom>
              <a:avLst/>
              <a:gdLst/>
              <a:ahLst/>
              <a:cxnLst/>
              <a:rect l="l" t="t" r="r" b="b"/>
              <a:pathLst>
                <a:path w="1947" h="2826" extrusionOk="0">
                  <a:moveTo>
                    <a:pt x="963" y="1"/>
                  </a:moveTo>
                  <a:cubicBezTo>
                    <a:pt x="440" y="1"/>
                    <a:pt x="0" y="628"/>
                    <a:pt x="0" y="1403"/>
                  </a:cubicBezTo>
                  <a:cubicBezTo>
                    <a:pt x="0" y="2177"/>
                    <a:pt x="440" y="2825"/>
                    <a:pt x="963" y="2825"/>
                  </a:cubicBezTo>
                  <a:cubicBezTo>
                    <a:pt x="1507" y="2825"/>
                    <a:pt x="1946" y="2177"/>
                    <a:pt x="1946" y="1403"/>
                  </a:cubicBezTo>
                  <a:cubicBezTo>
                    <a:pt x="1946" y="628"/>
                    <a:pt x="1507" y="1"/>
                    <a:pt x="96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41" name="Google Shape;641;p66"/>
            <p:cNvSpPr/>
            <p:nvPr/>
          </p:nvSpPr>
          <p:spPr>
            <a:xfrm>
              <a:off x="1720550" y="2352950"/>
              <a:ext cx="230725" cy="696275"/>
            </a:xfrm>
            <a:custGeom>
              <a:avLst/>
              <a:gdLst/>
              <a:ahLst/>
              <a:cxnLst/>
              <a:rect l="l" t="t" r="r" b="b"/>
              <a:pathLst>
                <a:path w="9229" h="27851" extrusionOk="0">
                  <a:moveTo>
                    <a:pt x="6152" y="1"/>
                  </a:moveTo>
                  <a:cubicBezTo>
                    <a:pt x="2763" y="1"/>
                    <a:pt x="1" y="6236"/>
                    <a:pt x="1" y="13915"/>
                  </a:cubicBezTo>
                  <a:cubicBezTo>
                    <a:pt x="1" y="21615"/>
                    <a:pt x="2763" y="27850"/>
                    <a:pt x="6152" y="27850"/>
                  </a:cubicBezTo>
                  <a:lnTo>
                    <a:pt x="9228" y="27850"/>
                  </a:lnTo>
                  <a:cubicBezTo>
                    <a:pt x="5838" y="27850"/>
                    <a:pt x="3077" y="21615"/>
                    <a:pt x="3077" y="13915"/>
                  </a:cubicBezTo>
                  <a:cubicBezTo>
                    <a:pt x="3077" y="6236"/>
                    <a:pt x="5838" y="1"/>
                    <a:pt x="9228" y="1"/>
                  </a:cubicBezTo>
                  <a:close/>
                </a:path>
              </a:pathLst>
            </a:custGeom>
            <a:solidFill>
              <a:schemeClr val="accent3">
                <a:lumMod val="40000"/>
                <a:lumOff val="60000"/>
              </a:schemeClr>
            </a:solidFill>
            <a:ln>
              <a:noFill/>
            </a:ln>
          </p:spPr>
          <p:txBody>
            <a:bodyPr spcFirstLastPara="1" wrap="square" lIns="121900" tIns="121900" rIns="121900" bIns="121900" anchor="ctr" anchorCtr="0">
              <a:noAutofit/>
            </a:bodyPr>
            <a:lstStyle/>
            <a:p>
              <a:endParaRPr sz="2400"/>
            </a:p>
          </p:txBody>
        </p:sp>
        <p:sp>
          <p:nvSpPr>
            <p:cNvPr id="642" name="Google Shape;642;p66"/>
            <p:cNvSpPr/>
            <p:nvPr/>
          </p:nvSpPr>
          <p:spPr>
            <a:xfrm>
              <a:off x="1874350" y="2352950"/>
              <a:ext cx="231225" cy="696275"/>
            </a:xfrm>
            <a:custGeom>
              <a:avLst/>
              <a:gdLst/>
              <a:ahLst/>
              <a:cxnLst/>
              <a:rect l="l" t="t" r="r" b="b"/>
              <a:pathLst>
                <a:path w="9249" h="27851" extrusionOk="0">
                  <a:moveTo>
                    <a:pt x="6152" y="1"/>
                  </a:moveTo>
                  <a:cubicBezTo>
                    <a:pt x="2762" y="1"/>
                    <a:pt x="0" y="6236"/>
                    <a:pt x="0" y="13915"/>
                  </a:cubicBezTo>
                  <a:cubicBezTo>
                    <a:pt x="0" y="21615"/>
                    <a:pt x="2762" y="27850"/>
                    <a:pt x="6152" y="27850"/>
                  </a:cubicBezTo>
                  <a:lnTo>
                    <a:pt x="9249" y="27850"/>
                  </a:lnTo>
                  <a:cubicBezTo>
                    <a:pt x="5838" y="27850"/>
                    <a:pt x="3076" y="21615"/>
                    <a:pt x="3076" y="13915"/>
                  </a:cubicBezTo>
                  <a:cubicBezTo>
                    <a:pt x="3076" y="6236"/>
                    <a:pt x="5838" y="1"/>
                    <a:pt x="9249" y="1"/>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endParaRPr sz="2400"/>
            </a:p>
          </p:txBody>
        </p:sp>
        <p:sp>
          <p:nvSpPr>
            <p:cNvPr id="643" name="Google Shape;643;p66"/>
            <p:cNvSpPr/>
            <p:nvPr/>
          </p:nvSpPr>
          <p:spPr>
            <a:xfrm>
              <a:off x="4408036" y="2610309"/>
              <a:ext cx="285848" cy="333099"/>
            </a:xfrm>
            <a:custGeom>
              <a:avLst/>
              <a:gdLst/>
              <a:ahLst/>
              <a:cxnLst/>
              <a:rect l="l" t="t" r="r" b="b"/>
              <a:pathLst>
                <a:path w="6089" h="8266" extrusionOk="0">
                  <a:moveTo>
                    <a:pt x="0" y="1"/>
                  </a:moveTo>
                  <a:lnTo>
                    <a:pt x="0" y="8266"/>
                  </a:lnTo>
                  <a:lnTo>
                    <a:pt x="3034" y="6634"/>
                  </a:lnTo>
                  <a:lnTo>
                    <a:pt x="6089" y="8266"/>
                  </a:lnTo>
                  <a:lnTo>
                    <a:pt x="6089"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644" name="Google Shape;644;p66"/>
            <p:cNvSpPr/>
            <p:nvPr/>
          </p:nvSpPr>
          <p:spPr>
            <a:xfrm>
              <a:off x="1374800" y="3745425"/>
              <a:ext cx="1771725" cy="275175"/>
            </a:xfrm>
            <a:custGeom>
              <a:avLst/>
              <a:gdLst/>
              <a:ahLst/>
              <a:cxnLst/>
              <a:rect l="l" t="t" r="r" b="b"/>
              <a:pathLst>
                <a:path w="70869" h="11007" extrusionOk="0">
                  <a:moveTo>
                    <a:pt x="6026" y="1"/>
                  </a:moveTo>
                  <a:cubicBezTo>
                    <a:pt x="3055" y="1"/>
                    <a:pt x="586" y="4708"/>
                    <a:pt x="0" y="11006"/>
                  </a:cubicBezTo>
                  <a:lnTo>
                    <a:pt x="64843" y="11006"/>
                  </a:lnTo>
                  <a:cubicBezTo>
                    <a:pt x="65449" y="4708"/>
                    <a:pt x="67918" y="1"/>
                    <a:pt x="70869" y="1"/>
                  </a:cubicBezTo>
                  <a:close/>
                </a:path>
              </a:pathLst>
            </a:custGeom>
            <a:solidFill>
              <a:schemeClr val="bg1">
                <a:lumMod val="95000"/>
              </a:schemeClr>
            </a:solidFill>
            <a:ln>
              <a:noFill/>
            </a:ln>
          </p:spPr>
          <p:txBody>
            <a:bodyPr spcFirstLastPara="1" wrap="square" lIns="121900" tIns="121900" rIns="121900" bIns="121900" anchor="ctr" anchorCtr="0">
              <a:noAutofit/>
            </a:bodyPr>
            <a:lstStyle/>
            <a:p>
              <a:endParaRPr sz="2400"/>
            </a:p>
          </p:txBody>
        </p:sp>
        <p:sp>
          <p:nvSpPr>
            <p:cNvPr id="645" name="Google Shape;645;p66"/>
            <p:cNvSpPr/>
            <p:nvPr/>
          </p:nvSpPr>
          <p:spPr>
            <a:xfrm>
              <a:off x="3146500" y="3745425"/>
              <a:ext cx="5250" cy="550"/>
            </a:xfrm>
            <a:custGeom>
              <a:avLst/>
              <a:gdLst/>
              <a:ahLst/>
              <a:cxnLst/>
              <a:rect l="l" t="t" r="r" b="b"/>
              <a:pathLst>
                <a:path w="210" h="22" extrusionOk="0">
                  <a:moveTo>
                    <a:pt x="1" y="1"/>
                  </a:moveTo>
                  <a:cubicBezTo>
                    <a:pt x="84" y="1"/>
                    <a:pt x="147" y="1"/>
                    <a:pt x="210" y="22"/>
                  </a:cubicBezTo>
                  <a:lnTo>
                    <a:pt x="210" y="1"/>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646" name="Google Shape;646;p66"/>
            <p:cNvSpPr/>
            <p:nvPr/>
          </p:nvSpPr>
          <p:spPr>
            <a:xfrm>
              <a:off x="3146500" y="4441650"/>
              <a:ext cx="5250" cy="25"/>
            </a:xfrm>
            <a:custGeom>
              <a:avLst/>
              <a:gdLst/>
              <a:ahLst/>
              <a:cxnLst/>
              <a:rect l="l" t="t" r="r" b="b"/>
              <a:pathLst>
                <a:path w="210" h="1" extrusionOk="0">
                  <a:moveTo>
                    <a:pt x="210" y="1"/>
                  </a:moveTo>
                  <a:cubicBezTo>
                    <a:pt x="147" y="1"/>
                    <a:pt x="84" y="1"/>
                    <a:pt x="1" y="1"/>
                  </a:cubicBezTo>
                  <a:lnTo>
                    <a:pt x="210" y="1"/>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647" name="Google Shape;647;p66"/>
            <p:cNvSpPr/>
            <p:nvPr/>
          </p:nvSpPr>
          <p:spPr>
            <a:xfrm>
              <a:off x="3187825" y="3049200"/>
              <a:ext cx="1326575" cy="70625"/>
            </a:xfrm>
            <a:custGeom>
              <a:avLst/>
              <a:gdLst/>
              <a:ahLst/>
              <a:cxnLst/>
              <a:rect l="l" t="t" r="r" b="b"/>
              <a:pathLst>
                <a:path w="53063" h="2825" extrusionOk="0">
                  <a:moveTo>
                    <a:pt x="1" y="0"/>
                  </a:moveTo>
                  <a:lnTo>
                    <a:pt x="1" y="2825"/>
                  </a:lnTo>
                  <a:lnTo>
                    <a:pt x="52079" y="2825"/>
                  </a:lnTo>
                  <a:cubicBezTo>
                    <a:pt x="52623" y="2825"/>
                    <a:pt x="53042" y="2197"/>
                    <a:pt x="53042" y="1402"/>
                  </a:cubicBezTo>
                  <a:cubicBezTo>
                    <a:pt x="53063" y="628"/>
                    <a:pt x="52623" y="0"/>
                    <a:pt x="52079" y="0"/>
                  </a:cubicBezTo>
                  <a:close/>
                </a:path>
              </a:pathLst>
            </a:custGeom>
            <a:solidFill>
              <a:srgbClr val="9B7429"/>
            </a:solidFill>
            <a:ln>
              <a:noFill/>
            </a:ln>
          </p:spPr>
          <p:txBody>
            <a:bodyPr spcFirstLastPara="1" wrap="square" lIns="121900" tIns="121900" rIns="121900" bIns="121900" anchor="ctr" anchorCtr="0">
              <a:noAutofit/>
            </a:bodyPr>
            <a:lstStyle/>
            <a:p>
              <a:endParaRPr sz="2400"/>
            </a:p>
          </p:txBody>
        </p:sp>
        <p:sp>
          <p:nvSpPr>
            <p:cNvPr id="648" name="Google Shape;648;p66"/>
            <p:cNvSpPr/>
            <p:nvPr/>
          </p:nvSpPr>
          <p:spPr>
            <a:xfrm>
              <a:off x="3215550" y="3119825"/>
              <a:ext cx="1215175" cy="160075"/>
            </a:xfrm>
            <a:custGeom>
              <a:avLst/>
              <a:gdLst/>
              <a:ahLst/>
              <a:cxnLst/>
              <a:rect l="l" t="t" r="r" b="b"/>
              <a:pathLst>
                <a:path w="48607" h="6403" extrusionOk="0">
                  <a:moveTo>
                    <a:pt x="2135" y="0"/>
                  </a:moveTo>
                  <a:cubicBezTo>
                    <a:pt x="1193" y="0"/>
                    <a:pt x="377" y="2636"/>
                    <a:pt x="0" y="6403"/>
                  </a:cubicBezTo>
                  <a:lnTo>
                    <a:pt x="46472" y="6403"/>
                  </a:lnTo>
                  <a:cubicBezTo>
                    <a:pt x="46848" y="2615"/>
                    <a:pt x="47664" y="0"/>
                    <a:pt x="48606" y="0"/>
                  </a:cubicBezTo>
                  <a:close/>
                </a:path>
              </a:pathLst>
            </a:custGeom>
            <a:solidFill>
              <a:srgbClr val="D9D9D9"/>
            </a:solidFill>
            <a:ln>
              <a:noFill/>
            </a:ln>
          </p:spPr>
          <p:txBody>
            <a:bodyPr spcFirstLastPara="1" wrap="square" lIns="121900" tIns="121900" rIns="121900" bIns="121900" anchor="ctr" anchorCtr="0">
              <a:noAutofit/>
            </a:bodyPr>
            <a:lstStyle/>
            <a:p>
              <a:endParaRPr sz="2400"/>
            </a:p>
          </p:txBody>
        </p:sp>
        <p:sp>
          <p:nvSpPr>
            <p:cNvPr id="649" name="Google Shape;649;p66"/>
            <p:cNvSpPr/>
            <p:nvPr/>
          </p:nvSpPr>
          <p:spPr>
            <a:xfrm>
              <a:off x="2015050" y="4261200"/>
              <a:ext cx="1859625" cy="347875"/>
            </a:xfrm>
            <a:custGeom>
              <a:avLst/>
              <a:gdLst/>
              <a:ahLst/>
              <a:cxnLst/>
              <a:rect l="l" t="t" r="r" b="b"/>
              <a:pathLst>
                <a:path w="74385" h="13915" extrusionOk="0">
                  <a:moveTo>
                    <a:pt x="74280" y="0"/>
                  </a:moveTo>
                  <a:lnTo>
                    <a:pt x="4060" y="7407"/>
                  </a:lnTo>
                  <a:cubicBezTo>
                    <a:pt x="2679" y="7491"/>
                    <a:pt x="1507" y="8370"/>
                    <a:pt x="1068" y="9688"/>
                  </a:cubicBezTo>
                  <a:lnTo>
                    <a:pt x="168" y="12262"/>
                  </a:lnTo>
                  <a:cubicBezTo>
                    <a:pt x="1" y="12743"/>
                    <a:pt x="147" y="13266"/>
                    <a:pt x="524" y="13601"/>
                  </a:cubicBezTo>
                  <a:cubicBezTo>
                    <a:pt x="754" y="13810"/>
                    <a:pt x="1047" y="13915"/>
                    <a:pt x="1340" y="13915"/>
                  </a:cubicBezTo>
                  <a:cubicBezTo>
                    <a:pt x="1528" y="13915"/>
                    <a:pt x="1717" y="13873"/>
                    <a:pt x="1905" y="13789"/>
                  </a:cubicBezTo>
                  <a:cubicBezTo>
                    <a:pt x="3328" y="13078"/>
                    <a:pt x="5713" y="11466"/>
                    <a:pt x="6131" y="8370"/>
                  </a:cubicBezTo>
                  <a:lnTo>
                    <a:pt x="74384" y="1172"/>
                  </a:lnTo>
                  <a:lnTo>
                    <a:pt x="74280"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50" name="Google Shape;650;p66"/>
            <p:cNvSpPr/>
            <p:nvPr/>
          </p:nvSpPr>
          <p:spPr>
            <a:xfrm>
              <a:off x="2205975" y="4261200"/>
              <a:ext cx="1859625" cy="347875"/>
            </a:xfrm>
            <a:custGeom>
              <a:avLst/>
              <a:gdLst/>
              <a:ahLst/>
              <a:cxnLst/>
              <a:rect l="l" t="t" r="r" b="b"/>
              <a:pathLst>
                <a:path w="74385" h="13915" extrusionOk="0">
                  <a:moveTo>
                    <a:pt x="126" y="0"/>
                  </a:moveTo>
                  <a:lnTo>
                    <a:pt x="1" y="1172"/>
                  </a:lnTo>
                  <a:lnTo>
                    <a:pt x="68254" y="8370"/>
                  </a:lnTo>
                  <a:cubicBezTo>
                    <a:pt x="68672" y="11466"/>
                    <a:pt x="71058" y="13078"/>
                    <a:pt x="72480" y="13789"/>
                  </a:cubicBezTo>
                  <a:cubicBezTo>
                    <a:pt x="72669" y="13873"/>
                    <a:pt x="72857" y="13915"/>
                    <a:pt x="73045" y="13915"/>
                  </a:cubicBezTo>
                  <a:cubicBezTo>
                    <a:pt x="73338" y="13915"/>
                    <a:pt x="73631" y="13810"/>
                    <a:pt x="73861" y="13601"/>
                  </a:cubicBezTo>
                  <a:cubicBezTo>
                    <a:pt x="74238" y="13266"/>
                    <a:pt x="74384" y="12743"/>
                    <a:pt x="74217" y="12262"/>
                  </a:cubicBezTo>
                  <a:lnTo>
                    <a:pt x="73317" y="9688"/>
                  </a:lnTo>
                  <a:cubicBezTo>
                    <a:pt x="72878" y="8370"/>
                    <a:pt x="71706" y="7491"/>
                    <a:pt x="70325" y="7407"/>
                  </a:cubicBezTo>
                  <a:lnTo>
                    <a:pt x="126" y="0"/>
                  </a:lnTo>
                  <a:close/>
                </a:path>
              </a:pathLst>
            </a:custGeom>
            <a:solidFill>
              <a:srgbClr val="424242"/>
            </a:solidFill>
            <a:ln>
              <a:noFill/>
            </a:ln>
          </p:spPr>
          <p:txBody>
            <a:bodyPr spcFirstLastPara="1" wrap="square" lIns="121900" tIns="121900" rIns="121900" bIns="121900" anchor="ctr" anchorCtr="0">
              <a:noAutofit/>
            </a:bodyPr>
            <a:lstStyle/>
            <a:p>
              <a:endParaRPr sz="2400"/>
            </a:p>
          </p:txBody>
        </p:sp>
        <p:sp>
          <p:nvSpPr>
            <p:cNvPr id="651" name="Google Shape;651;p66"/>
            <p:cNvSpPr/>
            <p:nvPr/>
          </p:nvSpPr>
          <p:spPr>
            <a:xfrm>
              <a:off x="3119300" y="4282875"/>
              <a:ext cx="42925" cy="78025"/>
            </a:xfrm>
            <a:custGeom>
              <a:avLst/>
              <a:gdLst/>
              <a:ahLst/>
              <a:cxnLst/>
              <a:rect l="l" t="t" r="r" b="b"/>
              <a:pathLst>
                <a:path w="1717" h="3121" extrusionOk="0">
                  <a:moveTo>
                    <a:pt x="537" y="1"/>
                  </a:moveTo>
                  <a:cubicBezTo>
                    <a:pt x="511" y="1"/>
                    <a:pt x="485" y="4"/>
                    <a:pt x="461" y="12"/>
                  </a:cubicBezTo>
                  <a:cubicBezTo>
                    <a:pt x="105" y="96"/>
                    <a:pt x="1" y="870"/>
                    <a:pt x="231" y="1728"/>
                  </a:cubicBezTo>
                  <a:cubicBezTo>
                    <a:pt x="425" y="2523"/>
                    <a:pt x="852" y="3120"/>
                    <a:pt x="1197" y="3120"/>
                  </a:cubicBezTo>
                  <a:cubicBezTo>
                    <a:pt x="1224" y="3120"/>
                    <a:pt x="1251" y="3116"/>
                    <a:pt x="1277" y="3109"/>
                  </a:cubicBezTo>
                  <a:cubicBezTo>
                    <a:pt x="1612" y="3025"/>
                    <a:pt x="1716" y="2251"/>
                    <a:pt x="1486" y="1393"/>
                  </a:cubicBezTo>
                  <a:cubicBezTo>
                    <a:pt x="1292" y="598"/>
                    <a:pt x="865" y="1"/>
                    <a:pt x="537" y="1"/>
                  </a:cubicBezTo>
                  <a:close/>
                </a:path>
              </a:pathLst>
            </a:custGeom>
            <a:solidFill>
              <a:srgbClr val="FFECB3"/>
            </a:solidFill>
            <a:ln>
              <a:noFill/>
            </a:ln>
          </p:spPr>
          <p:txBody>
            <a:bodyPr spcFirstLastPara="1" wrap="square" lIns="121900" tIns="121900" rIns="121900" bIns="121900" anchor="ctr" anchorCtr="0">
              <a:noAutofit/>
            </a:bodyPr>
            <a:lstStyle/>
            <a:p>
              <a:endParaRPr sz="2400"/>
            </a:p>
          </p:txBody>
        </p:sp>
        <p:sp>
          <p:nvSpPr>
            <p:cNvPr id="652" name="Google Shape;652;p66"/>
            <p:cNvSpPr/>
            <p:nvPr/>
          </p:nvSpPr>
          <p:spPr>
            <a:xfrm>
              <a:off x="2918425" y="4282875"/>
              <a:ext cx="42925" cy="78025"/>
            </a:xfrm>
            <a:custGeom>
              <a:avLst/>
              <a:gdLst/>
              <a:ahLst/>
              <a:cxnLst/>
              <a:rect l="l" t="t" r="r" b="b"/>
              <a:pathLst>
                <a:path w="1717" h="3121" extrusionOk="0">
                  <a:moveTo>
                    <a:pt x="1197" y="1"/>
                  </a:moveTo>
                  <a:cubicBezTo>
                    <a:pt x="852" y="1"/>
                    <a:pt x="425" y="598"/>
                    <a:pt x="231" y="1393"/>
                  </a:cubicBezTo>
                  <a:cubicBezTo>
                    <a:pt x="1" y="2251"/>
                    <a:pt x="105" y="3025"/>
                    <a:pt x="461" y="3109"/>
                  </a:cubicBezTo>
                  <a:cubicBezTo>
                    <a:pt x="486" y="3116"/>
                    <a:pt x="511" y="3120"/>
                    <a:pt x="537" y="3120"/>
                  </a:cubicBezTo>
                  <a:cubicBezTo>
                    <a:pt x="865" y="3120"/>
                    <a:pt x="1293" y="2523"/>
                    <a:pt x="1486" y="1728"/>
                  </a:cubicBezTo>
                  <a:cubicBezTo>
                    <a:pt x="1717" y="870"/>
                    <a:pt x="1612" y="96"/>
                    <a:pt x="1277" y="12"/>
                  </a:cubicBezTo>
                  <a:cubicBezTo>
                    <a:pt x="1251" y="4"/>
                    <a:pt x="1224" y="1"/>
                    <a:pt x="1197" y="1"/>
                  </a:cubicBezTo>
                  <a:close/>
                </a:path>
              </a:pathLst>
            </a:custGeom>
            <a:solidFill>
              <a:srgbClr val="FFECB3"/>
            </a:solidFill>
            <a:ln>
              <a:noFill/>
            </a:ln>
          </p:spPr>
          <p:txBody>
            <a:bodyPr spcFirstLastPara="1" wrap="square" lIns="121900" tIns="121900" rIns="121900" bIns="121900" anchor="ctr" anchorCtr="0">
              <a:noAutofit/>
            </a:bodyPr>
            <a:lstStyle/>
            <a:p>
              <a:endParaRPr sz="2400"/>
            </a:p>
          </p:txBody>
        </p:sp>
        <p:sp>
          <p:nvSpPr>
            <p:cNvPr id="653" name="Google Shape;653;p66"/>
            <p:cNvSpPr/>
            <p:nvPr/>
          </p:nvSpPr>
          <p:spPr>
            <a:xfrm>
              <a:off x="2902750" y="4179075"/>
              <a:ext cx="275150" cy="182575"/>
            </a:xfrm>
            <a:custGeom>
              <a:avLst/>
              <a:gdLst/>
              <a:ahLst/>
              <a:cxnLst/>
              <a:rect l="l" t="t" r="r" b="b"/>
              <a:pathLst>
                <a:path w="11006" h="7303" extrusionOk="0">
                  <a:moveTo>
                    <a:pt x="5503" y="0"/>
                  </a:moveTo>
                  <a:cubicBezTo>
                    <a:pt x="4080" y="0"/>
                    <a:pt x="2909" y="482"/>
                    <a:pt x="2009" y="1423"/>
                  </a:cubicBezTo>
                  <a:cubicBezTo>
                    <a:pt x="0" y="3515"/>
                    <a:pt x="147" y="7156"/>
                    <a:pt x="147" y="7303"/>
                  </a:cubicBezTo>
                  <a:lnTo>
                    <a:pt x="1339" y="7261"/>
                  </a:lnTo>
                  <a:cubicBezTo>
                    <a:pt x="1318" y="7219"/>
                    <a:pt x="1214" y="3955"/>
                    <a:pt x="2867" y="2239"/>
                  </a:cubicBezTo>
                  <a:cubicBezTo>
                    <a:pt x="3536" y="1528"/>
                    <a:pt x="4394" y="1172"/>
                    <a:pt x="5503" y="1172"/>
                  </a:cubicBezTo>
                  <a:cubicBezTo>
                    <a:pt x="6612" y="1172"/>
                    <a:pt x="7470" y="1528"/>
                    <a:pt x="8160" y="2239"/>
                  </a:cubicBezTo>
                  <a:cubicBezTo>
                    <a:pt x="9813" y="3955"/>
                    <a:pt x="9688" y="7219"/>
                    <a:pt x="9688" y="7261"/>
                  </a:cubicBezTo>
                  <a:lnTo>
                    <a:pt x="10860" y="7303"/>
                  </a:lnTo>
                  <a:cubicBezTo>
                    <a:pt x="10860" y="7156"/>
                    <a:pt x="11006" y="3515"/>
                    <a:pt x="9018" y="1423"/>
                  </a:cubicBezTo>
                  <a:cubicBezTo>
                    <a:pt x="8119" y="482"/>
                    <a:pt x="6926" y="0"/>
                    <a:pt x="5503" y="0"/>
                  </a:cubicBezTo>
                  <a:close/>
                </a:path>
              </a:pathLst>
            </a:custGeom>
            <a:solidFill>
              <a:srgbClr val="424242"/>
            </a:solidFill>
            <a:ln>
              <a:noFill/>
            </a:ln>
          </p:spPr>
          <p:txBody>
            <a:bodyPr spcFirstLastPara="1" wrap="square" lIns="121900" tIns="121900" rIns="121900" bIns="121900" anchor="ctr" anchorCtr="0">
              <a:noAutofit/>
            </a:bodyPr>
            <a:lstStyle/>
            <a:p>
              <a:endParaRPr sz="2400"/>
            </a:p>
          </p:txBody>
        </p:sp>
        <p:sp>
          <p:nvSpPr>
            <p:cNvPr id="654" name="Google Shape;654;p66"/>
            <p:cNvSpPr/>
            <p:nvPr/>
          </p:nvSpPr>
          <p:spPr>
            <a:xfrm>
              <a:off x="2207550" y="3913875"/>
              <a:ext cx="723475" cy="723975"/>
            </a:xfrm>
            <a:custGeom>
              <a:avLst/>
              <a:gdLst/>
              <a:ahLst/>
              <a:cxnLst/>
              <a:rect l="l" t="t" r="r" b="b"/>
              <a:pathLst>
                <a:path w="28939" h="28959" extrusionOk="0">
                  <a:moveTo>
                    <a:pt x="14459" y="0"/>
                  </a:moveTo>
                  <a:cubicBezTo>
                    <a:pt x="6466" y="0"/>
                    <a:pt x="1" y="6486"/>
                    <a:pt x="1" y="14479"/>
                  </a:cubicBezTo>
                  <a:cubicBezTo>
                    <a:pt x="1" y="22472"/>
                    <a:pt x="6466" y="28958"/>
                    <a:pt x="14459" y="28958"/>
                  </a:cubicBezTo>
                  <a:cubicBezTo>
                    <a:pt x="22473" y="28958"/>
                    <a:pt x="28938" y="22472"/>
                    <a:pt x="28938" y="14479"/>
                  </a:cubicBezTo>
                  <a:cubicBezTo>
                    <a:pt x="28938" y="6486"/>
                    <a:pt x="22473" y="0"/>
                    <a:pt x="14459"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655" name="Google Shape;655;p66"/>
            <p:cNvSpPr/>
            <p:nvPr/>
          </p:nvSpPr>
          <p:spPr>
            <a:xfrm>
              <a:off x="2207550" y="3914350"/>
              <a:ext cx="458250" cy="457775"/>
            </a:xfrm>
            <a:custGeom>
              <a:avLst/>
              <a:gdLst/>
              <a:ahLst/>
              <a:cxnLst/>
              <a:rect l="l" t="t" r="r" b="b"/>
              <a:pathLst>
                <a:path w="18330" h="18311" extrusionOk="0">
                  <a:moveTo>
                    <a:pt x="14661" y="0"/>
                  </a:moveTo>
                  <a:cubicBezTo>
                    <a:pt x="14594" y="0"/>
                    <a:pt x="14526" y="1"/>
                    <a:pt x="14459" y="2"/>
                  </a:cubicBezTo>
                  <a:cubicBezTo>
                    <a:pt x="13999" y="2"/>
                    <a:pt x="13559" y="23"/>
                    <a:pt x="13099" y="65"/>
                  </a:cubicBezTo>
                  <a:lnTo>
                    <a:pt x="63" y="13100"/>
                  </a:lnTo>
                  <a:cubicBezTo>
                    <a:pt x="22" y="13540"/>
                    <a:pt x="1" y="14000"/>
                    <a:pt x="1" y="14460"/>
                  </a:cubicBezTo>
                  <a:cubicBezTo>
                    <a:pt x="1" y="15799"/>
                    <a:pt x="168" y="17097"/>
                    <a:pt x="503" y="18310"/>
                  </a:cubicBezTo>
                  <a:lnTo>
                    <a:pt x="18330" y="504"/>
                  </a:lnTo>
                  <a:cubicBezTo>
                    <a:pt x="17157" y="186"/>
                    <a:pt x="15929" y="0"/>
                    <a:pt x="1466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56" name="Google Shape;656;p66"/>
            <p:cNvSpPr/>
            <p:nvPr/>
          </p:nvSpPr>
          <p:spPr>
            <a:xfrm>
              <a:off x="2239475" y="3946300"/>
              <a:ext cx="526250" cy="526250"/>
            </a:xfrm>
            <a:custGeom>
              <a:avLst/>
              <a:gdLst/>
              <a:ahLst/>
              <a:cxnLst/>
              <a:rect l="l" t="t" r="r" b="b"/>
              <a:pathLst>
                <a:path w="21050" h="21050" extrusionOk="0">
                  <a:moveTo>
                    <a:pt x="19166" y="0"/>
                  </a:moveTo>
                  <a:lnTo>
                    <a:pt x="0" y="19166"/>
                  </a:lnTo>
                  <a:cubicBezTo>
                    <a:pt x="293" y="19815"/>
                    <a:pt x="649" y="20443"/>
                    <a:pt x="1025" y="21049"/>
                  </a:cubicBezTo>
                  <a:lnTo>
                    <a:pt x="21049" y="1026"/>
                  </a:lnTo>
                  <a:cubicBezTo>
                    <a:pt x="20463" y="649"/>
                    <a:pt x="19836" y="293"/>
                    <a:pt x="1916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57" name="Google Shape;657;p66"/>
            <p:cNvSpPr/>
            <p:nvPr/>
          </p:nvSpPr>
          <p:spPr>
            <a:xfrm>
              <a:off x="2192375" y="3899225"/>
              <a:ext cx="753800" cy="753275"/>
            </a:xfrm>
            <a:custGeom>
              <a:avLst/>
              <a:gdLst/>
              <a:ahLst/>
              <a:cxnLst/>
              <a:rect l="l" t="t" r="r" b="b"/>
              <a:pathLst>
                <a:path w="30152" h="30131" extrusionOk="0">
                  <a:moveTo>
                    <a:pt x="15087" y="1193"/>
                  </a:moveTo>
                  <a:cubicBezTo>
                    <a:pt x="22745" y="1193"/>
                    <a:pt x="28959" y="7407"/>
                    <a:pt x="28959" y="15065"/>
                  </a:cubicBezTo>
                  <a:cubicBezTo>
                    <a:pt x="28959" y="22723"/>
                    <a:pt x="22745" y="28958"/>
                    <a:pt x="15087" y="28958"/>
                  </a:cubicBezTo>
                  <a:cubicBezTo>
                    <a:pt x="7429" y="28958"/>
                    <a:pt x="1194" y="22723"/>
                    <a:pt x="1194" y="15065"/>
                  </a:cubicBezTo>
                  <a:cubicBezTo>
                    <a:pt x="1194" y="7407"/>
                    <a:pt x="7408" y="1193"/>
                    <a:pt x="15087" y="1193"/>
                  </a:cubicBezTo>
                  <a:close/>
                  <a:moveTo>
                    <a:pt x="15087" y="0"/>
                  </a:moveTo>
                  <a:cubicBezTo>
                    <a:pt x="6759" y="0"/>
                    <a:pt x="1" y="6759"/>
                    <a:pt x="1" y="15065"/>
                  </a:cubicBezTo>
                  <a:cubicBezTo>
                    <a:pt x="1" y="23372"/>
                    <a:pt x="6759" y="30130"/>
                    <a:pt x="15087" y="30130"/>
                  </a:cubicBezTo>
                  <a:cubicBezTo>
                    <a:pt x="23394" y="30130"/>
                    <a:pt x="30152" y="23372"/>
                    <a:pt x="30152" y="15065"/>
                  </a:cubicBezTo>
                  <a:cubicBezTo>
                    <a:pt x="30152" y="6759"/>
                    <a:pt x="23394" y="0"/>
                    <a:pt x="15087" y="0"/>
                  </a:cubicBezTo>
                  <a:close/>
                </a:path>
              </a:pathLst>
            </a:custGeom>
            <a:solidFill>
              <a:srgbClr val="424242"/>
            </a:solidFill>
            <a:ln>
              <a:noFill/>
            </a:ln>
          </p:spPr>
          <p:txBody>
            <a:bodyPr spcFirstLastPara="1" wrap="square" lIns="121900" tIns="121900" rIns="121900" bIns="121900" anchor="ctr" anchorCtr="0">
              <a:noAutofit/>
            </a:bodyPr>
            <a:lstStyle/>
            <a:p>
              <a:endParaRPr sz="2400"/>
            </a:p>
          </p:txBody>
        </p:sp>
        <p:sp>
          <p:nvSpPr>
            <p:cNvPr id="658" name="Google Shape;658;p66"/>
            <p:cNvSpPr/>
            <p:nvPr/>
          </p:nvSpPr>
          <p:spPr>
            <a:xfrm>
              <a:off x="3174661" y="3913875"/>
              <a:ext cx="723450" cy="723975"/>
            </a:xfrm>
            <a:custGeom>
              <a:avLst/>
              <a:gdLst/>
              <a:ahLst/>
              <a:cxnLst/>
              <a:rect l="l" t="t" r="r" b="b"/>
              <a:pathLst>
                <a:path w="28938" h="28959" extrusionOk="0">
                  <a:moveTo>
                    <a:pt x="14479" y="0"/>
                  </a:moveTo>
                  <a:cubicBezTo>
                    <a:pt x="6466" y="0"/>
                    <a:pt x="0" y="6486"/>
                    <a:pt x="0" y="14479"/>
                  </a:cubicBezTo>
                  <a:cubicBezTo>
                    <a:pt x="0" y="22472"/>
                    <a:pt x="6466" y="28958"/>
                    <a:pt x="14479" y="28958"/>
                  </a:cubicBezTo>
                  <a:cubicBezTo>
                    <a:pt x="22472" y="28958"/>
                    <a:pt x="28937" y="22472"/>
                    <a:pt x="28937" y="14479"/>
                  </a:cubicBezTo>
                  <a:cubicBezTo>
                    <a:pt x="28937" y="6486"/>
                    <a:pt x="22472" y="0"/>
                    <a:pt x="14479"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659" name="Google Shape;659;p66"/>
            <p:cNvSpPr/>
            <p:nvPr/>
          </p:nvSpPr>
          <p:spPr>
            <a:xfrm>
              <a:off x="3149125" y="3914350"/>
              <a:ext cx="458775" cy="457775"/>
            </a:xfrm>
            <a:custGeom>
              <a:avLst/>
              <a:gdLst/>
              <a:ahLst/>
              <a:cxnLst/>
              <a:rect l="l" t="t" r="r" b="b"/>
              <a:pathLst>
                <a:path w="18351" h="18311" extrusionOk="0">
                  <a:moveTo>
                    <a:pt x="14681" y="0"/>
                  </a:moveTo>
                  <a:cubicBezTo>
                    <a:pt x="14614" y="0"/>
                    <a:pt x="14547" y="1"/>
                    <a:pt x="14479" y="2"/>
                  </a:cubicBezTo>
                  <a:cubicBezTo>
                    <a:pt x="14019" y="2"/>
                    <a:pt x="13580" y="23"/>
                    <a:pt x="13119" y="65"/>
                  </a:cubicBezTo>
                  <a:lnTo>
                    <a:pt x="84" y="13100"/>
                  </a:lnTo>
                  <a:cubicBezTo>
                    <a:pt x="21" y="13540"/>
                    <a:pt x="0" y="14000"/>
                    <a:pt x="0" y="14460"/>
                  </a:cubicBezTo>
                  <a:cubicBezTo>
                    <a:pt x="0" y="15799"/>
                    <a:pt x="189" y="17097"/>
                    <a:pt x="523" y="18310"/>
                  </a:cubicBezTo>
                  <a:lnTo>
                    <a:pt x="18350" y="504"/>
                  </a:lnTo>
                  <a:cubicBezTo>
                    <a:pt x="17178" y="186"/>
                    <a:pt x="15949" y="0"/>
                    <a:pt x="1468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0" name="Google Shape;660;p66"/>
            <p:cNvSpPr/>
            <p:nvPr/>
          </p:nvSpPr>
          <p:spPr>
            <a:xfrm>
              <a:off x="3181550" y="3946300"/>
              <a:ext cx="526250" cy="526250"/>
            </a:xfrm>
            <a:custGeom>
              <a:avLst/>
              <a:gdLst/>
              <a:ahLst/>
              <a:cxnLst/>
              <a:rect l="l" t="t" r="r" b="b"/>
              <a:pathLst>
                <a:path w="21050" h="21050" extrusionOk="0">
                  <a:moveTo>
                    <a:pt x="19166" y="0"/>
                  </a:moveTo>
                  <a:lnTo>
                    <a:pt x="0" y="19166"/>
                  </a:lnTo>
                  <a:cubicBezTo>
                    <a:pt x="293" y="19815"/>
                    <a:pt x="649" y="20443"/>
                    <a:pt x="1047" y="21049"/>
                  </a:cubicBezTo>
                  <a:lnTo>
                    <a:pt x="21050" y="1026"/>
                  </a:lnTo>
                  <a:cubicBezTo>
                    <a:pt x="20464" y="649"/>
                    <a:pt x="19836" y="293"/>
                    <a:pt x="1916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661" name="Google Shape;661;p66"/>
            <p:cNvSpPr/>
            <p:nvPr/>
          </p:nvSpPr>
          <p:spPr>
            <a:xfrm>
              <a:off x="3134475" y="3899225"/>
              <a:ext cx="753800" cy="753275"/>
            </a:xfrm>
            <a:custGeom>
              <a:avLst/>
              <a:gdLst/>
              <a:ahLst/>
              <a:cxnLst/>
              <a:rect l="l" t="t" r="r" b="b"/>
              <a:pathLst>
                <a:path w="30152" h="30131" extrusionOk="0">
                  <a:moveTo>
                    <a:pt x="15086" y="1193"/>
                  </a:moveTo>
                  <a:cubicBezTo>
                    <a:pt x="22744" y="1193"/>
                    <a:pt x="28959" y="7407"/>
                    <a:pt x="28959" y="15065"/>
                  </a:cubicBezTo>
                  <a:cubicBezTo>
                    <a:pt x="28959" y="22723"/>
                    <a:pt x="22744" y="28958"/>
                    <a:pt x="15086" y="28958"/>
                  </a:cubicBezTo>
                  <a:cubicBezTo>
                    <a:pt x="7428" y="28958"/>
                    <a:pt x="1193" y="22723"/>
                    <a:pt x="1193" y="15065"/>
                  </a:cubicBezTo>
                  <a:cubicBezTo>
                    <a:pt x="1193" y="7407"/>
                    <a:pt x="7428" y="1193"/>
                    <a:pt x="15086" y="1193"/>
                  </a:cubicBezTo>
                  <a:close/>
                  <a:moveTo>
                    <a:pt x="15086" y="0"/>
                  </a:moveTo>
                  <a:cubicBezTo>
                    <a:pt x="6759" y="0"/>
                    <a:pt x="0" y="6759"/>
                    <a:pt x="0" y="15065"/>
                  </a:cubicBezTo>
                  <a:cubicBezTo>
                    <a:pt x="0" y="23372"/>
                    <a:pt x="6759" y="30130"/>
                    <a:pt x="15086" y="30130"/>
                  </a:cubicBezTo>
                  <a:cubicBezTo>
                    <a:pt x="23393" y="30130"/>
                    <a:pt x="30151" y="23372"/>
                    <a:pt x="30151" y="15065"/>
                  </a:cubicBezTo>
                  <a:cubicBezTo>
                    <a:pt x="30151" y="6759"/>
                    <a:pt x="23393" y="0"/>
                    <a:pt x="15086" y="0"/>
                  </a:cubicBezTo>
                  <a:close/>
                </a:path>
              </a:pathLst>
            </a:custGeom>
            <a:solidFill>
              <a:srgbClr val="424242"/>
            </a:solidFill>
            <a:ln>
              <a:noFill/>
            </a:ln>
          </p:spPr>
          <p:txBody>
            <a:bodyPr spcFirstLastPara="1" wrap="square" lIns="121900" tIns="121900" rIns="121900" bIns="121900" anchor="ctr" anchorCtr="0">
              <a:noAutofit/>
            </a:bodyPr>
            <a:lstStyle/>
            <a:p>
              <a:endParaRPr sz="2400"/>
            </a:p>
          </p:txBody>
        </p:sp>
        <p:sp>
          <p:nvSpPr>
            <p:cNvPr id="662" name="Google Shape;662;p66"/>
            <p:cNvSpPr/>
            <p:nvPr/>
          </p:nvSpPr>
          <p:spPr>
            <a:xfrm>
              <a:off x="2167800" y="4241325"/>
              <a:ext cx="53900" cy="69600"/>
            </a:xfrm>
            <a:custGeom>
              <a:avLst/>
              <a:gdLst/>
              <a:ahLst/>
              <a:cxnLst/>
              <a:rect l="l" t="t" r="r" b="b"/>
              <a:pathLst>
                <a:path w="2156" h="2784" extrusionOk="0">
                  <a:moveTo>
                    <a:pt x="1381" y="0"/>
                  </a:moveTo>
                  <a:cubicBezTo>
                    <a:pt x="607" y="0"/>
                    <a:pt x="0" y="628"/>
                    <a:pt x="0" y="1381"/>
                  </a:cubicBezTo>
                  <a:cubicBezTo>
                    <a:pt x="0" y="2155"/>
                    <a:pt x="607" y="2783"/>
                    <a:pt x="1381" y="2783"/>
                  </a:cubicBezTo>
                  <a:cubicBezTo>
                    <a:pt x="2156" y="2783"/>
                    <a:pt x="1381" y="2155"/>
                    <a:pt x="1381" y="1381"/>
                  </a:cubicBezTo>
                  <a:cubicBezTo>
                    <a:pt x="1381" y="628"/>
                    <a:pt x="2156" y="0"/>
                    <a:pt x="1381" y="0"/>
                  </a:cubicBezTo>
                  <a:close/>
                </a:path>
              </a:pathLst>
            </a:custGeom>
            <a:solidFill>
              <a:srgbClr val="424242"/>
            </a:solidFill>
            <a:ln>
              <a:noFill/>
            </a:ln>
          </p:spPr>
          <p:txBody>
            <a:bodyPr spcFirstLastPara="1" wrap="square" lIns="121900" tIns="121900" rIns="121900" bIns="121900" anchor="ctr" anchorCtr="0">
              <a:noAutofit/>
            </a:bodyPr>
            <a:lstStyle/>
            <a:p>
              <a:endParaRPr sz="2400"/>
            </a:p>
          </p:txBody>
        </p:sp>
        <p:sp>
          <p:nvSpPr>
            <p:cNvPr id="663" name="Google Shape;663;p66"/>
            <p:cNvSpPr/>
            <p:nvPr/>
          </p:nvSpPr>
          <p:spPr>
            <a:xfrm>
              <a:off x="3858950" y="4241325"/>
              <a:ext cx="53900" cy="69600"/>
            </a:xfrm>
            <a:custGeom>
              <a:avLst/>
              <a:gdLst/>
              <a:ahLst/>
              <a:cxnLst/>
              <a:rect l="l" t="t" r="r" b="b"/>
              <a:pathLst>
                <a:path w="2156" h="2784" extrusionOk="0">
                  <a:moveTo>
                    <a:pt x="775" y="0"/>
                  </a:moveTo>
                  <a:cubicBezTo>
                    <a:pt x="1" y="0"/>
                    <a:pt x="775" y="628"/>
                    <a:pt x="775" y="1381"/>
                  </a:cubicBezTo>
                  <a:cubicBezTo>
                    <a:pt x="775" y="2155"/>
                    <a:pt x="1" y="2783"/>
                    <a:pt x="775" y="2783"/>
                  </a:cubicBezTo>
                  <a:cubicBezTo>
                    <a:pt x="1549" y="2783"/>
                    <a:pt x="2156" y="2155"/>
                    <a:pt x="2156" y="1381"/>
                  </a:cubicBezTo>
                  <a:cubicBezTo>
                    <a:pt x="2156" y="628"/>
                    <a:pt x="1549" y="0"/>
                    <a:pt x="775" y="0"/>
                  </a:cubicBezTo>
                  <a:close/>
                </a:path>
              </a:pathLst>
            </a:custGeom>
            <a:solidFill>
              <a:srgbClr val="424242"/>
            </a:solidFill>
            <a:ln>
              <a:noFill/>
            </a:ln>
          </p:spPr>
          <p:txBody>
            <a:bodyPr spcFirstLastPara="1" wrap="square" lIns="121900" tIns="121900" rIns="121900" bIns="121900" anchor="ctr" anchorCtr="0">
              <a:noAutofit/>
            </a:bodyPr>
            <a:lstStyle/>
            <a:p>
              <a:endParaRPr sz="2400"/>
            </a:p>
          </p:txBody>
        </p:sp>
      </p:grpSp>
      <p:sp>
        <p:nvSpPr>
          <p:cNvPr id="6" name="TextBox 5">
            <a:extLst>
              <a:ext uri="{FF2B5EF4-FFF2-40B4-BE49-F238E27FC236}">
                <a16:creationId xmlns:a16="http://schemas.microsoft.com/office/drawing/2014/main" id="{B28F24D7-E0E6-5F94-EB75-D1675B0011EA}"/>
              </a:ext>
            </a:extLst>
          </p:cNvPr>
          <p:cNvSpPr txBox="1"/>
          <p:nvPr/>
        </p:nvSpPr>
        <p:spPr>
          <a:xfrm>
            <a:off x="760926" y="812432"/>
            <a:ext cx="10670129" cy="2420663"/>
          </a:xfrm>
          <a:prstGeom prst="rect">
            <a:avLst/>
          </a:prstGeom>
          <a:noFill/>
        </p:spPr>
        <p:txBody>
          <a:bodyPr wrap="square">
            <a:spAutoFit/>
          </a:bodyPr>
          <a:lstStyle/>
          <a:p>
            <a:pPr algn="ctr">
              <a:lnSpc>
                <a:spcPct val="150000"/>
              </a:lnSpc>
            </a:pPr>
            <a:r>
              <a:rPr lang="en-US" sz="5333" b="1" dirty="0">
                <a:solidFill>
                  <a:srgbClr val="5F1A1F"/>
                </a:solidFill>
                <a:latin typeface="Arial Rounded MT Bold" panose="020F0704030504030204" pitchFamily="34" charset="0"/>
                <a:cs typeface="Arial" panose="020B0604020202020204" pitchFamily="34" charset="0"/>
              </a:rPr>
              <a:t>CHÀO MỪNG CÁC EM ĐẾN VỚI BÀI HỌC NGÀY HÔM NAY!</a:t>
            </a:r>
            <a:endParaRPr lang="en-US" sz="5333" dirty="0">
              <a:latin typeface="Arial Rounded MT Bold" panose="020F0704030504030204" pitchFamily="34" charset="0"/>
            </a:endParaRPr>
          </a:p>
        </p:txBody>
      </p:sp>
    </p:spTree>
    <p:extLst>
      <p:ext uri="{BB962C8B-B14F-4D97-AF65-F5344CB8AC3E}">
        <p14:creationId xmlns:p14="http://schemas.microsoft.com/office/powerpoint/2010/main" val="346342716"/>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Hình chữ nhật: Góc Tròn 2">
            <a:extLst>
              <a:ext uri="{FF2B5EF4-FFF2-40B4-BE49-F238E27FC236}">
                <a16:creationId xmlns:a16="http://schemas.microsoft.com/office/drawing/2014/main" id="{FB5E2A44-15A2-4F31-A380-705E94E1F089}"/>
              </a:ext>
            </a:extLst>
          </p:cNvPr>
          <p:cNvSpPr/>
          <p:nvPr/>
        </p:nvSpPr>
        <p:spPr>
          <a:xfrm>
            <a:off x="3131713" y="290398"/>
            <a:ext cx="6064838" cy="834097"/>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Giai đoạn 1945 - 1949</a:t>
            </a:r>
            <a:endParaRPr lang="vi-VN" sz="3600" b="1" dirty="0">
              <a:solidFill>
                <a:schemeClr val="tx1"/>
              </a:solidFill>
            </a:endParaRPr>
          </a:p>
        </p:txBody>
      </p:sp>
      <p:sp>
        <p:nvSpPr>
          <p:cNvPr id="18" name="!!aaaa1">
            <a:extLst>
              <a:ext uri="{FF2B5EF4-FFF2-40B4-BE49-F238E27FC236}">
                <a16:creationId xmlns:a16="http://schemas.microsoft.com/office/drawing/2014/main" id="{A1F90331-ECCD-4CBD-97CC-97B4A5D03602}"/>
              </a:ext>
            </a:extLst>
          </p:cNvPr>
          <p:cNvSpPr/>
          <p:nvPr/>
        </p:nvSpPr>
        <p:spPr>
          <a:xfrm rot="10800000">
            <a:off x="2712314" y="97594"/>
            <a:ext cx="1133089" cy="1139023"/>
          </a:xfrm>
          <a:prstGeom prst="diamond">
            <a:avLst/>
          </a:prstGeom>
          <a:solidFill>
            <a:schemeClr val="accent2">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Hộp Văn bản 30">
            <a:extLst>
              <a:ext uri="{FF2B5EF4-FFF2-40B4-BE49-F238E27FC236}">
                <a16:creationId xmlns:a16="http://schemas.microsoft.com/office/drawing/2014/main" id="{66E6C8D7-1539-43B7-B069-20BE90AC2CFF}"/>
              </a:ext>
            </a:extLst>
          </p:cNvPr>
          <p:cNvSpPr txBox="1"/>
          <p:nvPr/>
        </p:nvSpPr>
        <p:spPr>
          <a:xfrm>
            <a:off x="3069557" y="352060"/>
            <a:ext cx="430925" cy="657262"/>
          </a:xfrm>
          <a:prstGeom prst="rect">
            <a:avLst/>
          </a:prstGeom>
          <a:solidFill>
            <a:schemeClr val="accent2">
              <a:lumMod val="50000"/>
            </a:schemeClr>
          </a:solidFill>
        </p:spPr>
        <p:txBody>
          <a:bodyPr wrap="square" rtlCol="0">
            <a:spAutoFit/>
          </a:bodyPr>
          <a:lstStyle/>
          <a:p>
            <a:pPr algn="ctr"/>
            <a:r>
              <a:rPr lang="en-US" sz="3600" b="1" dirty="0">
                <a:solidFill>
                  <a:schemeClr val="accent1">
                    <a:lumMod val="20000"/>
                    <a:lumOff val="80000"/>
                  </a:schemeClr>
                </a:solidFill>
                <a:latin typeface="Arial" panose="020B0604020202020204" pitchFamily="34" charset="0"/>
                <a:cs typeface="Arial" panose="020B0604020202020204" pitchFamily="34" charset="0"/>
              </a:rPr>
              <a:t>2</a:t>
            </a:r>
            <a:endParaRPr lang="vi-VN" sz="3600" b="1"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4152A8-FF53-58FA-B240-211032A142DE}"/>
              </a:ext>
            </a:extLst>
          </p:cNvPr>
          <p:cNvSpPr txBox="1"/>
          <p:nvPr/>
        </p:nvSpPr>
        <p:spPr>
          <a:xfrm>
            <a:off x="479272" y="1241952"/>
            <a:ext cx="4571401" cy="5441770"/>
          </a:xfrm>
          <a:prstGeom prst="rect">
            <a:avLst/>
          </a:prstGeom>
          <a:noFill/>
        </p:spPr>
        <p:txBody>
          <a:bodyPr wrap="square">
            <a:spAutoFit/>
          </a:bodyPr>
          <a:lstStyle/>
          <a:p>
            <a:pPr algn="just">
              <a:lnSpc>
                <a:spcPct val="150000"/>
              </a:lnSpc>
              <a:spcAft>
                <a:spcPts val="1000"/>
              </a:spcAft>
            </a:pPr>
            <a:r>
              <a:rPr lang="vi-VN" sz="2800" dirty="0">
                <a:ea typeface="Calibri" panose="020F0502020204030204" pitchFamily="34" charset="0"/>
                <a:cs typeface="Arial" panose="020B0604020202020204" pitchFamily="34" charset="0"/>
              </a:rPr>
              <a:t>Các nước Đông Âu hoàn thành cách mạng dân chủ nhân dân, ban hành văn bản công </a:t>
            </a:r>
            <a:r>
              <a:rPr lang="vi-VN" sz="2800" dirty="0" smtClean="0">
                <a:ea typeface="Calibri" panose="020F0502020204030204" pitchFamily="34" charset="0"/>
                <a:cs typeface="Arial" panose="020B0604020202020204" pitchFamily="34" charset="0"/>
              </a:rPr>
              <a:t>nh</a:t>
            </a:r>
            <a:r>
              <a:rPr lang="en-US" sz="2800" dirty="0" smtClean="0">
                <a:ea typeface="Calibri" panose="020F0502020204030204" pitchFamily="34" charset="0"/>
                <a:cs typeface="Arial" panose="020B0604020202020204" pitchFamily="34" charset="0"/>
              </a:rPr>
              <a:t>ậ</a:t>
            </a:r>
            <a:r>
              <a:rPr lang="vi-VN" sz="2800" dirty="0" smtClean="0">
                <a:ea typeface="Calibri" panose="020F0502020204030204" pitchFamily="34" charset="0"/>
                <a:cs typeface="Arial" panose="020B0604020202020204" pitchFamily="34" charset="0"/>
              </a:rPr>
              <a:t>n </a:t>
            </a:r>
            <a:r>
              <a:rPr lang="vi-VN" sz="2800" dirty="0">
                <a:ea typeface="Calibri" panose="020F0502020204030204" pitchFamily="34" charset="0"/>
                <a:cs typeface="Arial" panose="020B0604020202020204" pitchFamily="34" charset="0"/>
              </a:rPr>
              <a:t>các quyền tự do dân chủ</a:t>
            </a:r>
            <a:r>
              <a:rPr lang="vi-VN" sz="2800" dirty="0" smtClean="0">
                <a:ea typeface="Calibri" panose="020F0502020204030204" pitchFamily="34" charset="0"/>
                <a:cs typeface="Arial" panose="020B0604020202020204" pitchFamily="34" charset="0"/>
              </a:rPr>
              <a:t>.</a:t>
            </a:r>
            <a:r>
              <a:rPr lang="en-US" sz="2800" dirty="0" smtClean="0">
                <a:ea typeface="Calibri" panose="020F0502020204030204" pitchFamily="34" charset="0"/>
                <a:cs typeface="Arial" panose="020B0604020202020204" pitchFamily="34" charset="0"/>
              </a:rPr>
              <a:t> </a:t>
            </a:r>
            <a:r>
              <a:rPr lang="en-US" sz="2800" dirty="0" err="1" smtClean="0">
                <a:ea typeface="Calibri" panose="020F0502020204030204" pitchFamily="34" charset="0"/>
                <a:cs typeface="Arial" panose="020B0604020202020204" pitchFamily="34" charset="0"/>
              </a:rPr>
              <a:t>Tháng</a:t>
            </a:r>
            <a:r>
              <a:rPr lang="en-US" sz="2800" dirty="0" smtClean="0">
                <a:ea typeface="Calibri" panose="020F0502020204030204" pitchFamily="34" charset="0"/>
                <a:cs typeface="Arial" panose="020B0604020202020204" pitchFamily="34" charset="0"/>
              </a:rPr>
              <a:t> </a:t>
            </a:r>
            <a:r>
              <a:rPr lang="vi-VN" sz="2800" dirty="0" smtClean="0">
                <a:ea typeface="Calibri" panose="020F0502020204030204" pitchFamily="34" charset="0"/>
                <a:cs typeface="Arial" panose="020B0604020202020204" pitchFamily="34" charset="0"/>
              </a:rPr>
              <a:t>10/1949</a:t>
            </a:r>
            <a:r>
              <a:rPr lang="vi-VN" sz="2800" dirty="0">
                <a:ea typeface="Calibri" panose="020F0502020204030204" pitchFamily="34" charset="0"/>
                <a:cs typeface="Arial" panose="020B0604020202020204" pitchFamily="34" charset="0"/>
              </a:rPr>
              <a:t>, CHDC Đức ra đời, tham gia vào hệ thống các nước XHCN Đông Âu.</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282" y="1181937"/>
            <a:ext cx="3358118" cy="2013351"/>
          </a:xfrm>
          <a:prstGeom prst="rect">
            <a:avLst/>
          </a:prstGeom>
        </p:spPr>
      </p:pic>
      <p:sp>
        <p:nvSpPr>
          <p:cNvPr id="8" name="TextBox 7"/>
          <p:cNvSpPr txBox="1"/>
          <p:nvPr/>
        </p:nvSpPr>
        <p:spPr>
          <a:xfrm>
            <a:off x="5050674" y="3195288"/>
            <a:ext cx="3506780" cy="1200329"/>
          </a:xfrm>
          <a:prstGeom prst="rect">
            <a:avLst/>
          </a:prstGeom>
          <a:noFill/>
        </p:spPr>
        <p:txBody>
          <a:bodyPr wrap="square" rtlCol="0">
            <a:spAutoFit/>
          </a:bodyPr>
          <a:lstStyle/>
          <a:p>
            <a:pPr algn="ctr"/>
            <a:r>
              <a:rPr lang="en-US" sz="2400" b="1" dirty="0" err="1" smtClean="0">
                <a:latin typeface="Arial" panose="020B0604020202020204" pitchFamily="34" charset="0"/>
                <a:cs typeface="Arial" panose="020B0604020202020204" pitchFamily="34" charset="0"/>
              </a:rPr>
              <a:t>Quốc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kỳ</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CHDC </a:t>
            </a:r>
            <a:r>
              <a:rPr lang="en-US" sz="2400" b="1" dirty="0" err="1" smtClean="0">
                <a:latin typeface="Arial" panose="020B0604020202020204" pitchFamily="34" charset="0"/>
                <a:cs typeface="Arial" panose="020B0604020202020204" pitchFamily="34" charset="0"/>
              </a:rPr>
              <a:t>Đức</a:t>
            </a:r>
            <a:endParaRPr lang="en-US" sz="2400" b="1" dirty="0" smtClean="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(1959 – 1990)</a:t>
            </a:r>
            <a:endParaRPr lang="vi-VN"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114" y="2279986"/>
            <a:ext cx="2532330" cy="2579397"/>
          </a:xfrm>
          <a:prstGeom prst="rect">
            <a:avLst/>
          </a:prstGeom>
        </p:spPr>
      </p:pic>
      <p:sp>
        <p:nvSpPr>
          <p:cNvPr id="11" name="TextBox 10"/>
          <p:cNvSpPr txBox="1"/>
          <p:nvPr/>
        </p:nvSpPr>
        <p:spPr>
          <a:xfrm>
            <a:off x="8348870" y="4859383"/>
            <a:ext cx="3654468" cy="1200329"/>
          </a:xfrm>
          <a:prstGeom prst="rect">
            <a:avLst/>
          </a:prstGeom>
          <a:noFill/>
        </p:spPr>
        <p:txBody>
          <a:bodyPr wrap="square" rtlCol="0">
            <a:spAutoFit/>
          </a:bodyPr>
          <a:lstStyle/>
          <a:p>
            <a:pPr algn="ctr"/>
            <a:r>
              <a:rPr lang="en-US" sz="2400" b="1" dirty="0" err="1" smtClean="0">
                <a:latin typeface="Arial" panose="020B0604020202020204" pitchFamily="34" charset="0"/>
                <a:cs typeface="Arial" panose="020B0604020202020204" pitchFamily="34" charset="0"/>
              </a:rPr>
              <a:t>Quốc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huy</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CHDC </a:t>
            </a:r>
            <a:r>
              <a:rPr lang="en-US" sz="2400" b="1" dirty="0" err="1" smtClean="0">
                <a:latin typeface="Arial" panose="020B0604020202020204" pitchFamily="34" charset="0"/>
                <a:cs typeface="Arial" panose="020B0604020202020204" pitchFamily="34" charset="0"/>
              </a:rPr>
              <a:t>Đức</a:t>
            </a:r>
            <a:endParaRPr lang="en-US" sz="2400" b="1" dirty="0" smtClean="0">
              <a:latin typeface="Arial" panose="020B0604020202020204" pitchFamily="34" charset="0"/>
              <a:cs typeface="Arial" panose="020B0604020202020204" pitchFamily="34" charset="0"/>
            </a:endParaRPr>
          </a:p>
          <a:p>
            <a:pPr algn="ctr"/>
            <a:r>
              <a:rPr lang="en-US" sz="2400" b="1" dirty="0" smtClean="0">
                <a:latin typeface="Arial" panose="020B0604020202020204" pitchFamily="34" charset="0"/>
                <a:cs typeface="Arial" panose="020B0604020202020204" pitchFamily="34" charset="0"/>
              </a:rPr>
              <a:t>(1955 – 1990)</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3579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Hình chữ nhật: Góc Tròn 2">
            <a:extLst>
              <a:ext uri="{FF2B5EF4-FFF2-40B4-BE49-F238E27FC236}">
                <a16:creationId xmlns:a16="http://schemas.microsoft.com/office/drawing/2014/main" id="{FB5E2A44-15A2-4F31-A380-705E94E1F089}"/>
              </a:ext>
            </a:extLst>
          </p:cNvPr>
          <p:cNvSpPr/>
          <p:nvPr/>
        </p:nvSpPr>
        <p:spPr>
          <a:xfrm>
            <a:off x="1722207" y="233508"/>
            <a:ext cx="9860194" cy="779276"/>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rPr>
              <a:t>Giai</a:t>
            </a:r>
            <a:r>
              <a:rPr lang="en-US" sz="3600" b="1" dirty="0">
                <a:solidFill>
                  <a:schemeClr val="tx1"/>
                </a:solidFill>
              </a:rPr>
              <a:t> </a:t>
            </a:r>
            <a:r>
              <a:rPr lang="en-US" sz="3600" b="1" dirty="0" err="1">
                <a:solidFill>
                  <a:schemeClr val="tx1"/>
                </a:solidFill>
              </a:rPr>
              <a:t>đoạn</a:t>
            </a:r>
            <a:r>
              <a:rPr lang="en-US" sz="3600" b="1" dirty="0">
                <a:solidFill>
                  <a:schemeClr val="tx1"/>
                </a:solidFill>
              </a:rPr>
              <a:t> 1950 – </a:t>
            </a:r>
            <a:r>
              <a:rPr lang="en-US" sz="3600" b="1" dirty="0" err="1">
                <a:solidFill>
                  <a:schemeClr val="tx1"/>
                </a:solidFill>
              </a:rPr>
              <a:t>đầu</a:t>
            </a:r>
            <a:r>
              <a:rPr lang="en-US" sz="3600" b="1" dirty="0">
                <a:solidFill>
                  <a:schemeClr val="tx1"/>
                </a:solidFill>
              </a:rPr>
              <a:t> </a:t>
            </a:r>
            <a:r>
              <a:rPr lang="en-US" sz="3600" b="1" dirty="0" err="1">
                <a:solidFill>
                  <a:schemeClr val="tx1"/>
                </a:solidFill>
              </a:rPr>
              <a:t>những</a:t>
            </a:r>
            <a:r>
              <a:rPr lang="en-US" sz="3600" b="1" dirty="0">
                <a:solidFill>
                  <a:schemeClr val="tx1"/>
                </a:solidFill>
              </a:rPr>
              <a:t> </a:t>
            </a:r>
            <a:r>
              <a:rPr lang="en-US" sz="3600" b="1" dirty="0" err="1">
                <a:solidFill>
                  <a:schemeClr val="tx1"/>
                </a:solidFill>
              </a:rPr>
              <a:t>năm</a:t>
            </a:r>
            <a:r>
              <a:rPr lang="en-US" sz="3600" b="1" dirty="0">
                <a:solidFill>
                  <a:schemeClr val="tx1"/>
                </a:solidFill>
              </a:rPr>
              <a:t> 70 </a:t>
            </a:r>
            <a:r>
              <a:rPr lang="en-US" sz="3600" b="1" dirty="0" err="1">
                <a:solidFill>
                  <a:schemeClr val="tx1"/>
                </a:solidFill>
              </a:rPr>
              <a:t>của</a:t>
            </a:r>
            <a:r>
              <a:rPr lang="en-US" sz="3600" b="1" dirty="0">
                <a:solidFill>
                  <a:schemeClr val="tx1"/>
                </a:solidFill>
              </a:rPr>
              <a:t> </a:t>
            </a:r>
            <a:r>
              <a:rPr lang="en-US" sz="3600" b="1" dirty="0" err="1">
                <a:solidFill>
                  <a:schemeClr val="tx1"/>
                </a:solidFill>
              </a:rPr>
              <a:t>thế</a:t>
            </a:r>
            <a:r>
              <a:rPr lang="en-US" sz="3600" b="1" dirty="0">
                <a:solidFill>
                  <a:schemeClr val="tx1"/>
                </a:solidFill>
              </a:rPr>
              <a:t> </a:t>
            </a:r>
            <a:r>
              <a:rPr lang="en-US" sz="3600" b="1" dirty="0" err="1">
                <a:solidFill>
                  <a:schemeClr val="tx1"/>
                </a:solidFill>
              </a:rPr>
              <a:t>kỷ</a:t>
            </a:r>
            <a:r>
              <a:rPr lang="en-US" sz="3600" b="1" dirty="0">
                <a:solidFill>
                  <a:schemeClr val="tx1"/>
                </a:solidFill>
              </a:rPr>
              <a:t> XX </a:t>
            </a:r>
            <a:endParaRPr lang="vi-VN" sz="3600" b="1" dirty="0">
              <a:solidFill>
                <a:schemeClr val="tx1"/>
              </a:solidFill>
            </a:endParaRPr>
          </a:p>
        </p:txBody>
      </p:sp>
      <p:sp>
        <p:nvSpPr>
          <p:cNvPr id="18" name="!!aaaa1">
            <a:extLst>
              <a:ext uri="{FF2B5EF4-FFF2-40B4-BE49-F238E27FC236}">
                <a16:creationId xmlns:a16="http://schemas.microsoft.com/office/drawing/2014/main" id="{A1F90331-ECCD-4CBD-97CC-97B4A5D03602}"/>
              </a:ext>
            </a:extLst>
          </p:cNvPr>
          <p:cNvSpPr/>
          <p:nvPr/>
        </p:nvSpPr>
        <p:spPr>
          <a:xfrm rot="10800000">
            <a:off x="757389" y="0"/>
            <a:ext cx="1133089" cy="1139023"/>
          </a:xfrm>
          <a:prstGeom prst="diamond">
            <a:avLst/>
          </a:prstGeom>
          <a:solidFill>
            <a:schemeClr val="accent2">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Hộp Văn bản 30">
            <a:extLst>
              <a:ext uri="{FF2B5EF4-FFF2-40B4-BE49-F238E27FC236}">
                <a16:creationId xmlns:a16="http://schemas.microsoft.com/office/drawing/2014/main" id="{66E6C8D7-1539-43B7-B069-20BE90AC2CFF}"/>
              </a:ext>
            </a:extLst>
          </p:cNvPr>
          <p:cNvSpPr txBox="1"/>
          <p:nvPr/>
        </p:nvSpPr>
        <p:spPr>
          <a:xfrm>
            <a:off x="1114632" y="254466"/>
            <a:ext cx="430925" cy="657262"/>
          </a:xfrm>
          <a:prstGeom prst="rect">
            <a:avLst/>
          </a:prstGeom>
          <a:solidFill>
            <a:schemeClr val="accent2">
              <a:lumMod val="50000"/>
            </a:schemeClr>
          </a:solidFill>
        </p:spPr>
        <p:txBody>
          <a:bodyPr wrap="square" rtlCol="0">
            <a:spAutoFit/>
          </a:bodyPr>
          <a:lstStyle/>
          <a:p>
            <a:pPr algn="ctr"/>
            <a:r>
              <a:rPr lang="en-US" sz="3600" b="1" dirty="0">
                <a:solidFill>
                  <a:schemeClr val="accent1">
                    <a:lumMod val="20000"/>
                    <a:lumOff val="80000"/>
                  </a:schemeClr>
                </a:solidFill>
                <a:latin typeface="Arial" panose="020B0604020202020204" pitchFamily="34" charset="0"/>
                <a:cs typeface="Arial" panose="020B0604020202020204" pitchFamily="34" charset="0"/>
              </a:rPr>
              <a:t>3</a:t>
            </a:r>
            <a:endParaRPr lang="vi-VN" sz="3600" b="1"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22" name="TextBox 13"/>
          <p:cNvSpPr txBox="1"/>
          <p:nvPr/>
        </p:nvSpPr>
        <p:spPr>
          <a:xfrm>
            <a:off x="1249988" y="4284311"/>
            <a:ext cx="4067954" cy="1107996"/>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Phòng</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Thương</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mại</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và</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Công</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nghiệp</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Bu-</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đa</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pét</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(Hung-</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ga</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ry</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đầu</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thế</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kỷ</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XX</a:t>
            </a:r>
          </a:p>
        </p:txBody>
      </p:sp>
      <p:sp>
        <p:nvSpPr>
          <p:cNvPr id="23" name="TextBox 13"/>
          <p:cNvSpPr txBox="1"/>
          <p:nvPr/>
        </p:nvSpPr>
        <p:spPr>
          <a:xfrm>
            <a:off x="6169894" y="4407732"/>
            <a:ext cx="4626424" cy="738664"/>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Đầu</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máy</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xe</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lửa</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của</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Tiệp</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Khắc</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được</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chế</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tạo</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vào</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năm</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1969</a:t>
            </a:r>
            <a:endParaRPr lang="en-US" altLang="zh-CN" sz="2400" b="1" dirty="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933" y="1229314"/>
            <a:ext cx="4172979" cy="305499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783" y="1246292"/>
            <a:ext cx="4524855" cy="3054997"/>
          </a:xfrm>
          <a:prstGeom prst="rect">
            <a:avLst/>
          </a:prstGeom>
        </p:spPr>
      </p:pic>
      <p:sp>
        <p:nvSpPr>
          <p:cNvPr id="26" name="Hình chữ nhật: Góc Tròn 2">
            <a:extLst>
              <a:ext uri="{FF2B5EF4-FFF2-40B4-BE49-F238E27FC236}">
                <a16:creationId xmlns:a16="http://schemas.microsoft.com/office/drawing/2014/main" id="{FB5E2A44-15A2-4F31-A380-705E94E1F089}"/>
              </a:ext>
            </a:extLst>
          </p:cNvPr>
          <p:cNvSpPr/>
          <p:nvPr/>
        </p:nvSpPr>
        <p:spPr>
          <a:xfrm>
            <a:off x="757388" y="5498750"/>
            <a:ext cx="10825013" cy="123838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Arial" panose="020B0604020202020204" pitchFamily="34" charset="0"/>
                <a:cs typeface="Arial" panose="020B0604020202020204" pitchFamily="34" charset="0"/>
              </a:rPr>
              <a:t>Các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nước</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Đông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Âu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bắt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đầu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xây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dựng</a:t>
            </a:r>
            <a:r>
              <a:rPr lang="en-US" sz="3600" b="1" dirty="0" smtClean="0">
                <a:solidFill>
                  <a:schemeClr val="tx1"/>
                </a:solidFill>
                <a:latin typeface="Arial" panose="020B0604020202020204" pitchFamily="34" charset="0"/>
                <a:cs typeface="Arial" panose="020B0604020202020204" pitchFamily="34" charset="0"/>
              </a:rPr>
              <a:t> CNXH, </a:t>
            </a:r>
            <a:r>
              <a:rPr lang="en-US" sz="3600" b="1" dirty="0" err="1" smtClean="0">
                <a:solidFill>
                  <a:schemeClr val="tx1"/>
                </a:solidFill>
                <a:latin typeface="Arial" panose="020B0604020202020204" pitchFamily="34" charset="0"/>
                <a:cs typeface="Arial" panose="020B0604020202020204" pitchFamily="34" charset="0"/>
              </a:rPr>
              <a:t>đạt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nhiều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thành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tựu</a:t>
            </a:r>
            <a:endParaRPr lang="vi-VN"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45183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13"/>
          <p:cNvSpPr txBox="1"/>
          <p:nvPr/>
        </p:nvSpPr>
        <p:spPr>
          <a:xfrm>
            <a:off x="658155" y="5261773"/>
            <a:ext cx="4923539" cy="369332"/>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Hội</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đồng</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Tương</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trợ</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Kinh</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tế</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(1949)</a:t>
            </a:r>
          </a:p>
        </p:txBody>
      </p:sp>
      <p:sp>
        <p:nvSpPr>
          <p:cNvPr id="23" name="TextBox 13"/>
          <p:cNvSpPr txBox="1"/>
          <p:nvPr/>
        </p:nvSpPr>
        <p:spPr>
          <a:xfrm>
            <a:off x="5829228" y="5261773"/>
            <a:ext cx="5689724" cy="738664"/>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Hội</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nghị</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thành</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lập</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Tổ</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chức</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Hiệp</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ước</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Vác-sa-va</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en-US" altLang="zh-CN" sz="2400" b="1" dirty="0" err="1"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năm</a:t>
            </a:r>
            <a:r>
              <a:rPr lang="en-US" altLang="zh-CN" sz="2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1955</a:t>
            </a:r>
            <a:endParaRPr lang="en-US" altLang="zh-CN" sz="2400" b="1" dirty="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49" y="272815"/>
            <a:ext cx="4878245" cy="48457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228" y="272814"/>
            <a:ext cx="5689724" cy="4845723"/>
          </a:xfrm>
          <a:prstGeom prst="rect">
            <a:avLst/>
          </a:prstGeom>
        </p:spPr>
      </p:pic>
    </p:spTree>
    <p:extLst>
      <p:ext uri="{BB962C8B-B14F-4D97-AF65-F5344CB8AC3E}">
        <p14:creationId xmlns:p14="http://schemas.microsoft.com/office/powerpoint/2010/main" val="2700113695"/>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ình chữ nhật: Góc Tròn 2">
            <a:extLst>
              <a:ext uri="{FF2B5EF4-FFF2-40B4-BE49-F238E27FC236}">
                <a16:creationId xmlns:a16="http://schemas.microsoft.com/office/drawing/2014/main" id="{FB5E2A44-15A2-4F31-A380-705E94E1F089}"/>
              </a:ext>
            </a:extLst>
          </p:cNvPr>
          <p:cNvSpPr/>
          <p:nvPr/>
        </p:nvSpPr>
        <p:spPr>
          <a:xfrm>
            <a:off x="598720" y="874197"/>
            <a:ext cx="10962659" cy="521129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 </a:t>
            </a:r>
            <a:endParaRPr lang="vi-VN" sz="3600" b="1" dirty="0">
              <a:solidFill>
                <a:schemeClr val="tx1"/>
              </a:solidFill>
            </a:endParaRPr>
          </a:p>
        </p:txBody>
      </p:sp>
      <p:sp>
        <p:nvSpPr>
          <p:cNvPr id="23" name="TextBox 13"/>
          <p:cNvSpPr txBox="1"/>
          <p:nvPr/>
        </p:nvSpPr>
        <p:spPr>
          <a:xfrm>
            <a:off x="1040338" y="1056289"/>
            <a:ext cx="10310833" cy="4604337"/>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vi-VN" altLang="zh-CN" sz="3400" b="1" dirty="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Kết </a:t>
            </a:r>
            <a:r>
              <a:rPr lang="vi-VN" altLang="zh-CN" sz="3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luận</a:t>
            </a:r>
            <a:endParaRPr lang="en-US" altLang="zh-CN" sz="3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a:p>
            <a:pPr algn="ctr" defTabSz="1216025">
              <a:lnSpc>
                <a:spcPct val="130000"/>
              </a:lnSpc>
              <a:spcBef>
                <a:spcPts val="0"/>
              </a:spcBef>
            </a:pPr>
            <a:r>
              <a:rPr lang="vi-VN" altLang="zh-CN" sz="3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Sau </a:t>
            </a:r>
            <a:r>
              <a:rPr lang="vi-VN" altLang="zh-CN" sz="3400" b="1" dirty="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chiến tranh thế giới thứ hai, chủ nghĩa xã hội đã phát triển trở thành hệ thống thế giới, đối trọng với hệ thống chủ nghĩa tư bản</a:t>
            </a:r>
            <a:r>
              <a:rPr lang="vi-VN" altLang="zh-CN" sz="3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a:t>
            </a:r>
            <a:r>
              <a:rPr lang="en-US" altLang="zh-CN" sz="3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 </a:t>
            </a:r>
            <a:r>
              <a:rPr lang="vi-VN" altLang="zh-CN" sz="3400" b="1" dirty="0" smtClean="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Hệ </a:t>
            </a:r>
            <a:r>
              <a:rPr lang="vi-VN" altLang="zh-CN" sz="3400" b="1" dirty="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rPr>
              <a:t>thống chủ nghĩa xã hội trở thành chỗ dựa của phong trào cách mạng thế giới, đặc biệt là phong trào giải phóng dân tộc.</a:t>
            </a:r>
            <a:endParaRPr lang="en-US" altLang="zh-CN" sz="3400" b="1" dirty="0">
              <a:latin typeface="Arial" panose="020B0604020202020204" pitchFamily="34" charset="0"/>
              <a:ea typeface="Microsoft YaHei"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2373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entagon 3"/>
          <p:cNvSpPr/>
          <p:nvPr/>
        </p:nvSpPr>
        <p:spPr>
          <a:xfrm>
            <a:off x="1115423" y="315894"/>
            <a:ext cx="10910673" cy="1188815"/>
          </a:xfrm>
          <a:prstGeom prst="homePlate">
            <a:avLst/>
          </a:prstGeom>
          <a:solidFill>
            <a:schemeClr val="accent4">
              <a:lumMod val="20000"/>
              <a:lumOff val="80000"/>
            </a:schemeClr>
          </a:solidFill>
          <a:ln w="12700" cap="flat">
            <a:noFill/>
            <a:prstDash val="solid"/>
            <a:miter/>
          </a:ln>
        </p:spPr>
        <p:txBody>
          <a:bodyPr rtlCol="0" anchor="ctr"/>
          <a:lstStyle/>
          <a:p>
            <a:pPr algn="just"/>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Sự</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mở</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rộng</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của</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chủ</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nghĩa</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xã</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hội</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Châu</a:t>
            </a:r>
            <a:r>
              <a:rPr lang="en-US" sz="3600" b="1" dirty="0" smtClean="0">
                <a:latin typeface="Arial Rounded MT Bold" panose="020F0704030504030204" pitchFamily="34" charset="0"/>
                <a:cs typeface="Times New Roman" panose="02020603050405020304" pitchFamily="18" charset="0"/>
              </a:rPr>
              <a:t> Á </a:t>
            </a:r>
            <a:r>
              <a:rPr lang="en-US" sz="3600" b="1" dirty="0" err="1" smtClean="0">
                <a:latin typeface="Arial Rounded MT Bold" panose="020F0704030504030204" pitchFamily="34" charset="0"/>
                <a:cs typeface="Times New Roman" panose="02020603050405020304" pitchFamily="18" charset="0"/>
              </a:rPr>
              <a:t>và</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khu</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vực</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Mỹ</a:t>
            </a:r>
            <a:r>
              <a:rPr lang="en-US" sz="3600" b="1" dirty="0" smtClean="0">
                <a:latin typeface="Arial Rounded MT Bold" panose="020F0704030504030204" pitchFamily="34" charset="0"/>
                <a:cs typeface="Times New Roman" panose="02020603050405020304" pitchFamily="18" charset="0"/>
              </a:rPr>
              <a:t> La-</a:t>
            </a:r>
            <a:r>
              <a:rPr lang="en-US" sz="3600" b="1" dirty="0" err="1" smtClean="0">
                <a:latin typeface="Arial Rounded MT Bold" panose="020F0704030504030204" pitchFamily="34" charset="0"/>
                <a:cs typeface="Times New Roman" panose="02020603050405020304" pitchFamily="18" charset="0"/>
              </a:rPr>
              <a:t>tinh</a:t>
            </a:r>
            <a:endParaRPr lang="en-US" sz="3600" dirty="0">
              <a:latin typeface="Arial Rounded MT Bold" panose="020F0704030504030204" pitchFamily="34" charset="0"/>
              <a:cs typeface="Times New Roman" panose="02020603050405020304" pitchFamily="18" charset="0"/>
            </a:endParaRPr>
          </a:p>
        </p:txBody>
      </p:sp>
      <p:sp>
        <p:nvSpPr>
          <p:cNvPr id="5" name="Heptagon 4"/>
          <p:cNvSpPr/>
          <p:nvPr/>
        </p:nvSpPr>
        <p:spPr>
          <a:xfrm>
            <a:off x="243783" y="0"/>
            <a:ext cx="1145180" cy="1182643"/>
          </a:xfrm>
          <a:prstGeom prst="heptagon">
            <a:avLst/>
          </a:prstGeom>
          <a:solidFill>
            <a:schemeClr val="accent4">
              <a:lumMod val="60000"/>
              <a:lumOff val="40000"/>
            </a:schemeClr>
          </a:solidFill>
          <a:ln w="12700" cap="flat">
            <a:noFill/>
            <a:prstDash val="solid"/>
            <a:miter/>
          </a:ln>
        </p:spPr>
        <p:txBody>
          <a:bodyPr rtlCol="0" anchor="ctr"/>
          <a:lstStyle/>
          <a:p>
            <a:pPr algn="ctr"/>
            <a:r>
              <a:rPr lang="en-US" sz="4400" b="1" dirty="0">
                <a:latin typeface="Arial Rounded MT Bold" panose="020F0704030504030204" pitchFamily="34" charset="0"/>
              </a:rPr>
              <a:t>b</a:t>
            </a:r>
          </a:p>
        </p:txBody>
      </p:sp>
    </p:spTree>
    <p:extLst>
      <p:ext uri="{BB962C8B-B14F-4D97-AF65-F5344CB8AC3E}">
        <p14:creationId xmlns:p14="http://schemas.microsoft.com/office/powerpoint/2010/main" val="510655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C1CEA-019D-E168-D21F-370CDB171FE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AEE3C0E-457A-CD41-38C0-128F80D8848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 Freeform 3">
            <a:extLst>
              <a:ext uri="{FF2B5EF4-FFF2-40B4-BE49-F238E27FC236}">
                <a16:creationId xmlns:a16="http://schemas.microsoft.com/office/drawing/2014/main" id="{58C42D9D-0268-0C64-460C-526EB1269B00}"/>
              </a:ext>
            </a:extLst>
          </p:cNvPr>
          <p:cNvSpPr/>
          <p:nvPr/>
        </p:nvSpPr>
        <p:spPr>
          <a:xfrm>
            <a:off x="-9" y="6137985"/>
            <a:ext cx="13336200" cy="385680"/>
          </a:xfrm>
          <a:custGeom>
            <a:avLst/>
            <a:gdLst/>
            <a:ahLst/>
            <a:cxnLst/>
            <a:rect l="l" t="t" r="r" b="b"/>
            <a:pathLst>
              <a:path w="20004300" h="578520">
                <a:moveTo>
                  <a:pt x="0" y="0"/>
                </a:moveTo>
                <a:lnTo>
                  <a:pt x="20004300" y="0"/>
                </a:lnTo>
                <a:lnTo>
                  <a:pt x="20004300" y="578520"/>
                </a:lnTo>
                <a:lnTo>
                  <a:pt x="0" y="5785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a:extLst>
              <a:ext uri="{FF2B5EF4-FFF2-40B4-BE49-F238E27FC236}">
                <a16:creationId xmlns:a16="http://schemas.microsoft.com/office/drawing/2014/main" id="{0886E74C-036E-A304-0229-47710182ADD1}"/>
              </a:ext>
            </a:extLst>
          </p:cNvPr>
          <p:cNvSpPr/>
          <p:nvPr/>
        </p:nvSpPr>
        <p:spPr>
          <a:xfrm>
            <a:off x="-24743" y="334319"/>
            <a:ext cx="12947048" cy="385680"/>
          </a:xfrm>
          <a:custGeom>
            <a:avLst/>
            <a:gdLst/>
            <a:ahLst/>
            <a:cxnLst/>
            <a:rect l="l" t="t" r="r" b="b"/>
            <a:pathLst>
              <a:path w="19420572" h="578520">
                <a:moveTo>
                  <a:pt x="0" y="0"/>
                </a:moveTo>
                <a:lnTo>
                  <a:pt x="19420572" y="0"/>
                </a:lnTo>
                <a:lnTo>
                  <a:pt x="19420572" y="578520"/>
                </a:lnTo>
                <a:lnTo>
                  <a:pt x="0" y="5785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 Freeform 5">
            <a:extLst>
              <a:ext uri="{FF2B5EF4-FFF2-40B4-BE49-F238E27FC236}">
                <a16:creationId xmlns:a16="http://schemas.microsoft.com/office/drawing/2014/main" id="{31AE12DE-3C51-2B2C-C5DD-99F16DE2DF17}"/>
              </a:ext>
            </a:extLst>
          </p:cNvPr>
          <p:cNvSpPr/>
          <p:nvPr/>
        </p:nvSpPr>
        <p:spPr>
          <a:xfrm>
            <a:off x="8318918" y="1352163"/>
            <a:ext cx="3169859" cy="5505837"/>
          </a:xfrm>
          <a:custGeom>
            <a:avLst/>
            <a:gdLst/>
            <a:ahLst/>
            <a:cxnLst/>
            <a:rect l="l" t="t" r="r" b="b"/>
            <a:pathLst>
              <a:path w="4754788" h="8258756">
                <a:moveTo>
                  <a:pt x="0" y="0"/>
                </a:moveTo>
                <a:lnTo>
                  <a:pt x="4754788" y="0"/>
                </a:lnTo>
                <a:lnTo>
                  <a:pt x="4754788" y="8258756"/>
                </a:lnTo>
                <a:lnTo>
                  <a:pt x="0" y="82587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a:extLst>
              <a:ext uri="{FF2B5EF4-FFF2-40B4-BE49-F238E27FC236}">
                <a16:creationId xmlns:a16="http://schemas.microsoft.com/office/drawing/2014/main" id="{D4BDBA10-4829-D1D1-BE81-0042485F9A8E}"/>
              </a:ext>
            </a:extLst>
          </p:cNvPr>
          <p:cNvSpPr txBox="1"/>
          <p:nvPr/>
        </p:nvSpPr>
        <p:spPr>
          <a:xfrm>
            <a:off x="685800" y="1833831"/>
            <a:ext cx="7024890" cy="2451633"/>
          </a:xfrm>
          <a:prstGeom prst="rect">
            <a:avLst/>
          </a:prstGeom>
        </p:spPr>
        <p:txBody>
          <a:bodyPr lIns="0" tIns="0" rIns="0" bIns="0" rtlCol="0" anchor="t">
            <a:spAutoFit/>
          </a:bodyPr>
          <a:lstStyle/>
          <a:p>
            <a:pPr algn="ctr">
              <a:lnSpc>
                <a:spcPts val="5632"/>
              </a:lnSpc>
            </a:pPr>
            <a:r>
              <a:rPr lang="en-US" sz="4000" b="1" dirty="0" err="1">
                <a:solidFill>
                  <a:srgbClr val="EBDBB9"/>
                </a:solidFill>
                <a:latin typeface="Asap Condensed Bold"/>
                <a:ea typeface="Asap Condensed Bold"/>
                <a:cs typeface="Asap Condensed Bold"/>
                <a:sym typeface="Asap Condensed Bold"/>
              </a:rPr>
              <a:t>Sự</a:t>
            </a:r>
            <a:r>
              <a:rPr lang="en-US" sz="4000" b="1" dirty="0">
                <a:solidFill>
                  <a:srgbClr val="EBDBB9"/>
                </a:solidFill>
                <a:latin typeface="Asap Condensed Bold"/>
                <a:ea typeface="Asap Condensed Bold"/>
                <a:cs typeface="Asap Condensed Bold"/>
                <a:sym typeface="Asap Condensed Bold"/>
              </a:rPr>
              <a:t> </a:t>
            </a:r>
            <a:r>
              <a:rPr lang="en-US" sz="4000" b="1" dirty="0" err="1">
                <a:solidFill>
                  <a:srgbClr val="EBDBB9"/>
                </a:solidFill>
                <a:latin typeface="Asap Condensed Bold"/>
                <a:ea typeface="Asap Condensed Bold"/>
                <a:cs typeface="Asap Condensed Bold"/>
                <a:sym typeface="Asap Condensed Bold"/>
              </a:rPr>
              <a:t>mở</a:t>
            </a:r>
            <a:r>
              <a:rPr lang="en-US" sz="4000" b="1" dirty="0">
                <a:solidFill>
                  <a:srgbClr val="EBDBB9"/>
                </a:solidFill>
                <a:latin typeface="Asap Condensed Bold"/>
                <a:ea typeface="Asap Condensed Bold"/>
                <a:cs typeface="Asap Condensed Bold"/>
                <a:sym typeface="Asap Condensed Bold"/>
              </a:rPr>
              <a:t> </a:t>
            </a:r>
            <a:r>
              <a:rPr lang="en-US" sz="4000" b="1" dirty="0" err="1">
                <a:solidFill>
                  <a:srgbClr val="EBDBB9"/>
                </a:solidFill>
                <a:latin typeface="Asap Condensed Bold"/>
                <a:ea typeface="Asap Condensed Bold"/>
                <a:cs typeface="Asap Condensed Bold"/>
                <a:sym typeface="Asap Condensed Bold"/>
              </a:rPr>
              <a:t>rộng</a:t>
            </a:r>
            <a:r>
              <a:rPr lang="en-US" sz="4000" b="1" dirty="0">
                <a:solidFill>
                  <a:srgbClr val="EBDBB9"/>
                </a:solidFill>
                <a:latin typeface="Asap Condensed Bold"/>
                <a:ea typeface="Asap Condensed Bold"/>
                <a:cs typeface="Asap Condensed Bold"/>
                <a:sym typeface="Asap Condensed Bold"/>
              </a:rPr>
              <a:t> </a:t>
            </a:r>
            <a:r>
              <a:rPr lang="en-US" sz="4000" b="1" dirty="0" err="1">
                <a:solidFill>
                  <a:srgbClr val="EBDBB9"/>
                </a:solidFill>
                <a:latin typeface="Asap Condensed Bold"/>
                <a:ea typeface="Asap Condensed Bold"/>
                <a:cs typeface="Asap Condensed Bold"/>
                <a:sym typeface="Asap Condensed Bold"/>
              </a:rPr>
              <a:t>của</a:t>
            </a:r>
            <a:endParaRPr lang="en-US" sz="4000" b="1" dirty="0">
              <a:solidFill>
                <a:srgbClr val="EBDBB9"/>
              </a:solidFill>
              <a:latin typeface="Asap Condensed Bold"/>
              <a:ea typeface="Asap Condensed Bold"/>
              <a:cs typeface="Asap Condensed Bold"/>
              <a:sym typeface="Asap Condensed Bold"/>
            </a:endParaRPr>
          </a:p>
          <a:p>
            <a:pPr algn="ctr">
              <a:lnSpc>
                <a:spcPts val="5866"/>
              </a:lnSpc>
            </a:pPr>
            <a:r>
              <a:rPr lang="en-US" sz="4000" b="1" dirty="0" err="1">
                <a:solidFill>
                  <a:srgbClr val="EBDBB9"/>
                </a:solidFill>
                <a:latin typeface="Asap Condensed Bold"/>
                <a:ea typeface="Asap Condensed Bold"/>
                <a:cs typeface="Asap Condensed Bold"/>
                <a:sym typeface="Asap Condensed Bold"/>
              </a:rPr>
              <a:t>chủ</a:t>
            </a:r>
            <a:r>
              <a:rPr lang="en-US" sz="4000" b="1" dirty="0">
                <a:solidFill>
                  <a:srgbClr val="EBDBB9"/>
                </a:solidFill>
                <a:latin typeface="Asap Condensed Bold"/>
                <a:ea typeface="Asap Condensed Bold"/>
                <a:cs typeface="Asap Condensed Bold"/>
                <a:sym typeface="Asap Condensed Bold"/>
              </a:rPr>
              <a:t> </a:t>
            </a:r>
            <a:r>
              <a:rPr lang="en-US" sz="4000" b="1" dirty="0" err="1">
                <a:solidFill>
                  <a:srgbClr val="EBDBB9"/>
                </a:solidFill>
                <a:latin typeface="Asap Condensed Bold"/>
                <a:ea typeface="Asap Condensed Bold"/>
                <a:cs typeface="Asap Condensed Bold"/>
                <a:sym typeface="Asap Condensed Bold"/>
              </a:rPr>
              <a:t>nghĩa</a:t>
            </a:r>
            <a:r>
              <a:rPr lang="en-US" sz="4000" b="1" dirty="0">
                <a:solidFill>
                  <a:srgbClr val="EBDBB9"/>
                </a:solidFill>
                <a:latin typeface="Asap Condensed Bold"/>
                <a:ea typeface="Asap Condensed Bold"/>
                <a:cs typeface="Asap Condensed Bold"/>
                <a:sym typeface="Asap Condensed Bold"/>
              </a:rPr>
              <a:t> </a:t>
            </a:r>
            <a:r>
              <a:rPr lang="en-US" sz="4000" b="1" dirty="0" err="1">
                <a:solidFill>
                  <a:srgbClr val="EBDBB9"/>
                </a:solidFill>
                <a:latin typeface="Asap Condensed Bold"/>
                <a:ea typeface="Asap Condensed Bold"/>
                <a:cs typeface="Asap Condensed Bold"/>
                <a:sym typeface="Asap Condensed Bold"/>
              </a:rPr>
              <a:t>xã</a:t>
            </a:r>
            <a:r>
              <a:rPr lang="en-US" sz="4000" b="1" dirty="0">
                <a:solidFill>
                  <a:srgbClr val="EBDBB9"/>
                </a:solidFill>
                <a:latin typeface="Asap Condensed Bold"/>
                <a:ea typeface="Asap Condensed Bold"/>
                <a:cs typeface="Asap Condensed Bold"/>
                <a:sym typeface="Asap Condensed Bold"/>
              </a:rPr>
              <a:t> </a:t>
            </a:r>
            <a:r>
              <a:rPr lang="en-US" sz="4000" b="1" dirty="0" err="1">
                <a:solidFill>
                  <a:srgbClr val="EBDBB9"/>
                </a:solidFill>
                <a:latin typeface="Asap Condensed Bold"/>
                <a:ea typeface="Asap Condensed Bold"/>
                <a:cs typeface="Asap Condensed Bold"/>
                <a:sym typeface="Asap Condensed Bold"/>
              </a:rPr>
              <a:t>hội</a:t>
            </a:r>
            <a:r>
              <a:rPr lang="en-US" sz="4000" b="1" dirty="0">
                <a:solidFill>
                  <a:srgbClr val="EBDBB9"/>
                </a:solidFill>
                <a:latin typeface="Asap Condensed Bold"/>
                <a:ea typeface="Asap Condensed Bold"/>
                <a:cs typeface="Asap Condensed Bold"/>
                <a:sym typeface="Asap Condensed Bold"/>
              </a:rPr>
              <a:t> ở </a:t>
            </a:r>
          </a:p>
          <a:p>
            <a:pPr algn="ctr">
              <a:lnSpc>
                <a:spcPts val="8666"/>
              </a:lnSpc>
            </a:pPr>
            <a:r>
              <a:rPr lang="en-US" sz="4800" b="1" dirty="0" err="1">
                <a:solidFill>
                  <a:srgbClr val="FF9E00"/>
                </a:solidFill>
                <a:latin typeface="Asap Condensed Bold"/>
                <a:ea typeface="Asap Condensed Bold"/>
                <a:cs typeface="Asap Condensed Bold"/>
                <a:sym typeface="Asap Condensed Bold"/>
              </a:rPr>
              <a:t>Mông</a:t>
            </a:r>
            <a:r>
              <a:rPr lang="en-US" sz="4800" b="1" dirty="0">
                <a:solidFill>
                  <a:srgbClr val="FF9E00"/>
                </a:solidFill>
                <a:latin typeface="Asap Condensed Bold"/>
                <a:ea typeface="Asap Condensed Bold"/>
                <a:cs typeface="Asap Condensed Bold"/>
                <a:sym typeface="Asap Condensed Bold"/>
              </a:rPr>
              <a:t> </a:t>
            </a:r>
            <a:r>
              <a:rPr lang="en-US" sz="4800" b="1" dirty="0" err="1">
                <a:solidFill>
                  <a:srgbClr val="FF9E00"/>
                </a:solidFill>
                <a:latin typeface="Asap Condensed Bold"/>
                <a:ea typeface="Asap Condensed Bold"/>
                <a:cs typeface="Asap Condensed Bold"/>
                <a:sym typeface="Asap Condensed Bold"/>
              </a:rPr>
              <a:t>Cổ</a:t>
            </a:r>
            <a:r>
              <a:rPr lang="en-US" sz="4800" b="1" dirty="0">
                <a:solidFill>
                  <a:srgbClr val="FF9E00"/>
                </a:solidFill>
                <a:latin typeface="Asap Condensed Bold"/>
                <a:ea typeface="Asap Condensed Bold"/>
                <a:cs typeface="Asap Condensed Bold"/>
                <a:sym typeface="Asap Condensed Bold"/>
              </a:rPr>
              <a:t> </a:t>
            </a:r>
            <a:r>
              <a:rPr lang="en-US" sz="4800" b="1" dirty="0" err="1">
                <a:solidFill>
                  <a:srgbClr val="FF9E00"/>
                </a:solidFill>
                <a:latin typeface="Asap Condensed Bold"/>
                <a:ea typeface="Asap Condensed Bold"/>
                <a:cs typeface="Asap Condensed Bold"/>
                <a:sym typeface="Asap Condensed Bold"/>
              </a:rPr>
              <a:t>và</a:t>
            </a:r>
            <a:r>
              <a:rPr lang="en-US" sz="4800" b="1" dirty="0">
                <a:solidFill>
                  <a:srgbClr val="FF9E00"/>
                </a:solidFill>
                <a:latin typeface="Asap Condensed Bold"/>
                <a:ea typeface="Asap Condensed Bold"/>
                <a:cs typeface="Asap Condensed Bold"/>
                <a:sym typeface="Asap Condensed Bold"/>
              </a:rPr>
              <a:t> </a:t>
            </a:r>
            <a:r>
              <a:rPr lang="en-US" sz="4800" b="1" dirty="0" err="1">
                <a:solidFill>
                  <a:srgbClr val="FF9E00"/>
                </a:solidFill>
                <a:latin typeface="Asap Condensed Bold"/>
                <a:ea typeface="Asap Condensed Bold"/>
                <a:cs typeface="Asap Condensed Bold"/>
                <a:sym typeface="Asap Condensed Bold"/>
              </a:rPr>
              <a:t>Triều</a:t>
            </a:r>
            <a:r>
              <a:rPr lang="en-US" sz="4800" b="1" dirty="0">
                <a:solidFill>
                  <a:srgbClr val="FF9E00"/>
                </a:solidFill>
                <a:latin typeface="Asap Condensed Bold"/>
                <a:ea typeface="Asap Condensed Bold"/>
                <a:cs typeface="Asap Condensed Bold"/>
                <a:sym typeface="Asap Condensed Bold"/>
              </a:rPr>
              <a:t> </a:t>
            </a:r>
            <a:r>
              <a:rPr lang="en-US" sz="4800" b="1" dirty="0" err="1">
                <a:solidFill>
                  <a:srgbClr val="FF9E00"/>
                </a:solidFill>
                <a:latin typeface="Asap Condensed Bold"/>
                <a:ea typeface="Asap Condensed Bold"/>
                <a:cs typeface="Asap Condensed Bold"/>
                <a:sym typeface="Asap Condensed Bold"/>
              </a:rPr>
              <a:t>Tiên</a:t>
            </a:r>
            <a:endParaRPr lang="en-US" sz="4800" b="1" dirty="0">
              <a:solidFill>
                <a:srgbClr val="FF9E00"/>
              </a:solidFill>
              <a:latin typeface="Asap Condensed Bold"/>
              <a:ea typeface="Asap Condensed Bold"/>
              <a:cs typeface="Asap Condensed Bold"/>
              <a:sym typeface="Asap Condensed Bold"/>
            </a:endParaRPr>
          </a:p>
        </p:txBody>
      </p:sp>
      <p:sp>
        <p:nvSpPr>
          <p:cNvPr id="7" name="TextBox 7">
            <a:extLst>
              <a:ext uri="{FF2B5EF4-FFF2-40B4-BE49-F238E27FC236}">
                <a16:creationId xmlns:a16="http://schemas.microsoft.com/office/drawing/2014/main" id="{433D0B33-7EC3-4A42-C620-2559986BDA1F}"/>
              </a:ext>
            </a:extLst>
          </p:cNvPr>
          <p:cNvSpPr txBox="1"/>
          <p:nvPr/>
        </p:nvSpPr>
        <p:spPr>
          <a:xfrm>
            <a:off x="1753395" y="4566963"/>
            <a:ext cx="4889700" cy="333425"/>
          </a:xfrm>
          <a:prstGeom prst="rect">
            <a:avLst/>
          </a:prstGeom>
        </p:spPr>
        <p:txBody>
          <a:bodyPr lIns="0" tIns="0" rIns="0" bIns="0" rtlCol="0" anchor="t">
            <a:spAutoFit/>
          </a:bodyPr>
          <a:lstStyle/>
          <a:p>
            <a:pPr algn="ctr">
              <a:lnSpc>
                <a:spcPts val="2560"/>
              </a:lnSpc>
            </a:pPr>
            <a:r>
              <a:rPr lang="en-US" sz="2133">
                <a:solidFill>
                  <a:srgbClr val="FFFFFF"/>
                </a:solidFill>
                <a:latin typeface="Francois One"/>
                <a:ea typeface="Francois One"/>
                <a:cs typeface="Francois One"/>
                <a:sym typeface="Francois One"/>
              </a:rPr>
              <a:t>Tổ 1 - 11A4</a:t>
            </a:r>
          </a:p>
        </p:txBody>
      </p:sp>
      <p:sp>
        <p:nvSpPr>
          <p:cNvPr id="8" name="!! Freeform 8">
            <a:extLst>
              <a:ext uri="{FF2B5EF4-FFF2-40B4-BE49-F238E27FC236}">
                <a16:creationId xmlns:a16="http://schemas.microsoft.com/office/drawing/2014/main" id="{9A2F3CA1-270D-C7DC-C72B-C3006BC39DFE}"/>
              </a:ext>
            </a:extLst>
          </p:cNvPr>
          <p:cNvSpPr/>
          <p:nvPr/>
        </p:nvSpPr>
        <p:spPr>
          <a:xfrm>
            <a:off x="9958105" y="1103798"/>
            <a:ext cx="3873644" cy="5737069"/>
          </a:xfrm>
          <a:custGeom>
            <a:avLst/>
            <a:gdLst/>
            <a:ahLst/>
            <a:cxnLst/>
            <a:rect l="l" t="t" r="r" b="b"/>
            <a:pathLst>
              <a:path w="5810466" h="8605604">
                <a:moveTo>
                  <a:pt x="0" y="0"/>
                </a:moveTo>
                <a:lnTo>
                  <a:pt x="5810466" y="0"/>
                </a:lnTo>
                <a:lnTo>
                  <a:pt x="5810466" y="8605604"/>
                </a:lnTo>
                <a:lnTo>
                  <a:pt x="0" y="860560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84494668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80055" y="216867"/>
            <a:ext cx="12030976" cy="229868"/>
          </a:xfrm>
          <a:custGeom>
            <a:avLst/>
            <a:gdLst/>
            <a:ahLst/>
            <a:cxnLst/>
            <a:rect l="l" t="t" r="r" b="b"/>
            <a:pathLst>
              <a:path w="18046464" h="344802">
                <a:moveTo>
                  <a:pt x="0" y="0"/>
                </a:moveTo>
                <a:lnTo>
                  <a:pt x="18046464" y="0"/>
                </a:lnTo>
                <a:lnTo>
                  <a:pt x="18046464" y="344802"/>
                </a:lnTo>
                <a:lnTo>
                  <a:pt x="0" y="3448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4655786" y="99673"/>
            <a:ext cx="2987263" cy="1542514"/>
          </a:xfrm>
          <a:custGeom>
            <a:avLst/>
            <a:gdLst/>
            <a:ahLst/>
            <a:cxnLst/>
            <a:rect l="l" t="t" r="r" b="b"/>
            <a:pathLst>
              <a:path w="4480895" h="2313771">
                <a:moveTo>
                  <a:pt x="0" y="0"/>
                </a:moveTo>
                <a:lnTo>
                  <a:pt x="4480895" y="0"/>
                </a:lnTo>
                <a:lnTo>
                  <a:pt x="4480895" y="2313772"/>
                </a:lnTo>
                <a:lnTo>
                  <a:pt x="0" y="23137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1020950" y="444501"/>
            <a:ext cx="10150100" cy="718145"/>
          </a:xfrm>
          <a:prstGeom prst="rect">
            <a:avLst/>
          </a:prstGeom>
        </p:spPr>
        <p:txBody>
          <a:bodyPr lIns="0" tIns="0" rIns="0" bIns="0" rtlCol="0" anchor="t">
            <a:spAutoFit/>
          </a:bodyPr>
          <a:lstStyle/>
          <a:p>
            <a:pPr algn="ctr">
              <a:lnSpc>
                <a:spcPts val="5600"/>
              </a:lnSpc>
            </a:pPr>
            <a:r>
              <a:rPr lang="en-US" sz="4666" b="1">
                <a:solidFill>
                  <a:srgbClr val="EBDBB9"/>
                </a:solidFill>
                <a:latin typeface="Asap Condensed Bold"/>
                <a:ea typeface="Asap Condensed Bold"/>
                <a:cs typeface="Asap Condensed Bold"/>
                <a:sym typeface="Asap Condensed Bold"/>
              </a:rPr>
              <a:t>Mông Cổ</a:t>
            </a:r>
          </a:p>
        </p:txBody>
      </p:sp>
      <p:sp>
        <p:nvSpPr>
          <p:cNvPr id="6" name="AutoShape 6"/>
          <p:cNvSpPr/>
          <p:nvPr/>
        </p:nvSpPr>
        <p:spPr>
          <a:xfrm>
            <a:off x="6083300" y="1104996"/>
            <a:ext cx="27000" cy="1793511"/>
          </a:xfrm>
          <a:prstGeom prst="line">
            <a:avLst/>
          </a:prstGeom>
          <a:ln w="19050" cap="rnd">
            <a:solidFill>
              <a:srgbClr val="EBDBB9"/>
            </a:solidFill>
            <a:prstDash val="solid"/>
            <a:headEnd type="diamond" w="lg" len="lg"/>
            <a:tailEnd type="diamond" w="lg" len="lg"/>
          </a:ln>
        </p:spPr>
      </p:sp>
      <p:sp>
        <p:nvSpPr>
          <p:cNvPr id="7" name="TextBox 7"/>
          <p:cNvSpPr txBox="1"/>
          <p:nvPr/>
        </p:nvSpPr>
        <p:spPr>
          <a:xfrm>
            <a:off x="4454908" y="1435813"/>
            <a:ext cx="1134500" cy="410369"/>
          </a:xfrm>
          <a:prstGeom prst="rect">
            <a:avLst/>
          </a:prstGeom>
        </p:spPr>
        <p:txBody>
          <a:bodyPr lIns="0" tIns="0" rIns="0" bIns="0" rtlCol="0" anchor="t">
            <a:spAutoFit/>
          </a:bodyPr>
          <a:lstStyle/>
          <a:p>
            <a:pPr algn="ctr">
              <a:lnSpc>
                <a:spcPts val="3200"/>
              </a:lnSpc>
            </a:pPr>
            <a:r>
              <a:rPr lang="en-US" sz="2667" b="1">
                <a:solidFill>
                  <a:srgbClr val="EBDBB9"/>
                </a:solidFill>
                <a:latin typeface="Asap Condensed Bold"/>
                <a:ea typeface="Asap Condensed Bold"/>
                <a:cs typeface="Asap Condensed Bold"/>
                <a:sym typeface="Asap Condensed Bold"/>
              </a:rPr>
              <a:t>1917</a:t>
            </a:r>
          </a:p>
        </p:txBody>
      </p:sp>
      <p:sp>
        <p:nvSpPr>
          <p:cNvPr id="8" name="TextBox 8"/>
          <p:cNvSpPr txBox="1"/>
          <p:nvPr/>
        </p:nvSpPr>
        <p:spPr>
          <a:xfrm>
            <a:off x="6641899" y="1904215"/>
            <a:ext cx="1134500" cy="410369"/>
          </a:xfrm>
          <a:prstGeom prst="rect">
            <a:avLst/>
          </a:prstGeom>
        </p:spPr>
        <p:txBody>
          <a:bodyPr lIns="0" tIns="0" rIns="0" bIns="0" rtlCol="0" anchor="t">
            <a:spAutoFit/>
          </a:bodyPr>
          <a:lstStyle/>
          <a:p>
            <a:pPr algn="ctr">
              <a:lnSpc>
                <a:spcPts val="3200"/>
              </a:lnSpc>
            </a:pPr>
            <a:r>
              <a:rPr lang="en-US" sz="2667" b="1">
                <a:solidFill>
                  <a:srgbClr val="EBDBB9"/>
                </a:solidFill>
                <a:latin typeface="Asap Condensed Bold"/>
                <a:ea typeface="Asap Condensed Bold"/>
                <a:cs typeface="Asap Condensed Bold"/>
                <a:sym typeface="Asap Condensed Bold"/>
              </a:rPr>
              <a:t>1921</a:t>
            </a:r>
          </a:p>
        </p:txBody>
      </p:sp>
      <p:sp>
        <p:nvSpPr>
          <p:cNvPr id="9" name="TextBox 9"/>
          <p:cNvSpPr txBox="1"/>
          <p:nvPr/>
        </p:nvSpPr>
        <p:spPr>
          <a:xfrm>
            <a:off x="4454908" y="2394208"/>
            <a:ext cx="1134500" cy="410369"/>
          </a:xfrm>
          <a:prstGeom prst="rect">
            <a:avLst/>
          </a:prstGeom>
        </p:spPr>
        <p:txBody>
          <a:bodyPr lIns="0" tIns="0" rIns="0" bIns="0" rtlCol="0" anchor="t">
            <a:spAutoFit/>
          </a:bodyPr>
          <a:lstStyle/>
          <a:p>
            <a:pPr algn="ctr">
              <a:lnSpc>
                <a:spcPts val="3200"/>
              </a:lnSpc>
            </a:pPr>
            <a:r>
              <a:rPr lang="en-US" sz="2667" b="1">
                <a:solidFill>
                  <a:srgbClr val="EBDBB9"/>
                </a:solidFill>
                <a:latin typeface="Asap Condensed Bold"/>
                <a:ea typeface="Asap Condensed Bold"/>
                <a:cs typeface="Asap Condensed Bold"/>
                <a:sym typeface="Asap Condensed Bold"/>
              </a:rPr>
              <a:t>1924</a:t>
            </a:r>
          </a:p>
        </p:txBody>
      </p:sp>
      <p:sp>
        <p:nvSpPr>
          <p:cNvPr id="10" name="TextBox 10"/>
          <p:cNvSpPr txBox="1"/>
          <p:nvPr/>
        </p:nvSpPr>
        <p:spPr>
          <a:xfrm>
            <a:off x="6641899" y="2913077"/>
            <a:ext cx="1134500" cy="410369"/>
          </a:xfrm>
          <a:prstGeom prst="rect">
            <a:avLst/>
          </a:prstGeom>
        </p:spPr>
        <p:txBody>
          <a:bodyPr lIns="0" tIns="0" rIns="0" bIns="0" rtlCol="0" anchor="t">
            <a:spAutoFit/>
          </a:bodyPr>
          <a:lstStyle/>
          <a:p>
            <a:pPr algn="ctr">
              <a:lnSpc>
                <a:spcPts val="3200"/>
              </a:lnSpc>
            </a:pPr>
            <a:r>
              <a:rPr lang="en-US" sz="2667" b="1">
                <a:solidFill>
                  <a:srgbClr val="EBDBB9"/>
                </a:solidFill>
                <a:latin typeface="Asap Condensed Bold"/>
                <a:ea typeface="Asap Condensed Bold"/>
                <a:cs typeface="Asap Condensed Bold"/>
                <a:sym typeface="Asap Condensed Bold"/>
              </a:rPr>
              <a:t>1940</a:t>
            </a:r>
          </a:p>
        </p:txBody>
      </p:sp>
      <p:grpSp>
        <p:nvGrpSpPr>
          <p:cNvPr id="11" name="Group 11"/>
          <p:cNvGrpSpPr/>
          <p:nvPr/>
        </p:nvGrpSpPr>
        <p:grpSpPr>
          <a:xfrm>
            <a:off x="4392508" y="2205227"/>
            <a:ext cx="226400" cy="799600"/>
            <a:chOff x="0" y="0"/>
            <a:chExt cx="452800" cy="1599200"/>
          </a:xfrm>
        </p:grpSpPr>
        <p:sp>
          <p:nvSpPr>
            <p:cNvPr id="12" name="Freeform 12"/>
            <p:cNvSpPr/>
            <p:nvPr/>
          </p:nvSpPr>
          <p:spPr>
            <a:xfrm>
              <a:off x="0" y="0"/>
              <a:ext cx="452755" cy="1599184"/>
            </a:xfrm>
            <a:custGeom>
              <a:avLst/>
              <a:gdLst/>
              <a:ahLst/>
              <a:cxnLst/>
              <a:rect l="l" t="t" r="r" b="b"/>
              <a:pathLst>
                <a:path w="452755" h="1599184">
                  <a:moveTo>
                    <a:pt x="0" y="0"/>
                  </a:moveTo>
                  <a:lnTo>
                    <a:pt x="452755" y="0"/>
                  </a:lnTo>
                  <a:lnTo>
                    <a:pt x="452755" y="1599184"/>
                  </a:lnTo>
                  <a:lnTo>
                    <a:pt x="0" y="1599184"/>
                  </a:lnTo>
                  <a:close/>
                </a:path>
              </a:pathLst>
            </a:custGeom>
            <a:solidFill>
              <a:srgbClr val="FF9E00"/>
            </a:solidFill>
          </p:spPr>
        </p:sp>
      </p:grpSp>
      <p:grpSp>
        <p:nvGrpSpPr>
          <p:cNvPr id="13" name="Group 13"/>
          <p:cNvGrpSpPr/>
          <p:nvPr/>
        </p:nvGrpSpPr>
        <p:grpSpPr>
          <a:xfrm>
            <a:off x="7643049" y="1714940"/>
            <a:ext cx="226400" cy="799600"/>
            <a:chOff x="0" y="0"/>
            <a:chExt cx="452800" cy="1599200"/>
          </a:xfrm>
        </p:grpSpPr>
        <p:sp>
          <p:nvSpPr>
            <p:cNvPr id="14" name="Freeform 14"/>
            <p:cNvSpPr/>
            <p:nvPr/>
          </p:nvSpPr>
          <p:spPr>
            <a:xfrm>
              <a:off x="0" y="0"/>
              <a:ext cx="452755" cy="1599184"/>
            </a:xfrm>
            <a:custGeom>
              <a:avLst/>
              <a:gdLst/>
              <a:ahLst/>
              <a:cxnLst/>
              <a:rect l="l" t="t" r="r" b="b"/>
              <a:pathLst>
                <a:path w="452755" h="1599184">
                  <a:moveTo>
                    <a:pt x="452755" y="0"/>
                  </a:moveTo>
                  <a:lnTo>
                    <a:pt x="0" y="0"/>
                  </a:lnTo>
                  <a:lnTo>
                    <a:pt x="0" y="1599184"/>
                  </a:lnTo>
                  <a:lnTo>
                    <a:pt x="452755" y="1599184"/>
                  </a:lnTo>
                  <a:close/>
                </a:path>
              </a:pathLst>
            </a:custGeom>
            <a:solidFill>
              <a:srgbClr val="EBDBB9"/>
            </a:solidFill>
          </p:spPr>
        </p:sp>
      </p:grpSp>
      <p:grpSp>
        <p:nvGrpSpPr>
          <p:cNvPr id="15" name="Group 15"/>
          <p:cNvGrpSpPr/>
          <p:nvPr/>
        </p:nvGrpSpPr>
        <p:grpSpPr>
          <a:xfrm>
            <a:off x="7643049" y="2724389"/>
            <a:ext cx="226400" cy="799600"/>
            <a:chOff x="0" y="0"/>
            <a:chExt cx="452800" cy="1599200"/>
          </a:xfrm>
        </p:grpSpPr>
        <p:sp>
          <p:nvSpPr>
            <p:cNvPr id="16" name="Freeform 16"/>
            <p:cNvSpPr/>
            <p:nvPr/>
          </p:nvSpPr>
          <p:spPr>
            <a:xfrm>
              <a:off x="0" y="0"/>
              <a:ext cx="452755" cy="1599184"/>
            </a:xfrm>
            <a:custGeom>
              <a:avLst/>
              <a:gdLst/>
              <a:ahLst/>
              <a:cxnLst/>
              <a:rect l="l" t="t" r="r" b="b"/>
              <a:pathLst>
                <a:path w="452755" h="1599184">
                  <a:moveTo>
                    <a:pt x="452755" y="0"/>
                  </a:moveTo>
                  <a:lnTo>
                    <a:pt x="0" y="0"/>
                  </a:lnTo>
                  <a:lnTo>
                    <a:pt x="0" y="1599184"/>
                  </a:lnTo>
                  <a:lnTo>
                    <a:pt x="452755" y="1599184"/>
                  </a:lnTo>
                  <a:close/>
                </a:path>
              </a:pathLst>
            </a:custGeom>
            <a:solidFill>
              <a:srgbClr val="FF9E00"/>
            </a:solidFill>
          </p:spPr>
        </p:sp>
      </p:grpSp>
      <p:grpSp>
        <p:nvGrpSpPr>
          <p:cNvPr id="17" name="Group 17"/>
          <p:cNvGrpSpPr/>
          <p:nvPr/>
        </p:nvGrpSpPr>
        <p:grpSpPr>
          <a:xfrm>
            <a:off x="4392508" y="1246244"/>
            <a:ext cx="226400" cy="799600"/>
            <a:chOff x="0" y="0"/>
            <a:chExt cx="452800" cy="1599200"/>
          </a:xfrm>
        </p:grpSpPr>
        <p:sp>
          <p:nvSpPr>
            <p:cNvPr id="18" name="Freeform 18"/>
            <p:cNvSpPr/>
            <p:nvPr/>
          </p:nvSpPr>
          <p:spPr>
            <a:xfrm>
              <a:off x="0" y="0"/>
              <a:ext cx="452755" cy="1599184"/>
            </a:xfrm>
            <a:custGeom>
              <a:avLst/>
              <a:gdLst/>
              <a:ahLst/>
              <a:cxnLst/>
              <a:rect l="l" t="t" r="r" b="b"/>
              <a:pathLst>
                <a:path w="452755" h="1599184">
                  <a:moveTo>
                    <a:pt x="0" y="0"/>
                  </a:moveTo>
                  <a:lnTo>
                    <a:pt x="452755" y="0"/>
                  </a:lnTo>
                  <a:lnTo>
                    <a:pt x="452755" y="1599184"/>
                  </a:lnTo>
                  <a:lnTo>
                    <a:pt x="0" y="1599184"/>
                  </a:lnTo>
                  <a:close/>
                </a:path>
              </a:pathLst>
            </a:custGeom>
            <a:solidFill>
              <a:srgbClr val="EBDBB9"/>
            </a:solidFill>
          </p:spPr>
        </p:sp>
      </p:grpSp>
      <p:sp>
        <p:nvSpPr>
          <p:cNvPr id="19" name="AutoShape 19"/>
          <p:cNvSpPr/>
          <p:nvPr/>
        </p:nvSpPr>
        <p:spPr>
          <a:xfrm flipH="1">
            <a:off x="5397700" y="1115712"/>
            <a:ext cx="707800" cy="545000"/>
          </a:xfrm>
          <a:prstGeom prst="line">
            <a:avLst/>
          </a:prstGeom>
          <a:ln w="19050" cap="rnd">
            <a:solidFill>
              <a:srgbClr val="EBDBB9"/>
            </a:solidFill>
            <a:prstDash val="solid"/>
            <a:headEnd type="oval" w="lg" len="lg"/>
            <a:tailEnd type="none" w="sm" len="sm"/>
          </a:ln>
        </p:spPr>
      </p:sp>
      <p:sp>
        <p:nvSpPr>
          <p:cNvPr id="20" name="AutoShape 20"/>
          <p:cNvSpPr/>
          <p:nvPr/>
        </p:nvSpPr>
        <p:spPr>
          <a:xfrm flipH="1">
            <a:off x="5397700" y="2196907"/>
            <a:ext cx="712600" cy="422200"/>
          </a:xfrm>
          <a:prstGeom prst="line">
            <a:avLst/>
          </a:prstGeom>
          <a:ln w="19050" cap="rnd">
            <a:solidFill>
              <a:srgbClr val="EBDBB9"/>
            </a:solidFill>
            <a:prstDash val="solid"/>
            <a:headEnd type="oval" w="lg" len="lg"/>
            <a:tailEnd type="none" w="sm" len="sm"/>
          </a:ln>
        </p:spPr>
      </p:sp>
      <p:sp>
        <p:nvSpPr>
          <p:cNvPr id="21" name="AutoShape 21"/>
          <p:cNvSpPr/>
          <p:nvPr/>
        </p:nvSpPr>
        <p:spPr>
          <a:xfrm>
            <a:off x="6080099" y="2712576"/>
            <a:ext cx="714200" cy="425400"/>
          </a:xfrm>
          <a:prstGeom prst="line">
            <a:avLst/>
          </a:prstGeom>
          <a:ln w="19050" cap="rnd">
            <a:solidFill>
              <a:srgbClr val="EBDBB9"/>
            </a:solidFill>
            <a:prstDash val="solid"/>
            <a:headEnd type="oval" w="lg" len="lg"/>
            <a:tailEnd type="none" w="sm" len="sm"/>
          </a:ln>
        </p:spPr>
      </p:sp>
      <p:sp>
        <p:nvSpPr>
          <p:cNvPr id="22" name="AutoShape 22"/>
          <p:cNvSpPr/>
          <p:nvPr/>
        </p:nvSpPr>
        <p:spPr>
          <a:xfrm>
            <a:off x="6083299" y="1651315"/>
            <a:ext cx="711000" cy="477800"/>
          </a:xfrm>
          <a:prstGeom prst="line">
            <a:avLst/>
          </a:prstGeom>
          <a:ln w="19050" cap="rnd">
            <a:solidFill>
              <a:srgbClr val="EBDBB9"/>
            </a:solidFill>
            <a:prstDash val="solid"/>
            <a:headEnd type="oval" w="lg" len="lg"/>
            <a:tailEnd type="none" w="sm" len="sm"/>
          </a:ln>
        </p:spPr>
      </p:sp>
      <p:sp>
        <p:nvSpPr>
          <p:cNvPr id="23" name="!! Freeform 23"/>
          <p:cNvSpPr/>
          <p:nvPr/>
        </p:nvSpPr>
        <p:spPr>
          <a:xfrm>
            <a:off x="8864767" y="5126083"/>
            <a:ext cx="2123609" cy="1414855"/>
          </a:xfrm>
          <a:custGeom>
            <a:avLst/>
            <a:gdLst/>
            <a:ahLst/>
            <a:cxnLst/>
            <a:rect l="l" t="t" r="r" b="b"/>
            <a:pathLst>
              <a:path w="3185413" h="2122282">
                <a:moveTo>
                  <a:pt x="0" y="0"/>
                </a:moveTo>
                <a:lnTo>
                  <a:pt x="3185414" y="0"/>
                </a:lnTo>
                <a:lnTo>
                  <a:pt x="3185414" y="2122281"/>
                </a:lnTo>
                <a:lnTo>
                  <a:pt x="0" y="2122281"/>
                </a:lnTo>
                <a:lnTo>
                  <a:pt x="0" y="0"/>
                </a:lnTo>
                <a:close/>
              </a:path>
            </a:pathLst>
          </a:custGeom>
          <a:blipFill>
            <a:blip r:embed="rId8"/>
            <a:stretch>
              <a:fillRect/>
            </a:stretch>
          </a:blipFill>
        </p:spPr>
      </p:sp>
      <p:sp>
        <p:nvSpPr>
          <p:cNvPr id="24" name="!! Freeform 24"/>
          <p:cNvSpPr/>
          <p:nvPr/>
        </p:nvSpPr>
        <p:spPr>
          <a:xfrm>
            <a:off x="1082409" y="5126083"/>
            <a:ext cx="2506313" cy="1414855"/>
          </a:xfrm>
          <a:custGeom>
            <a:avLst/>
            <a:gdLst/>
            <a:ahLst/>
            <a:cxnLst/>
            <a:rect l="l" t="t" r="r" b="b"/>
            <a:pathLst>
              <a:path w="3759470" h="2122282">
                <a:moveTo>
                  <a:pt x="0" y="0"/>
                </a:moveTo>
                <a:lnTo>
                  <a:pt x="3759470" y="0"/>
                </a:lnTo>
                <a:lnTo>
                  <a:pt x="3759470" y="2122281"/>
                </a:lnTo>
                <a:lnTo>
                  <a:pt x="0" y="2122281"/>
                </a:lnTo>
                <a:lnTo>
                  <a:pt x="0" y="0"/>
                </a:lnTo>
                <a:close/>
              </a:path>
            </a:pathLst>
          </a:custGeom>
          <a:blipFill>
            <a:blip r:embed="rId9"/>
            <a:stretch>
              <a:fillRect/>
            </a:stretch>
          </a:blipFill>
        </p:spPr>
      </p:sp>
      <p:sp>
        <p:nvSpPr>
          <p:cNvPr id="25" name="!! 3"/>
          <p:cNvSpPr/>
          <p:nvPr/>
        </p:nvSpPr>
        <p:spPr>
          <a:xfrm>
            <a:off x="5014295" y="5126083"/>
            <a:ext cx="2131607" cy="1414855"/>
          </a:xfrm>
          <a:custGeom>
            <a:avLst/>
            <a:gdLst/>
            <a:ahLst/>
            <a:cxnLst/>
            <a:rect l="l" t="t" r="r" b="b"/>
            <a:pathLst>
              <a:path w="3197411" h="2122282">
                <a:moveTo>
                  <a:pt x="0" y="0"/>
                </a:moveTo>
                <a:lnTo>
                  <a:pt x="3197412" y="0"/>
                </a:lnTo>
                <a:lnTo>
                  <a:pt x="3197412" y="2122281"/>
                </a:lnTo>
                <a:lnTo>
                  <a:pt x="0" y="2122281"/>
                </a:lnTo>
                <a:lnTo>
                  <a:pt x="0" y="0"/>
                </a:lnTo>
                <a:close/>
              </a:path>
            </a:pathLst>
          </a:custGeom>
          <a:blipFill>
            <a:blip r:embed="rId10"/>
            <a:stretch>
              <a:fillRect/>
            </a:stretch>
          </a:blipFill>
        </p:spPr>
      </p:sp>
      <p:sp>
        <p:nvSpPr>
          <p:cNvPr id="26" name="TextBox 26"/>
          <p:cNvSpPr txBox="1"/>
          <p:nvPr/>
        </p:nvSpPr>
        <p:spPr>
          <a:xfrm>
            <a:off x="443543" y="1229438"/>
            <a:ext cx="3784045" cy="1128514"/>
          </a:xfrm>
          <a:prstGeom prst="rect">
            <a:avLst/>
          </a:prstGeom>
        </p:spPr>
        <p:txBody>
          <a:bodyPr lIns="0" tIns="0" rIns="0" bIns="0" rtlCol="0" anchor="t">
            <a:spAutoFit/>
          </a:bodyPr>
          <a:lstStyle/>
          <a:p>
            <a:pPr algn="r">
              <a:lnSpc>
                <a:spcPts val="2239"/>
              </a:lnSpc>
            </a:pPr>
            <a:r>
              <a:rPr lang="en-US" sz="1866">
                <a:solidFill>
                  <a:srgbClr val="FFFFFF"/>
                </a:solidFill>
                <a:latin typeface="Cabin"/>
                <a:ea typeface="Cabin"/>
                <a:cs typeface="Cabin"/>
                <a:sym typeface="Cabin"/>
              </a:rPr>
              <a:t>Sau CM Tháng Mười Nga, Mông Cổ nhận được sự hỗ trợ từ Liên Xô trong việc xây dựng một nhà nước XHCN</a:t>
            </a:r>
          </a:p>
        </p:txBody>
      </p:sp>
      <p:sp>
        <p:nvSpPr>
          <p:cNvPr id="27" name="TextBox 27"/>
          <p:cNvSpPr txBox="1"/>
          <p:nvPr/>
        </p:nvSpPr>
        <p:spPr>
          <a:xfrm>
            <a:off x="8034549" y="1837540"/>
            <a:ext cx="3784045" cy="564257"/>
          </a:xfrm>
          <a:prstGeom prst="rect">
            <a:avLst/>
          </a:prstGeom>
        </p:spPr>
        <p:txBody>
          <a:bodyPr lIns="0" tIns="0" rIns="0" bIns="0" rtlCol="0" anchor="t">
            <a:spAutoFit/>
          </a:bodyPr>
          <a:lstStyle/>
          <a:p>
            <a:pPr>
              <a:lnSpc>
                <a:spcPts val="2239"/>
              </a:lnSpc>
            </a:pPr>
            <a:r>
              <a:rPr lang="en-US" sz="1866">
                <a:solidFill>
                  <a:srgbClr val="FFFFFF"/>
                </a:solidFill>
                <a:latin typeface="Cabin"/>
                <a:ea typeface="Cabin"/>
                <a:cs typeface="Cabin"/>
                <a:sym typeface="Cabin"/>
              </a:rPr>
              <a:t>Mông Cổ tuyên bố độc lập khỏi sự cai trị của Trung Quốc</a:t>
            </a:r>
          </a:p>
        </p:txBody>
      </p:sp>
      <p:sp>
        <p:nvSpPr>
          <p:cNvPr id="28" name="TextBox 28"/>
          <p:cNvSpPr txBox="1"/>
          <p:nvPr/>
        </p:nvSpPr>
        <p:spPr>
          <a:xfrm>
            <a:off x="1122993" y="2346058"/>
            <a:ext cx="3104595" cy="564257"/>
          </a:xfrm>
          <a:prstGeom prst="rect">
            <a:avLst/>
          </a:prstGeom>
        </p:spPr>
        <p:txBody>
          <a:bodyPr lIns="0" tIns="0" rIns="0" bIns="0" rtlCol="0" anchor="t">
            <a:spAutoFit/>
          </a:bodyPr>
          <a:lstStyle/>
          <a:p>
            <a:pPr algn="r">
              <a:lnSpc>
                <a:spcPts val="2239"/>
              </a:lnSpc>
            </a:pPr>
            <a:r>
              <a:rPr lang="en-US" sz="1866">
                <a:solidFill>
                  <a:srgbClr val="FFFFFF"/>
                </a:solidFill>
                <a:latin typeface="Cabin"/>
                <a:ea typeface="Cabin"/>
                <a:cs typeface="Cabin"/>
                <a:sym typeface="Cabin"/>
              </a:rPr>
              <a:t>Nước Cộng hòa Nhân dân Mông Cổ được thành lập</a:t>
            </a:r>
          </a:p>
        </p:txBody>
      </p:sp>
      <p:sp>
        <p:nvSpPr>
          <p:cNvPr id="29" name="TextBox 29"/>
          <p:cNvSpPr txBox="1"/>
          <p:nvPr/>
        </p:nvSpPr>
        <p:spPr>
          <a:xfrm>
            <a:off x="8034549" y="2864927"/>
            <a:ext cx="3784045" cy="564257"/>
          </a:xfrm>
          <a:prstGeom prst="rect">
            <a:avLst/>
          </a:prstGeom>
        </p:spPr>
        <p:txBody>
          <a:bodyPr lIns="0" tIns="0" rIns="0" bIns="0" rtlCol="0" anchor="t">
            <a:spAutoFit/>
          </a:bodyPr>
          <a:lstStyle/>
          <a:p>
            <a:pPr>
              <a:lnSpc>
                <a:spcPts val="2239"/>
              </a:lnSpc>
            </a:pPr>
            <a:r>
              <a:rPr lang="en-US" sz="1866">
                <a:solidFill>
                  <a:srgbClr val="FFFFFF"/>
                </a:solidFill>
                <a:latin typeface="Cabin"/>
                <a:ea typeface="Cabin"/>
                <a:cs typeface="Cabin"/>
                <a:sym typeface="Cabin"/>
              </a:rPr>
              <a:t>Mông Cổ định hướng phát triển đất nước theo con đường CNXH</a:t>
            </a:r>
          </a:p>
        </p:txBody>
      </p:sp>
      <p:sp>
        <p:nvSpPr>
          <p:cNvPr id="30" name="TextBox 30"/>
          <p:cNvSpPr txBox="1"/>
          <p:nvPr/>
        </p:nvSpPr>
        <p:spPr>
          <a:xfrm>
            <a:off x="7209149" y="3733540"/>
            <a:ext cx="4617995" cy="1410643"/>
          </a:xfrm>
          <a:prstGeom prst="rect">
            <a:avLst/>
          </a:prstGeom>
        </p:spPr>
        <p:txBody>
          <a:bodyPr lIns="0" tIns="0" rIns="0" bIns="0" rtlCol="0" anchor="t">
            <a:spAutoFit/>
          </a:bodyPr>
          <a:lstStyle/>
          <a:p>
            <a:pPr algn="ctr">
              <a:lnSpc>
                <a:spcPts val="2239"/>
              </a:lnSpc>
            </a:pPr>
            <a:r>
              <a:rPr lang="en-US" sz="1866">
                <a:solidFill>
                  <a:srgbClr val="FFFFFF"/>
                </a:solidFill>
                <a:latin typeface="Cabin"/>
                <a:ea typeface="Cabin"/>
                <a:cs typeface="Cabin"/>
                <a:sym typeface="Cabin"/>
              </a:rPr>
              <a:t>Mông Cổ xây dựng hệ thống chính trị dựa trên chủ nghĩa Mác - Lênin và tiến hành cải cách xã hội, kinh tế bao gồm cải cách ruộng đất và quốc hữu hóa các ngành công nghiệp</a:t>
            </a:r>
          </a:p>
        </p:txBody>
      </p:sp>
      <p:sp>
        <p:nvSpPr>
          <p:cNvPr id="31" name="TextBox 31"/>
          <p:cNvSpPr txBox="1"/>
          <p:nvPr/>
        </p:nvSpPr>
        <p:spPr>
          <a:xfrm>
            <a:off x="392834" y="3258828"/>
            <a:ext cx="5036617" cy="1974900"/>
          </a:xfrm>
          <a:prstGeom prst="rect">
            <a:avLst/>
          </a:prstGeom>
        </p:spPr>
        <p:txBody>
          <a:bodyPr lIns="0" tIns="0" rIns="0" bIns="0" rtlCol="0" anchor="t">
            <a:spAutoFit/>
          </a:bodyPr>
          <a:lstStyle/>
          <a:p>
            <a:pPr>
              <a:lnSpc>
                <a:spcPts val="2239"/>
              </a:lnSpc>
            </a:pPr>
            <a:r>
              <a:rPr lang="en-US" sz="1866">
                <a:solidFill>
                  <a:srgbClr val="FFFFFF"/>
                </a:solidFill>
                <a:latin typeface="Cabin"/>
                <a:ea typeface="Cabin"/>
                <a:cs typeface="Cabin"/>
                <a:sym typeface="Cabin"/>
              </a:rPr>
              <a:t>        + Thực hiện cải cách ruộng đất, quốc hữu hóa các ngành công nghiệp và phát triển giáo dục</a:t>
            </a:r>
          </a:p>
          <a:p>
            <a:pPr>
              <a:lnSpc>
                <a:spcPts val="2239"/>
              </a:lnSpc>
            </a:pPr>
            <a:r>
              <a:rPr lang="en-US" sz="1866">
                <a:solidFill>
                  <a:srgbClr val="FFFFFF"/>
                </a:solidFill>
                <a:latin typeface="Cabin"/>
                <a:ea typeface="Cabin"/>
                <a:cs typeface="Cabin"/>
                <a:sym typeface="Cabin"/>
              </a:rPr>
              <a:t>        + Tăng cường vai trò của Đảng Cộng sản trong quản lí nhà nước và xã hội</a:t>
            </a:r>
          </a:p>
          <a:p>
            <a:pPr>
              <a:lnSpc>
                <a:spcPts val="2239"/>
              </a:lnSpc>
            </a:pPr>
            <a:r>
              <a:rPr lang="en-US" sz="1866">
                <a:solidFill>
                  <a:srgbClr val="FFFFFF"/>
                </a:solidFill>
                <a:latin typeface="Cabin"/>
                <a:ea typeface="Cabin"/>
                <a:cs typeface="Cabin"/>
                <a:sym typeface="Cabin"/>
              </a:rPr>
              <a:t>        + Xây dựng hệ thống y tế và phúc lợi xã hội, nâng cao đời sống nhân dân</a:t>
            </a:r>
          </a:p>
        </p:txBody>
      </p:sp>
      <p:sp>
        <p:nvSpPr>
          <p:cNvPr id="32" name="TextBox 32"/>
          <p:cNvSpPr txBox="1"/>
          <p:nvPr/>
        </p:nvSpPr>
        <p:spPr>
          <a:xfrm>
            <a:off x="8092531" y="6547288"/>
            <a:ext cx="3668080" cy="205184"/>
          </a:xfrm>
          <a:prstGeom prst="rect">
            <a:avLst/>
          </a:prstGeom>
        </p:spPr>
        <p:txBody>
          <a:bodyPr lIns="0" tIns="0" rIns="0" bIns="0" rtlCol="0" anchor="t">
            <a:spAutoFit/>
          </a:bodyPr>
          <a:lstStyle/>
          <a:p>
            <a:pPr algn="ctr">
              <a:lnSpc>
                <a:spcPts val="1600"/>
              </a:lnSpc>
            </a:pPr>
            <a:r>
              <a:rPr lang="en-US" sz="1333" i="1">
                <a:solidFill>
                  <a:srgbClr val="FFFFFF"/>
                </a:solidFill>
                <a:latin typeface="Arial Italics"/>
                <a:ea typeface="Arial Italics"/>
                <a:cs typeface="Arial Italics"/>
                <a:sym typeface="Arial Italics"/>
              </a:rPr>
              <a:t>Quốc kì của CHND Mông Cổ (1924 - 1940)</a:t>
            </a:r>
          </a:p>
        </p:txBody>
      </p:sp>
      <p:sp>
        <p:nvSpPr>
          <p:cNvPr id="33" name="TextBox 33"/>
          <p:cNvSpPr txBox="1"/>
          <p:nvPr/>
        </p:nvSpPr>
        <p:spPr>
          <a:xfrm>
            <a:off x="648186" y="6547288"/>
            <a:ext cx="3374758" cy="205184"/>
          </a:xfrm>
          <a:prstGeom prst="rect">
            <a:avLst/>
          </a:prstGeom>
        </p:spPr>
        <p:txBody>
          <a:bodyPr lIns="0" tIns="0" rIns="0" bIns="0" rtlCol="0" anchor="t">
            <a:spAutoFit/>
          </a:bodyPr>
          <a:lstStyle/>
          <a:p>
            <a:pPr algn="ctr">
              <a:lnSpc>
                <a:spcPts val="1600"/>
              </a:lnSpc>
            </a:pPr>
            <a:r>
              <a:rPr lang="en-US" sz="1333" i="1">
                <a:solidFill>
                  <a:srgbClr val="FFFFFF"/>
                </a:solidFill>
                <a:latin typeface="Arial Italics"/>
                <a:ea typeface="Arial Italics"/>
                <a:cs typeface="Arial Italics"/>
                <a:sym typeface="Arial Italics"/>
              </a:rPr>
              <a:t>Cuộc ngoại giao giữa Mông Cổ và Liên Xô</a:t>
            </a:r>
          </a:p>
        </p:txBody>
      </p:sp>
      <p:sp>
        <p:nvSpPr>
          <p:cNvPr id="34" name="TextBox 34"/>
          <p:cNvSpPr txBox="1"/>
          <p:nvPr/>
        </p:nvSpPr>
        <p:spPr>
          <a:xfrm>
            <a:off x="4271460" y="6547288"/>
            <a:ext cx="3668080" cy="205184"/>
          </a:xfrm>
          <a:prstGeom prst="rect">
            <a:avLst/>
          </a:prstGeom>
        </p:spPr>
        <p:txBody>
          <a:bodyPr lIns="0" tIns="0" rIns="0" bIns="0" rtlCol="0" anchor="t">
            <a:spAutoFit/>
          </a:bodyPr>
          <a:lstStyle/>
          <a:p>
            <a:pPr algn="ctr">
              <a:lnSpc>
                <a:spcPts val="1600"/>
              </a:lnSpc>
            </a:pPr>
            <a:r>
              <a:rPr lang="en-US" sz="1333" i="1">
                <a:solidFill>
                  <a:srgbClr val="FFFFFF"/>
                </a:solidFill>
                <a:latin typeface="Arial Italics"/>
                <a:ea typeface="Arial Italics"/>
                <a:cs typeface="Arial Italics"/>
                <a:sym typeface="Arial Italics"/>
              </a:rPr>
              <a:t>Ngoại giao Việt Nam - Mông Cổ</a:t>
            </a:r>
          </a:p>
        </p:txBody>
      </p:sp>
    </p:spTree>
    <p:extLst>
      <p:ext uri="{BB962C8B-B14F-4D97-AF65-F5344CB8AC3E}">
        <p14:creationId xmlns:p14="http://schemas.microsoft.com/office/powerpoint/2010/main" val="292475955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2350343" y="-234650"/>
            <a:ext cx="16892685" cy="582807"/>
          </a:xfrm>
          <a:custGeom>
            <a:avLst/>
            <a:gdLst/>
            <a:ahLst/>
            <a:cxnLst/>
            <a:rect l="l" t="t" r="r" b="b"/>
            <a:pathLst>
              <a:path w="25339028" h="874210">
                <a:moveTo>
                  <a:pt x="0" y="0"/>
                </a:moveTo>
                <a:lnTo>
                  <a:pt x="25339028" y="0"/>
                </a:lnTo>
                <a:lnTo>
                  <a:pt x="25339028" y="874210"/>
                </a:lnTo>
                <a:lnTo>
                  <a:pt x="0" y="8742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0" y="56754"/>
            <a:ext cx="2856223" cy="2743200"/>
          </a:xfrm>
          <a:custGeom>
            <a:avLst/>
            <a:gdLst/>
            <a:ahLst/>
            <a:cxnLst/>
            <a:rect l="l" t="t" r="r" b="b"/>
            <a:pathLst>
              <a:path w="4284334" h="4114800">
                <a:moveTo>
                  <a:pt x="0" y="0"/>
                </a:moveTo>
                <a:lnTo>
                  <a:pt x="4284334" y="0"/>
                </a:lnTo>
                <a:lnTo>
                  <a:pt x="4284334" y="4114800"/>
                </a:lnTo>
                <a:lnTo>
                  <a:pt x="0" y="4114800"/>
                </a:lnTo>
                <a:lnTo>
                  <a:pt x="0" y="0"/>
                </a:lnTo>
                <a:close/>
              </a:path>
            </a:pathLst>
          </a:custGeom>
          <a:blipFill>
            <a:blip r:embed="rId6"/>
            <a:stretch>
              <a:fillRect/>
            </a:stretch>
          </a:blipFill>
        </p:spPr>
      </p:sp>
      <p:grpSp>
        <p:nvGrpSpPr>
          <p:cNvPr id="5" name="Group 5"/>
          <p:cNvGrpSpPr/>
          <p:nvPr/>
        </p:nvGrpSpPr>
        <p:grpSpPr>
          <a:xfrm>
            <a:off x="4216079" y="3658280"/>
            <a:ext cx="1764000" cy="607600"/>
            <a:chOff x="0" y="0"/>
            <a:chExt cx="3528000" cy="1215200"/>
          </a:xfrm>
        </p:grpSpPr>
        <p:sp>
          <p:nvSpPr>
            <p:cNvPr id="6" name="Freeform 6"/>
            <p:cNvSpPr/>
            <p:nvPr/>
          </p:nvSpPr>
          <p:spPr>
            <a:xfrm>
              <a:off x="0" y="0"/>
              <a:ext cx="3528060" cy="1215263"/>
            </a:xfrm>
            <a:custGeom>
              <a:avLst/>
              <a:gdLst/>
              <a:ahLst/>
              <a:cxnLst/>
              <a:rect l="l" t="t" r="r" b="b"/>
              <a:pathLst>
                <a:path w="3528060" h="1215263">
                  <a:moveTo>
                    <a:pt x="0" y="0"/>
                  </a:moveTo>
                  <a:lnTo>
                    <a:pt x="3528060" y="0"/>
                  </a:lnTo>
                  <a:lnTo>
                    <a:pt x="3528060" y="1215263"/>
                  </a:lnTo>
                  <a:lnTo>
                    <a:pt x="0" y="1215263"/>
                  </a:lnTo>
                  <a:close/>
                </a:path>
              </a:pathLst>
            </a:custGeom>
            <a:solidFill>
              <a:srgbClr val="EBDBB9"/>
            </a:solidFill>
          </p:spPr>
        </p:sp>
        <p:sp>
          <p:nvSpPr>
            <p:cNvPr id="7" name="TextBox 7"/>
            <p:cNvSpPr txBox="1"/>
            <p:nvPr/>
          </p:nvSpPr>
          <p:spPr>
            <a:xfrm>
              <a:off x="0" y="-9525"/>
              <a:ext cx="3528000" cy="1224725"/>
            </a:xfrm>
            <a:prstGeom prst="rect">
              <a:avLst/>
            </a:prstGeom>
          </p:spPr>
          <p:txBody>
            <a:bodyPr lIns="33867" tIns="33867" rIns="33867" bIns="33867" rtlCol="0" anchor="ctr"/>
            <a:lstStyle/>
            <a:p>
              <a:pPr algn="ctr">
                <a:lnSpc>
                  <a:spcPts val="3200"/>
                </a:lnSpc>
              </a:pPr>
              <a:r>
                <a:rPr lang="en-US" sz="2667" b="1">
                  <a:solidFill>
                    <a:srgbClr val="25161B"/>
                  </a:solidFill>
                  <a:latin typeface="Asap Condensed Bold"/>
                  <a:ea typeface="Asap Condensed Bold"/>
                  <a:cs typeface="Asap Condensed Bold"/>
                  <a:sym typeface="Asap Condensed Bold"/>
                </a:rPr>
                <a:t>1945</a:t>
              </a:r>
            </a:p>
          </p:txBody>
        </p:sp>
      </p:grpSp>
      <p:sp>
        <p:nvSpPr>
          <p:cNvPr id="8" name="AutoShape 8"/>
          <p:cNvSpPr/>
          <p:nvPr/>
        </p:nvSpPr>
        <p:spPr>
          <a:xfrm>
            <a:off x="2781083" y="4265880"/>
            <a:ext cx="0" cy="273050"/>
          </a:xfrm>
          <a:prstGeom prst="line">
            <a:avLst/>
          </a:prstGeom>
          <a:ln w="19050" cap="rnd">
            <a:solidFill>
              <a:srgbClr val="EBDBB9"/>
            </a:solidFill>
            <a:prstDash val="solid"/>
            <a:headEnd type="none" w="sm" len="sm"/>
            <a:tailEnd type="none" w="sm" len="sm"/>
          </a:ln>
        </p:spPr>
      </p:sp>
      <p:grpSp>
        <p:nvGrpSpPr>
          <p:cNvPr id="9" name="Group 9"/>
          <p:cNvGrpSpPr/>
          <p:nvPr/>
        </p:nvGrpSpPr>
        <p:grpSpPr>
          <a:xfrm>
            <a:off x="1071405" y="4538931"/>
            <a:ext cx="3419357" cy="924583"/>
            <a:chOff x="0" y="0"/>
            <a:chExt cx="6838715" cy="1849166"/>
          </a:xfrm>
        </p:grpSpPr>
        <p:sp>
          <p:nvSpPr>
            <p:cNvPr id="10" name="Freeform 10"/>
            <p:cNvSpPr/>
            <p:nvPr/>
          </p:nvSpPr>
          <p:spPr>
            <a:xfrm>
              <a:off x="43763" y="0"/>
              <a:ext cx="6794981" cy="1849195"/>
            </a:xfrm>
            <a:custGeom>
              <a:avLst/>
              <a:gdLst/>
              <a:ahLst/>
              <a:cxnLst/>
              <a:rect l="l" t="t" r="r" b="b"/>
              <a:pathLst>
                <a:path w="6794981" h="1849195">
                  <a:moveTo>
                    <a:pt x="0" y="0"/>
                  </a:moveTo>
                  <a:lnTo>
                    <a:pt x="6751290" y="0"/>
                  </a:lnTo>
                  <a:cubicBezTo>
                    <a:pt x="6775359" y="0"/>
                    <a:pt x="6794981" y="5325"/>
                    <a:pt x="6794981" y="11833"/>
                  </a:cubicBezTo>
                  <a:lnTo>
                    <a:pt x="6794981" y="1837360"/>
                  </a:lnTo>
                  <a:cubicBezTo>
                    <a:pt x="6794981" y="1843868"/>
                    <a:pt x="6775359" y="1849195"/>
                    <a:pt x="6751290" y="1849195"/>
                  </a:cubicBezTo>
                  <a:lnTo>
                    <a:pt x="0" y="1849195"/>
                  </a:lnTo>
                  <a:lnTo>
                    <a:pt x="0" y="1825526"/>
                  </a:lnTo>
                  <a:lnTo>
                    <a:pt x="6751290" y="1825526"/>
                  </a:lnTo>
                  <a:lnTo>
                    <a:pt x="6751290" y="1837360"/>
                  </a:lnTo>
                  <a:lnTo>
                    <a:pt x="6707526" y="1837360"/>
                  </a:lnTo>
                  <a:lnTo>
                    <a:pt x="6707526" y="11833"/>
                  </a:lnTo>
                  <a:lnTo>
                    <a:pt x="6751290" y="11833"/>
                  </a:lnTo>
                  <a:lnTo>
                    <a:pt x="6751290" y="23667"/>
                  </a:lnTo>
                  <a:lnTo>
                    <a:pt x="0" y="23667"/>
                  </a:lnTo>
                  <a:close/>
                </a:path>
              </a:pathLst>
            </a:custGeom>
            <a:solidFill>
              <a:srgbClr val="EBDBB9"/>
            </a:solidFill>
          </p:spPr>
        </p:sp>
      </p:grpSp>
      <p:grpSp>
        <p:nvGrpSpPr>
          <p:cNvPr id="11" name="Group 11"/>
          <p:cNvGrpSpPr/>
          <p:nvPr/>
        </p:nvGrpSpPr>
        <p:grpSpPr>
          <a:xfrm>
            <a:off x="6395736" y="3658280"/>
            <a:ext cx="1764000" cy="607600"/>
            <a:chOff x="0" y="0"/>
            <a:chExt cx="3528000" cy="1215200"/>
          </a:xfrm>
        </p:grpSpPr>
        <p:sp>
          <p:nvSpPr>
            <p:cNvPr id="12" name="Freeform 12"/>
            <p:cNvSpPr/>
            <p:nvPr/>
          </p:nvSpPr>
          <p:spPr>
            <a:xfrm>
              <a:off x="0" y="0"/>
              <a:ext cx="3528060" cy="1215263"/>
            </a:xfrm>
            <a:custGeom>
              <a:avLst/>
              <a:gdLst/>
              <a:ahLst/>
              <a:cxnLst/>
              <a:rect l="l" t="t" r="r" b="b"/>
              <a:pathLst>
                <a:path w="3528060" h="1215263">
                  <a:moveTo>
                    <a:pt x="0" y="0"/>
                  </a:moveTo>
                  <a:lnTo>
                    <a:pt x="3528060" y="0"/>
                  </a:lnTo>
                  <a:lnTo>
                    <a:pt x="3528060" y="1215263"/>
                  </a:lnTo>
                  <a:lnTo>
                    <a:pt x="0" y="1215263"/>
                  </a:lnTo>
                  <a:close/>
                </a:path>
              </a:pathLst>
            </a:custGeom>
            <a:solidFill>
              <a:srgbClr val="FF9E00"/>
            </a:solidFill>
          </p:spPr>
        </p:sp>
        <p:sp>
          <p:nvSpPr>
            <p:cNvPr id="13" name="TextBox 13"/>
            <p:cNvSpPr txBox="1"/>
            <p:nvPr/>
          </p:nvSpPr>
          <p:spPr>
            <a:xfrm>
              <a:off x="0" y="-9525"/>
              <a:ext cx="3528000" cy="1224725"/>
            </a:xfrm>
            <a:prstGeom prst="rect">
              <a:avLst/>
            </a:prstGeom>
          </p:spPr>
          <p:txBody>
            <a:bodyPr lIns="33867" tIns="33867" rIns="33867" bIns="33867" rtlCol="0" anchor="ctr"/>
            <a:lstStyle/>
            <a:p>
              <a:pPr algn="ctr">
                <a:lnSpc>
                  <a:spcPts val="3200"/>
                </a:lnSpc>
              </a:pPr>
              <a:r>
                <a:rPr lang="en-US" sz="2667" b="1">
                  <a:solidFill>
                    <a:srgbClr val="25161B"/>
                  </a:solidFill>
                  <a:latin typeface="Asap Condensed Bold"/>
                  <a:ea typeface="Asap Condensed Bold"/>
                  <a:cs typeface="Asap Condensed Bold"/>
                  <a:sym typeface="Asap Condensed Bold"/>
                </a:rPr>
                <a:t>1948</a:t>
              </a:r>
            </a:p>
          </p:txBody>
        </p:sp>
      </p:grpSp>
      <p:grpSp>
        <p:nvGrpSpPr>
          <p:cNvPr id="14" name="Group 14"/>
          <p:cNvGrpSpPr/>
          <p:nvPr/>
        </p:nvGrpSpPr>
        <p:grpSpPr>
          <a:xfrm>
            <a:off x="1712459" y="3658280"/>
            <a:ext cx="2137250" cy="607600"/>
            <a:chOff x="0" y="0"/>
            <a:chExt cx="4274500" cy="1215200"/>
          </a:xfrm>
        </p:grpSpPr>
        <p:sp>
          <p:nvSpPr>
            <p:cNvPr id="15" name="Freeform 15"/>
            <p:cNvSpPr/>
            <p:nvPr/>
          </p:nvSpPr>
          <p:spPr>
            <a:xfrm>
              <a:off x="0" y="0"/>
              <a:ext cx="4274560" cy="1215263"/>
            </a:xfrm>
            <a:custGeom>
              <a:avLst/>
              <a:gdLst/>
              <a:ahLst/>
              <a:cxnLst/>
              <a:rect l="l" t="t" r="r" b="b"/>
              <a:pathLst>
                <a:path w="4274560" h="1215263">
                  <a:moveTo>
                    <a:pt x="0" y="0"/>
                  </a:moveTo>
                  <a:lnTo>
                    <a:pt x="4274560" y="0"/>
                  </a:lnTo>
                  <a:lnTo>
                    <a:pt x="4274560" y="1215263"/>
                  </a:lnTo>
                  <a:lnTo>
                    <a:pt x="0" y="1215263"/>
                  </a:lnTo>
                  <a:close/>
                </a:path>
              </a:pathLst>
            </a:custGeom>
            <a:solidFill>
              <a:srgbClr val="FF9E00"/>
            </a:solidFill>
          </p:spPr>
        </p:sp>
        <p:sp>
          <p:nvSpPr>
            <p:cNvPr id="16" name="TextBox 16"/>
            <p:cNvSpPr txBox="1"/>
            <p:nvPr/>
          </p:nvSpPr>
          <p:spPr>
            <a:xfrm>
              <a:off x="0" y="-9525"/>
              <a:ext cx="4274500" cy="1224725"/>
            </a:xfrm>
            <a:prstGeom prst="rect">
              <a:avLst/>
            </a:prstGeom>
          </p:spPr>
          <p:txBody>
            <a:bodyPr lIns="33867" tIns="33867" rIns="33867" bIns="33867" rtlCol="0" anchor="ctr"/>
            <a:lstStyle/>
            <a:p>
              <a:pPr algn="ctr">
                <a:lnSpc>
                  <a:spcPts val="3200"/>
                </a:lnSpc>
              </a:pPr>
              <a:r>
                <a:rPr lang="en-US" sz="2000" b="1" dirty="0" err="1">
                  <a:solidFill>
                    <a:srgbClr val="25161B"/>
                  </a:solidFill>
                  <a:latin typeface="Asap Condensed Bold"/>
                  <a:ea typeface="Asap Condensed Bold"/>
                  <a:cs typeface="Asap Condensed Bold"/>
                  <a:sym typeface="Asap Condensed Bold"/>
                </a:rPr>
                <a:t>Sau</a:t>
              </a:r>
              <a:r>
                <a:rPr lang="en-US" sz="2000" b="1" dirty="0">
                  <a:solidFill>
                    <a:srgbClr val="25161B"/>
                  </a:solidFill>
                  <a:latin typeface="Asap Condensed Bold"/>
                  <a:ea typeface="Asap Condensed Bold"/>
                  <a:cs typeface="Asap Condensed Bold"/>
                  <a:sym typeface="Asap Condensed Bold"/>
                </a:rPr>
                <a:t> </a:t>
              </a:r>
              <a:r>
                <a:rPr lang="en-US" sz="2000" b="1" dirty="0" smtClean="0">
                  <a:solidFill>
                    <a:srgbClr val="25161B"/>
                  </a:solidFill>
                  <a:latin typeface="Asap Condensed Bold"/>
                  <a:ea typeface="Asap Condensed Bold"/>
                  <a:cs typeface="Asap Condensed Bold"/>
                  <a:sym typeface="Asap Condensed Bold"/>
                </a:rPr>
                <a:t>CTTG </a:t>
              </a:r>
              <a:r>
                <a:rPr lang="en-US" sz="2000" b="1" dirty="0" err="1" smtClean="0">
                  <a:solidFill>
                    <a:srgbClr val="25161B"/>
                  </a:solidFill>
                  <a:latin typeface="Asap Condensed Bold"/>
                  <a:ea typeface="Asap Condensed Bold"/>
                  <a:cs typeface="Asap Condensed Bold"/>
                  <a:sym typeface="Asap Condensed Bold"/>
                </a:rPr>
                <a:t>thứ</a:t>
              </a:r>
              <a:r>
                <a:rPr lang="en-US" sz="2000" b="1" dirty="0" smtClean="0">
                  <a:solidFill>
                    <a:srgbClr val="25161B"/>
                  </a:solidFill>
                  <a:latin typeface="Asap Condensed Bold"/>
                  <a:ea typeface="Asap Condensed Bold"/>
                  <a:cs typeface="Asap Condensed Bold"/>
                  <a:sym typeface="Asap Condensed Bold"/>
                </a:rPr>
                <a:t> 2</a:t>
              </a:r>
              <a:endParaRPr lang="en-US" sz="2667" b="1" dirty="0">
                <a:solidFill>
                  <a:srgbClr val="25161B"/>
                </a:solidFill>
                <a:latin typeface="Asap Condensed Bold"/>
                <a:ea typeface="Asap Condensed Bold"/>
                <a:cs typeface="Asap Condensed Bold"/>
                <a:sym typeface="Asap Condensed Bold"/>
              </a:endParaRPr>
            </a:p>
          </p:txBody>
        </p:sp>
      </p:grpSp>
      <p:sp>
        <p:nvSpPr>
          <p:cNvPr id="17" name="AutoShape 17"/>
          <p:cNvSpPr/>
          <p:nvPr/>
        </p:nvSpPr>
        <p:spPr>
          <a:xfrm flipH="1">
            <a:off x="2781083" y="3366384"/>
            <a:ext cx="0" cy="291896"/>
          </a:xfrm>
          <a:prstGeom prst="line">
            <a:avLst/>
          </a:prstGeom>
          <a:ln w="19050" cap="rnd">
            <a:solidFill>
              <a:srgbClr val="EBDBB9"/>
            </a:solidFill>
            <a:prstDash val="solid"/>
            <a:headEnd type="none" w="sm" len="sm"/>
            <a:tailEnd type="none" w="sm" len="sm"/>
          </a:ln>
        </p:spPr>
      </p:sp>
      <p:grpSp>
        <p:nvGrpSpPr>
          <p:cNvPr id="18" name="Group 18"/>
          <p:cNvGrpSpPr/>
          <p:nvPr/>
        </p:nvGrpSpPr>
        <p:grpSpPr>
          <a:xfrm>
            <a:off x="247650" y="1854275"/>
            <a:ext cx="5066867" cy="1531690"/>
            <a:chOff x="0" y="0"/>
            <a:chExt cx="10133733" cy="3063380"/>
          </a:xfrm>
        </p:grpSpPr>
        <p:sp>
          <p:nvSpPr>
            <p:cNvPr id="19" name="Freeform 19"/>
            <p:cNvSpPr/>
            <p:nvPr/>
          </p:nvSpPr>
          <p:spPr>
            <a:xfrm>
              <a:off x="64849" y="0"/>
              <a:ext cx="10068914" cy="3063409"/>
            </a:xfrm>
            <a:custGeom>
              <a:avLst/>
              <a:gdLst/>
              <a:ahLst/>
              <a:cxnLst/>
              <a:rect l="l" t="t" r="r" b="b"/>
              <a:pathLst>
                <a:path w="10068914" h="3063409">
                  <a:moveTo>
                    <a:pt x="0" y="0"/>
                  </a:moveTo>
                  <a:lnTo>
                    <a:pt x="10004184" y="0"/>
                  </a:lnTo>
                  <a:cubicBezTo>
                    <a:pt x="10039851" y="0"/>
                    <a:pt x="10068913" y="8822"/>
                    <a:pt x="10068913" y="19603"/>
                  </a:cubicBezTo>
                  <a:lnTo>
                    <a:pt x="10068913" y="3043822"/>
                  </a:lnTo>
                  <a:cubicBezTo>
                    <a:pt x="10068913" y="3054604"/>
                    <a:pt x="10039851" y="3063409"/>
                    <a:pt x="10004184" y="3063409"/>
                  </a:cubicBezTo>
                  <a:lnTo>
                    <a:pt x="0" y="3063409"/>
                  </a:lnTo>
                  <a:lnTo>
                    <a:pt x="0" y="3024218"/>
                  </a:lnTo>
                  <a:lnTo>
                    <a:pt x="10004184" y="3024218"/>
                  </a:lnTo>
                  <a:lnTo>
                    <a:pt x="10004184" y="3043822"/>
                  </a:lnTo>
                  <a:lnTo>
                    <a:pt x="9939336" y="3043822"/>
                  </a:lnTo>
                  <a:lnTo>
                    <a:pt x="9939336" y="19603"/>
                  </a:lnTo>
                  <a:lnTo>
                    <a:pt x="10004184" y="19603"/>
                  </a:lnTo>
                  <a:lnTo>
                    <a:pt x="10004184" y="39207"/>
                  </a:lnTo>
                  <a:lnTo>
                    <a:pt x="0" y="39207"/>
                  </a:lnTo>
                  <a:close/>
                </a:path>
              </a:pathLst>
            </a:custGeom>
            <a:solidFill>
              <a:srgbClr val="EBDBB9"/>
            </a:solidFill>
          </p:spPr>
        </p:sp>
      </p:grpSp>
      <p:sp>
        <p:nvSpPr>
          <p:cNvPr id="20" name="AutoShape 20"/>
          <p:cNvSpPr/>
          <p:nvPr/>
        </p:nvSpPr>
        <p:spPr>
          <a:xfrm flipH="1">
            <a:off x="5098079" y="4265880"/>
            <a:ext cx="0" cy="1395661"/>
          </a:xfrm>
          <a:prstGeom prst="line">
            <a:avLst/>
          </a:prstGeom>
          <a:ln w="19050" cap="rnd">
            <a:solidFill>
              <a:srgbClr val="EBDBB9"/>
            </a:solidFill>
            <a:prstDash val="solid"/>
            <a:headEnd type="none" w="sm" len="sm"/>
            <a:tailEnd type="none" w="sm" len="sm"/>
          </a:ln>
        </p:spPr>
      </p:sp>
      <p:grpSp>
        <p:nvGrpSpPr>
          <p:cNvPr id="21" name="Group 21"/>
          <p:cNvGrpSpPr/>
          <p:nvPr/>
        </p:nvGrpSpPr>
        <p:grpSpPr>
          <a:xfrm rot="-10800000">
            <a:off x="3388400" y="5648469"/>
            <a:ext cx="3419357" cy="1022556"/>
            <a:chOff x="0" y="0"/>
            <a:chExt cx="6838715" cy="2045112"/>
          </a:xfrm>
        </p:grpSpPr>
        <p:sp>
          <p:nvSpPr>
            <p:cNvPr id="22" name="Freeform 22"/>
            <p:cNvSpPr/>
            <p:nvPr/>
          </p:nvSpPr>
          <p:spPr>
            <a:xfrm>
              <a:off x="43763" y="0"/>
              <a:ext cx="6794981" cy="2045141"/>
            </a:xfrm>
            <a:custGeom>
              <a:avLst/>
              <a:gdLst/>
              <a:ahLst/>
              <a:cxnLst/>
              <a:rect l="l" t="t" r="r" b="b"/>
              <a:pathLst>
                <a:path w="6794981" h="2045141">
                  <a:moveTo>
                    <a:pt x="0" y="0"/>
                  </a:moveTo>
                  <a:lnTo>
                    <a:pt x="6751290" y="0"/>
                  </a:lnTo>
                  <a:cubicBezTo>
                    <a:pt x="6775359" y="0"/>
                    <a:pt x="6794981" y="5889"/>
                    <a:pt x="6794981" y="13087"/>
                  </a:cubicBezTo>
                  <a:lnTo>
                    <a:pt x="6794981" y="2032054"/>
                  </a:lnTo>
                  <a:cubicBezTo>
                    <a:pt x="6794981" y="2039252"/>
                    <a:pt x="6775359" y="2045141"/>
                    <a:pt x="6751290" y="2045141"/>
                  </a:cubicBezTo>
                  <a:lnTo>
                    <a:pt x="0" y="2045141"/>
                  </a:lnTo>
                  <a:lnTo>
                    <a:pt x="0" y="2018967"/>
                  </a:lnTo>
                  <a:lnTo>
                    <a:pt x="6751290" y="2018967"/>
                  </a:lnTo>
                  <a:lnTo>
                    <a:pt x="6751290" y="2032054"/>
                  </a:lnTo>
                  <a:lnTo>
                    <a:pt x="6707526" y="2032054"/>
                  </a:lnTo>
                  <a:lnTo>
                    <a:pt x="6707526" y="13087"/>
                  </a:lnTo>
                  <a:lnTo>
                    <a:pt x="6751290" y="13087"/>
                  </a:lnTo>
                  <a:lnTo>
                    <a:pt x="6751290" y="26174"/>
                  </a:lnTo>
                  <a:lnTo>
                    <a:pt x="0" y="26174"/>
                  </a:lnTo>
                  <a:close/>
                </a:path>
              </a:pathLst>
            </a:custGeom>
            <a:solidFill>
              <a:srgbClr val="EBDBB9"/>
            </a:solidFill>
          </p:spPr>
        </p:sp>
      </p:grpSp>
      <p:sp>
        <p:nvSpPr>
          <p:cNvPr id="23" name="AutoShape 23"/>
          <p:cNvSpPr/>
          <p:nvPr/>
        </p:nvSpPr>
        <p:spPr>
          <a:xfrm>
            <a:off x="7277736" y="4265880"/>
            <a:ext cx="0" cy="273050"/>
          </a:xfrm>
          <a:prstGeom prst="line">
            <a:avLst/>
          </a:prstGeom>
          <a:ln w="19050" cap="rnd">
            <a:solidFill>
              <a:srgbClr val="EBDBB9"/>
            </a:solidFill>
            <a:prstDash val="solid"/>
            <a:headEnd type="none" w="sm" len="sm"/>
            <a:tailEnd type="none" w="sm" len="sm"/>
          </a:ln>
        </p:spPr>
      </p:sp>
      <p:grpSp>
        <p:nvGrpSpPr>
          <p:cNvPr id="24" name="Group 24"/>
          <p:cNvGrpSpPr/>
          <p:nvPr/>
        </p:nvGrpSpPr>
        <p:grpSpPr>
          <a:xfrm>
            <a:off x="5568058" y="4538930"/>
            <a:ext cx="3419357" cy="854445"/>
            <a:chOff x="0" y="0"/>
            <a:chExt cx="6838715" cy="1708889"/>
          </a:xfrm>
        </p:grpSpPr>
        <p:sp>
          <p:nvSpPr>
            <p:cNvPr id="25" name="Freeform 25"/>
            <p:cNvSpPr/>
            <p:nvPr/>
          </p:nvSpPr>
          <p:spPr>
            <a:xfrm>
              <a:off x="43763" y="0"/>
              <a:ext cx="6794981" cy="1708918"/>
            </a:xfrm>
            <a:custGeom>
              <a:avLst/>
              <a:gdLst/>
              <a:ahLst/>
              <a:cxnLst/>
              <a:rect l="l" t="t" r="r" b="b"/>
              <a:pathLst>
                <a:path w="6794981" h="1708918">
                  <a:moveTo>
                    <a:pt x="0" y="0"/>
                  </a:moveTo>
                  <a:lnTo>
                    <a:pt x="6751290" y="0"/>
                  </a:lnTo>
                  <a:cubicBezTo>
                    <a:pt x="6775359" y="0"/>
                    <a:pt x="6794981" y="4921"/>
                    <a:pt x="6794981" y="10936"/>
                  </a:cubicBezTo>
                  <a:lnTo>
                    <a:pt x="6794981" y="1697978"/>
                  </a:lnTo>
                  <a:cubicBezTo>
                    <a:pt x="6794981" y="1703993"/>
                    <a:pt x="6775359" y="1708918"/>
                    <a:pt x="6751290" y="1708918"/>
                  </a:cubicBezTo>
                  <a:lnTo>
                    <a:pt x="0" y="1708918"/>
                  </a:lnTo>
                  <a:lnTo>
                    <a:pt x="0" y="1687043"/>
                  </a:lnTo>
                  <a:lnTo>
                    <a:pt x="6751290" y="1687043"/>
                  </a:lnTo>
                  <a:lnTo>
                    <a:pt x="6751290" y="1697978"/>
                  </a:lnTo>
                  <a:lnTo>
                    <a:pt x="6707526" y="1697978"/>
                  </a:lnTo>
                  <a:lnTo>
                    <a:pt x="6707526" y="10936"/>
                  </a:lnTo>
                  <a:lnTo>
                    <a:pt x="6751290" y="10936"/>
                  </a:lnTo>
                  <a:lnTo>
                    <a:pt x="6751290" y="21871"/>
                  </a:lnTo>
                  <a:lnTo>
                    <a:pt x="0" y="21871"/>
                  </a:lnTo>
                  <a:close/>
                </a:path>
              </a:pathLst>
            </a:custGeom>
            <a:solidFill>
              <a:srgbClr val="EBDBB9"/>
            </a:solidFill>
          </p:spPr>
        </p:sp>
      </p:grpSp>
      <p:sp>
        <p:nvSpPr>
          <p:cNvPr id="26" name="Freeform 26"/>
          <p:cNvSpPr/>
          <p:nvPr/>
        </p:nvSpPr>
        <p:spPr>
          <a:xfrm>
            <a:off x="9838729" y="4004625"/>
            <a:ext cx="1639529" cy="1840288"/>
          </a:xfrm>
          <a:custGeom>
            <a:avLst/>
            <a:gdLst/>
            <a:ahLst/>
            <a:cxnLst/>
            <a:rect l="l" t="t" r="r" b="b"/>
            <a:pathLst>
              <a:path w="2459294" h="2760432">
                <a:moveTo>
                  <a:pt x="0" y="0"/>
                </a:moveTo>
                <a:lnTo>
                  <a:pt x="2459294" y="0"/>
                </a:lnTo>
                <a:lnTo>
                  <a:pt x="2459294" y="2760432"/>
                </a:lnTo>
                <a:lnTo>
                  <a:pt x="0" y="2760432"/>
                </a:lnTo>
                <a:lnTo>
                  <a:pt x="0" y="0"/>
                </a:lnTo>
                <a:close/>
              </a:path>
            </a:pathLst>
          </a:custGeom>
          <a:blipFill>
            <a:blip r:embed="rId7"/>
            <a:stretch>
              <a:fillRect/>
            </a:stretch>
          </a:blipFill>
        </p:spPr>
      </p:sp>
      <p:sp>
        <p:nvSpPr>
          <p:cNvPr id="27" name="TextBox 27"/>
          <p:cNvSpPr txBox="1"/>
          <p:nvPr/>
        </p:nvSpPr>
        <p:spPr>
          <a:xfrm>
            <a:off x="-2293967" y="781125"/>
            <a:ext cx="10150100" cy="718145"/>
          </a:xfrm>
          <a:prstGeom prst="rect">
            <a:avLst/>
          </a:prstGeom>
        </p:spPr>
        <p:txBody>
          <a:bodyPr lIns="0" tIns="0" rIns="0" bIns="0" rtlCol="0" anchor="t">
            <a:spAutoFit/>
          </a:bodyPr>
          <a:lstStyle/>
          <a:p>
            <a:pPr algn="ctr">
              <a:lnSpc>
                <a:spcPts val="5600"/>
              </a:lnSpc>
            </a:pPr>
            <a:r>
              <a:rPr lang="en-US" sz="4666" b="1">
                <a:solidFill>
                  <a:srgbClr val="EBDBB9"/>
                </a:solidFill>
                <a:latin typeface="Asap Condensed Bold"/>
                <a:ea typeface="Asap Condensed Bold"/>
                <a:cs typeface="Asap Condensed Bold"/>
                <a:sym typeface="Asap Condensed Bold"/>
              </a:rPr>
              <a:t>Triều Tiên</a:t>
            </a:r>
          </a:p>
        </p:txBody>
      </p:sp>
      <p:sp>
        <p:nvSpPr>
          <p:cNvPr id="28" name="TextBox 28"/>
          <p:cNvSpPr txBox="1"/>
          <p:nvPr/>
        </p:nvSpPr>
        <p:spPr>
          <a:xfrm>
            <a:off x="464088" y="2060833"/>
            <a:ext cx="4633991" cy="1410643"/>
          </a:xfrm>
          <a:prstGeom prst="rect">
            <a:avLst/>
          </a:prstGeom>
        </p:spPr>
        <p:txBody>
          <a:bodyPr lIns="0" tIns="0" rIns="0" bIns="0" rtlCol="0" anchor="t">
            <a:spAutoFit/>
          </a:bodyPr>
          <a:lstStyle/>
          <a:p>
            <a:pPr>
              <a:lnSpc>
                <a:spcPts val="2239"/>
              </a:lnSpc>
            </a:pPr>
            <a:r>
              <a:rPr lang="en-US" sz="1866">
                <a:solidFill>
                  <a:srgbClr val="FFFFFF"/>
                </a:solidFill>
                <a:latin typeface="Cabin"/>
                <a:ea typeface="Cabin"/>
                <a:cs typeface="Cabin"/>
                <a:sym typeface="Cabin"/>
              </a:rPr>
              <a:t>Bán đảo Triều Tiên bị chia cắt thành hai miền:</a:t>
            </a:r>
          </a:p>
          <a:p>
            <a:pPr>
              <a:lnSpc>
                <a:spcPts val="2239"/>
              </a:lnSpc>
            </a:pPr>
            <a:r>
              <a:rPr lang="en-US" sz="1866">
                <a:solidFill>
                  <a:srgbClr val="FFFFFF"/>
                </a:solidFill>
                <a:latin typeface="Cabin"/>
                <a:ea typeface="Cabin"/>
                <a:cs typeface="Cabin"/>
                <a:sym typeface="Cabin"/>
              </a:rPr>
              <a:t>        - Miền Bắc, được Liên Xô hỗ trợ, phát triển theo mô hình xã hội chủ nghĩa</a:t>
            </a:r>
          </a:p>
          <a:p>
            <a:pPr>
              <a:lnSpc>
                <a:spcPts val="2239"/>
              </a:lnSpc>
            </a:pPr>
            <a:r>
              <a:rPr lang="en-US" sz="1866">
                <a:solidFill>
                  <a:srgbClr val="FFFFFF"/>
                </a:solidFill>
                <a:latin typeface="Cabin"/>
                <a:ea typeface="Cabin"/>
                <a:cs typeface="Cabin"/>
                <a:sym typeface="Cabin"/>
              </a:rPr>
              <a:t>        - Miền Nam do Mỹ chiếm đóng </a:t>
            </a:r>
          </a:p>
        </p:txBody>
      </p:sp>
      <p:sp>
        <p:nvSpPr>
          <p:cNvPr id="29" name="TextBox 29"/>
          <p:cNvSpPr txBox="1"/>
          <p:nvPr/>
        </p:nvSpPr>
        <p:spPr>
          <a:xfrm>
            <a:off x="1234366" y="4728172"/>
            <a:ext cx="3093435" cy="564257"/>
          </a:xfrm>
          <a:prstGeom prst="rect">
            <a:avLst/>
          </a:prstGeom>
        </p:spPr>
        <p:txBody>
          <a:bodyPr lIns="0" tIns="0" rIns="0" bIns="0" rtlCol="0" anchor="t">
            <a:spAutoFit/>
          </a:bodyPr>
          <a:lstStyle/>
          <a:p>
            <a:pPr algn="ctr">
              <a:lnSpc>
                <a:spcPts val="2239"/>
              </a:lnSpc>
            </a:pPr>
            <a:r>
              <a:rPr lang="en-US" sz="1866">
                <a:solidFill>
                  <a:srgbClr val="FFFFFF"/>
                </a:solidFill>
                <a:latin typeface="Cabin"/>
                <a:ea typeface="Cabin"/>
                <a:cs typeface="Cabin"/>
                <a:sym typeface="Cabin"/>
              </a:rPr>
              <a:t>Thực hiện các kế hoạch khôi phục và phát triển đất nước</a:t>
            </a:r>
          </a:p>
        </p:txBody>
      </p:sp>
      <p:sp>
        <p:nvSpPr>
          <p:cNvPr id="30" name="TextBox 30"/>
          <p:cNvSpPr txBox="1"/>
          <p:nvPr/>
        </p:nvSpPr>
        <p:spPr>
          <a:xfrm>
            <a:off x="3551361" y="5759450"/>
            <a:ext cx="3093435" cy="1128514"/>
          </a:xfrm>
          <a:prstGeom prst="rect">
            <a:avLst/>
          </a:prstGeom>
        </p:spPr>
        <p:txBody>
          <a:bodyPr lIns="0" tIns="0" rIns="0" bIns="0" rtlCol="0" anchor="t">
            <a:spAutoFit/>
          </a:bodyPr>
          <a:lstStyle/>
          <a:p>
            <a:pPr algn="ctr">
              <a:lnSpc>
                <a:spcPts val="2239"/>
              </a:lnSpc>
            </a:pPr>
            <a:r>
              <a:rPr lang="en-US" sz="1866">
                <a:solidFill>
                  <a:srgbClr val="FFFFFF"/>
                </a:solidFill>
                <a:latin typeface="Cabin"/>
                <a:ea typeface="Cabin"/>
                <a:cs typeface="Cabin"/>
                <a:sym typeface="Cabin"/>
              </a:rPr>
              <a:t>Triều Tiên được giải phóng khỏi ách thống trị của Nhật Bản, nhưng còn bị chia cắt hai miền</a:t>
            </a:r>
          </a:p>
        </p:txBody>
      </p:sp>
      <p:sp>
        <p:nvSpPr>
          <p:cNvPr id="31" name="TextBox 31"/>
          <p:cNvSpPr txBox="1"/>
          <p:nvPr/>
        </p:nvSpPr>
        <p:spPr>
          <a:xfrm>
            <a:off x="5731019" y="4728172"/>
            <a:ext cx="3093435" cy="846386"/>
          </a:xfrm>
          <a:prstGeom prst="rect">
            <a:avLst/>
          </a:prstGeom>
        </p:spPr>
        <p:txBody>
          <a:bodyPr lIns="0" tIns="0" rIns="0" bIns="0" rtlCol="0" anchor="t">
            <a:spAutoFit/>
          </a:bodyPr>
          <a:lstStyle/>
          <a:p>
            <a:pPr algn="ctr">
              <a:lnSpc>
                <a:spcPts val="2239"/>
              </a:lnSpc>
            </a:pPr>
            <a:r>
              <a:rPr lang="en-US" sz="1866">
                <a:solidFill>
                  <a:srgbClr val="FFFFFF"/>
                </a:solidFill>
                <a:latin typeface="Cabin"/>
                <a:ea typeface="Cabin"/>
                <a:cs typeface="Cabin"/>
                <a:sym typeface="Cabin"/>
              </a:rPr>
              <a:t>Miền Bắc thành lập Cộng hòa Dân chủ Nhân dân Triều Tiên</a:t>
            </a:r>
          </a:p>
        </p:txBody>
      </p:sp>
      <p:sp>
        <p:nvSpPr>
          <p:cNvPr id="32" name="TextBox 32"/>
          <p:cNvSpPr txBox="1"/>
          <p:nvPr/>
        </p:nvSpPr>
        <p:spPr>
          <a:xfrm>
            <a:off x="5980079" y="745919"/>
            <a:ext cx="5526121" cy="2821285"/>
          </a:xfrm>
          <a:prstGeom prst="rect">
            <a:avLst/>
          </a:prstGeom>
        </p:spPr>
        <p:txBody>
          <a:bodyPr lIns="0" tIns="0" rIns="0" bIns="0" rtlCol="0" anchor="t">
            <a:spAutoFit/>
          </a:bodyPr>
          <a:lstStyle/>
          <a:p>
            <a:pPr>
              <a:lnSpc>
                <a:spcPts val="2239"/>
              </a:lnSpc>
            </a:pPr>
            <a:r>
              <a:rPr lang="en-US" sz="1866" b="1">
                <a:solidFill>
                  <a:srgbClr val="FFFFFF"/>
                </a:solidFill>
                <a:latin typeface="Cabin Bold"/>
                <a:ea typeface="Cabin Bold"/>
                <a:cs typeface="Cabin Bold"/>
                <a:sym typeface="Cabin Bold"/>
              </a:rPr>
              <a:t>        + Thực hiện chính sách “Kinh tế tự lực” và xây dựng nền kinh tế kế hoạch hóa tập trung</a:t>
            </a:r>
          </a:p>
          <a:p>
            <a:pPr>
              <a:lnSpc>
                <a:spcPts val="2239"/>
              </a:lnSpc>
            </a:pPr>
            <a:r>
              <a:rPr lang="en-US" sz="1866" b="1">
                <a:solidFill>
                  <a:srgbClr val="FFFFFF"/>
                </a:solidFill>
                <a:latin typeface="Cabin Bold"/>
                <a:ea typeface="Cabin Bold"/>
                <a:cs typeface="Cabin Bold"/>
                <a:sym typeface="Cabin Bold"/>
              </a:rPr>
              <a:t>        + Đẩy mạnh công nghiệp hóa và cải cách nông nghiệp, chuyển đổi từ nông nghiệp truyền thống sang nông nghiệp tập thể</a:t>
            </a:r>
          </a:p>
          <a:p>
            <a:pPr>
              <a:lnSpc>
                <a:spcPts val="2239"/>
              </a:lnSpc>
            </a:pPr>
            <a:r>
              <a:rPr lang="en-US" sz="1866" b="1">
                <a:solidFill>
                  <a:srgbClr val="FFFFFF"/>
                </a:solidFill>
                <a:latin typeface="Cabin Bold"/>
                <a:ea typeface="Cabin Bold"/>
                <a:cs typeface="Cabin Bold"/>
                <a:sym typeface="Cabin Bold"/>
              </a:rPr>
              <a:t>        + Phát triển giáo dục và y tế, với mục tiêu nâng cao chất lượng cuộc sống cho người dân</a:t>
            </a:r>
          </a:p>
          <a:p>
            <a:pPr>
              <a:lnSpc>
                <a:spcPts val="2239"/>
              </a:lnSpc>
            </a:pPr>
            <a:r>
              <a:rPr lang="en-US" sz="1866" b="1">
                <a:solidFill>
                  <a:srgbClr val="FFFFFF"/>
                </a:solidFill>
                <a:latin typeface="Cabin Bold"/>
                <a:ea typeface="Cabin Bold"/>
                <a:cs typeface="Cabin Bold"/>
                <a:sym typeface="Cabin Bold"/>
              </a:rPr>
              <a:t>        +  Đặc biệt chú trọng đến quốc phòng và phát triển khoa học công nghệ theo hướng tự cung tự cấp</a:t>
            </a:r>
          </a:p>
        </p:txBody>
      </p:sp>
      <p:sp>
        <p:nvSpPr>
          <p:cNvPr id="33" name="TextBox 33"/>
          <p:cNvSpPr txBox="1"/>
          <p:nvPr/>
        </p:nvSpPr>
        <p:spPr>
          <a:xfrm>
            <a:off x="8824453" y="5937250"/>
            <a:ext cx="3668080" cy="205184"/>
          </a:xfrm>
          <a:prstGeom prst="rect">
            <a:avLst/>
          </a:prstGeom>
        </p:spPr>
        <p:txBody>
          <a:bodyPr lIns="0" tIns="0" rIns="0" bIns="0" rtlCol="0" anchor="t">
            <a:spAutoFit/>
          </a:bodyPr>
          <a:lstStyle/>
          <a:p>
            <a:pPr algn="ctr">
              <a:lnSpc>
                <a:spcPts val="1600"/>
              </a:lnSpc>
            </a:pPr>
            <a:r>
              <a:rPr lang="en-US" sz="1333" i="1">
                <a:solidFill>
                  <a:srgbClr val="FFFFFF"/>
                </a:solidFill>
                <a:latin typeface="Arial Italics"/>
                <a:ea typeface="Arial Italics"/>
                <a:cs typeface="Arial Italics"/>
                <a:sym typeface="Arial Italics"/>
              </a:rPr>
              <a:t>Quốc huy của Triều Tiên</a:t>
            </a:r>
          </a:p>
        </p:txBody>
      </p:sp>
    </p:spTree>
    <p:extLst>
      <p:ext uri="{BB962C8B-B14F-4D97-AF65-F5344CB8AC3E}">
        <p14:creationId xmlns:p14="http://schemas.microsoft.com/office/powerpoint/2010/main" val="240022832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 Freeform 3"/>
          <p:cNvSpPr/>
          <p:nvPr/>
        </p:nvSpPr>
        <p:spPr>
          <a:xfrm>
            <a:off x="-24743" y="334319"/>
            <a:ext cx="13336200" cy="385680"/>
          </a:xfrm>
          <a:custGeom>
            <a:avLst/>
            <a:gdLst/>
            <a:ahLst/>
            <a:cxnLst/>
            <a:rect l="l" t="t" r="r" b="b"/>
            <a:pathLst>
              <a:path w="20004300" h="578520">
                <a:moveTo>
                  <a:pt x="0" y="0"/>
                </a:moveTo>
                <a:lnTo>
                  <a:pt x="20004300" y="0"/>
                </a:lnTo>
                <a:lnTo>
                  <a:pt x="20004300" y="578520"/>
                </a:lnTo>
                <a:lnTo>
                  <a:pt x="0" y="5785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 Freeform 4"/>
          <p:cNvSpPr/>
          <p:nvPr/>
        </p:nvSpPr>
        <p:spPr>
          <a:xfrm>
            <a:off x="-9" y="6137985"/>
            <a:ext cx="13336200" cy="385680"/>
          </a:xfrm>
          <a:custGeom>
            <a:avLst/>
            <a:gdLst/>
            <a:ahLst/>
            <a:cxnLst/>
            <a:rect l="l" t="t" r="r" b="b"/>
            <a:pathLst>
              <a:path w="20004300" h="578520">
                <a:moveTo>
                  <a:pt x="0" y="0"/>
                </a:moveTo>
                <a:lnTo>
                  <a:pt x="20004300" y="0"/>
                </a:lnTo>
                <a:lnTo>
                  <a:pt x="20004300" y="578520"/>
                </a:lnTo>
                <a:lnTo>
                  <a:pt x="0" y="5785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3865945" y="2532240"/>
            <a:ext cx="7995806" cy="1793504"/>
          </a:xfrm>
          <a:prstGeom prst="rect">
            <a:avLst/>
          </a:prstGeom>
        </p:spPr>
        <p:txBody>
          <a:bodyPr wrap="square" lIns="0" tIns="0" rIns="0" bIns="0" rtlCol="0" anchor="t">
            <a:spAutoFit/>
          </a:bodyPr>
          <a:lstStyle/>
          <a:p>
            <a:pPr algn="ctr">
              <a:lnSpc>
                <a:spcPts val="15360"/>
              </a:lnSpc>
            </a:pPr>
            <a:r>
              <a:rPr lang="en-US" sz="8800" b="1" dirty="0">
                <a:solidFill>
                  <a:srgbClr val="EBDBB9"/>
                </a:solidFill>
                <a:latin typeface="Asap Condensed Bold"/>
                <a:ea typeface="Asap Condensed Bold"/>
                <a:cs typeface="Asap Condensed Bold"/>
                <a:sym typeface="Asap Condensed Bold"/>
              </a:rPr>
              <a:t>HẾT RỒI!</a:t>
            </a:r>
          </a:p>
        </p:txBody>
      </p:sp>
      <p:sp>
        <p:nvSpPr>
          <p:cNvPr id="6" name="TextBox 6"/>
          <p:cNvSpPr txBox="1"/>
          <p:nvPr/>
        </p:nvSpPr>
        <p:spPr>
          <a:xfrm>
            <a:off x="4927600" y="4273551"/>
            <a:ext cx="6042900" cy="333425"/>
          </a:xfrm>
          <a:prstGeom prst="rect">
            <a:avLst/>
          </a:prstGeom>
        </p:spPr>
        <p:txBody>
          <a:bodyPr lIns="0" tIns="0" rIns="0" bIns="0" rtlCol="0" anchor="t">
            <a:spAutoFit/>
          </a:bodyPr>
          <a:lstStyle/>
          <a:p>
            <a:pPr algn="ctr">
              <a:lnSpc>
                <a:spcPts val="2560"/>
              </a:lnSpc>
            </a:pPr>
            <a:r>
              <a:rPr lang="en-US" sz="2133">
                <a:solidFill>
                  <a:srgbClr val="FFFFFF"/>
                </a:solidFill>
                <a:latin typeface="Francois One"/>
                <a:ea typeface="Francois One"/>
                <a:cs typeface="Francois One"/>
                <a:sym typeface="Francois One"/>
              </a:rPr>
              <a:t>Cảm ơn mọi người đã theo dõi!</a:t>
            </a:r>
          </a:p>
        </p:txBody>
      </p:sp>
      <p:sp>
        <p:nvSpPr>
          <p:cNvPr id="7" name="!! Freeform 7"/>
          <p:cNvSpPr/>
          <p:nvPr/>
        </p:nvSpPr>
        <p:spPr>
          <a:xfrm>
            <a:off x="65383" y="1901769"/>
            <a:ext cx="4052372" cy="5226165"/>
          </a:xfrm>
          <a:custGeom>
            <a:avLst/>
            <a:gdLst/>
            <a:ahLst/>
            <a:cxnLst/>
            <a:rect l="l" t="t" r="r" b="b"/>
            <a:pathLst>
              <a:path w="6078558" h="7839247">
                <a:moveTo>
                  <a:pt x="0" y="0"/>
                </a:moveTo>
                <a:lnTo>
                  <a:pt x="6078558" y="0"/>
                </a:lnTo>
                <a:lnTo>
                  <a:pt x="6078558" y="7839247"/>
                </a:lnTo>
                <a:lnTo>
                  <a:pt x="0" y="7839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29239099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988580" y="1051925"/>
            <a:ext cx="8138389" cy="4463338"/>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sp>
      </p:grpSp>
      <p:sp>
        <p:nvSpPr>
          <p:cNvPr id="6" name="TextBox 6"/>
          <p:cNvSpPr txBox="1"/>
          <p:nvPr/>
        </p:nvSpPr>
        <p:spPr>
          <a:xfrm>
            <a:off x="2955927" y="1657424"/>
            <a:ext cx="6280147" cy="2462213"/>
          </a:xfrm>
          <a:prstGeom prst="rect">
            <a:avLst/>
          </a:prstGeom>
        </p:spPr>
        <p:txBody>
          <a:bodyPr lIns="0" tIns="0" rIns="0" bIns="0" rtlCol="0" anchor="t">
            <a:spAutoFit/>
          </a:bodyPr>
          <a:lstStyle/>
          <a:p>
            <a:pPr algn="ctr">
              <a:lnSpc>
                <a:spcPts val="6390"/>
              </a:lnSpc>
            </a:pPr>
            <a:r>
              <a:rPr lang="en-US" sz="5757" spc="-115">
                <a:solidFill>
                  <a:srgbClr val="FFFFFF"/>
                </a:solidFill>
                <a:latin typeface="Paytone One"/>
                <a:ea typeface="Paytone One"/>
                <a:cs typeface="Paytone One"/>
                <a:sym typeface="Paytone One"/>
              </a:rPr>
              <a:t>Sự mở rộng của chủ nghĩa xã hội ở Trung Quốc</a:t>
            </a:r>
          </a:p>
        </p:txBody>
      </p:sp>
      <p:sp>
        <p:nvSpPr>
          <p:cNvPr id="7" name="TextBox 7"/>
          <p:cNvSpPr txBox="1"/>
          <p:nvPr/>
        </p:nvSpPr>
        <p:spPr>
          <a:xfrm>
            <a:off x="2729105" y="4309236"/>
            <a:ext cx="6483005" cy="461665"/>
          </a:xfrm>
          <a:prstGeom prst="rect">
            <a:avLst/>
          </a:prstGeom>
        </p:spPr>
        <p:txBody>
          <a:bodyPr lIns="0" tIns="0" rIns="0" bIns="0" rtlCol="0" anchor="t">
            <a:spAutoFit/>
          </a:bodyPr>
          <a:lstStyle/>
          <a:p>
            <a:pPr algn="ctr">
              <a:lnSpc>
                <a:spcPts val="3640"/>
              </a:lnSpc>
            </a:pPr>
            <a:r>
              <a:rPr lang="en-US" sz="2799">
                <a:solidFill>
                  <a:srgbClr val="FFFFFF"/>
                </a:solidFill>
                <a:latin typeface="Cabin"/>
                <a:ea typeface="Cabin"/>
                <a:cs typeface="Cabin"/>
                <a:sym typeface="Cabin"/>
              </a:rPr>
              <a:t>---TỔ 2---</a:t>
            </a:r>
          </a:p>
        </p:txBody>
      </p:sp>
      <p:sp>
        <p:nvSpPr>
          <p:cNvPr id="8" name="Freeform 8"/>
          <p:cNvSpPr/>
          <p:nvPr/>
        </p:nvSpPr>
        <p:spPr>
          <a:xfrm>
            <a:off x="6311396" y="5337099"/>
            <a:ext cx="5107993" cy="2776891"/>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flipH="1">
            <a:off x="8275032" y="4491048"/>
            <a:ext cx="1180721" cy="87588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flipH="1">
            <a:off x="318094" y="1738340"/>
            <a:ext cx="3083782" cy="6035873"/>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10002793" y="0"/>
            <a:ext cx="1556143" cy="27432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4410007" y="5713091"/>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2778309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11"/>
        <p:cNvGrpSpPr/>
        <p:nvPr/>
      </p:nvGrpSpPr>
      <p:grpSpPr>
        <a:xfrm>
          <a:off x="0" y="0"/>
          <a:ext cx="0" cy="0"/>
          <a:chOff x="0" y="0"/>
          <a:chExt cx="0" cy="0"/>
        </a:xfrm>
      </p:grpSpPr>
      <p:sp>
        <p:nvSpPr>
          <p:cNvPr id="7" name="Hình chữ nhật: Góc Tròn 2">
            <a:extLst>
              <a:ext uri="{FF2B5EF4-FFF2-40B4-BE49-F238E27FC236}">
                <a16:creationId xmlns:a16="http://schemas.microsoft.com/office/drawing/2014/main" id="{FB5E2A44-15A2-4F31-A380-705E94E1F089}"/>
              </a:ext>
            </a:extLst>
          </p:cNvPr>
          <p:cNvSpPr/>
          <p:nvPr/>
        </p:nvSpPr>
        <p:spPr>
          <a:xfrm>
            <a:off x="315310" y="2186152"/>
            <a:ext cx="6632028" cy="28588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 </a:t>
            </a:r>
            <a:endParaRPr lang="vi-VN" sz="3600" b="1" dirty="0">
              <a:solidFill>
                <a:schemeClr val="tx1"/>
              </a:solidFill>
            </a:endParaRPr>
          </a:p>
        </p:txBody>
      </p:sp>
      <p:sp>
        <p:nvSpPr>
          <p:cNvPr id="53" name="Google Shape;1468;p30">
            <a:extLst>
              <a:ext uri="{FF2B5EF4-FFF2-40B4-BE49-F238E27FC236}">
                <a16:creationId xmlns:a16="http://schemas.microsoft.com/office/drawing/2014/main" id="{5024D596-B437-8E20-FC7E-CC4A04169AC7}"/>
              </a:ext>
            </a:extLst>
          </p:cNvPr>
          <p:cNvSpPr txBox="1">
            <a:spLocks/>
          </p:cNvSpPr>
          <p:nvPr/>
        </p:nvSpPr>
        <p:spPr>
          <a:xfrm>
            <a:off x="1249693" y="342266"/>
            <a:ext cx="9786169" cy="968167"/>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6600" b="1" dirty="0" smtClean="0">
                <a:solidFill>
                  <a:srgbClr val="7F694C"/>
                </a:solidFill>
                <a:latin typeface="Arial Rounded MT Bold" panose="020F0704030504030204" pitchFamily="34" charset="0"/>
              </a:rPr>
              <a:t>KHỞI ĐỘNG</a:t>
            </a:r>
            <a:endParaRPr lang="en-US" sz="6600" b="1" dirty="0">
              <a:solidFill>
                <a:srgbClr val="7F694C"/>
              </a:solidFill>
              <a:latin typeface="Arial Rounded MT Bold" panose="020F0704030504030204" pitchFamily="34" charset="0"/>
            </a:endParaRPr>
          </a:p>
        </p:txBody>
      </p:sp>
      <p:sp>
        <p:nvSpPr>
          <p:cNvPr id="57" name="TextBox 56">
            <a:extLst>
              <a:ext uri="{FF2B5EF4-FFF2-40B4-BE49-F238E27FC236}">
                <a16:creationId xmlns:a16="http://schemas.microsoft.com/office/drawing/2014/main" id="{48F599AB-BB91-1283-910C-5AF03ED147AD}"/>
              </a:ext>
            </a:extLst>
          </p:cNvPr>
          <p:cNvSpPr txBox="1"/>
          <p:nvPr/>
        </p:nvSpPr>
        <p:spPr>
          <a:xfrm>
            <a:off x="409903" y="2713416"/>
            <a:ext cx="6526925" cy="830997"/>
          </a:xfrm>
          <a:prstGeom prst="rect">
            <a:avLst/>
          </a:prstGeom>
          <a:noFill/>
        </p:spPr>
        <p:txBody>
          <a:bodyPr wrap="square">
            <a:spAutoFit/>
          </a:bodyPr>
          <a:lstStyle/>
          <a:p>
            <a:pPr algn="just">
              <a:lnSpc>
                <a:spcPct val="150000"/>
              </a:lnSpc>
            </a:pP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Đây</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là</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nhân</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vật</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lịch</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sử</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r>
              <a:rPr lang="en-US" sz="3200" b="1" dirty="0" err="1" smtClean="0">
                <a:latin typeface="Arial" panose="020B0604020202020204" pitchFamily="34" charset="0"/>
                <a:ea typeface="Times New Roman" panose="02020603050405020304" pitchFamily="18" charset="0"/>
                <a:cs typeface="Arial" panose="020B0604020202020204" pitchFamily="34" charset="0"/>
              </a:rPr>
              <a:t>nào</a:t>
            </a:r>
            <a:r>
              <a:rPr lang="en-US" sz="3200" b="1" dirty="0" smtClean="0">
                <a:latin typeface="Arial" panose="020B0604020202020204" pitchFamily="34" charset="0"/>
                <a:ea typeface="Times New Roman" panose="02020603050405020304" pitchFamily="18" charset="0"/>
                <a:cs typeface="Arial" panose="020B0604020202020204" pitchFamily="34" charset="0"/>
              </a:rPr>
              <a:t>? </a:t>
            </a:r>
            <a:endParaRPr lang="en-US" sz="32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156" y="1215840"/>
            <a:ext cx="4602816" cy="476163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34" y="608796"/>
            <a:ext cx="2278994" cy="2278994"/>
          </a:xfrm>
          <a:prstGeom prst="rect">
            <a:avLst/>
          </a:prstGeom>
        </p:spPr>
      </p:pic>
      <p:sp>
        <p:nvSpPr>
          <p:cNvPr id="154" name="TextBox 153">
            <a:extLst>
              <a:ext uri="{FF2B5EF4-FFF2-40B4-BE49-F238E27FC236}">
                <a16:creationId xmlns:a16="http://schemas.microsoft.com/office/drawing/2014/main" id="{48F599AB-BB91-1283-910C-5AF03ED147AD}"/>
              </a:ext>
            </a:extLst>
          </p:cNvPr>
          <p:cNvSpPr txBox="1"/>
          <p:nvPr/>
        </p:nvSpPr>
        <p:spPr>
          <a:xfrm>
            <a:off x="409903" y="3637983"/>
            <a:ext cx="6526925" cy="1077218"/>
          </a:xfrm>
          <a:prstGeom prst="rect">
            <a:avLst/>
          </a:prstGeom>
          <a:noFill/>
        </p:spPr>
        <p:txBody>
          <a:bodyPr wrap="square">
            <a:spAutoFit/>
          </a:bodyPr>
          <a:lstStyle/>
          <a:p>
            <a:pPr algn="just"/>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Nhân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vật</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này</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đã</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tạo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ra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sự</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thay</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đổi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lớn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nào</a:t>
            </a:r>
            <a:r>
              <a:rPr lang="en-US" sz="3200" b="1" dirty="0" smtClean="0">
                <a:latin typeface="Arial" panose="020B0604020202020204" pitchFamily="34" charset="0"/>
                <a:cs typeface="Arial" panose="020B0604020202020204" pitchFamily="34" charset="0"/>
              </a:rPr>
              <a:t> ở </a:t>
            </a:r>
            <a:r>
              <a:rPr lang="en-US" sz="3200" b="1" dirty="0" err="1" smtClean="0">
                <a:latin typeface="Arial" panose="020B0604020202020204" pitchFamily="34" charset="0"/>
                <a:cs typeface="Arial" panose="020B0604020202020204" pitchFamily="34" charset="0"/>
              </a:rPr>
              <a:t>Mỹ</a:t>
            </a:r>
            <a:r>
              <a:rPr lang="en-US" sz="3200" b="1" dirty="0" smtClean="0">
                <a:latin typeface="Arial" panose="020B0604020202020204" pitchFamily="34" charset="0"/>
                <a:cs typeface="Arial" panose="020B0604020202020204" pitchFamily="34" charset="0"/>
              </a:rPr>
              <a:t> La-</a:t>
            </a:r>
            <a:r>
              <a:rPr lang="en-US" sz="3200" b="1" dirty="0" err="1" smtClean="0">
                <a:latin typeface="Arial" panose="020B0604020202020204" pitchFamily="34" charset="0"/>
                <a:cs typeface="Arial" panose="020B0604020202020204" pitchFamily="34" charset="0"/>
              </a:rPr>
              <a:t>tinh</a:t>
            </a:r>
            <a:r>
              <a:rPr lang="en-US" sz="3200" b="1" dirty="0" smtClean="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sp>
        <p:nvSpPr>
          <p:cNvPr id="9" name="모서리가 둥근 직사각형 18"/>
          <p:cNvSpPr/>
          <p:nvPr/>
        </p:nvSpPr>
        <p:spPr>
          <a:xfrm>
            <a:off x="7027434" y="6072070"/>
            <a:ext cx="4628538" cy="586553"/>
          </a:xfrm>
          <a:prstGeom prst="roundRect">
            <a:avLst>
              <a:gd name="adj" fmla="val 5360"/>
            </a:avLst>
          </a:prstGeom>
          <a:solidFill>
            <a:schemeClr val="bg1"/>
          </a:solidFill>
          <a:ln w="12700">
            <a:solidFill>
              <a:schemeClr val="accent4">
                <a:lumMod val="20000"/>
                <a:lumOff val="80000"/>
              </a:schemeClr>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0" name="TextBox 13"/>
          <p:cNvSpPr txBox="1"/>
          <p:nvPr/>
        </p:nvSpPr>
        <p:spPr>
          <a:xfrm>
            <a:off x="7759151" y="6066121"/>
            <a:ext cx="3320039" cy="492443"/>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vi-VN" sz="3200" b="1" dirty="0"/>
              <a:t>Phi-đen Ca-xtơ-rô</a:t>
            </a:r>
            <a:endParaRPr lang="en-US" altLang="zh-CN" sz="3200" b="1"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59086583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0-#ppt_w/2"/>
                                          </p:val>
                                        </p:tav>
                                        <p:tav tm="100000">
                                          <p:val>
                                            <p:strVal val="#ppt_x"/>
                                          </p:val>
                                        </p:tav>
                                      </p:tavLst>
                                    </p:anim>
                                    <p:anim calcmode="lin" valueType="num">
                                      <p:cBhvr additive="base">
                                        <p:cTn id="24" dur="50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7" grpId="0"/>
      <p:bldP spid="154"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6855477" y="2529242"/>
            <a:ext cx="5102609" cy="3999170"/>
          </a:xfrm>
          <a:custGeom>
            <a:avLst/>
            <a:gdLst/>
            <a:ahLst/>
            <a:cxnLst/>
            <a:rect l="l" t="t" r="r" b="b"/>
            <a:pathLst>
              <a:path w="7653914" h="5998755">
                <a:moveTo>
                  <a:pt x="0" y="0"/>
                </a:moveTo>
                <a:lnTo>
                  <a:pt x="7653914" y="0"/>
                </a:lnTo>
                <a:lnTo>
                  <a:pt x="7653914" y="5998756"/>
                </a:lnTo>
                <a:lnTo>
                  <a:pt x="0" y="5998756"/>
                </a:lnTo>
                <a:lnTo>
                  <a:pt x="0" y="0"/>
                </a:lnTo>
                <a:close/>
              </a:path>
            </a:pathLst>
          </a:custGeom>
          <a:blipFill>
            <a:blip r:embed="rId2"/>
            <a:stretch>
              <a:fillRect/>
            </a:stretch>
          </a:blipFill>
        </p:spPr>
      </p:sp>
      <p:sp>
        <p:nvSpPr>
          <p:cNvPr id="4" name="Freeform 4"/>
          <p:cNvSpPr/>
          <p:nvPr/>
        </p:nvSpPr>
        <p:spPr>
          <a:xfrm>
            <a:off x="-215865" y="0"/>
            <a:ext cx="13089033" cy="829760"/>
          </a:xfrm>
          <a:custGeom>
            <a:avLst/>
            <a:gdLst/>
            <a:ahLst/>
            <a:cxnLst/>
            <a:rect l="l" t="t" r="r" b="b"/>
            <a:pathLst>
              <a:path w="19633549" h="1244640">
                <a:moveTo>
                  <a:pt x="0" y="0"/>
                </a:moveTo>
                <a:lnTo>
                  <a:pt x="19633550" y="0"/>
                </a:lnTo>
                <a:lnTo>
                  <a:pt x="19633550" y="1244640"/>
                </a:lnTo>
                <a:lnTo>
                  <a:pt x="0" y="1244640"/>
                </a:lnTo>
                <a:lnTo>
                  <a:pt x="0" y="0"/>
                </a:lnTo>
                <a:close/>
              </a:path>
            </a:pathLst>
          </a:custGeom>
          <a:blipFill>
            <a:blip r:embed="rId3"/>
            <a:stretch>
              <a:fillRect t="-175488" b="-684783"/>
            </a:stretch>
          </a:blipFill>
        </p:spPr>
      </p:sp>
      <p:sp>
        <p:nvSpPr>
          <p:cNvPr id="5" name="TextBox 5"/>
          <p:cNvSpPr txBox="1"/>
          <p:nvPr/>
        </p:nvSpPr>
        <p:spPr>
          <a:xfrm>
            <a:off x="7892208" y="4326421"/>
            <a:ext cx="3029147" cy="628377"/>
          </a:xfrm>
          <a:prstGeom prst="rect">
            <a:avLst/>
          </a:prstGeom>
        </p:spPr>
        <p:txBody>
          <a:bodyPr lIns="0" tIns="0" rIns="0" bIns="0" rtlCol="0" anchor="t">
            <a:spAutoFit/>
          </a:bodyPr>
          <a:lstStyle/>
          <a:p>
            <a:pPr algn="ctr">
              <a:lnSpc>
                <a:spcPts val="4853"/>
              </a:lnSpc>
            </a:pPr>
            <a:r>
              <a:rPr lang="en-US" sz="3466" b="1" dirty="0">
                <a:solidFill>
                  <a:srgbClr val="FFFFFF"/>
                </a:solidFill>
                <a:latin typeface="DejaVu Serif Bold"/>
                <a:ea typeface="DejaVu Serif Bold"/>
                <a:cs typeface="DejaVu Serif Bold"/>
                <a:sym typeface="DejaVu Serif Bold"/>
              </a:rPr>
              <a:t>Trung </a:t>
            </a:r>
            <a:r>
              <a:rPr lang="en-US" sz="3466" b="1" dirty="0" err="1">
                <a:solidFill>
                  <a:srgbClr val="FFFFFF"/>
                </a:solidFill>
                <a:latin typeface="DejaVu Serif Bold"/>
                <a:ea typeface="DejaVu Serif Bold"/>
                <a:cs typeface="DejaVu Serif Bold"/>
                <a:sym typeface="DejaVu Serif Bold"/>
              </a:rPr>
              <a:t>Quốc</a:t>
            </a:r>
            <a:endParaRPr lang="en-US" sz="3466" b="1" dirty="0">
              <a:solidFill>
                <a:srgbClr val="FFFFFF"/>
              </a:solidFill>
              <a:latin typeface="DejaVu Serif Bold"/>
              <a:ea typeface="DejaVu Serif Bold"/>
              <a:cs typeface="DejaVu Serif Bold"/>
              <a:sym typeface="DejaVu Serif Bold"/>
            </a:endParaRPr>
          </a:p>
        </p:txBody>
      </p:sp>
      <p:sp>
        <p:nvSpPr>
          <p:cNvPr id="6" name="TextBox 6"/>
          <p:cNvSpPr txBox="1"/>
          <p:nvPr/>
        </p:nvSpPr>
        <p:spPr>
          <a:xfrm>
            <a:off x="-215865" y="1673200"/>
            <a:ext cx="8842095" cy="1256754"/>
          </a:xfrm>
          <a:prstGeom prst="rect">
            <a:avLst/>
          </a:prstGeom>
        </p:spPr>
        <p:txBody>
          <a:bodyPr lIns="0" tIns="0" rIns="0" bIns="0" rtlCol="0" anchor="t">
            <a:spAutoFit/>
          </a:bodyPr>
          <a:lstStyle/>
          <a:p>
            <a:pPr marL="748490" lvl="1" indent="-374245">
              <a:lnSpc>
                <a:spcPts val="4853"/>
              </a:lnSpc>
              <a:buFont typeface="Arial"/>
              <a:buChar char="•"/>
            </a:pPr>
            <a:r>
              <a:rPr lang="en-US" sz="3466" b="1" dirty="0" err="1">
                <a:solidFill>
                  <a:srgbClr val="000000"/>
                </a:solidFill>
                <a:latin typeface="DejaVu Serif Bold"/>
                <a:ea typeface="DejaVu Serif Bold"/>
                <a:cs typeface="DejaVu Serif Bold"/>
                <a:sym typeface="DejaVu Serif Bold"/>
              </a:rPr>
              <a:t>Ngày</a:t>
            </a:r>
            <a:r>
              <a:rPr lang="en-US" sz="3466" b="1" dirty="0">
                <a:solidFill>
                  <a:srgbClr val="000000"/>
                </a:solidFill>
                <a:latin typeface="DejaVu Serif Bold"/>
                <a:ea typeface="DejaVu Serif Bold"/>
                <a:cs typeface="DejaVu Serif Bold"/>
                <a:sym typeface="DejaVu Serif Bold"/>
              </a:rPr>
              <a:t> 1/10/1949: </a:t>
            </a:r>
            <a:r>
              <a:rPr lang="en-US" sz="3466" b="1" dirty="0" err="1">
                <a:solidFill>
                  <a:srgbClr val="000000"/>
                </a:solidFill>
                <a:latin typeface="DejaVu Serif Bold"/>
                <a:ea typeface="DejaVu Serif Bold"/>
                <a:cs typeface="DejaVu Serif Bold"/>
                <a:sym typeface="DejaVu Serif Bold"/>
              </a:rPr>
              <a:t>nước</a:t>
            </a:r>
            <a:r>
              <a:rPr lang="en-US" sz="3466" b="1" dirty="0">
                <a:solidFill>
                  <a:srgbClr val="000000"/>
                </a:solidFill>
                <a:latin typeface="DejaVu Serif Bold"/>
                <a:ea typeface="DejaVu Serif Bold"/>
                <a:cs typeface="DejaVu Serif Bold"/>
                <a:sym typeface="DejaVu Serif Bold"/>
              </a:rPr>
              <a:t> </a:t>
            </a:r>
            <a:r>
              <a:rPr lang="en-US" sz="3466" b="1" dirty="0" err="1">
                <a:solidFill>
                  <a:srgbClr val="000000"/>
                </a:solidFill>
                <a:latin typeface="DejaVu Serif Bold"/>
                <a:ea typeface="DejaVu Serif Bold"/>
                <a:cs typeface="DejaVu Serif Bold"/>
                <a:sym typeface="DejaVu Serif Bold"/>
              </a:rPr>
              <a:t>Cộng</a:t>
            </a:r>
            <a:r>
              <a:rPr lang="en-US" sz="3466" b="1" dirty="0">
                <a:solidFill>
                  <a:srgbClr val="000000"/>
                </a:solidFill>
                <a:latin typeface="DejaVu Serif Bold"/>
                <a:ea typeface="DejaVu Serif Bold"/>
                <a:cs typeface="DejaVu Serif Bold"/>
                <a:sym typeface="DejaVu Serif Bold"/>
              </a:rPr>
              <a:t> </a:t>
            </a:r>
            <a:r>
              <a:rPr lang="en-US" sz="3466" b="1" dirty="0" err="1">
                <a:solidFill>
                  <a:srgbClr val="000000"/>
                </a:solidFill>
                <a:latin typeface="DejaVu Serif Bold"/>
                <a:ea typeface="DejaVu Serif Bold"/>
                <a:cs typeface="DejaVu Serif Bold"/>
                <a:sym typeface="DejaVu Serif Bold"/>
              </a:rPr>
              <a:t>hòa</a:t>
            </a:r>
            <a:r>
              <a:rPr lang="en-US" sz="3466" b="1" dirty="0">
                <a:solidFill>
                  <a:srgbClr val="000000"/>
                </a:solidFill>
                <a:latin typeface="DejaVu Serif Bold"/>
                <a:ea typeface="DejaVu Serif Bold"/>
                <a:cs typeface="DejaVu Serif Bold"/>
                <a:sym typeface="DejaVu Serif Bold"/>
              </a:rPr>
              <a:t> </a:t>
            </a:r>
            <a:r>
              <a:rPr lang="en-US" sz="3466" b="1" dirty="0" err="1">
                <a:solidFill>
                  <a:srgbClr val="000000"/>
                </a:solidFill>
                <a:latin typeface="DejaVu Serif Bold"/>
                <a:ea typeface="DejaVu Serif Bold"/>
                <a:cs typeface="DejaVu Serif Bold"/>
                <a:sym typeface="DejaVu Serif Bold"/>
              </a:rPr>
              <a:t>Nhân</a:t>
            </a:r>
            <a:r>
              <a:rPr lang="en-US" sz="3466" b="1" dirty="0">
                <a:solidFill>
                  <a:srgbClr val="000000"/>
                </a:solidFill>
                <a:latin typeface="DejaVu Serif Bold"/>
                <a:ea typeface="DejaVu Serif Bold"/>
                <a:cs typeface="DejaVu Serif Bold"/>
                <a:sym typeface="DejaVu Serif Bold"/>
              </a:rPr>
              <a:t> </a:t>
            </a:r>
            <a:r>
              <a:rPr lang="en-US" sz="3466" b="1" dirty="0" err="1">
                <a:solidFill>
                  <a:srgbClr val="000000"/>
                </a:solidFill>
                <a:latin typeface="DejaVu Serif Bold"/>
                <a:ea typeface="DejaVu Serif Bold"/>
                <a:cs typeface="DejaVu Serif Bold"/>
                <a:sym typeface="DejaVu Serif Bold"/>
              </a:rPr>
              <a:t>dân</a:t>
            </a:r>
            <a:r>
              <a:rPr lang="en-US" sz="3466" b="1" dirty="0">
                <a:solidFill>
                  <a:srgbClr val="000000"/>
                </a:solidFill>
                <a:latin typeface="DejaVu Serif Bold"/>
                <a:ea typeface="DejaVu Serif Bold"/>
                <a:cs typeface="DejaVu Serif Bold"/>
                <a:sym typeface="DejaVu Serif Bold"/>
              </a:rPr>
              <a:t> Trung Hoa </a:t>
            </a:r>
            <a:r>
              <a:rPr lang="en-US" sz="3466" b="1" dirty="0" err="1">
                <a:solidFill>
                  <a:srgbClr val="000000"/>
                </a:solidFill>
                <a:latin typeface="DejaVu Serif Bold"/>
                <a:ea typeface="DejaVu Serif Bold"/>
                <a:cs typeface="DejaVu Serif Bold"/>
                <a:sym typeface="DejaVu Serif Bold"/>
              </a:rPr>
              <a:t>ra</a:t>
            </a:r>
            <a:r>
              <a:rPr lang="en-US" sz="3466" b="1" dirty="0">
                <a:solidFill>
                  <a:srgbClr val="000000"/>
                </a:solidFill>
                <a:latin typeface="DejaVu Serif Bold"/>
                <a:ea typeface="DejaVu Serif Bold"/>
                <a:cs typeface="DejaVu Serif Bold"/>
                <a:sym typeface="DejaVu Serif Bold"/>
              </a:rPr>
              <a:t> </a:t>
            </a:r>
            <a:r>
              <a:rPr lang="en-US" sz="3466" b="1" dirty="0" err="1">
                <a:solidFill>
                  <a:srgbClr val="000000"/>
                </a:solidFill>
                <a:latin typeface="DejaVu Serif Bold"/>
                <a:ea typeface="DejaVu Serif Bold"/>
                <a:cs typeface="DejaVu Serif Bold"/>
                <a:sym typeface="DejaVu Serif Bold"/>
              </a:rPr>
              <a:t>đời</a:t>
            </a:r>
            <a:r>
              <a:rPr lang="en-US" sz="3466" b="1" dirty="0">
                <a:solidFill>
                  <a:srgbClr val="000000"/>
                </a:solidFill>
                <a:latin typeface="DejaVu Serif Bold"/>
                <a:ea typeface="DejaVu Serif Bold"/>
                <a:cs typeface="DejaVu Serif Bold"/>
                <a:sym typeface="DejaVu Serif Bold"/>
              </a:rPr>
              <a:t> </a:t>
            </a:r>
          </a:p>
        </p:txBody>
      </p:sp>
      <p:sp>
        <p:nvSpPr>
          <p:cNvPr id="7" name="TextBox 7"/>
          <p:cNvSpPr txBox="1"/>
          <p:nvPr/>
        </p:nvSpPr>
        <p:spPr>
          <a:xfrm>
            <a:off x="1262651" y="3341599"/>
            <a:ext cx="5592826" cy="1846659"/>
          </a:xfrm>
          <a:prstGeom prst="rect">
            <a:avLst/>
          </a:prstGeom>
        </p:spPr>
        <p:txBody>
          <a:bodyPr lIns="0" tIns="0" rIns="0" bIns="0" rtlCol="0" anchor="t">
            <a:spAutoFit/>
          </a:bodyPr>
          <a:lstStyle/>
          <a:p>
            <a:pPr>
              <a:lnSpc>
                <a:spcPts val="4844"/>
              </a:lnSpc>
            </a:pPr>
            <a:r>
              <a:rPr lang="en-US" sz="3460" b="1" i="1" dirty="0" err="1">
                <a:solidFill>
                  <a:srgbClr val="000000"/>
                </a:solidFill>
                <a:latin typeface="DejaVu Serif Bold Italics"/>
                <a:ea typeface="DejaVu Serif Bold Italics"/>
                <a:cs typeface="DejaVu Serif Bold Italics"/>
                <a:sym typeface="DejaVu Serif Bold Italics"/>
              </a:rPr>
              <a:t>Đi</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lên</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xây</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dựng</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chủ</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nghĩa</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xã</a:t>
            </a:r>
            <a:r>
              <a:rPr lang="en-US" sz="3460" b="1" i="1" dirty="0">
                <a:solidFill>
                  <a:srgbClr val="000000"/>
                </a:solidFill>
                <a:latin typeface="DejaVu Serif Bold Italics"/>
                <a:ea typeface="DejaVu Serif Bold Italics"/>
                <a:cs typeface="DejaVu Serif Bold Italics"/>
                <a:sym typeface="DejaVu Serif Bold Italics"/>
              </a:rPr>
              <a:t> </a:t>
            </a:r>
            <a:r>
              <a:rPr lang="en-US" sz="3460" b="1" i="1" dirty="0" err="1">
                <a:solidFill>
                  <a:srgbClr val="000000"/>
                </a:solidFill>
                <a:latin typeface="DejaVu Serif Bold Italics"/>
                <a:ea typeface="DejaVu Serif Bold Italics"/>
                <a:cs typeface="DejaVu Serif Bold Italics"/>
                <a:sym typeface="DejaVu Serif Bold Italics"/>
              </a:rPr>
              <a:t>hội</a:t>
            </a:r>
            <a:endParaRPr lang="en-US" sz="3460" b="1" i="1" dirty="0">
              <a:solidFill>
                <a:srgbClr val="000000"/>
              </a:solidFill>
              <a:latin typeface="DejaVu Serif Bold Italics"/>
              <a:ea typeface="DejaVu Serif Bold Italics"/>
              <a:cs typeface="DejaVu Serif Bold Italics"/>
              <a:sym typeface="DejaVu Serif Bold Italics"/>
            </a:endParaRPr>
          </a:p>
          <a:p>
            <a:pPr>
              <a:lnSpc>
                <a:spcPts val="4844"/>
              </a:lnSpc>
            </a:pPr>
            <a:endParaRPr lang="en-US" sz="3460" b="1" i="1" dirty="0">
              <a:solidFill>
                <a:srgbClr val="000000"/>
              </a:solidFill>
              <a:latin typeface="DejaVu Serif Bold Italics"/>
              <a:ea typeface="DejaVu Serif Bold Italics"/>
              <a:cs typeface="DejaVu Serif Bold Italics"/>
              <a:sym typeface="DejaVu Serif Bold Italics"/>
            </a:endParaRPr>
          </a:p>
        </p:txBody>
      </p:sp>
      <p:sp>
        <p:nvSpPr>
          <p:cNvPr id="8" name="TextBox 8"/>
          <p:cNvSpPr txBox="1"/>
          <p:nvPr/>
        </p:nvSpPr>
        <p:spPr>
          <a:xfrm>
            <a:off x="3663807" y="75354"/>
            <a:ext cx="4652299" cy="795089"/>
          </a:xfrm>
          <a:prstGeom prst="rect">
            <a:avLst/>
          </a:prstGeom>
        </p:spPr>
        <p:txBody>
          <a:bodyPr lIns="0" tIns="0" rIns="0" bIns="0" rtlCol="0" anchor="t">
            <a:spAutoFit/>
          </a:bodyPr>
          <a:lstStyle/>
          <a:p>
            <a:pPr algn="ctr">
              <a:lnSpc>
                <a:spcPts val="6160"/>
              </a:lnSpc>
            </a:pPr>
            <a:r>
              <a:rPr lang="en-US" sz="4400">
                <a:solidFill>
                  <a:srgbClr val="000000"/>
                </a:solidFill>
                <a:latin typeface="CHICKEN Pie Height"/>
                <a:ea typeface="CHICKEN Pie Height"/>
                <a:cs typeface="CHICKEN Pie Height"/>
                <a:sym typeface="CHICKEN Pie Height"/>
              </a:rPr>
              <a:t>TRUNG QUỐC</a:t>
            </a:r>
          </a:p>
        </p:txBody>
      </p:sp>
      <p:sp>
        <p:nvSpPr>
          <p:cNvPr id="9" name="Freeform 3"/>
          <p:cNvSpPr/>
          <p:nvPr/>
        </p:nvSpPr>
        <p:spPr>
          <a:xfrm>
            <a:off x="300722" y="3810347"/>
            <a:ext cx="770157" cy="490975"/>
          </a:xfrm>
          <a:custGeom>
            <a:avLst/>
            <a:gdLst/>
            <a:ahLst/>
            <a:cxnLst/>
            <a:rect l="l" t="t" r="r" b="b"/>
            <a:pathLst>
              <a:path w="1155236" h="736463">
                <a:moveTo>
                  <a:pt x="0" y="0"/>
                </a:moveTo>
                <a:lnTo>
                  <a:pt x="1155236" y="0"/>
                </a:lnTo>
                <a:lnTo>
                  <a:pt x="1155236" y="736462"/>
                </a:lnTo>
                <a:lnTo>
                  <a:pt x="0" y="7364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57694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7520287" y="823465"/>
            <a:ext cx="3212176" cy="4058461"/>
          </a:xfrm>
          <a:custGeom>
            <a:avLst/>
            <a:gdLst/>
            <a:ahLst/>
            <a:cxnLst/>
            <a:rect l="l" t="t" r="r" b="b"/>
            <a:pathLst>
              <a:path w="4818264" h="6087692">
                <a:moveTo>
                  <a:pt x="0" y="0"/>
                </a:moveTo>
                <a:lnTo>
                  <a:pt x="4818264" y="0"/>
                </a:lnTo>
                <a:lnTo>
                  <a:pt x="4818264" y="6087692"/>
                </a:lnTo>
                <a:lnTo>
                  <a:pt x="0" y="6087692"/>
                </a:lnTo>
                <a:lnTo>
                  <a:pt x="0" y="0"/>
                </a:lnTo>
                <a:close/>
              </a:path>
            </a:pathLst>
          </a:custGeom>
          <a:blipFill>
            <a:blip r:embed="rId2"/>
            <a:stretch>
              <a:fillRect/>
            </a:stretch>
          </a:blipFill>
        </p:spPr>
      </p:sp>
      <p:sp>
        <p:nvSpPr>
          <p:cNvPr id="3" name="Freeform 3"/>
          <p:cNvSpPr/>
          <p:nvPr/>
        </p:nvSpPr>
        <p:spPr>
          <a:xfrm>
            <a:off x="531652" y="2280515"/>
            <a:ext cx="5751265" cy="3714723"/>
          </a:xfrm>
          <a:custGeom>
            <a:avLst/>
            <a:gdLst/>
            <a:ahLst/>
            <a:cxnLst/>
            <a:rect l="l" t="t" r="r" b="b"/>
            <a:pathLst>
              <a:path w="8626897" h="5572084">
                <a:moveTo>
                  <a:pt x="0" y="0"/>
                </a:moveTo>
                <a:lnTo>
                  <a:pt x="8626896" y="0"/>
                </a:lnTo>
                <a:lnTo>
                  <a:pt x="8626896" y="5572084"/>
                </a:lnTo>
                <a:lnTo>
                  <a:pt x="0" y="5572084"/>
                </a:lnTo>
                <a:lnTo>
                  <a:pt x="0" y="0"/>
                </a:lnTo>
                <a:close/>
              </a:path>
            </a:pathLst>
          </a:custGeom>
          <a:blipFill>
            <a:blip r:embed="rId3"/>
            <a:stretch>
              <a:fillRect/>
            </a:stretch>
          </a:blipFill>
        </p:spPr>
      </p:sp>
      <p:sp>
        <p:nvSpPr>
          <p:cNvPr id="4" name="Freeform 4"/>
          <p:cNvSpPr/>
          <p:nvPr/>
        </p:nvSpPr>
        <p:spPr>
          <a:xfrm>
            <a:off x="885618" y="1164947"/>
            <a:ext cx="4876800" cy="1115568"/>
          </a:xfrm>
          <a:custGeom>
            <a:avLst/>
            <a:gdLst/>
            <a:ahLst/>
            <a:cxnLst/>
            <a:rect l="l" t="t" r="r" b="b"/>
            <a:pathLst>
              <a:path w="7315200" h="1673352">
                <a:moveTo>
                  <a:pt x="0" y="0"/>
                </a:moveTo>
                <a:lnTo>
                  <a:pt x="7315200" y="0"/>
                </a:lnTo>
                <a:lnTo>
                  <a:pt x="7315200" y="1673352"/>
                </a:lnTo>
                <a:lnTo>
                  <a:pt x="0" y="16733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6692906" y="4881926"/>
            <a:ext cx="4866938" cy="1113312"/>
          </a:xfrm>
          <a:custGeom>
            <a:avLst/>
            <a:gdLst/>
            <a:ahLst/>
            <a:cxnLst/>
            <a:rect l="l" t="t" r="r" b="b"/>
            <a:pathLst>
              <a:path w="7300407" h="1669968">
                <a:moveTo>
                  <a:pt x="0" y="0"/>
                </a:moveTo>
                <a:lnTo>
                  <a:pt x="7300407" y="0"/>
                </a:lnTo>
                <a:lnTo>
                  <a:pt x="7300407" y="1669968"/>
                </a:lnTo>
                <a:lnTo>
                  <a:pt x="0" y="16699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6800193" y="5105843"/>
            <a:ext cx="4759651" cy="641201"/>
          </a:xfrm>
          <a:prstGeom prst="rect">
            <a:avLst/>
          </a:prstGeom>
        </p:spPr>
        <p:txBody>
          <a:bodyPr lIns="0" tIns="0" rIns="0" bIns="0" rtlCol="0" anchor="t">
            <a:spAutoFit/>
          </a:bodyPr>
          <a:lstStyle/>
          <a:p>
            <a:pPr>
              <a:lnSpc>
                <a:spcPts val="2520"/>
              </a:lnSpc>
            </a:pPr>
            <a:r>
              <a:rPr lang="en-US" b="1" dirty="0">
                <a:solidFill>
                  <a:srgbClr val="000000"/>
                </a:solidFill>
                <a:latin typeface="DejaVu Serif Bold"/>
                <a:ea typeface="DejaVu Serif Bold"/>
                <a:cs typeface="DejaVu Serif Bold"/>
                <a:sym typeface="DejaVu Serif Bold"/>
              </a:rPr>
              <a:t>Mao </a:t>
            </a:r>
            <a:r>
              <a:rPr lang="en-US" b="1" dirty="0" err="1">
                <a:solidFill>
                  <a:srgbClr val="000000"/>
                </a:solidFill>
                <a:latin typeface="DejaVu Serif Bold"/>
                <a:ea typeface="DejaVu Serif Bold"/>
                <a:cs typeface="DejaVu Serif Bold"/>
                <a:sym typeface="DejaVu Serif Bold"/>
              </a:rPr>
              <a:t>Trạch</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Đông-người</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sáng</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lập</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nước</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Cộng</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hòa</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Nhân</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dân</a:t>
            </a:r>
            <a:r>
              <a:rPr lang="en-US" b="1" dirty="0">
                <a:solidFill>
                  <a:srgbClr val="000000"/>
                </a:solidFill>
                <a:latin typeface="DejaVu Serif Bold"/>
                <a:ea typeface="DejaVu Serif Bold"/>
                <a:cs typeface="DejaVu Serif Bold"/>
                <a:sym typeface="DejaVu Serif Bold"/>
              </a:rPr>
              <a:t> Trung Hoa </a:t>
            </a:r>
          </a:p>
        </p:txBody>
      </p:sp>
      <p:sp>
        <p:nvSpPr>
          <p:cNvPr id="7" name="TextBox 7"/>
          <p:cNvSpPr txBox="1"/>
          <p:nvPr/>
        </p:nvSpPr>
        <p:spPr>
          <a:xfrm>
            <a:off x="1034006" y="1231243"/>
            <a:ext cx="4894945" cy="641201"/>
          </a:xfrm>
          <a:prstGeom prst="rect">
            <a:avLst/>
          </a:prstGeom>
        </p:spPr>
        <p:txBody>
          <a:bodyPr lIns="0" tIns="0" rIns="0" bIns="0" rtlCol="0" anchor="t">
            <a:spAutoFit/>
          </a:bodyPr>
          <a:lstStyle/>
          <a:p>
            <a:pPr>
              <a:lnSpc>
                <a:spcPts val="2520"/>
              </a:lnSpc>
            </a:pPr>
            <a:r>
              <a:rPr lang="en-US" b="1" dirty="0">
                <a:solidFill>
                  <a:srgbClr val="000000"/>
                </a:solidFill>
                <a:latin typeface="DejaVu Serif Bold"/>
                <a:ea typeface="DejaVu Serif Bold"/>
                <a:cs typeface="DejaVu Serif Bold"/>
                <a:sym typeface="DejaVu Serif Bold"/>
              </a:rPr>
              <a:t>Mao </a:t>
            </a:r>
            <a:r>
              <a:rPr lang="en-US" b="1" dirty="0" err="1">
                <a:solidFill>
                  <a:srgbClr val="000000"/>
                </a:solidFill>
                <a:latin typeface="DejaVu Serif Bold"/>
                <a:ea typeface="DejaVu Serif Bold"/>
                <a:cs typeface="DejaVu Serif Bold"/>
                <a:sym typeface="DejaVu Serif Bold"/>
              </a:rPr>
              <a:t>Trạch</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Đông</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tuyên</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bố</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thành</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lập</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nước</a:t>
            </a:r>
            <a:r>
              <a:rPr lang="en-US" b="1" dirty="0">
                <a:solidFill>
                  <a:srgbClr val="000000"/>
                </a:solidFill>
                <a:latin typeface="DejaVu Serif Bold"/>
                <a:ea typeface="DejaVu Serif Bold"/>
                <a:cs typeface="DejaVu Serif Bold"/>
                <a:sym typeface="DejaVu Serif Bold"/>
              </a:rPr>
              <a:t> CHND Trung Hoa </a:t>
            </a:r>
            <a:r>
              <a:rPr lang="en-US" b="1" dirty="0" err="1">
                <a:solidFill>
                  <a:srgbClr val="000000"/>
                </a:solidFill>
                <a:latin typeface="DejaVu Serif Bold"/>
                <a:ea typeface="DejaVu Serif Bold"/>
                <a:cs typeface="DejaVu Serif Bold"/>
                <a:sym typeface="DejaVu Serif Bold"/>
              </a:rPr>
              <a:t>vào</a:t>
            </a:r>
            <a:r>
              <a:rPr lang="en-US" b="1" dirty="0">
                <a:solidFill>
                  <a:srgbClr val="000000"/>
                </a:solidFill>
                <a:latin typeface="DejaVu Serif Bold"/>
                <a:ea typeface="DejaVu Serif Bold"/>
                <a:cs typeface="DejaVu Serif Bold"/>
                <a:sym typeface="DejaVu Serif Bold"/>
              </a:rPr>
              <a:t> </a:t>
            </a:r>
            <a:r>
              <a:rPr lang="en-US" b="1" dirty="0" err="1">
                <a:solidFill>
                  <a:srgbClr val="000000"/>
                </a:solidFill>
                <a:latin typeface="DejaVu Serif Bold"/>
                <a:ea typeface="DejaVu Serif Bold"/>
                <a:cs typeface="DejaVu Serif Bold"/>
                <a:sym typeface="DejaVu Serif Bold"/>
              </a:rPr>
              <a:t>ngày</a:t>
            </a:r>
            <a:r>
              <a:rPr lang="en-US" b="1" dirty="0">
                <a:solidFill>
                  <a:srgbClr val="000000"/>
                </a:solidFill>
                <a:latin typeface="DejaVu Serif Bold"/>
                <a:ea typeface="DejaVu Serif Bold"/>
                <a:cs typeface="DejaVu Serif Bold"/>
                <a:sym typeface="DejaVu Serif Bold"/>
              </a:rPr>
              <a:t> 1/10/1949</a:t>
            </a:r>
          </a:p>
        </p:txBody>
      </p:sp>
      <p:sp>
        <p:nvSpPr>
          <p:cNvPr id="8" name="Freeform 8"/>
          <p:cNvSpPr/>
          <p:nvPr/>
        </p:nvSpPr>
        <p:spPr>
          <a:xfrm>
            <a:off x="-261600" y="-107895"/>
            <a:ext cx="13089033" cy="829760"/>
          </a:xfrm>
          <a:custGeom>
            <a:avLst/>
            <a:gdLst/>
            <a:ahLst/>
            <a:cxnLst/>
            <a:rect l="l" t="t" r="r" b="b"/>
            <a:pathLst>
              <a:path w="19633549" h="1244640">
                <a:moveTo>
                  <a:pt x="0" y="0"/>
                </a:moveTo>
                <a:lnTo>
                  <a:pt x="19633549" y="0"/>
                </a:lnTo>
                <a:lnTo>
                  <a:pt x="19633549" y="1244639"/>
                </a:lnTo>
                <a:lnTo>
                  <a:pt x="0" y="1244639"/>
                </a:lnTo>
                <a:lnTo>
                  <a:pt x="0" y="0"/>
                </a:lnTo>
                <a:close/>
              </a:path>
            </a:pathLst>
          </a:custGeom>
          <a:blipFill>
            <a:blip r:embed="rId6"/>
            <a:stretch>
              <a:fillRect t="-175488" b="-684783"/>
            </a:stretch>
          </a:blipFill>
        </p:spPr>
      </p:sp>
      <p:sp>
        <p:nvSpPr>
          <p:cNvPr id="9" name="TextBox 9"/>
          <p:cNvSpPr txBox="1"/>
          <p:nvPr/>
        </p:nvSpPr>
        <p:spPr>
          <a:xfrm>
            <a:off x="3618073" y="-32541"/>
            <a:ext cx="4652299" cy="795089"/>
          </a:xfrm>
          <a:prstGeom prst="rect">
            <a:avLst/>
          </a:prstGeom>
        </p:spPr>
        <p:txBody>
          <a:bodyPr lIns="0" tIns="0" rIns="0" bIns="0" rtlCol="0" anchor="t">
            <a:spAutoFit/>
          </a:bodyPr>
          <a:lstStyle/>
          <a:p>
            <a:pPr algn="ctr">
              <a:lnSpc>
                <a:spcPts val="6160"/>
              </a:lnSpc>
            </a:pPr>
            <a:r>
              <a:rPr lang="en-US" sz="4400">
                <a:solidFill>
                  <a:srgbClr val="000000"/>
                </a:solidFill>
                <a:latin typeface="CHICKEN Pie Height"/>
                <a:ea typeface="CHICKEN Pie Height"/>
                <a:cs typeface="CHICKEN Pie Height"/>
                <a:sym typeface="CHICKEN Pie Height"/>
              </a:rPr>
              <a:t>TRUNG QUỐC</a:t>
            </a:r>
          </a:p>
        </p:txBody>
      </p:sp>
    </p:spTree>
    <p:extLst>
      <p:ext uri="{BB962C8B-B14F-4D97-AF65-F5344CB8AC3E}">
        <p14:creationId xmlns:p14="http://schemas.microsoft.com/office/powerpoint/2010/main" val="29670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713" y="6437477"/>
            <a:ext cx="12850064" cy="635448"/>
            <a:chOff x="0" y="0"/>
            <a:chExt cx="4309823" cy="213125"/>
          </a:xfrm>
        </p:grpSpPr>
        <p:sp>
          <p:nvSpPr>
            <p:cNvPr id="3" name="Freeform 3"/>
            <p:cNvSpPr/>
            <p:nvPr/>
          </p:nvSpPr>
          <p:spPr>
            <a:xfrm>
              <a:off x="0" y="0"/>
              <a:ext cx="4309823" cy="213125"/>
            </a:xfrm>
            <a:custGeom>
              <a:avLst/>
              <a:gdLst/>
              <a:ahLst/>
              <a:cxnLst/>
              <a:rect l="l" t="t" r="r" b="b"/>
              <a:pathLst>
                <a:path w="4309823" h="213125">
                  <a:moveTo>
                    <a:pt x="0" y="0"/>
                  </a:moveTo>
                  <a:lnTo>
                    <a:pt x="4309823" y="0"/>
                  </a:lnTo>
                  <a:lnTo>
                    <a:pt x="4309823" y="213125"/>
                  </a:lnTo>
                  <a:lnTo>
                    <a:pt x="0" y="213125"/>
                  </a:lnTo>
                  <a:close/>
                </a:path>
              </a:pathLst>
            </a:custGeom>
            <a:solidFill>
              <a:srgbClr val="743D0F"/>
            </a:solidFill>
          </p:spPr>
        </p:sp>
        <p:sp>
          <p:nvSpPr>
            <p:cNvPr id="4" name="TextBox 4"/>
            <p:cNvSpPr txBox="1"/>
            <p:nvPr/>
          </p:nvSpPr>
          <p:spPr>
            <a:xfrm>
              <a:off x="0" y="-57150"/>
              <a:ext cx="4309823" cy="270275"/>
            </a:xfrm>
            <a:prstGeom prst="rect">
              <a:avLst/>
            </a:prstGeom>
          </p:spPr>
          <p:txBody>
            <a:bodyPr lIns="33867" tIns="33867" rIns="33867" bIns="33867" rtlCol="0" anchor="ctr"/>
            <a:lstStyle/>
            <a:p>
              <a:pPr algn="ctr">
                <a:lnSpc>
                  <a:spcPts val="1773"/>
                </a:lnSpc>
              </a:pPr>
              <a:endParaRPr sz="1200"/>
            </a:p>
          </p:txBody>
        </p:sp>
      </p:grpSp>
      <p:sp>
        <p:nvSpPr>
          <p:cNvPr id="5" name="Freeform 5"/>
          <p:cNvSpPr/>
          <p:nvPr/>
        </p:nvSpPr>
        <p:spPr>
          <a:xfrm rot="3207982">
            <a:off x="-2351290" y="117219"/>
            <a:ext cx="7084311" cy="7084311"/>
          </a:xfrm>
          <a:custGeom>
            <a:avLst/>
            <a:gdLst/>
            <a:ahLst/>
            <a:cxnLst/>
            <a:rect l="l" t="t" r="r" b="b"/>
            <a:pathLst>
              <a:path w="10626466" h="10626466">
                <a:moveTo>
                  <a:pt x="0" y="0"/>
                </a:moveTo>
                <a:lnTo>
                  <a:pt x="10626466" y="0"/>
                </a:lnTo>
                <a:lnTo>
                  <a:pt x="10626466" y="10626467"/>
                </a:lnTo>
                <a:lnTo>
                  <a:pt x="0" y="10626467"/>
                </a:lnTo>
                <a:lnTo>
                  <a:pt x="0" y="0"/>
                </a:lnTo>
                <a:close/>
              </a:path>
            </a:pathLst>
          </a:custGeom>
          <a:blipFill>
            <a:blip r:embed="rId2">
              <a:alphaModFix amt="6000"/>
              <a:extLst>
                <a:ext uri="{96DAC541-7B7A-43D3-8B79-37D633B846F1}">
                  <asvg:svgBlip xmlns="" xmlns:asvg="http://schemas.microsoft.com/office/drawing/2016/SVG/main" r:embed="rId3"/>
                </a:ext>
              </a:extLst>
            </a:blip>
            <a:stretch>
              <a:fillRect/>
            </a:stretch>
          </a:blipFill>
        </p:spPr>
      </p:sp>
      <p:sp>
        <p:nvSpPr>
          <p:cNvPr id="6" name="Freeform 6"/>
          <p:cNvSpPr/>
          <p:nvPr/>
        </p:nvSpPr>
        <p:spPr>
          <a:xfrm rot="-986867">
            <a:off x="6839193" y="247022"/>
            <a:ext cx="5672131" cy="6069401"/>
          </a:xfrm>
          <a:custGeom>
            <a:avLst/>
            <a:gdLst/>
            <a:ahLst/>
            <a:cxnLst/>
            <a:rect l="l" t="t" r="r" b="b"/>
            <a:pathLst>
              <a:path w="8508197" h="9104101">
                <a:moveTo>
                  <a:pt x="0" y="0"/>
                </a:moveTo>
                <a:lnTo>
                  <a:pt x="8508197" y="0"/>
                </a:lnTo>
                <a:lnTo>
                  <a:pt x="8508197" y="9104101"/>
                </a:lnTo>
                <a:lnTo>
                  <a:pt x="0" y="9104101"/>
                </a:lnTo>
                <a:lnTo>
                  <a:pt x="0" y="0"/>
                </a:lnTo>
                <a:close/>
              </a:path>
            </a:pathLst>
          </a:custGeom>
          <a:blipFill>
            <a:blip r:embed="rId4">
              <a:alphaModFix amt="6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3035451" y="4302216"/>
            <a:ext cx="5574967" cy="2452985"/>
          </a:xfrm>
          <a:custGeom>
            <a:avLst/>
            <a:gdLst/>
            <a:ahLst/>
            <a:cxnLst/>
            <a:rect l="l" t="t" r="r" b="b"/>
            <a:pathLst>
              <a:path w="8362451" h="3679478">
                <a:moveTo>
                  <a:pt x="0" y="0"/>
                </a:moveTo>
                <a:lnTo>
                  <a:pt x="8362450" y="0"/>
                </a:lnTo>
                <a:lnTo>
                  <a:pt x="8362450" y="3679478"/>
                </a:lnTo>
                <a:lnTo>
                  <a:pt x="0" y="36794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a:off x="89072" y="2960101"/>
            <a:ext cx="2946378" cy="3795100"/>
          </a:xfrm>
          <a:custGeom>
            <a:avLst/>
            <a:gdLst/>
            <a:ahLst/>
            <a:cxnLst/>
            <a:rect l="l" t="t" r="r" b="b"/>
            <a:pathLst>
              <a:path w="4419567" h="5692650">
                <a:moveTo>
                  <a:pt x="4419567" y="0"/>
                </a:moveTo>
                <a:lnTo>
                  <a:pt x="0" y="0"/>
                </a:lnTo>
                <a:lnTo>
                  <a:pt x="0" y="5692650"/>
                </a:lnTo>
                <a:lnTo>
                  <a:pt x="4419567" y="5692650"/>
                </a:lnTo>
                <a:lnTo>
                  <a:pt x="4419567"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8386762" y="3763258"/>
            <a:ext cx="3417888" cy="3094742"/>
          </a:xfrm>
          <a:custGeom>
            <a:avLst/>
            <a:gdLst/>
            <a:ahLst/>
            <a:cxnLst/>
            <a:rect l="l" t="t" r="r" b="b"/>
            <a:pathLst>
              <a:path w="5126832" h="4642113">
                <a:moveTo>
                  <a:pt x="5126832" y="0"/>
                </a:moveTo>
                <a:lnTo>
                  <a:pt x="0" y="0"/>
                </a:lnTo>
                <a:lnTo>
                  <a:pt x="0" y="4642113"/>
                </a:lnTo>
                <a:lnTo>
                  <a:pt x="5126832" y="4642113"/>
                </a:lnTo>
                <a:lnTo>
                  <a:pt x="5126832"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TextBox 10"/>
          <p:cNvSpPr txBox="1"/>
          <p:nvPr/>
        </p:nvSpPr>
        <p:spPr>
          <a:xfrm>
            <a:off x="685800" y="1277550"/>
            <a:ext cx="10820400" cy="1667123"/>
          </a:xfrm>
          <a:prstGeom prst="rect">
            <a:avLst/>
          </a:prstGeom>
        </p:spPr>
        <p:txBody>
          <a:bodyPr lIns="0" tIns="0" rIns="0" bIns="0" rtlCol="0" anchor="t">
            <a:spAutoFit/>
          </a:bodyPr>
          <a:lstStyle/>
          <a:p>
            <a:pPr algn="ctr">
              <a:lnSpc>
                <a:spcPts val="6500"/>
              </a:lnSpc>
              <a:spcBef>
                <a:spcPct val="0"/>
              </a:spcBef>
            </a:pPr>
            <a:r>
              <a:rPr lang="en-US" sz="4333" b="1" dirty="0">
                <a:solidFill>
                  <a:srgbClr val="5F1A1F"/>
                </a:solidFill>
                <a:latin typeface="Open Sans Bold"/>
                <a:ea typeface="Open Sans Bold"/>
                <a:cs typeface="Open Sans Bold"/>
                <a:sym typeface="Open Sans Bold"/>
              </a:rPr>
              <a:t>SỰ MỞ RỘNG CỦA CHỦ NGHĨA XÃ HỘI Ở CHÂU Á VÀ KHU VỰC MỸ LA - TINH</a:t>
            </a:r>
          </a:p>
        </p:txBody>
      </p:sp>
      <p:sp>
        <p:nvSpPr>
          <p:cNvPr id="11" name="TextBox 11"/>
          <p:cNvSpPr txBox="1"/>
          <p:nvPr/>
        </p:nvSpPr>
        <p:spPr>
          <a:xfrm>
            <a:off x="2869758" y="-62554"/>
            <a:ext cx="6326757" cy="1538883"/>
          </a:xfrm>
          <a:prstGeom prst="rect">
            <a:avLst/>
          </a:prstGeom>
        </p:spPr>
        <p:txBody>
          <a:bodyPr wrap="square" lIns="0" tIns="0" rIns="0" bIns="0" rtlCol="0" anchor="t">
            <a:spAutoFit/>
          </a:bodyPr>
          <a:lstStyle/>
          <a:p>
            <a:pPr algn="ctr">
              <a:lnSpc>
                <a:spcPts val="12001"/>
              </a:lnSpc>
              <a:spcBef>
                <a:spcPct val="0"/>
              </a:spcBef>
            </a:pPr>
            <a:r>
              <a:rPr lang="en-US" sz="10001" b="1" dirty="0" err="1">
                <a:solidFill>
                  <a:srgbClr val="D80C0C"/>
                </a:solidFill>
                <a:latin typeface="Agrandir Ultra-Bold"/>
                <a:ea typeface="Agrandir Ultra-Bold"/>
                <a:cs typeface="Agrandir Ultra-Bold"/>
                <a:sym typeface="Agrandir Ultra-Bold"/>
              </a:rPr>
              <a:t>Bài</a:t>
            </a:r>
            <a:r>
              <a:rPr lang="en-US" sz="10001" b="1" dirty="0">
                <a:solidFill>
                  <a:srgbClr val="D80C0C"/>
                </a:solidFill>
                <a:latin typeface="Agrandir Ultra-Bold"/>
                <a:ea typeface="Agrandir Ultra-Bold"/>
                <a:cs typeface="Agrandir Ultra-Bold"/>
                <a:sym typeface="Agrandir Ultra-Bold"/>
              </a:rPr>
              <a:t>  4:</a:t>
            </a:r>
          </a:p>
        </p:txBody>
      </p:sp>
      <p:sp>
        <p:nvSpPr>
          <p:cNvPr id="12" name="TextBox 12"/>
          <p:cNvSpPr txBox="1"/>
          <p:nvPr/>
        </p:nvSpPr>
        <p:spPr>
          <a:xfrm>
            <a:off x="685800" y="2769802"/>
            <a:ext cx="10820400" cy="641201"/>
          </a:xfrm>
          <a:prstGeom prst="rect">
            <a:avLst/>
          </a:prstGeom>
        </p:spPr>
        <p:txBody>
          <a:bodyPr lIns="0" tIns="0" rIns="0" bIns="0" rtlCol="0" anchor="t">
            <a:spAutoFit/>
          </a:bodyPr>
          <a:lstStyle/>
          <a:p>
            <a:pPr algn="ctr">
              <a:lnSpc>
                <a:spcPts val="5000"/>
              </a:lnSpc>
              <a:spcBef>
                <a:spcPct val="0"/>
              </a:spcBef>
            </a:pPr>
            <a:r>
              <a:rPr lang="en-US" sz="3334" b="1" i="1">
                <a:solidFill>
                  <a:srgbClr val="5F1A1F"/>
                </a:solidFill>
                <a:latin typeface="Open Sans Bold Italics"/>
                <a:ea typeface="Open Sans Bold Italics"/>
                <a:cs typeface="Open Sans Bold Italics"/>
                <a:sym typeface="Open Sans Bold Italics"/>
              </a:rPr>
              <a:t>Tổ 3</a:t>
            </a:r>
          </a:p>
        </p:txBody>
      </p:sp>
    </p:spTree>
    <p:extLst>
      <p:ext uri="{BB962C8B-B14F-4D97-AF65-F5344CB8AC3E}">
        <p14:creationId xmlns:p14="http://schemas.microsoft.com/office/powerpoint/2010/main" val="38866657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2709" y="2993162"/>
            <a:ext cx="1770600" cy="672050"/>
            <a:chOff x="0" y="0"/>
            <a:chExt cx="699496" cy="265501"/>
          </a:xfrm>
        </p:grpSpPr>
        <p:sp>
          <p:nvSpPr>
            <p:cNvPr id="3" name="Freeform 3"/>
            <p:cNvSpPr/>
            <p:nvPr/>
          </p:nvSpPr>
          <p:spPr>
            <a:xfrm>
              <a:off x="0" y="0"/>
              <a:ext cx="699496" cy="265501"/>
            </a:xfrm>
            <a:custGeom>
              <a:avLst/>
              <a:gdLst/>
              <a:ahLst/>
              <a:cxnLst/>
              <a:rect l="l" t="t" r="r" b="b"/>
              <a:pathLst>
                <a:path w="699496" h="265501">
                  <a:moveTo>
                    <a:pt x="93280" y="0"/>
                  </a:moveTo>
                  <a:lnTo>
                    <a:pt x="606217" y="0"/>
                  </a:lnTo>
                  <a:cubicBezTo>
                    <a:pt x="630956" y="0"/>
                    <a:pt x="654682" y="9828"/>
                    <a:pt x="672175" y="27321"/>
                  </a:cubicBezTo>
                  <a:cubicBezTo>
                    <a:pt x="689669" y="44814"/>
                    <a:pt x="699496" y="68540"/>
                    <a:pt x="699496" y="93280"/>
                  </a:cubicBezTo>
                  <a:lnTo>
                    <a:pt x="699496" y="172222"/>
                  </a:lnTo>
                  <a:cubicBezTo>
                    <a:pt x="699496" y="196961"/>
                    <a:pt x="689669" y="220687"/>
                    <a:pt x="672175" y="238180"/>
                  </a:cubicBezTo>
                  <a:cubicBezTo>
                    <a:pt x="654682" y="255674"/>
                    <a:pt x="630956" y="265501"/>
                    <a:pt x="606217" y="265501"/>
                  </a:cubicBezTo>
                  <a:lnTo>
                    <a:pt x="93280" y="265501"/>
                  </a:lnTo>
                  <a:cubicBezTo>
                    <a:pt x="68540" y="265501"/>
                    <a:pt x="44814" y="255674"/>
                    <a:pt x="27321" y="238180"/>
                  </a:cubicBezTo>
                  <a:cubicBezTo>
                    <a:pt x="9828" y="220687"/>
                    <a:pt x="0" y="196961"/>
                    <a:pt x="0" y="172222"/>
                  </a:cubicBezTo>
                  <a:lnTo>
                    <a:pt x="0" y="93280"/>
                  </a:lnTo>
                  <a:cubicBezTo>
                    <a:pt x="0" y="68540"/>
                    <a:pt x="9828" y="44814"/>
                    <a:pt x="27321" y="27321"/>
                  </a:cubicBezTo>
                  <a:cubicBezTo>
                    <a:pt x="44814" y="9828"/>
                    <a:pt x="68540" y="0"/>
                    <a:pt x="93280" y="0"/>
                  </a:cubicBezTo>
                  <a:close/>
                </a:path>
              </a:pathLst>
            </a:custGeom>
            <a:solidFill>
              <a:srgbClr val="86EAE9"/>
            </a:solidFill>
          </p:spPr>
        </p:sp>
        <p:sp>
          <p:nvSpPr>
            <p:cNvPr id="4" name="TextBox 4"/>
            <p:cNvSpPr txBox="1"/>
            <p:nvPr/>
          </p:nvSpPr>
          <p:spPr>
            <a:xfrm>
              <a:off x="0" y="-28575"/>
              <a:ext cx="699496" cy="294076"/>
            </a:xfrm>
            <a:prstGeom prst="rect">
              <a:avLst/>
            </a:prstGeom>
          </p:spPr>
          <p:txBody>
            <a:bodyPr lIns="169333" tIns="169333" rIns="169333" bIns="169333" rtlCol="0" anchor="ctr"/>
            <a:lstStyle/>
            <a:p>
              <a:pPr algn="ctr">
                <a:lnSpc>
                  <a:spcPts val="2253"/>
                </a:lnSpc>
              </a:pPr>
              <a:r>
                <a:rPr lang="en-US" sz="1733">
                  <a:solidFill>
                    <a:srgbClr val="191919"/>
                  </a:solidFill>
                  <a:latin typeface="Paytone One"/>
                  <a:ea typeface="Paytone One"/>
                  <a:cs typeface="Paytone One"/>
                  <a:sym typeface="Paytone One"/>
                </a:rPr>
                <a:t> 2-9-1945</a:t>
              </a:r>
            </a:p>
          </p:txBody>
        </p:sp>
      </p:grpSp>
      <p:grpSp>
        <p:nvGrpSpPr>
          <p:cNvPr id="5" name="Group 5"/>
          <p:cNvGrpSpPr/>
          <p:nvPr/>
        </p:nvGrpSpPr>
        <p:grpSpPr>
          <a:xfrm>
            <a:off x="3104826" y="2991908"/>
            <a:ext cx="1701635" cy="636473"/>
            <a:chOff x="0" y="0"/>
            <a:chExt cx="672251" cy="251446"/>
          </a:xfrm>
        </p:grpSpPr>
        <p:sp>
          <p:nvSpPr>
            <p:cNvPr id="6" name="Freeform 6"/>
            <p:cNvSpPr/>
            <p:nvPr/>
          </p:nvSpPr>
          <p:spPr>
            <a:xfrm>
              <a:off x="0" y="0"/>
              <a:ext cx="672251" cy="251446"/>
            </a:xfrm>
            <a:custGeom>
              <a:avLst/>
              <a:gdLst/>
              <a:ahLst/>
              <a:cxnLst/>
              <a:rect l="l" t="t" r="r" b="b"/>
              <a:pathLst>
                <a:path w="672251" h="251446">
                  <a:moveTo>
                    <a:pt x="97060" y="0"/>
                  </a:moveTo>
                  <a:lnTo>
                    <a:pt x="575191" y="0"/>
                  </a:lnTo>
                  <a:cubicBezTo>
                    <a:pt x="628795" y="0"/>
                    <a:pt x="672251" y="43455"/>
                    <a:pt x="672251" y="97060"/>
                  </a:cubicBezTo>
                  <a:lnTo>
                    <a:pt x="672251" y="154386"/>
                  </a:lnTo>
                  <a:cubicBezTo>
                    <a:pt x="672251" y="180128"/>
                    <a:pt x="662025" y="204816"/>
                    <a:pt x="643823" y="223018"/>
                  </a:cubicBezTo>
                  <a:cubicBezTo>
                    <a:pt x="625620" y="241220"/>
                    <a:pt x="600933" y="251446"/>
                    <a:pt x="575191" y="251446"/>
                  </a:cubicBezTo>
                  <a:lnTo>
                    <a:pt x="97060" y="251446"/>
                  </a:lnTo>
                  <a:cubicBezTo>
                    <a:pt x="43455" y="251446"/>
                    <a:pt x="0" y="207991"/>
                    <a:pt x="0" y="154386"/>
                  </a:cubicBezTo>
                  <a:lnTo>
                    <a:pt x="0" y="97060"/>
                  </a:lnTo>
                  <a:cubicBezTo>
                    <a:pt x="0" y="43455"/>
                    <a:pt x="43455" y="0"/>
                    <a:pt x="97060" y="0"/>
                  </a:cubicBezTo>
                  <a:close/>
                </a:path>
              </a:pathLst>
            </a:custGeom>
            <a:solidFill>
              <a:srgbClr val="3EDAD8"/>
            </a:solidFill>
          </p:spPr>
        </p:sp>
        <p:sp>
          <p:nvSpPr>
            <p:cNvPr id="7" name="TextBox 7"/>
            <p:cNvSpPr txBox="1"/>
            <p:nvPr/>
          </p:nvSpPr>
          <p:spPr>
            <a:xfrm>
              <a:off x="0" y="-28575"/>
              <a:ext cx="672251" cy="280021"/>
            </a:xfrm>
            <a:prstGeom prst="rect">
              <a:avLst/>
            </a:prstGeom>
          </p:spPr>
          <p:txBody>
            <a:bodyPr lIns="169333" tIns="169333" rIns="169333" bIns="169333" rtlCol="0" anchor="ctr"/>
            <a:lstStyle/>
            <a:p>
              <a:pPr algn="ctr">
                <a:lnSpc>
                  <a:spcPts val="2080"/>
                </a:lnSpc>
              </a:pPr>
              <a:r>
                <a:rPr lang="en-US" sz="1600">
                  <a:solidFill>
                    <a:srgbClr val="000000"/>
                  </a:solidFill>
                  <a:latin typeface="Paytone One"/>
                  <a:ea typeface="Paytone One"/>
                  <a:cs typeface="Paytone One"/>
                  <a:sym typeface="Paytone One"/>
                </a:rPr>
                <a:t>1945-1954</a:t>
              </a:r>
            </a:p>
          </p:txBody>
        </p:sp>
      </p:grpSp>
      <p:grpSp>
        <p:nvGrpSpPr>
          <p:cNvPr id="8" name="Group 8"/>
          <p:cNvGrpSpPr/>
          <p:nvPr/>
        </p:nvGrpSpPr>
        <p:grpSpPr>
          <a:xfrm>
            <a:off x="5569949" y="3009696"/>
            <a:ext cx="1701635" cy="636473"/>
            <a:chOff x="0" y="0"/>
            <a:chExt cx="672251" cy="251446"/>
          </a:xfrm>
        </p:grpSpPr>
        <p:sp>
          <p:nvSpPr>
            <p:cNvPr id="9" name="Freeform 9"/>
            <p:cNvSpPr/>
            <p:nvPr/>
          </p:nvSpPr>
          <p:spPr>
            <a:xfrm>
              <a:off x="0" y="0"/>
              <a:ext cx="672251" cy="251446"/>
            </a:xfrm>
            <a:custGeom>
              <a:avLst/>
              <a:gdLst/>
              <a:ahLst/>
              <a:cxnLst/>
              <a:rect l="l" t="t" r="r" b="b"/>
              <a:pathLst>
                <a:path w="672251" h="251446">
                  <a:moveTo>
                    <a:pt x="97060" y="0"/>
                  </a:moveTo>
                  <a:lnTo>
                    <a:pt x="575191" y="0"/>
                  </a:lnTo>
                  <a:cubicBezTo>
                    <a:pt x="628795" y="0"/>
                    <a:pt x="672251" y="43455"/>
                    <a:pt x="672251" y="97060"/>
                  </a:cubicBezTo>
                  <a:lnTo>
                    <a:pt x="672251" y="154386"/>
                  </a:lnTo>
                  <a:cubicBezTo>
                    <a:pt x="672251" y="180128"/>
                    <a:pt x="662025" y="204816"/>
                    <a:pt x="643823" y="223018"/>
                  </a:cubicBezTo>
                  <a:cubicBezTo>
                    <a:pt x="625620" y="241220"/>
                    <a:pt x="600933" y="251446"/>
                    <a:pt x="575191" y="251446"/>
                  </a:cubicBezTo>
                  <a:lnTo>
                    <a:pt x="97060" y="251446"/>
                  </a:lnTo>
                  <a:cubicBezTo>
                    <a:pt x="43455" y="251446"/>
                    <a:pt x="0" y="207991"/>
                    <a:pt x="0" y="154386"/>
                  </a:cubicBezTo>
                  <a:lnTo>
                    <a:pt x="0" y="97060"/>
                  </a:lnTo>
                  <a:cubicBezTo>
                    <a:pt x="0" y="43455"/>
                    <a:pt x="43455" y="0"/>
                    <a:pt x="97060" y="0"/>
                  </a:cubicBezTo>
                  <a:close/>
                </a:path>
              </a:pathLst>
            </a:custGeom>
            <a:solidFill>
              <a:srgbClr val="37C9EF"/>
            </a:solidFill>
          </p:spPr>
        </p:sp>
        <p:sp>
          <p:nvSpPr>
            <p:cNvPr id="10" name="TextBox 10"/>
            <p:cNvSpPr txBox="1"/>
            <p:nvPr/>
          </p:nvSpPr>
          <p:spPr>
            <a:xfrm>
              <a:off x="0" y="-28575"/>
              <a:ext cx="672251" cy="280021"/>
            </a:xfrm>
            <a:prstGeom prst="rect">
              <a:avLst/>
            </a:prstGeom>
          </p:spPr>
          <p:txBody>
            <a:bodyPr lIns="169333" tIns="169333" rIns="169333" bIns="169333" rtlCol="0" anchor="ctr"/>
            <a:lstStyle/>
            <a:p>
              <a:pPr algn="ctr">
                <a:lnSpc>
                  <a:spcPts val="2080"/>
                </a:lnSpc>
              </a:pPr>
              <a:r>
                <a:rPr lang="en-US" sz="1600">
                  <a:solidFill>
                    <a:srgbClr val="000000"/>
                  </a:solidFill>
                  <a:latin typeface="Paytone One"/>
                  <a:ea typeface="Paytone One"/>
                  <a:cs typeface="Paytone One"/>
                  <a:sym typeface="Paytone One"/>
                </a:rPr>
                <a:t>1954-1975</a:t>
              </a:r>
            </a:p>
          </p:txBody>
        </p:sp>
      </p:grpSp>
      <p:grpSp>
        <p:nvGrpSpPr>
          <p:cNvPr id="11" name="Group 11"/>
          <p:cNvGrpSpPr/>
          <p:nvPr/>
        </p:nvGrpSpPr>
        <p:grpSpPr>
          <a:xfrm>
            <a:off x="7997575" y="3008027"/>
            <a:ext cx="1701635" cy="636473"/>
            <a:chOff x="0" y="0"/>
            <a:chExt cx="672251" cy="251446"/>
          </a:xfrm>
        </p:grpSpPr>
        <p:sp>
          <p:nvSpPr>
            <p:cNvPr id="12" name="Freeform 12"/>
            <p:cNvSpPr/>
            <p:nvPr/>
          </p:nvSpPr>
          <p:spPr>
            <a:xfrm>
              <a:off x="0" y="0"/>
              <a:ext cx="672251" cy="251446"/>
            </a:xfrm>
            <a:custGeom>
              <a:avLst/>
              <a:gdLst/>
              <a:ahLst/>
              <a:cxnLst/>
              <a:rect l="l" t="t" r="r" b="b"/>
              <a:pathLst>
                <a:path w="672251" h="251446">
                  <a:moveTo>
                    <a:pt x="97060" y="0"/>
                  </a:moveTo>
                  <a:lnTo>
                    <a:pt x="575191" y="0"/>
                  </a:lnTo>
                  <a:cubicBezTo>
                    <a:pt x="628795" y="0"/>
                    <a:pt x="672251" y="43455"/>
                    <a:pt x="672251" y="97060"/>
                  </a:cubicBezTo>
                  <a:lnTo>
                    <a:pt x="672251" y="154386"/>
                  </a:lnTo>
                  <a:cubicBezTo>
                    <a:pt x="672251" y="180128"/>
                    <a:pt x="662025" y="204816"/>
                    <a:pt x="643823" y="223018"/>
                  </a:cubicBezTo>
                  <a:cubicBezTo>
                    <a:pt x="625620" y="241220"/>
                    <a:pt x="600933" y="251446"/>
                    <a:pt x="575191" y="251446"/>
                  </a:cubicBezTo>
                  <a:lnTo>
                    <a:pt x="97060" y="251446"/>
                  </a:lnTo>
                  <a:cubicBezTo>
                    <a:pt x="43455" y="251446"/>
                    <a:pt x="0" y="207991"/>
                    <a:pt x="0" y="154386"/>
                  </a:cubicBezTo>
                  <a:lnTo>
                    <a:pt x="0" y="97060"/>
                  </a:lnTo>
                  <a:cubicBezTo>
                    <a:pt x="0" y="43455"/>
                    <a:pt x="43455" y="0"/>
                    <a:pt x="97060" y="0"/>
                  </a:cubicBezTo>
                  <a:close/>
                </a:path>
              </a:pathLst>
            </a:custGeom>
            <a:solidFill>
              <a:srgbClr val="18AFD6"/>
            </a:solidFill>
          </p:spPr>
        </p:sp>
        <p:sp>
          <p:nvSpPr>
            <p:cNvPr id="13" name="TextBox 13"/>
            <p:cNvSpPr txBox="1"/>
            <p:nvPr/>
          </p:nvSpPr>
          <p:spPr>
            <a:xfrm>
              <a:off x="0" y="-28575"/>
              <a:ext cx="672251" cy="280021"/>
            </a:xfrm>
            <a:prstGeom prst="rect">
              <a:avLst/>
            </a:prstGeom>
          </p:spPr>
          <p:txBody>
            <a:bodyPr lIns="169333" tIns="169333" rIns="169333" bIns="169333" rtlCol="0" anchor="ctr"/>
            <a:lstStyle/>
            <a:p>
              <a:pPr algn="ctr">
                <a:lnSpc>
                  <a:spcPts val="2080"/>
                </a:lnSpc>
              </a:pPr>
              <a:r>
                <a:rPr lang="en-US" sz="1600">
                  <a:solidFill>
                    <a:srgbClr val="000000"/>
                  </a:solidFill>
                  <a:latin typeface="Paytone One"/>
                  <a:ea typeface="Paytone One"/>
                  <a:cs typeface="Paytone One"/>
                  <a:sym typeface="Paytone One"/>
                </a:rPr>
                <a:t>1975</a:t>
              </a:r>
            </a:p>
          </p:txBody>
        </p:sp>
      </p:grpSp>
      <p:grpSp>
        <p:nvGrpSpPr>
          <p:cNvPr id="14" name="Group 14"/>
          <p:cNvGrpSpPr/>
          <p:nvPr/>
        </p:nvGrpSpPr>
        <p:grpSpPr>
          <a:xfrm>
            <a:off x="10309299" y="3010950"/>
            <a:ext cx="1701635" cy="636473"/>
            <a:chOff x="0" y="0"/>
            <a:chExt cx="672251" cy="251446"/>
          </a:xfrm>
        </p:grpSpPr>
        <p:sp>
          <p:nvSpPr>
            <p:cNvPr id="15" name="Freeform 15"/>
            <p:cNvSpPr/>
            <p:nvPr/>
          </p:nvSpPr>
          <p:spPr>
            <a:xfrm>
              <a:off x="0" y="0"/>
              <a:ext cx="672251" cy="251446"/>
            </a:xfrm>
            <a:custGeom>
              <a:avLst/>
              <a:gdLst/>
              <a:ahLst/>
              <a:cxnLst/>
              <a:rect l="l" t="t" r="r" b="b"/>
              <a:pathLst>
                <a:path w="672251" h="251446">
                  <a:moveTo>
                    <a:pt x="97060" y="0"/>
                  </a:moveTo>
                  <a:lnTo>
                    <a:pt x="575191" y="0"/>
                  </a:lnTo>
                  <a:cubicBezTo>
                    <a:pt x="628795" y="0"/>
                    <a:pt x="672251" y="43455"/>
                    <a:pt x="672251" y="97060"/>
                  </a:cubicBezTo>
                  <a:lnTo>
                    <a:pt x="672251" y="154386"/>
                  </a:lnTo>
                  <a:cubicBezTo>
                    <a:pt x="672251" y="180128"/>
                    <a:pt x="662025" y="204816"/>
                    <a:pt x="643823" y="223018"/>
                  </a:cubicBezTo>
                  <a:cubicBezTo>
                    <a:pt x="625620" y="241220"/>
                    <a:pt x="600933" y="251446"/>
                    <a:pt x="575191" y="251446"/>
                  </a:cubicBezTo>
                  <a:lnTo>
                    <a:pt x="97060" y="251446"/>
                  </a:lnTo>
                  <a:cubicBezTo>
                    <a:pt x="43455" y="251446"/>
                    <a:pt x="0" y="207991"/>
                    <a:pt x="0" y="154386"/>
                  </a:cubicBezTo>
                  <a:lnTo>
                    <a:pt x="0" y="97060"/>
                  </a:lnTo>
                  <a:cubicBezTo>
                    <a:pt x="0" y="43455"/>
                    <a:pt x="43455" y="0"/>
                    <a:pt x="97060" y="0"/>
                  </a:cubicBezTo>
                  <a:close/>
                </a:path>
              </a:pathLst>
            </a:custGeom>
            <a:solidFill>
              <a:srgbClr val="1C88CF"/>
            </a:solidFill>
          </p:spPr>
        </p:sp>
        <p:sp>
          <p:nvSpPr>
            <p:cNvPr id="16" name="TextBox 16"/>
            <p:cNvSpPr txBox="1"/>
            <p:nvPr/>
          </p:nvSpPr>
          <p:spPr>
            <a:xfrm>
              <a:off x="0" y="-28575"/>
              <a:ext cx="672251" cy="280021"/>
            </a:xfrm>
            <a:prstGeom prst="rect">
              <a:avLst/>
            </a:prstGeom>
          </p:spPr>
          <p:txBody>
            <a:bodyPr lIns="169333" tIns="169333" rIns="169333" bIns="169333" rtlCol="0" anchor="ctr"/>
            <a:lstStyle/>
            <a:p>
              <a:pPr algn="ctr">
                <a:lnSpc>
                  <a:spcPts val="2080"/>
                </a:lnSpc>
              </a:pPr>
              <a:r>
                <a:rPr lang="en-US" sz="1600">
                  <a:solidFill>
                    <a:srgbClr val="000000"/>
                  </a:solidFill>
                  <a:latin typeface="Paytone One"/>
                  <a:ea typeface="Paytone One"/>
                  <a:cs typeface="Paytone One"/>
                  <a:sym typeface="Paytone One"/>
                </a:rPr>
                <a:t>1986</a:t>
              </a:r>
            </a:p>
          </p:txBody>
        </p:sp>
      </p:grpSp>
      <p:sp>
        <p:nvSpPr>
          <p:cNvPr id="17" name="AutoShape 17"/>
          <p:cNvSpPr/>
          <p:nvPr/>
        </p:nvSpPr>
        <p:spPr>
          <a:xfrm flipV="1">
            <a:off x="2303309" y="3310144"/>
            <a:ext cx="801517" cy="19043"/>
          </a:xfrm>
          <a:prstGeom prst="line">
            <a:avLst/>
          </a:prstGeom>
          <a:ln w="57150" cap="flat">
            <a:solidFill>
              <a:srgbClr val="EDF0F2"/>
            </a:solidFill>
            <a:prstDash val="solid"/>
            <a:headEnd type="none" w="sm" len="sm"/>
            <a:tailEnd type="none" w="sm" len="sm"/>
          </a:ln>
        </p:spPr>
      </p:sp>
      <p:sp>
        <p:nvSpPr>
          <p:cNvPr id="18" name="AutoShape 18"/>
          <p:cNvSpPr/>
          <p:nvPr/>
        </p:nvSpPr>
        <p:spPr>
          <a:xfrm>
            <a:off x="4806462" y="3310144"/>
            <a:ext cx="763487" cy="17789"/>
          </a:xfrm>
          <a:prstGeom prst="line">
            <a:avLst/>
          </a:prstGeom>
          <a:ln w="57150" cap="flat">
            <a:solidFill>
              <a:srgbClr val="EDF0F2"/>
            </a:solidFill>
            <a:prstDash val="solid"/>
            <a:headEnd type="none" w="sm" len="sm"/>
            <a:tailEnd type="none" w="sm" len="sm"/>
          </a:ln>
        </p:spPr>
      </p:sp>
      <p:sp>
        <p:nvSpPr>
          <p:cNvPr id="19" name="AutoShape 19"/>
          <p:cNvSpPr/>
          <p:nvPr/>
        </p:nvSpPr>
        <p:spPr>
          <a:xfrm flipV="1">
            <a:off x="7271583" y="3326264"/>
            <a:ext cx="725992" cy="1669"/>
          </a:xfrm>
          <a:prstGeom prst="line">
            <a:avLst/>
          </a:prstGeom>
          <a:ln w="57150" cap="flat">
            <a:solidFill>
              <a:srgbClr val="EDF0F2"/>
            </a:solidFill>
            <a:prstDash val="solid"/>
            <a:headEnd type="none" w="sm" len="sm"/>
            <a:tailEnd type="none" w="sm" len="sm"/>
          </a:ln>
        </p:spPr>
      </p:sp>
      <p:sp>
        <p:nvSpPr>
          <p:cNvPr id="20" name="AutoShape 20"/>
          <p:cNvSpPr/>
          <p:nvPr/>
        </p:nvSpPr>
        <p:spPr>
          <a:xfrm>
            <a:off x="9699210" y="3326264"/>
            <a:ext cx="610089" cy="2923"/>
          </a:xfrm>
          <a:prstGeom prst="line">
            <a:avLst/>
          </a:prstGeom>
          <a:ln w="57150" cap="flat">
            <a:solidFill>
              <a:srgbClr val="EDF0F2"/>
            </a:solidFill>
            <a:prstDash val="solid"/>
            <a:headEnd type="none" w="sm" len="sm"/>
            <a:tailEnd type="none" w="sm" len="sm"/>
          </a:ln>
        </p:spPr>
      </p:sp>
      <p:sp>
        <p:nvSpPr>
          <p:cNvPr id="21" name="AutoShape 21"/>
          <p:cNvSpPr/>
          <p:nvPr/>
        </p:nvSpPr>
        <p:spPr>
          <a:xfrm flipH="1">
            <a:off x="1418009" y="3665212"/>
            <a:ext cx="0" cy="491853"/>
          </a:xfrm>
          <a:prstGeom prst="line">
            <a:avLst/>
          </a:prstGeom>
          <a:ln w="47625" cap="flat">
            <a:solidFill>
              <a:srgbClr val="86EAE9"/>
            </a:solidFill>
            <a:prstDash val="solid"/>
            <a:headEnd type="none" w="sm" len="sm"/>
            <a:tailEnd type="arrow" w="med" len="sm"/>
          </a:ln>
        </p:spPr>
      </p:sp>
      <p:sp>
        <p:nvSpPr>
          <p:cNvPr id="22" name="AutoShape 22"/>
          <p:cNvSpPr/>
          <p:nvPr/>
        </p:nvSpPr>
        <p:spPr>
          <a:xfrm flipH="1">
            <a:off x="6420766" y="3646169"/>
            <a:ext cx="0" cy="351327"/>
          </a:xfrm>
          <a:prstGeom prst="line">
            <a:avLst/>
          </a:prstGeom>
          <a:ln w="47625" cap="flat">
            <a:solidFill>
              <a:srgbClr val="37C9EF"/>
            </a:solidFill>
            <a:prstDash val="solid"/>
            <a:headEnd type="none" w="sm" len="sm"/>
            <a:tailEnd type="arrow" w="med" len="sm"/>
          </a:ln>
        </p:spPr>
      </p:sp>
      <p:sp>
        <p:nvSpPr>
          <p:cNvPr id="23" name="AutoShape 23"/>
          <p:cNvSpPr/>
          <p:nvPr/>
        </p:nvSpPr>
        <p:spPr>
          <a:xfrm>
            <a:off x="11160117" y="3647424"/>
            <a:ext cx="6250" cy="390897"/>
          </a:xfrm>
          <a:prstGeom prst="line">
            <a:avLst/>
          </a:prstGeom>
          <a:ln w="47625" cap="flat">
            <a:solidFill>
              <a:srgbClr val="1C88CF"/>
            </a:solidFill>
            <a:prstDash val="solid"/>
            <a:headEnd type="none" w="sm" len="sm"/>
            <a:tailEnd type="arrow" w="med" len="sm"/>
          </a:ln>
        </p:spPr>
      </p:sp>
      <p:sp>
        <p:nvSpPr>
          <p:cNvPr id="24" name="AutoShape 24"/>
          <p:cNvSpPr/>
          <p:nvPr/>
        </p:nvSpPr>
        <p:spPr>
          <a:xfrm flipH="1">
            <a:off x="3955644" y="2007679"/>
            <a:ext cx="0" cy="984228"/>
          </a:xfrm>
          <a:prstGeom prst="line">
            <a:avLst/>
          </a:prstGeom>
          <a:ln w="47625" cap="flat">
            <a:solidFill>
              <a:srgbClr val="3EDAD8"/>
            </a:solidFill>
            <a:prstDash val="solid"/>
            <a:headEnd type="arrow" w="med" len="sm"/>
            <a:tailEnd type="none" w="sm" len="sm"/>
          </a:ln>
        </p:spPr>
      </p:sp>
      <p:sp>
        <p:nvSpPr>
          <p:cNvPr id="25" name="AutoShape 25"/>
          <p:cNvSpPr/>
          <p:nvPr/>
        </p:nvSpPr>
        <p:spPr>
          <a:xfrm flipH="1">
            <a:off x="8848393" y="2237238"/>
            <a:ext cx="0" cy="770789"/>
          </a:xfrm>
          <a:prstGeom prst="line">
            <a:avLst/>
          </a:prstGeom>
          <a:ln w="47625" cap="flat">
            <a:solidFill>
              <a:srgbClr val="18AFD6"/>
            </a:solidFill>
            <a:prstDash val="solid"/>
            <a:headEnd type="arrow" w="med" len="sm"/>
            <a:tailEnd type="none" w="sm" len="sm"/>
          </a:ln>
        </p:spPr>
      </p:sp>
      <p:sp>
        <p:nvSpPr>
          <p:cNvPr id="26" name="Freeform 26"/>
          <p:cNvSpPr/>
          <p:nvPr/>
        </p:nvSpPr>
        <p:spPr>
          <a:xfrm>
            <a:off x="292135" y="1090130"/>
            <a:ext cx="2698736" cy="1621116"/>
          </a:xfrm>
          <a:custGeom>
            <a:avLst/>
            <a:gdLst/>
            <a:ahLst/>
            <a:cxnLst/>
            <a:rect l="l" t="t" r="r" b="b"/>
            <a:pathLst>
              <a:path w="4048104" h="2431674">
                <a:moveTo>
                  <a:pt x="0" y="0"/>
                </a:moveTo>
                <a:lnTo>
                  <a:pt x="4048104" y="0"/>
                </a:lnTo>
                <a:lnTo>
                  <a:pt x="4048104" y="2431674"/>
                </a:lnTo>
                <a:lnTo>
                  <a:pt x="0" y="2431674"/>
                </a:lnTo>
                <a:lnTo>
                  <a:pt x="0" y="0"/>
                </a:lnTo>
                <a:close/>
              </a:path>
            </a:pathLst>
          </a:custGeom>
          <a:blipFill>
            <a:blip r:embed="rId2"/>
            <a:stretch>
              <a:fillRect/>
            </a:stretch>
          </a:blipFill>
        </p:spPr>
      </p:sp>
      <p:sp>
        <p:nvSpPr>
          <p:cNvPr id="27" name="Freeform 27"/>
          <p:cNvSpPr/>
          <p:nvPr/>
        </p:nvSpPr>
        <p:spPr>
          <a:xfrm>
            <a:off x="7493077" y="3997495"/>
            <a:ext cx="2606359" cy="1618783"/>
          </a:xfrm>
          <a:custGeom>
            <a:avLst/>
            <a:gdLst/>
            <a:ahLst/>
            <a:cxnLst/>
            <a:rect l="l" t="t" r="r" b="b"/>
            <a:pathLst>
              <a:path w="3909538" h="2428174">
                <a:moveTo>
                  <a:pt x="0" y="0"/>
                </a:moveTo>
                <a:lnTo>
                  <a:pt x="3909538" y="0"/>
                </a:lnTo>
                <a:lnTo>
                  <a:pt x="3909538" y="2428174"/>
                </a:lnTo>
                <a:lnTo>
                  <a:pt x="0" y="2428174"/>
                </a:lnTo>
                <a:lnTo>
                  <a:pt x="0" y="0"/>
                </a:lnTo>
                <a:close/>
              </a:path>
            </a:pathLst>
          </a:custGeom>
          <a:blipFill>
            <a:blip r:embed="rId3"/>
            <a:stretch>
              <a:fillRect l="-191" t="-1298" r="-191"/>
            </a:stretch>
          </a:blipFill>
        </p:spPr>
      </p:sp>
      <p:sp>
        <p:nvSpPr>
          <p:cNvPr id="28" name="Freeform 28"/>
          <p:cNvSpPr/>
          <p:nvPr/>
        </p:nvSpPr>
        <p:spPr>
          <a:xfrm>
            <a:off x="2990871" y="4038320"/>
            <a:ext cx="2579078" cy="1618783"/>
          </a:xfrm>
          <a:custGeom>
            <a:avLst/>
            <a:gdLst/>
            <a:ahLst/>
            <a:cxnLst/>
            <a:rect l="l" t="t" r="r" b="b"/>
            <a:pathLst>
              <a:path w="3868617" h="2428174">
                <a:moveTo>
                  <a:pt x="0" y="0"/>
                </a:moveTo>
                <a:lnTo>
                  <a:pt x="3868617" y="0"/>
                </a:lnTo>
                <a:lnTo>
                  <a:pt x="3868617" y="2428174"/>
                </a:lnTo>
                <a:lnTo>
                  <a:pt x="0" y="2428174"/>
                </a:lnTo>
                <a:lnTo>
                  <a:pt x="0" y="0"/>
                </a:lnTo>
                <a:close/>
              </a:path>
            </a:pathLst>
          </a:custGeom>
          <a:blipFill>
            <a:blip r:embed="rId4"/>
            <a:stretch>
              <a:fillRect/>
            </a:stretch>
          </a:blipFill>
        </p:spPr>
      </p:sp>
      <p:sp>
        <p:nvSpPr>
          <p:cNvPr id="29" name="Freeform 29"/>
          <p:cNvSpPr/>
          <p:nvPr/>
        </p:nvSpPr>
        <p:spPr>
          <a:xfrm>
            <a:off x="5128860" y="998065"/>
            <a:ext cx="2583814" cy="1713181"/>
          </a:xfrm>
          <a:custGeom>
            <a:avLst/>
            <a:gdLst/>
            <a:ahLst/>
            <a:cxnLst/>
            <a:rect l="l" t="t" r="r" b="b"/>
            <a:pathLst>
              <a:path w="3875721" h="2569771">
                <a:moveTo>
                  <a:pt x="0" y="0"/>
                </a:moveTo>
                <a:lnTo>
                  <a:pt x="3875720" y="0"/>
                </a:lnTo>
                <a:lnTo>
                  <a:pt x="3875720" y="2569772"/>
                </a:lnTo>
                <a:lnTo>
                  <a:pt x="0" y="2569772"/>
                </a:lnTo>
                <a:lnTo>
                  <a:pt x="0" y="0"/>
                </a:lnTo>
                <a:close/>
              </a:path>
            </a:pathLst>
          </a:custGeom>
          <a:blipFill>
            <a:blip r:embed="rId5"/>
            <a:stretch>
              <a:fillRect/>
            </a:stretch>
          </a:blipFill>
        </p:spPr>
      </p:sp>
      <p:sp>
        <p:nvSpPr>
          <p:cNvPr id="30" name="Freeform 30"/>
          <p:cNvSpPr/>
          <p:nvPr/>
        </p:nvSpPr>
        <p:spPr>
          <a:xfrm>
            <a:off x="9667068" y="993375"/>
            <a:ext cx="2431635" cy="1692213"/>
          </a:xfrm>
          <a:custGeom>
            <a:avLst/>
            <a:gdLst/>
            <a:ahLst/>
            <a:cxnLst/>
            <a:rect l="l" t="t" r="r" b="b"/>
            <a:pathLst>
              <a:path w="3647453" h="2538319">
                <a:moveTo>
                  <a:pt x="0" y="0"/>
                </a:moveTo>
                <a:lnTo>
                  <a:pt x="3647453" y="0"/>
                </a:lnTo>
                <a:lnTo>
                  <a:pt x="3647453" y="2538319"/>
                </a:lnTo>
                <a:lnTo>
                  <a:pt x="0" y="2538319"/>
                </a:lnTo>
                <a:lnTo>
                  <a:pt x="0" y="0"/>
                </a:lnTo>
                <a:close/>
              </a:path>
            </a:pathLst>
          </a:custGeom>
          <a:blipFill>
            <a:blip r:embed="rId6"/>
            <a:stretch>
              <a:fillRect t="-4303" b="-4303"/>
            </a:stretch>
          </a:blipFill>
        </p:spPr>
      </p:sp>
      <p:sp>
        <p:nvSpPr>
          <p:cNvPr id="31" name="Freeform 31"/>
          <p:cNvSpPr/>
          <p:nvPr/>
        </p:nvSpPr>
        <p:spPr>
          <a:xfrm>
            <a:off x="10578806" y="4837337"/>
            <a:ext cx="1443759" cy="1788439"/>
          </a:xfrm>
          <a:custGeom>
            <a:avLst/>
            <a:gdLst/>
            <a:ahLst/>
            <a:cxnLst/>
            <a:rect l="l" t="t" r="r" b="b"/>
            <a:pathLst>
              <a:path w="2165638" h="2682659">
                <a:moveTo>
                  <a:pt x="0" y="0"/>
                </a:moveTo>
                <a:lnTo>
                  <a:pt x="2165638" y="0"/>
                </a:lnTo>
                <a:lnTo>
                  <a:pt x="2165638" y="2682660"/>
                </a:lnTo>
                <a:lnTo>
                  <a:pt x="0" y="268266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Freeform 32"/>
          <p:cNvSpPr/>
          <p:nvPr/>
        </p:nvSpPr>
        <p:spPr>
          <a:xfrm>
            <a:off x="7858723" y="150044"/>
            <a:ext cx="1572435" cy="1135012"/>
          </a:xfrm>
          <a:custGeom>
            <a:avLst/>
            <a:gdLst/>
            <a:ahLst/>
            <a:cxnLst/>
            <a:rect l="l" t="t" r="r" b="b"/>
            <a:pathLst>
              <a:path w="2358652" h="1702518">
                <a:moveTo>
                  <a:pt x="0" y="0"/>
                </a:moveTo>
                <a:lnTo>
                  <a:pt x="2358652" y="0"/>
                </a:lnTo>
                <a:lnTo>
                  <a:pt x="2358652" y="1702518"/>
                </a:lnTo>
                <a:lnTo>
                  <a:pt x="0" y="17025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3" name="Freeform 33"/>
          <p:cNvSpPr/>
          <p:nvPr/>
        </p:nvSpPr>
        <p:spPr>
          <a:xfrm>
            <a:off x="9431157" y="5657103"/>
            <a:ext cx="1109499" cy="1079737"/>
          </a:xfrm>
          <a:custGeom>
            <a:avLst/>
            <a:gdLst/>
            <a:ahLst/>
            <a:cxnLst/>
            <a:rect l="l" t="t" r="r" b="b"/>
            <a:pathLst>
              <a:path w="1664248" h="1619605">
                <a:moveTo>
                  <a:pt x="0" y="0"/>
                </a:moveTo>
                <a:lnTo>
                  <a:pt x="1664249" y="0"/>
                </a:lnTo>
                <a:lnTo>
                  <a:pt x="1664249" y="1619605"/>
                </a:lnTo>
                <a:lnTo>
                  <a:pt x="0" y="161960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TextBox 34"/>
          <p:cNvSpPr txBox="1"/>
          <p:nvPr/>
        </p:nvSpPr>
        <p:spPr>
          <a:xfrm>
            <a:off x="160917" y="4099916"/>
            <a:ext cx="2514183" cy="2513509"/>
          </a:xfrm>
          <a:prstGeom prst="rect">
            <a:avLst/>
          </a:prstGeom>
        </p:spPr>
        <p:txBody>
          <a:bodyPr lIns="0" tIns="0" rIns="0" bIns="0" rtlCol="0" anchor="t">
            <a:spAutoFit/>
          </a:bodyPr>
          <a:lstStyle/>
          <a:p>
            <a:pPr algn="ctr">
              <a:lnSpc>
                <a:spcPts val="2752"/>
              </a:lnSpc>
            </a:pPr>
            <a:r>
              <a:rPr lang="en-US" sz="1835" spc="27">
                <a:solidFill>
                  <a:srgbClr val="191919"/>
                </a:solidFill>
                <a:latin typeface="Paytone One"/>
                <a:ea typeface="Paytone One"/>
                <a:cs typeface="Paytone One"/>
                <a:sym typeface="Paytone One"/>
              </a:rPr>
              <a:t>Chủ tịch Hồ Chí Minh đọc bản “Tuyên ngôn Độc lập” khai sinh Nhà nước Việt Nam Dân chủ Cộng hòa (nay là nước CHXHCN Việt Nam)</a:t>
            </a:r>
          </a:p>
        </p:txBody>
      </p:sp>
      <p:sp>
        <p:nvSpPr>
          <p:cNvPr id="35" name="TextBox 35"/>
          <p:cNvSpPr txBox="1"/>
          <p:nvPr/>
        </p:nvSpPr>
        <p:spPr>
          <a:xfrm>
            <a:off x="5569949" y="3946696"/>
            <a:ext cx="1701635" cy="769441"/>
          </a:xfrm>
          <a:prstGeom prst="rect">
            <a:avLst/>
          </a:prstGeom>
        </p:spPr>
        <p:txBody>
          <a:bodyPr lIns="0" tIns="0" rIns="0" bIns="0" rtlCol="0" anchor="t">
            <a:spAutoFit/>
          </a:bodyPr>
          <a:lstStyle/>
          <a:p>
            <a:pPr algn="ctr">
              <a:lnSpc>
                <a:spcPts val="2999"/>
              </a:lnSpc>
            </a:pPr>
            <a:r>
              <a:rPr lang="en-US" sz="1999" spc="29">
                <a:solidFill>
                  <a:srgbClr val="191919"/>
                </a:solidFill>
                <a:latin typeface="Paytone One"/>
                <a:ea typeface="Paytone One"/>
                <a:cs typeface="Paytone One"/>
                <a:sym typeface="Paytone One"/>
              </a:rPr>
              <a:t>Kháng chiến chống Mỹ</a:t>
            </a:r>
          </a:p>
        </p:txBody>
      </p:sp>
      <p:sp>
        <p:nvSpPr>
          <p:cNvPr id="36" name="TextBox 36"/>
          <p:cNvSpPr txBox="1"/>
          <p:nvPr/>
        </p:nvSpPr>
        <p:spPr>
          <a:xfrm>
            <a:off x="10352555" y="3987520"/>
            <a:ext cx="1638385" cy="769441"/>
          </a:xfrm>
          <a:prstGeom prst="rect">
            <a:avLst/>
          </a:prstGeom>
        </p:spPr>
        <p:txBody>
          <a:bodyPr lIns="0" tIns="0" rIns="0" bIns="0" rtlCol="0" anchor="t">
            <a:spAutoFit/>
          </a:bodyPr>
          <a:lstStyle/>
          <a:p>
            <a:pPr algn="ctr">
              <a:lnSpc>
                <a:spcPts val="2999"/>
              </a:lnSpc>
            </a:pPr>
            <a:r>
              <a:rPr lang="en-US" sz="1999" spc="29">
                <a:solidFill>
                  <a:srgbClr val="191919"/>
                </a:solidFill>
                <a:latin typeface="Paytone One"/>
                <a:ea typeface="Paytone One"/>
                <a:cs typeface="Paytone One"/>
                <a:sym typeface="Paytone One"/>
              </a:rPr>
              <a:t>Thời kì đổi mới</a:t>
            </a:r>
          </a:p>
        </p:txBody>
      </p:sp>
      <p:sp>
        <p:nvSpPr>
          <p:cNvPr id="37" name="TextBox 37"/>
          <p:cNvSpPr txBox="1"/>
          <p:nvPr/>
        </p:nvSpPr>
        <p:spPr>
          <a:xfrm>
            <a:off x="3136451" y="909129"/>
            <a:ext cx="1638385" cy="769441"/>
          </a:xfrm>
          <a:prstGeom prst="rect">
            <a:avLst/>
          </a:prstGeom>
        </p:spPr>
        <p:txBody>
          <a:bodyPr lIns="0" tIns="0" rIns="0" bIns="0" rtlCol="0" anchor="t">
            <a:spAutoFit/>
          </a:bodyPr>
          <a:lstStyle/>
          <a:p>
            <a:pPr algn="ctr">
              <a:lnSpc>
                <a:spcPts val="2999"/>
              </a:lnSpc>
            </a:pPr>
            <a:r>
              <a:rPr lang="en-US" sz="1999" spc="29">
                <a:solidFill>
                  <a:srgbClr val="191919"/>
                </a:solidFill>
                <a:latin typeface="Paytone One"/>
                <a:ea typeface="Paytone One"/>
                <a:cs typeface="Paytone One"/>
                <a:sym typeface="Paytone One"/>
              </a:rPr>
              <a:t>Kháng chiến chống Pháp</a:t>
            </a:r>
          </a:p>
        </p:txBody>
      </p:sp>
      <p:sp>
        <p:nvSpPr>
          <p:cNvPr id="38" name="TextBox 38"/>
          <p:cNvSpPr txBox="1"/>
          <p:nvPr/>
        </p:nvSpPr>
        <p:spPr>
          <a:xfrm>
            <a:off x="8029200" y="1513338"/>
            <a:ext cx="1638385" cy="769441"/>
          </a:xfrm>
          <a:prstGeom prst="rect">
            <a:avLst/>
          </a:prstGeom>
        </p:spPr>
        <p:txBody>
          <a:bodyPr lIns="0" tIns="0" rIns="0" bIns="0" rtlCol="0" anchor="t">
            <a:spAutoFit/>
          </a:bodyPr>
          <a:lstStyle/>
          <a:p>
            <a:pPr algn="ctr">
              <a:lnSpc>
                <a:spcPts val="2999"/>
              </a:lnSpc>
            </a:pPr>
            <a:r>
              <a:rPr lang="en-US" sz="1999" spc="29">
                <a:solidFill>
                  <a:srgbClr val="191919"/>
                </a:solidFill>
                <a:latin typeface="Paytone One"/>
                <a:ea typeface="Paytone One"/>
                <a:cs typeface="Paytone One"/>
                <a:sym typeface="Paytone One"/>
              </a:rPr>
              <a:t>Thống nhất đất nước</a:t>
            </a:r>
          </a:p>
        </p:txBody>
      </p:sp>
      <p:sp>
        <p:nvSpPr>
          <p:cNvPr id="39" name="TextBox 39"/>
          <p:cNvSpPr txBox="1"/>
          <p:nvPr/>
        </p:nvSpPr>
        <p:spPr>
          <a:xfrm>
            <a:off x="2061849" y="222250"/>
            <a:ext cx="7816093" cy="500137"/>
          </a:xfrm>
          <a:prstGeom prst="rect">
            <a:avLst/>
          </a:prstGeom>
        </p:spPr>
        <p:txBody>
          <a:bodyPr lIns="0" tIns="0" rIns="0" bIns="0" rtlCol="0" anchor="t">
            <a:spAutoFit/>
          </a:bodyPr>
          <a:lstStyle/>
          <a:p>
            <a:pPr algn="ctr">
              <a:lnSpc>
                <a:spcPts val="3920"/>
              </a:lnSpc>
            </a:pPr>
            <a:r>
              <a:rPr lang="en-US" sz="3266" spc="97">
                <a:solidFill>
                  <a:srgbClr val="191919"/>
                </a:solidFill>
                <a:latin typeface="Paytone One"/>
                <a:ea typeface="Paytone One"/>
                <a:cs typeface="Paytone One"/>
                <a:sym typeface="Paytone One"/>
              </a:rPr>
              <a:t>VIỆT NAM</a:t>
            </a:r>
          </a:p>
        </p:txBody>
      </p:sp>
    </p:spTree>
    <p:extLst>
      <p:ext uri="{BB962C8B-B14F-4D97-AF65-F5344CB8AC3E}">
        <p14:creationId xmlns:p14="http://schemas.microsoft.com/office/powerpoint/2010/main" val="393323951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15422">
            <a:off x="-1414816" y="-7103"/>
            <a:ext cx="7404137" cy="5025558"/>
          </a:xfrm>
          <a:custGeom>
            <a:avLst/>
            <a:gdLst/>
            <a:ahLst/>
            <a:cxnLst/>
            <a:rect l="l" t="t" r="r" b="b"/>
            <a:pathLst>
              <a:path w="11106205" h="7538337">
                <a:moveTo>
                  <a:pt x="0" y="0"/>
                </a:moveTo>
                <a:lnTo>
                  <a:pt x="11106206" y="0"/>
                </a:lnTo>
                <a:lnTo>
                  <a:pt x="11106206" y="7538337"/>
                </a:lnTo>
                <a:lnTo>
                  <a:pt x="0" y="7538337"/>
                </a:lnTo>
                <a:lnTo>
                  <a:pt x="0" y="0"/>
                </a:lnTo>
                <a:close/>
              </a:path>
            </a:pathLst>
          </a:custGeom>
          <a:blipFill>
            <a:blip r:embed="rId2"/>
            <a:stretch>
              <a:fillRect/>
            </a:stretch>
          </a:blipFill>
        </p:spPr>
      </p:sp>
      <p:sp>
        <p:nvSpPr>
          <p:cNvPr id="3" name="Freeform 3"/>
          <p:cNvSpPr/>
          <p:nvPr/>
        </p:nvSpPr>
        <p:spPr>
          <a:xfrm rot="-922619">
            <a:off x="6677563" y="2876463"/>
            <a:ext cx="9951831" cy="4453444"/>
          </a:xfrm>
          <a:custGeom>
            <a:avLst/>
            <a:gdLst/>
            <a:ahLst/>
            <a:cxnLst/>
            <a:rect l="l" t="t" r="r" b="b"/>
            <a:pathLst>
              <a:path w="14927746" h="6680166">
                <a:moveTo>
                  <a:pt x="0" y="0"/>
                </a:moveTo>
                <a:lnTo>
                  <a:pt x="14927746" y="0"/>
                </a:lnTo>
                <a:lnTo>
                  <a:pt x="14927746" y="6680166"/>
                </a:lnTo>
                <a:lnTo>
                  <a:pt x="0" y="6680166"/>
                </a:lnTo>
                <a:lnTo>
                  <a:pt x="0" y="0"/>
                </a:lnTo>
                <a:close/>
              </a:path>
            </a:pathLst>
          </a:custGeom>
          <a:blipFill>
            <a:blip r:embed="rId3"/>
            <a:stretch>
              <a:fillRect/>
            </a:stretch>
          </a:blipFill>
        </p:spPr>
      </p:sp>
      <p:grpSp>
        <p:nvGrpSpPr>
          <p:cNvPr id="4" name="Group 4"/>
          <p:cNvGrpSpPr/>
          <p:nvPr/>
        </p:nvGrpSpPr>
        <p:grpSpPr>
          <a:xfrm rot="-339736">
            <a:off x="1656778" y="880585"/>
            <a:ext cx="8878446" cy="5096831"/>
            <a:chOff x="0" y="0"/>
            <a:chExt cx="3177514" cy="1824109"/>
          </a:xfrm>
        </p:grpSpPr>
        <p:sp>
          <p:nvSpPr>
            <p:cNvPr id="5" name="Freeform 5"/>
            <p:cNvSpPr/>
            <p:nvPr/>
          </p:nvSpPr>
          <p:spPr>
            <a:xfrm>
              <a:off x="0" y="0"/>
              <a:ext cx="3177513" cy="1824108"/>
            </a:xfrm>
            <a:custGeom>
              <a:avLst/>
              <a:gdLst/>
              <a:ahLst/>
              <a:cxnLst/>
              <a:rect l="l" t="t" r="r" b="b"/>
              <a:pathLst>
                <a:path w="3177513" h="1824108">
                  <a:moveTo>
                    <a:pt x="0" y="0"/>
                  </a:moveTo>
                  <a:lnTo>
                    <a:pt x="3177513" y="0"/>
                  </a:lnTo>
                  <a:lnTo>
                    <a:pt x="3177513" y="1824108"/>
                  </a:lnTo>
                  <a:lnTo>
                    <a:pt x="0" y="1824108"/>
                  </a:lnTo>
                  <a:close/>
                </a:path>
              </a:pathLst>
            </a:custGeom>
            <a:solidFill>
              <a:srgbClr val="FDFAF0">
                <a:alpha val="91765"/>
              </a:srgbClr>
            </a:solidFill>
          </p:spPr>
        </p:sp>
      </p:grpSp>
      <p:sp>
        <p:nvSpPr>
          <p:cNvPr id="6" name="TextBox 6"/>
          <p:cNvSpPr txBox="1"/>
          <p:nvPr/>
        </p:nvSpPr>
        <p:spPr>
          <a:xfrm>
            <a:off x="2044343" y="2530681"/>
            <a:ext cx="8103315" cy="2180084"/>
          </a:xfrm>
          <a:prstGeom prst="rect">
            <a:avLst/>
          </a:prstGeom>
        </p:spPr>
        <p:txBody>
          <a:bodyPr lIns="0" tIns="0" rIns="0" bIns="0" rtlCol="0" anchor="t">
            <a:spAutoFit/>
          </a:bodyPr>
          <a:lstStyle/>
          <a:p>
            <a:pPr algn="ctr">
              <a:lnSpc>
                <a:spcPts val="8460"/>
              </a:lnSpc>
            </a:pPr>
            <a:r>
              <a:rPr lang="en-US" sz="11589">
                <a:solidFill>
                  <a:srgbClr val="6D342C"/>
                </a:solidFill>
                <a:latin typeface="Moontime"/>
                <a:ea typeface="Moontime"/>
                <a:cs typeface="Moontime"/>
                <a:sym typeface="Moontime"/>
              </a:rPr>
              <a:t>Thank you for watching</a:t>
            </a:r>
          </a:p>
        </p:txBody>
      </p:sp>
    </p:spTree>
    <p:extLst>
      <p:ext uri="{BB962C8B-B14F-4D97-AF65-F5344CB8AC3E}">
        <p14:creationId xmlns:p14="http://schemas.microsoft.com/office/powerpoint/2010/main" val="3326011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239151"/>
            <a:ext cx="12192000" cy="95660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75760" y="117287"/>
            <a:ext cx="3840480" cy="1200329"/>
          </a:xfrm>
          <a:prstGeom prst="rect">
            <a:avLst/>
          </a:prstGeom>
          <a:noFill/>
        </p:spPr>
        <p:txBody>
          <a:bodyPr wrap="square" rtlCol="0">
            <a:spAutoFit/>
          </a:bodyPr>
          <a:lstStyle/>
          <a:p>
            <a:r>
              <a:rPr lang="en-US" sz="7200" dirty="0" smtClean="0"/>
              <a:t>LÀO</a:t>
            </a:r>
            <a:endParaRPr lang="en-US" sz="7200" dirty="0"/>
          </a:p>
        </p:txBody>
      </p:sp>
      <p:pic>
        <p:nvPicPr>
          <p:cNvPr id="1026" name="Picture 2" descr="Image result for Laos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435" y="221000"/>
            <a:ext cx="1459524" cy="97475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844062" y="1744394"/>
            <a:ext cx="4192172" cy="16599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44062" y="1997612"/>
            <a:ext cx="4276579" cy="954107"/>
          </a:xfrm>
          <a:prstGeom prst="rect">
            <a:avLst/>
          </a:prstGeom>
          <a:noFill/>
        </p:spPr>
        <p:txBody>
          <a:bodyPr wrap="square" rtlCol="0">
            <a:spAutoFit/>
          </a:bodyPr>
          <a:lstStyle/>
          <a:p>
            <a:pPr algn="ctr"/>
            <a:r>
              <a:rPr lang="en-US" sz="2800" b="1" dirty="0" err="1" smtClean="0">
                <a:solidFill>
                  <a:srgbClr val="FF0000"/>
                </a:solidFill>
              </a:rPr>
              <a:t>Năm</a:t>
            </a:r>
            <a:r>
              <a:rPr lang="en-US" sz="2800" b="1" dirty="0" smtClean="0">
                <a:solidFill>
                  <a:srgbClr val="FF0000"/>
                </a:solidFill>
              </a:rPr>
              <a:t> </a:t>
            </a:r>
            <a:r>
              <a:rPr lang="en-US" sz="2800" b="1" dirty="0" err="1" smtClean="0">
                <a:solidFill>
                  <a:srgbClr val="FF0000"/>
                </a:solidFill>
              </a:rPr>
              <a:t>Giành</a:t>
            </a:r>
            <a:r>
              <a:rPr lang="en-US" sz="2800" b="1" dirty="0" smtClean="0">
                <a:solidFill>
                  <a:srgbClr val="FF0000"/>
                </a:solidFill>
              </a:rPr>
              <a:t> </a:t>
            </a:r>
            <a:r>
              <a:rPr lang="en-US" sz="2800" b="1" dirty="0" err="1" smtClean="0">
                <a:solidFill>
                  <a:srgbClr val="FF0000"/>
                </a:solidFill>
              </a:rPr>
              <a:t>Độc</a:t>
            </a:r>
            <a:r>
              <a:rPr lang="en-US" sz="2800" b="1" dirty="0" smtClean="0">
                <a:solidFill>
                  <a:srgbClr val="FF0000"/>
                </a:solidFill>
              </a:rPr>
              <a:t> </a:t>
            </a:r>
            <a:r>
              <a:rPr lang="en-US" sz="2800" b="1" dirty="0" err="1" smtClean="0">
                <a:solidFill>
                  <a:srgbClr val="FF0000"/>
                </a:solidFill>
              </a:rPr>
              <a:t>Lập</a:t>
            </a:r>
            <a:r>
              <a:rPr lang="en-US" sz="2800" b="1" dirty="0" smtClean="0">
                <a:solidFill>
                  <a:srgbClr val="FF0000"/>
                </a:solidFill>
              </a:rPr>
              <a:t>:</a:t>
            </a:r>
          </a:p>
          <a:p>
            <a:pPr algn="ctr"/>
            <a:r>
              <a:rPr lang="en-US" sz="2800" dirty="0" err="1" smtClean="0"/>
              <a:t>Ngày</a:t>
            </a:r>
            <a:r>
              <a:rPr lang="en-US" sz="2800" dirty="0" smtClean="0"/>
              <a:t> 2 </a:t>
            </a:r>
            <a:r>
              <a:rPr lang="en-US" sz="2800" dirty="0" err="1" smtClean="0"/>
              <a:t>tháng</a:t>
            </a:r>
            <a:r>
              <a:rPr lang="en-US" sz="2800" dirty="0" smtClean="0"/>
              <a:t> 12 </a:t>
            </a:r>
            <a:r>
              <a:rPr lang="en-US" sz="2800" dirty="0" err="1" smtClean="0"/>
              <a:t>năm</a:t>
            </a:r>
            <a:r>
              <a:rPr lang="en-US" sz="2800" dirty="0" smtClean="0"/>
              <a:t> 1975</a:t>
            </a:r>
            <a:endParaRPr lang="en-US" sz="2800" dirty="0"/>
          </a:p>
        </p:txBody>
      </p:sp>
      <p:sp>
        <p:nvSpPr>
          <p:cNvPr id="8" name="Right Arrow 7"/>
          <p:cNvSpPr/>
          <p:nvPr/>
        </p:nvSpPr>
        <p:spPr>
          <a:xfrm>
            <a:off x="5373858" y="2166425"/>
            <a:ext cx="1041010" cy="815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583679" y="1744394"/>
            <a:ext cx="5148776" cy="274620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52492" y="1871003"/>
            <a:ext cx="4754880" cy="2492990"/>
          </a:xfrm>
          <a:prstGeom prst="rect">
            <a:avLst/>
          </a:prstGeom>
          <a:noFill/>
        </p:spPr>
        <p:txBody>
          <a:bodyPr wrap="square" rtlCol="0">
            <a:spAutoFit/>
          </a:bodyPr>
          <a:lstStyle/>
          <a:p>
            <a:r>
              <a:rPr lang="en-US" sz="2400" dirty="0"/>
              <a:t> </a:t>
            </a:r>
            <a:r>
              <a:rPr lang="en-US" sz="2400" dirty="0" smtClean="0"/>
              <a:t>   </a:t>
            </a:r>
            <a:r>
              <a:rPr lang="vi-VN" sz="2600" dirty="0" smtClean="0"/>
              <a:t>Lào xây dựng chủ nghĩa xã hội qua cải cách kinh tế, tập trung vào nông nghiệp và công nghiệp, đồng thời mở rộng quan hệ với các nước xã hội chủ nghĩa.</a:t>
            </a:r>
            <a:endParaRPr lang="en-US" sz="2600" dirty="0"/>
          </a:p>
        </p:txBody>
      </p:sp>
      <p:grpSp>
        <p:nvGrpSpPr>
          <p:cNvPr id="16" name="Group 15"/>
          <p:cNvGrpSpPr/>
          <p:nvPr/>
        </p:nvGrpSpPr>
        <p:grpSpPr>
          <a:xfrm>
            <a:off x="1041007" y="3944458"/>
            <a:ext cx="4332851" cy="2681425"/>
            <a:chOff x="1041007" y="3944458"/>
            <a:chExt cx="4079633" cy="2681425"/>
          </a:xfrm>
          <a:solidFill>
            <a:schemeClr val="accent2">
              <a:lumMod val="20000"/>
              <a:lumOff val="80000"/>
            </a:schemeClr>
          </a:solidFill>
        </p:grpSpPr>
        <p:sp>
          <p:nvSpPr>
            <p:cNvPr id="13" name="Rounded Rectangle 12"/>
            <p:cNvSpPr/>
            <p:nvPr/>
          </p:nvSpPr>
          <p:spPr>
            <a:xfrm>
              <a:off x="1041007" y="3944458"/>
              <a:ext cx="2968285" cy="998807"/>
            </a:xfrm>
            <a:prstGeom prst="roundRect">
              <a:avLst/>
            </a:pr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41007" y="4490602"/>
              <a:ext cx="4079633" cy="2135281"/>
            </a:xfrm>
            <a:prstGeom prst="roundRect">
              <a:avLst/>
            </a:pr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041006" y="3944458"/>
            <a:ext cx="3601331" cy="523220"/>
          </a:xfrm>
          <a:prstGeom prst="rect">
            <a:avLst/>
          </a:prstGeom>
          <a:noFill/>
        </p:spPr>
        <p:txBody>
          <a:bodyPr wrap="square" rtlCol="0">
            <a:spAutoFit/>
          </a:bodyPr>
          <a:lstStyle/>
          <a:p>
            <a:r>
              <a:rPr lang="en-US" sz="2800" b="1" dirty="0" err="1" smtClean="0">
                <a:solidFill>
                  <a:srgbClr val="FF0000"/>
                </a:solidFill>
              </a:rPr>
              <a:t>Quá</a:t>
            </a:r>
            <a:r>
              <a:rPr lang="en-US" sz="2800" b="1" dirty="0" smtClean="0">
                <a:solidFill>
                  <a:srgbClr val="FF0000"/>
                </a:solidFill>
              </a:rPr>
              <a:t> </a:t>
            </a:r>
            <a:r>
              <a:rPr lang="en-US" sz="2800" b="1" dirty="0" err="1" smtClean="0">
                <a:solidFill>
                  <a:srgbClr val="FF0000"/>
                </a:solidFill>
              </a:rPr>
              <a:t>Trình</a:t>
            </a:r>
            <a:r>
              <a:rPr lang="en-US" sz="2800" b="1" dirty="0" smtClean="0">
                <a:solidFill>
                  <a:srgbClr val="FF0000"/>
                </a:solidFill>
              </a:rPr>
              <a:t> </a:t>
            </a:r>
            <a:r>
              <a:rPr lang="en-US" sz="2800" b="1" dirty="0" err="1" smtClean="0">
                <a:solidFill>
                  <a:srgbClr val="FF0000"/>
                </a:solidFill>
              </a:rPr>
              <a:t>Xây</a:t>
            </a:r>
            <a:r>
              <a:rPr lang="en-US" sz="2800" b="1" dirty="0" smtClean="0">
                <a:solidFill>
                  <a:srgbClr val="FF0000"/>
                </a:solidFill>
              </a:rPr>
              <a:t> </a:t>
            </a:r>
            <a:r>
              <a:rPr lang="en-US" sz="2800" b="1" dirty="0" err="1" smtClean="0">
                <a:solidFill>
                  <a:srgbClr val="FF0000"/>
                </a:solidFill>
              </a:rPr>
              <a:t>Dựng</a:t>
            </a:r>
            <a:r>
              <a:rPr lang="en-US" sz="2800" b="1" dirty="0" smtClean="0">
                <a:solidFill>
                  <a:srgbClr val="FF0000"/>
                </a:solidFill>
              </a:rPr>
              <a:t>: </a:t>
            </a:r>
            <a:endParaRPr lang="en-US" sz="2800" b="1" dirty="0">
              <a:solidFill>
                <a:srgbClr val="FF0000"/>
              </a:solidFill>
            </a:endParaRPr>
          </a:p>
        </p:txBody>
      </p:sp>
      <p:sp>
        <p:nvSpPr>
          <p:cNvPr id="18" name="TextBox 17"/>
          <p:cNvSpPr txBox="1"/>
          <p:nvPr/>
        </p:nvSpPr>
        <p:spPr>
          <a:xfrm>
            <a:off x="1083210" y="4861400"/>
            <a:ext cx="4248443" cy="1384995"/>
          </a:xfrm>
          <a:prstGeom prst="rect">
            <a:avLst/>
          </a:prstGeom>
          <a:noFill/>
        </p:spPr>
        <p:txBody>
          <a:bodyPr wrap="square" rtlCol="0">
            <a:spAutoFit/>
          </a:bodyPr>
          <a:lstStyle/>
          <a:p>
            <a:r>
              <a:rPr lang="en-US" sz="2800" dirty="0" err="1" smtClean="0"/>
              <a:t>Phát</a:t>
            </a:r>
            <a:r>
              <a:rPr lang="en-US" sz="2800" dirty="0" smtClean="0"/>
              <a:t> </a:t>
            </a:r>
            <a:r>
              <a:rPr lang="en-US" sz="2800" dirty="0" err="1" smtClean="0"/>
              <a:t>triển</a:t>
            </a:r>
            <a:r>
              <a:rPr lang="en-US" sz="2800" dirty="0" smtClean="0"/>
              <a:t> </a:t>
            </a:r>
            <a:r>
              <a:rPr lang="en-US" sz="2800" dirty="0" err="1" smtClean="0"/>
              <a:t>kinh</a:t>
            </a:r>
            <a:r>
              <a:rPr lang="en-US" sz="2800" dirty="0" smtClean="0"/>
              <a:t> </a:t>
            </a:r>
            <a:r>
              <a:rPr lang="en-US" sz="2800" dirty="0" err="1" smtClean="0"/>
              <a:t>tế</a:t>
            </a:r>
            <a:r>
              <a:rPr lang="en-US" sz="2800" dirty="0" smtClean="0"/>
              <a:t>, </a:t>
            </a:r>
            <a:r>
              <a:rPr lang="en-US" sz="2800" dirty="0" err="1" smtClean="0"/>
              <a:t>nâng</a:t>
            </a:r>
            <a:r>
              <a:rPr lang="en-US" sz="2800" dirty="0" smtClean="0"/>
              <a:t> </a:t>
            </a:r>
            <a:r>
              <a:rPr lang="en-US" sz="2800" dirty="0" err="1" smtClean="0"/>
              <a:t>cao</a:t>
            </a:r>
            <a:r>
              <a:rPr lang="en-US" sz="2800" dirty="0" smtClean="0"/>
              <a:t> </a:t>
            </a:r>
            <a:r>
              <a:rPr lang="en-US" sz="2800" dirty="0" err="1" smtClean="0"/>
              <a:t>đời</a:t>
            </a:r>
            <a:r>
              <a:rPr lang="en-US" sz="2800" dirty="0" smtClean="0"/>
              <a:t> </a:t>
            </a:r>
            <a:r>
              <a:rPr lang="en-US" sz="2800" dirty="0" err="1" smtClean="0"/>
              <a:t>sống</a:t>
            </a:r>
            <a:r>
              <a:rPr lang="en-US" sz="2800" dirty="0" smtClean="0"/>
              <a:t>, </a:t>
            </a:r>
            <a:r>
              <a:rPr lang="en-US" sz="2800" dirty="0" err="1" smtClean="0"/>
              <a:t>củng</a:t>
            </a:r>
            <a:r>
              <a:rPr lang="en-US" sz="2800" dirty="0" smtClean="0"/>
              <a:t> </a:t>
            </a:r>
            <a:r>
              <a:rPr lang="en-US" sz="2800" dirty="0" err="1" smtClean="0"/>
              <a:t>cố</a:t>
            </a:r>
            <a:r>
              <a:rPr lang="en-US" sz="2800" dirty="0" smtClean="0"/>
              <a:t> </a:t>
            </a:r>
            <a:r>
              <a:rPr lang="en-US" sz="2800" dirty="0" err="1" smtClean="0"/>
              <a:t>Đảng</a:t>
            </a:r>
            <a:r>
              <a:rPr lang="en-US" sz="2800" dirty="0" smtClean="0"/>
              <a:t> </a:t>
            </a:r>
            <a:r>
              <a:rPr lang="en-US" sz="2800" dirty="0" err="1" smtClean="0"/>
              <a:t>và</a:t>
            </a:r>
            <a:r>
              <a:rPr lang="en-US" sz="2800" dirty="0" smtClean="0"/>
              <a:t> </a:t>
            </a:r>
            <a:r>
              <a:rPr lang="en-US" sz="2800" dirty="0" err="1" smtClean="0"/>
              <a:t>hệ</a:t>
            </a:r>
            <a:r>
              <a:rPr lang="en-US" sz="2800" dirty="0" smtClean="0"/>
              <a:t> </a:t>
            </a:r>
            <a:r>
              <a:rPr lang="en-US" sz="2800" dirty="0" err="1" smtClean="0"/>
              <a:t>thống</a:t>
            </a:r>
            <a:r>
              <a:rPr lang="en-US" sz="2800" dirty="0" smtClean="0"/>
              <a:t> </a:t>
            </a:r>
            <a:r>
              <a:rPr lang="en-US" sz="2800" dirty="0" err="1" smtClean="0"/>
              <a:t>chính</a:t>
            </a:r>
            <a:r>
              <a:rPr lang="en-US" sz="2800" dirty="0" smtClean="0"/>
              <a:t> </a:t>
            </a:r>
            <a:r>
              <a:rPr lang="en-US" sz="2800" dirty="0" err="1" smtClean="0"/>
              <a:t>trị</a:t>
            </a:r>
            <a:r>
              <a:rPr lang="en-US" sz="2800" dirty="0" smtClean="0"/>
              <a:t>.</a:t>
            </a:r>
            <a:endParaRPr lang="en-US" sz="2800" dirty="0"/>
          </a:p>
        </p:txBody>
      </p:sp>
      <p:cxnSp>
        <p:nvCxnSpPr>
          <p:cNvPr id="20" name="Straight Arrow Connector 19"/>
          <p:cNvCxnSpPr>
            <a:stCxn id="9" idx="1"/>
          </p:cNvCxnSpPr>
          <p:nvPr/>
        </p:nvCxnSpPr>
        <p:spPr>
          <a:xfrm flipH="1">
            <a:off x="4193530" y="3117498"/>
            <a:ext cx="2390149" cy="82696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367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239151"/>
            <a:ext cx="12192000" cy="95660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74123" y="106111"/>
            <a:ext cx="3840480" cy="1200329"/>
          </a:xfrm>
          <a:prstGeom prst="rect">
            <a:avLst/>
          </a:prstGeom>
          <a:noFill/>
        </p:spPr>
        <p:txBody>
          <a:bodyPr wrap="square" rtlCol="0">
            <a:spAutoFit/>
          </a:bodyPr>
          <a:lstStyle/>
          <a:p>
            <a:r>
              <a:rPr lang="en-US" sz="7200" dirty="0" smtClean="0"/>
              <a:t>CUBA</a:t>
            </a:r>
            <a:endParaRPr lang="en-US" sz="7200" dirty="0"/>
          </a:p>
        </p:txBody>
      </p:sp>
      <p:sp>
        <p:nvSpPr>
          <p:cNvPr id="6" name="Rounded Rectangle 5"/>
          <p:cNvSpPr/>
          <p:nvPr/>
        </p:nvSpPr>
        <p:spPr>
          <a:xfrm>
            <a:off x="844062" y="1744394"/>
            <a:ext cx="4192172" cy="165998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44062" y="1997612"/>
            <a:ext cx="4276579" cy="954107"/>
          </a:xfrm>
          <a:prstGeom prst="rect">
            <a:avLst/>
          </a:prstGeom>
          <a:noFill/>
        </p:spPr>
        <p:txBody>
          <a:bodyPr wrap="square" rtlCol="0">
            <a:spAutoFit/>
          </a:bodyPr>
          <a:lstStyle/>
          <a:p>
            <a:pPr algn="ctr"/>
            <a:r>
              <a:rPr lang="en-US" sz="2800" b="1" dirty="0" err="1" smtClean="0">
                <a:solidFill>
                  <a:srgbClr val="FF0000"/>
                </a:solidFill>
              </a:rPr>
              <a:t>Năm</a:t>
            </a:r>
            <a:r>
              <a:rPr lang="en-US" sz="2800" b="1" dirty="0" smtClean="0">
                <a:solidFill>
                  <a:srgbClr val="FF0000"/>
                </a:solidFill>
              </a:rPr>
              <a:t> </a:t>
            </a:r>
            <a:r>
              <a:rPr lang="en-US" sz="2800" b="1" dirty="0" err="1" smtClean="0">
                <a:solidFill>
                  <a:srgbClr val="FF0000"/>
                </a:solidFill>
              </a:rPr>
              <a:t>Giành</a:t>
            </a:r>
            <a:r>
              <a:rPr lang="en-US" sz="2800" b="1" dirty="0" smtClean="0">
                <a:solidFill>
                  <a:srgbClr val="FF0000"/>
                </a:solidFill>
              </a:rPr>
              <a:t> </a:t>
            </a:r>
            <a:r>
              <a:rPr lang="en-US" sz="2800" b="1" dirty="0" err="1" smtClean="0">
                <a:solidFill>
                  <a:srgbClr val="FF0000"/>
                </a:solidFill>
              </a:rPr>
              <a:t>Độc</a:t>
            </a:r>
            <a:r>
              <a:rPr lang="en-US" sz="2800" b="1" dirty="0" smtClean="0">
                <a:solidFill>
                  <a:srgbClr val="FF0000"/>
                </a:solidFill>
              </a:rPr>
              <a:t> </a:t>
            </a:r>
            <a:r>
              <a:rPr lang="en-US" sz="2800" b="1" dirty="0" err="1" smtClean="0">
                <a:solidFill>
                  <a:srgbClr val="FF0000"/>
                </a:solidFill>
              </a:rPr>
              <a:t>Lập</a:t>
            </a:r>
            <a:r>
              <a:rPr lang="en-US" sz="2800" b="1" dirty="0" smtClean="0">
                <a:solidFill>
                  <a:srgbClr val="FF0000"/>
                </a:solidFill>
              </a:rPr>
              <a:t>:</a:t>
            </a:r>
          </a:p>
          <a:p>
            <a:pPr algn="ctr"/>
            <a:r>
              <a:rPr lang="en-US" sz="2800" dirty="0" err="1" smtClean="0"/>
              <a:t>Ngày</a:t>
            </a:r>
            <a:r>
              <a:rPr lang="en-US" sz="2800" dirty="0" smtClean="0"/>
              <a:t> 1 </a:t>
            </a:r>
            <a:r>
              <a:rPr lang="en-US" sz="2800" dirty="0" err="1" smtClean="0"/>
              <a:t>tháng</a:t>
            </a:r>
            <a:r>
              <a:rPr lang="en-US" sz="2800" dirty="0" smtClean="0"/>
              <a:t> 1 </a:t>
            </a:r>
            <a:r>
              <a:rPr lang="en-US" sz="2800" dirty="0" err="1" smtClean="0"/>
              <a:t>năm</a:t>
            </a:r>
            <a:r>
              <a:rPr lang="en-US" sz="2800" dirty="0" smtClean="0"/>
              <a:t> 1959.</a:t>
            </a:r>
            <a:endParaRPr lang="en-US" sz="2800" b="1" dirty="0" smtClean="0">
              <a:solidFill>
                <a:srgbClr val="FF0000"/>
              </a:solidFill>
            </a:endParaRPr>
          </a:p>
        </p:txBody>
      </p:sp>
      <p:sp>
        <p:nvSpPr>
          <p:cNvPr id="8" name="Right Arrow 7"/>
          <p:cNvSpPr/>
          <p:nvPr/>
        </p:nvSpPr>
        <p:spPr>
          <a:xfrm>
            <a:off x="5373858" y="2166425"/>
            <a:ext cx="1041010" cy="815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583678" y="1759391"/>
            <a:ext cx="5303521" cy="26994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68085" y="1766205"/>
            <a:ext cx="5219114" cy="954107"/>
          </a:xfrm>
          <a:prstGeom prst="rect">
            <a:avLst/>
          </a:prstGeom>
          <a:noFill/>
        </p:spPr>
        <p:txBody>
          <a:bodyPr wrap="square" rtlCol="0">
            <a:spAutoFit/>
          </a:bodyPr>
          <a:lstStyle/>
          <a:p>
            <a:r>
              <a:rPr lang="en-US" sz="2400" dirty="0"/>
              <a:t> </a:t>
            </a:r>
            <a:r>
              <a:rPr lang="en-US" sz="2400" dirty="0" smtClean="0"/>
              <a:t>   </a:t>
            </a:r>
            <a:r>
              <a:rPr lang="vi-VN" sz="2800" dirty="0" smtClean="0"/>
              <a:t>Cuba thiết lập chế độ xã hội chủ nghĩa đầu tiên ở châu Mỹ</a:t>
            </a:r>
            <a:r>
              <a:rPr lang="en-US" sz="2800" dirty="0" smtClean="0"/>
              <a:t>.</a:t>
            </a:r>
            <a:r>
              <a:rPr lang="vi-VN" sz="2800" dirty="0" smtClean="0"/>
              <a:t> </a:t>
            </a:r>
            <a:r>
              <a:rPr lang="en-US" sz="2800" dirty="0"/>
              <a:t> </a:t>
            </a:r>
            <a:r>
              <a:rPr lang="en-US" sz="2800" dirty="0" smtClean="0"/>
              <a:t>                       </a:t>
            </a:r>
            <a:endParaRPr lang="en-US" sz="2800" dirty="0"/>
          </a:p>
        </p:txBody>
      </p:sp>
      <p:grpSp>
        <p:nvGrpSpPr>
          <p:cNvPr id="16" name="Group 15"/>
          <p:cNvGrpSpPr/>
          <p:nvPr/>
        </p:nvGrpSpPr>
        <p:grpSpPr>
          <a:xfrm>
            <a:off x="1041007" y="3944458"/>
            <a:ext cx="4332851" cy="2681425"/>
            <a:chOff x="1041007" y="3944458"/>
            <a:chExt cx="4079633" cy="2681425"/>
          </a:xfrm>
          <a:solidFill>
            <a:schemeClr val="accent2">
              <a:lumMod val="20000"/>
              <a:lumOff val="80000"/>
            </a:schemeClr>
          </a:solidFill>
        </p:grpSpPr>
        <p:sp>
          <p:nvSpPr>
            <p:cNvPr id="13" name="Rounded Rectangle 12"/>
            <p:cNvSpPr/>
            <p:nvPr/>
          </p:nvSpPr>
          <p:spPr>
            <a:xfrm>
              <a:off x="1041007" y="3944458"/>
              <a:ext cx="2968285" cy="998807"/>
            </a:xfrm>
            <a:prstGeom prst="roundRect">
              <a:avLst/>
            </a:pr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41007" y="4490602"/>
              <a:ext cx="4079633" cy="2135281"/>
            </a:xfrm>
            <a:prstGeom prst="roundRect">
              <a:avLst/>
            </a:prstGeom>
            <a:gr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041006" y="3944458"/>
            <a:ext cx="3601331" cy="523220"/>
          </a:xfrm>
          <a:prstGeom prst="rect">
            <a:avLst/>
          </a:prstGeom>
          <a:noFill/>
        </p:spPr>
        <p:txBody>
          <a:bodyPr wrap="square" rtlCol="0">
            <a:spAutoFit/>
          </a:bodyPr>
          <a:lstStyle/>
          <a:p>
            <a:r>
              <a:rPr lang="en-US" sz="2800" b="1" dirty="0" err="1" smtClean="0">
                <a:solidFill>
                  <a:srgbClr val="FF0000"/>
                </a:solidFill>
              </a:rPr>
              <a:t>Quá</a:t>
            </a:r>
            <a:r>
              <a:rPr lang="en-US" sz="2800" b="1" dirty="0" smtClean="0">
                <a:solidFill>
                  <a:srgbClr val="FF0000"/>
                </a:solidFill>
              </a:rPr>
              <a:t> </a:t>
            </a:r>
            <a:r>
              <a:rPr lang="en-US" sz="2800" b="1" dirty="0" err="1" smtClean="0">
                <a:solidFill>
                  <a:srgbClr val="FF0000"/>
                </a:solidFill>
              </a:rPr>
              <a:t>Trình</a:t>
            </a:r>
            <a:r>
              <a:rPr lang="en-US" sz="2800" b="1" dirty="0" smtClean="0">
                <a:solidFill>
                  <a:srgbClr val="FF0000"/>
                </a:solidFill>
              </a:rPr>
              <a:t> </a:t>
            </a:r>
            <a:r>
              <a:rPr lang="en-US" sz="2800" b="1" dirty="0" err="1" smtClean="0">
                <a:solidFill>
                  <a:srgbClr val="FF0000"/>
                </a:solidFill>
              </a:rPr>
              <a:t>Xây</a:t>
            </a:r>
            <a:r>
              <a:rPr lang="en-US" sz="2800" b="1" dirty="0" smtClean="0">
                <a:solidFill>
                  <a:srgbClr val="FF0000"/>
                </a:solidFill>
              </a:rPr>
              <a:t> </a:t>
            </a:r>
            <a:r>
              <a:rPr lang="en-US" sz="2800" b="1" dirty="0" err="1" smtClean="0">
                <a:solidFill>
                  <a:srgbClr val="FF0000"/>
                </a:solidFill>
              </a:rPr>
              <a:t>Dựng</a:t>
            </a:r>
            <a:r>
              <a:rPr lang="en-US" sz="2800" b="1" dirty="0" smtClean="0">
                <a:solidFill>
                  <a:srgbClr val="FF0000"/>
                </a:solidFill>
              </a:rPr>
              <a:t>: </a:t>
            </a:r>
            <a:endParaRPr lang="en-US" sz="2800" b="1" dirty="0">
              <a:solidFill>
                <a:srgbClr val="FF0000"/>
              </a:solidFill>
            </a:endParaRPr>
          </a:p>
        </p:txBody>
      </p:sp>
      <p:sp>
        <p:nvSpPr>
          <p:cNvPr id="18" name="TextBox 17"/>
          <p:cNvSpPr txBox="1"/>
          <p:nvPr/>
        </p:nvSpPr>
        <p:spPr>
          <a:xfrm>
            <a:off x="1083210" y="4635634"/>
            <a:ext cx="4248443" cy="1815882"/>
          </a:xfrm>
          <a:prstGeom prst="rect">
            <a:avLst/>
          </a:prstGeom>
          <a:noFill/>
        </p:spPr>
        <p:txBody>
          <a:bodyPr wrap="square" rtlCol="0">
            <a:spAutoFit/>
          </a:bodyPr>
          <a:lstStyle/>
          <a:p>
            <a:r>
              <a:rPr lang="en-US" sz="2800" dirty="0" err="1" smtClean="0"/>
              <a:t>Quốc</a:t>
            </a:r>
            <a:r>
              <a:rPr lang="en-US" sz="2800" dirty="0" smtClean="0"/>
              <a:t> </a:t>
            </a:r>
            <a:r>
              <a:rPr lang="en-US" sz="2800" dirty="0" err="1" smtClean="0"/>
              <a:t>hữu</a:t>
            </a:r>
            <a:r>
              <a:rPr lang="en-US" sz="2800" dirty="0" smtClean="0"/>
              <a:t> </a:t>
            </a:r>
            <a:r>
              <a:rPr lang="en-US" sz="2800" dirty="0" err="1" smtClean="0"/>
              <a:t>hóa</a:t>
            </a:r>
            <a:r>
              <a:rPr lang="en-US" sz="2800" dirty="0" smtClean="0"/>
              <a:t>, </a:t>
            </a:r>
            <a:r>
              <a:rPr lang="en-US" sz="2800" dirty="0" err="1" smtClean="0"/>
              <a:t>phát</a:t>
            </a:r>
            <a:r>
              <a:rPr lang="en-US" sz="2800" dirty="0" smtClean="0"/>
              <a:t> </a:t>
            </a:r>
            <a:r>
              <a:rPr lang="en-US" sz="2800" dirty="0" err="1" smtClean="0"/>
              <a:t>triển</a:t>
            </a:r>
            <a:r>
              <a:rPr lang="en-US" sz="2800" dirty="0" smtClean="0"/>
              <a:t> y </a:t>
            </a:r>
            <a:r>
              <a:rPr lang="en-US" sz="2800" dirty="0" err="1" smtClean="0"/>
              <a:t>tế</a:t>
            </a:r>
            <a:r>
              <a:rPr lang="en-US" sz="2800" dirty="0" smtClean="0"/>
              <a:t> - </a:t>
            </a:r>
            <a:r>
              <a:rPr lang="en-US" sz="2800" dirty="0" err="1" smtClean="0"/>
              <a:t>giáo</a:t>
            </a:r>
            <a:r>
              <a:rPr lang="en-US" sz="2800" dirty="0" smtClean="0"/>
              <a:t> </a:t>
            </a:r>
            <a:r>
              <a:rPr lang="en-US" sz="2800" dirty="0" err="1" smtClean="0"/>
              <a:t>dục</a:t>
            </a:r>
            <a:r>
              <a:rPr lang="en-US" sz="2800" dirty="0" smtClean="0"/>
              <a:t> </a:t>
            </a:r>
            <a:r>
              <a:rPr lang="en-US" sz="2800" dirty="0" err="1" smtClean="0"/>
              <a:t>miễn</a:t>
            </a:r>
            <a:r>
              <a:rPr lang="en-US" sz="2800" dirty="0" smtClean="0"/>
              <a:t> </a:t>
            </a:r>
            <a:r>
              <a:rPr lang="en-US" sz="2800" dirty="0" err="1" smtClean="0"/>
              <a:t>phí</a:t>
            </a:r>
            <a:r>
              <a:rPr lang="en-US" sz="2800" dirty="0" smtClean="0"/>
              <a:t>, </a:t>
            </a:r>
            <a:r>
              <a:rPr lang="en-US" sz="2800" dirty="0" err="1" smtClean="0"/>
              <a:t>đối</a:t>
            </a:r>
            <a:r>
              <a:rPr lang="en-US" sz="2800" dirty="0" smtClean="0"/>
              <a:t> </a:t>
            </a:r>
            <a:r>
              <a:rPr lang="en-US" sz="2800" dirty="0" err="1" smtClean="0"/>
              <a:t>phó</a:t>
            </a:r>
            <a:r>
              <a:rPr lang="en-US" sz="2800" dirty="0" smtClean="0"/>
              <a:t> </a:t>
            </a:r>
            <a:r>
              <a:rPr lang="en-US" sz="2800" dirty="0" err="1" smtClean="0"/>
              <a:t>cấm</a:t>
            </a:r>
            <a:r>
              <a:rPr lang="en-US" sz="2800" dirty="0" smtClean="0"/>
              <a:t> </a:t>
            </a:r>
            <a:r>
              <a:rPr lang="en-US" sz="2800" dirty="0" err="1" smtClean="0"/>
              <a:t>vận</a:t>
            </a:r>
            <a:r>
              <a:rPr lang="en-US" sz="2800" dirty="0" smtClean="0"/>
              <a:t>, </a:t>
            </a:r>
            <a:r>
              <a:rPr lang="en-US" sz="2800" dirty="0" err="1" smtClean="0"/>
              <a:t>giữ</a:t>
            </a:r>
            <a:r>
              <a:rPr lang="en-US" sz="2800" dirty="0" smtClean="0"/>
              <a:t> </a:t>
            </a:r>
            <a:r>
              <a:rPr lang="en-US" sz="2800" dirty="0" err="1" smtClean="0"/>
              <a:t>vững</a:t>
            </a:r>
            <a:r>
              <a:rPr lang="en-US" sz="2800" dirty="0" smtClean="0"/>
              <a:t> </a:t>
            </a:r>
            <a:r>
              <a:rPr lang="en-US" sz="2800" dirty="0" err="1" smtClean="0"/>
              <a:t>mục</a:t>
            </a:r>
            <a:r>
              <a:rPr lang="en-US" sz="2800" dirty="0" smtClean="0"/>
              <a:t> </a:t>
            </a:r>
            <a:r>
              <a:rPr lang="en-US" sz="2800" dirty="0" err="1" smtClean="0"/>
              <a:t>tiêu</a:t>
            </a:r>
            <a:r>
              <a:rPr lang="en-US" sz="2800" dirty="0" smtClean="0"/>
              <a:t> </a:t>
            </a:r>
            <a:r>
              <a:rPr lang="en-US" sz="2800" dirty="0" err="1" smtClean="0"/>
              <a:t>xã</a:t>
            </a:r>
            <a:r>
              <a:rPr lang="en-US" sz="2800" dirty="0" smtClean="0"/>
              <a:t> </a:t>
            </a:r>
            <a:r>
              <a:rPr lang="en-US" sz="2800" dirty="0" err="1" smtClean="0"/>
              <a:t>hội</a:t>
            </a:r>
            <a:r>
              <a:rPr lang="en-US" sz="2800" dirty="0" smtClean="0"/>
              <a:t> </a:t>
            </a:r>
            <a:r>
              <a:rPr lang="en-US" sz="2800" dirty="0" err="1" smtClean="0"/>
              <a:t>chủ</a:t>
            </a:r>
            <a:r>
              <a:rPr lang="en-US" sz="2800" dirty="0" smtClean="0"/>
              <a:t> </a:t>
            </a:r>
            <a:r>
              <a:rPr lang="en-US" sz="2800" dirty="0" err="1" smtClean="0"/>
              <a:t>nghĩa</a:t>
            </a:r>
            <a:r>
              <a:rPr lang="en-US" sz="2800" dirty="0" smtClean="0"/>
              <a:t>..</a:t>
            </a:r>
            <a:endParaRPr lang="en-US" sz="2800" dirty="0"/>
          </a:p>
        </p:txBody>
      </p:sp>
      <p:pic>
        <p:nvPicPr>
          <p:cNvPr id="2050" name="Picture 2" descr="Image result for Cuba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679" y="227040"/>
            <a:ext cx="1651929" cy="949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68085" y="2681644"/>
            <a:ext cx="4979963" cy="1815882"/>
          </a:xfrm>
          <a:prstGeom prst="rect">
            <a:avLst/>
          </a:prstGeom>
          <a:noFill/>
        </p:spPr>
        <p:txBody>
          <a:bodyPr wrap="square" rtlCol="0">
            <a:spAutoFit/>
          </a:bodyPr>
          <a:lstStyle/>
          <a:p>
            <a:r>
              <a:rPr lang="en-US" sz="2800" dirty="0" smtClean="0"/>
              <a:t>   Q</a:t>
            </a:r>
            <a:r>
              <a:rPr lang="vi-VN" sz="2800" dirty="0"/>
              <a:t>uốc hữu hóa kinh tế, cải cách giáo dục và y tế, và duy trì liên minh với các nước xã hội chủ nghĩa.</a:t>
            </a:r>
            <a:endParaRPr lang="en-US" sz="2800" dirty="0"/>
          </a:p>
        </p:txBody>
      </p:sp>
      <p:cxnSp>
        <p:nvCxnSpPr>
          <p:cNvPr id="19" name="Straight Arrow Connector 18"/>
          <p:cNvCxnSpPr>
            <a:stCxn id="9" idx="1"/>
          </p:cNvCxnSpPr>
          <p:nvPr/>
        </p:nvCxnSpPr>
        <p:spPr>
          <a:xfrm flipH="1">
            <a:off x="4193530" y="3109125"/>
            <a:ext cx="2390148" cy="835333"/>
          </a:xfrm>
          <a:prstGeom prst="straightConnector1">
            <a:avLst/>
          </a:prstGeom>
          <a:ln w="25400" cmpd="sn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1132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3"/>
            <a:ext cx="6584953" cy="913199"/>
          </a:xfrm>
          <a:prstGeom prst="rect">
            <a:avLst/>
          </a:prstGeom>
          <a:noFill/>
        </p:spPr>
        <p:txBody>
          <a:bodyPr wrap="square" rtlCol="0">
            <a:spAutoFit/>
          </a:bodyPr>
          <a:lstStyle/>
          <a:p>
            <a:pPr defTabSz="1219261">
              <a:defRPr/>
            </a:pPr>
            <a:r>
              <a:rPr lang="en-US" sz="5334"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3005664"/>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3283345"/>
            <a:ext cx="3092449" cy="3497579"/>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1252" y="5531453"/>
            <a:ext cx="812800" cy="812800"/>
          </a:xfrm>
          <a:prstGeom prst="rect">
            <a:avLst/>
          </a:prstGeom>
        </p:spPr>
      </p:pic>
      <p:pic>
        <p:nvPicPr>
          <p:cNvPr id="11" name="Picture 10" descr="C:\Users\ADMIN\Desktop\Tai nguyen thiet ke tro choi\Angry birds epic birds\1505573783630 (2).png">
            <a:hlinkClick r:id="" action="ppaction://noaction"/>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31124" y="2116162"/>
            <a:ext cx="1536257" cy="934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20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3" action="ppaction://hlinksldjump"/>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566354" y="5541153"/>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2" descr="C:\Users\ADMIN\Desktop\2.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7671602" y="5285988"/>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7958083" y="3370145"/>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5651317" y="2708569"/>
            <a:ext cx="1552980"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5" descr="C:\Users\ADMIN\Desktop\5.pn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924106" y="3054166"/>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13883" y="-130427"/>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33942" y="-15274"/>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10090915" y="5240996"/>
            <a:ext cx="3447284" cy="3040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9984762" y="4989139"/>
            <a:ext cx="3769191" cy="332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68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xit" presetSubtype="0" fill="hold" nodeType="withEffect">
                                  <p:stCondLst>
                                    <p:cond delay="500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xit" presetSubtype="0" fill="hold" nodeType="withEffect">
                                  <p:stCondLst>
                                    <p:cond delay="5000"/>
                                  </p:stCondLst>
                                  <p:childTnLst>
                                    <p:set>
                                      <p:cBhvr>
                                        <p:cTn id="18" dur="1" fill="hold">
                                          <p:stCondLst>
                                            <p:cond delay="0"/>
                                          </p:stCondLst>
                                        </p:cTn>
                                        <p:tgtEl>
                                          <p:spTgt spid="31"/>
                                        </p:tgtEl>
                                        <p:attrNameLst>
                                          <p:attrName>style.visibility</p:attrName>
                                        </p:attrNameLst>
                                      </p:cBhvr>
                                      <p:to>
                                        <p:strVal val="hidden"/>
                                      </p:to>
                                    </p:set>
                                  </p:childTnLst>
                                </p:cTn>
                              </p:par>
                              <p:par>
                                <p:cTn id="19" presetID="1" presetClass="exit" presetSubtype="0" fill="hold" nodeType="withEffect">
                                  <p:stCondLst>
                                    <p:cond delay="500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5"/>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993" y="1244600"/>
            <a:ext cx="13430012" cy="60341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29163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Tai nguyen thiet ke tro choi\Bảng gỗ\Picture1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3476" y="2593826"/>
            <a:ext cx="8457324" cy="37676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61">
              <a:lnSpc>
                <a:spcPct val="150000"/>
              </a:lnSpc>
              <a:defRPr/>
            </a:pPr>
            <a:r>
              <a:rPr lang="pt-BR" sz="3200" b="1" dirty="0" smtClean="0">
                <a:solidFill>
                  <a:prstClr val="black"/>
                </a:solidFill>
                <a:latin typeface="Cambria" panose="02040503050406030204" pitchFamily="18" charset="0"/>
                <a:ea typeface="Cambria" panose="02040503050406030204" pitchFamily="18" charset="0"/>
              </a:rPr>
              <a:t>Câu 1</a:t>
            </a:r>
            <a:r>
              <a:rPr lang="pt-BR" sz="3200" dirty="0" smtClean="0">
                <a:solidFill>
                  <a:prstClr val="black"/>
                </a:solidFill>
                <a:latin typeface="Cambria" panose="02040503050406030204" pitchFamily="18" charset="0"/>
                <a:ea typeface="Cambria" panose="020405030504060302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đỡ</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endParaRPr lang="pt-BR"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219261">
              <a:lnSpc>
                <a:spcPct val="150000"/>
              </a:lnSpc>
              <a:defRPr/>
            </a:pPr>
            <a:r>
              <a:rPr lang="en-US" sz="3200" b="1" dirty="0" smtClean="0">
                <a:latin typeface="Times New Roman" panose="02020603050405020304" pitchFamily="18" charset="0"/>
                <a:cs typeface="Times New Roman" panose="02020603050405020304" pitchFamily="18" charset="0"/>
              </a:rPr>
              <a:t>	A. </a:t>
            </a: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a:t>
            </a:r>
            <a:r>
              <a:rPr lang="pt-BR"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pt-BR"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lang="pt-BR"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a:t>
            </a:r>
            <a:endParaRPr lang="pt-BR"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219261">
              <a:lnSpc>
                <a:spcPct val="150000"/>
              </a:lnSpc>
              <a:defRPr/>
            </a:pPr>
            <a:r>
              <a:rPr lang="en-US" sz="3200" b="1" dirty="0" smtClean="0">
                <a:latin typeface="Times New Roman" panose="02020603050405020304" pitchFamily="18" charset="0"/>
                <a:cs typeface="Times New Roman" panose="02020603050405020304" pitchFamily="18" charset="0"/>
              </a:rPr>
              <a:t>	C. </a:t>
            </a:r>
            <a:r>
              <a:rPr lang="en-US" sz="3200" dirty="0" err="1" smtClean="0">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a:t>
            </a:r>
            <a:r>
              <a:rPr lang="pt-BR"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pt-BR"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D</a:t>
            </a:r>
            <a:r>
              <a:rPr lang="pt-BR"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a:t>
            </a:r>
            <a:endParaRPr lang="pt-BR"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p:cNvSpPr/>
          <p:nvPr/>
        </p:nvSpPr>
        <p:spPr>
          <a:xfrm>
            <a:off x="4165600" y="420025"/>
            <a:ext cx="4470400" cy="1601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61">
              <a:lnSpc>
                <a:spcPct val="120000"/>
              </a:lnSpc>
              <a:defRPr/>
            </a:pPr>
            <a:r>
              <a:rPr lang="en-US" sz="3734" b="1" dirty="0">
                <a:solidFill>
                  <a:srgbClr val="FF0000"/>
                </a:solidFill>
                <a:latin typeface="Cambria" panose="02040503050406030204" pitchFamily="18" charset="0"/>
                <a:ea typeface="Cambria" panose="02040503050406030204" pitchFamily="18" charset="0"/>
              </a:rPr>
              <a:t>A</a:t>
            </a:r>
            <a:r>
              <a:rPr lang="en-US" sz="3734" b="1" dirty="0" smtClean="0">
                <a:solidFill>
                  <a:srgbClr val="FF0000"/>
                </a:solidFill>
                <a:latin typeface="Cambria" panose="02040503050406030204" pitchFamily="18" charset="0"/>
                <a:ea typeface="Cambria" panose="02040503050406030204" pitchFamily="18" charset="0"/>
              </a:rPr>
              <a:t>. </a:t>
            </a:r>
            <a:r>
              <a:rPr lang="en-US" sz="3734" b="1" dirty="0" err="1" smtClean="0">
                <a:solidFill>
                  <a:srgbClr val="FF0000"/>
                </a:solidFill>
                <a:latin typeface="Cambria" panose="02040503050406030204" pitchFamily="18" charset="0"/>
                <a:ea typeface="Cambria" panose="02040503050406030204" pitchFamily="18" charset="0"/>
              </a:rPr>
              <a:t>Liên</a:t>
            </a:r>
            <a:r>
              <a:rPr lang="en-US" sz="3734" b="1" dirty="0" smtClean="0">
                <a:solidFill>
                  <a:srgbClr val="FF0000"/>
                </a:solidFill>
                <a:latin typeface="Cambria" panose="02040503050406030204" pitchFamily="18" charset="0"/>
                <a:ea typeface="Cambria" panose="02040503050406030204" pitchFamily="18" charset="0"/>
              </a:rPr>
              <a:t> </a:t>
            </a:r>
            <a:r>
              <a:rPr lang="en-US" sz="3734" b="1" dirty="0" err="1" smtClean="0">
                <a:solidFill>
                  <a:srgbClr val="FF0000"/>
                </a:solidFill>
                <a:latin typeface="Cambria" panose="02040503050406030204" pitchFamily="18" charset="0"/>
                <a:ea typeface="Cambria" panose="02040503050406030204" pitchFamily="18" charset="0"/>
              </a:rPr>
              <a:t>Xô</a:t>
            </a:r>
            <a:r>
              <a:rPr lang="en-US" sz="3734" b="1" dirty="0" smtClean="0">
                <a:solidFill>
                  <a:srgbClr val="FF0000"/>
                </a:solidFill>
                <a:latin typeface="Cambria" panose="02040503050406030204" pitchFamily="18" charset="0"/>
                <a:ea typeface="Cambria" panose="02040503050406030204" pitchFamily="18" charset="0"/>
              </a:rPr>
              <a:t> </a:t>
            </a:r>
            <a:endParaRPr lang="en-US" sz="3734"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80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11"/>
        <p:cNvGrpSpPr/>
        <p:nvPr/>
      </p:nvGrpSpPr>
      <p:grpSpPr>
        <a:xfrm>
          <a:off x="0" y="0"/>
          <a:ext cx="0" cy="0"/>
          <a:chOff x="0" y="0"/>
          <a:chExt cx="0" cy="0"/>
        </a:xfrm>
      </p:grpSpPr>
      <p:sp>
        <p:nvSpPr>
          <p:cNvPr id="53" name="Google Shape;1468;p30">
            <a:extLst>
              <a:ext uri="{FF2B5EF4-FFF2-40B4-BE49-F238E27FC236}">
                <a16:creationId xmlns:a16="http://schemas.microsoft.com/office/drawing/2014/main" id="{5024D596-B437-8E20-FC7E-CC4A04169AC7}"/>
              </a:ext>
            </a:extLst>
          </p:cNvPr>
          <p:cNvSpPr txBox="1">
            <a:spLocks/>
          </p:cNvSpPr>
          <p:nvPr/>
        </p:nvSpPr>
        <p:spPr>
          <a:xfrm>
            <a:off x="1249693" y="342266"/>
            <a:ext cx="9786169" cy="968167"/>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6600" b="1" dirty="0" smtClean="0">
                <a:solidFill>
                  <a:srgbClr val="7F694C"/>
                </a:solidFill>
                <a:latin typeface="Arial Rounded MT Bold" panose="020F0704030504030204" pitchFamily="34" charset="0"/>
              </a:rPr>
              <a:t>KHỞI ĐỘNG</a:t>
            </a:r>
            <a:endParaRPr lang="en-US" sz="6600" b="1" dirty="0">
              <a:solidFill>
                <a:srgbClr val="7F694C"/>
              </a:solidFill>
              <a:latin typeface="Arial Rounded MT Bold" panose="020F07040305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156" y="1215840"/>
            <a:ext cx="4602816" cy="4761637"/>
          </a:xfrm>
          <a:prstGeom prst="rect">
            <a:avLst/>
          </a:prstGeom>
        </p:spPr>
      </p:pic>
      <p:sp>
        <p:nvSpPr>
          <p:cNvPr id="156" name="Hình chữ nhật: Góc Tròn 2">
            <a:extLst>
              <a:ext uri="{FF2B5EF4-FFF2-40B4-BE49-F238E27FC236}">
                <a16:creationId xmlns:a16="http://schemas.microsoft.com/office/drawing/2014/main" id="{FB5E2A44-15A2-4F31-A380-705E94E1F089}"/>
              </a:ext>
            </a:extLst>
          </p:cNvPr>
          <p:cNvSpPr/>
          <p:nvPr/>
        </p:nvSpPr>
        <p:spPr>
          <a:xfrm>
            <a:off x="315310" y="1419012"/>
            <a:ext cx="6632028" cy="466647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 </a:t>
            </a:r>
            <a:endParaRPr lang="vi-VN" sz="3600" b="1" dirty="0">
              <a:solidFill>
                <a:schemeClr val="tx1"/>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97" y="1633098"/>
            <a:ext cx="1485319" cy="1485319"/>
          </a:xfrm>
          <a:prstGeom prst="rect">
            <a:avLst/>
          </a:prstGeom>
        </p:spPr>
      </p:pic>
      <p:sp>
        <p:nvSpPr>
          <p:cNvPr id="157" name="TextBox 156">
            <a:extLst>
              <a:ext uri="{FF2B5EF4-FFF2-40B4-BE49-F238E27FC236}">
                <a16:creationId xmlns:a16="http://schemas.microsoft.com/office/drawing/2014/main" id="{48F599AB-BB91-1283-910C-5AF03ED147AD}"/>
              </a:ext>
            </a:extLst>
          </p:cNvPr>
          <p:cNvSpPr txBox="1"/>
          <p:nvPr/>
        </p:nvSpPr>
        <p:spPr>
          <a:xfrm>
            <a:off x="1376855" y="1756103"/>
            <a:ext cx="5570483" cy="1845826"/>
          </a:xfrm>
          <a:prstGeom prst="rect">
            <a:avLst/>
          </a:prstGeom>
          <a:noFill/>
        </p:spPr>
        <p:txBody>
          <a:bodyPr wrap="square">
            <a:spAutoFit/>
          </a:bodyPr>
          <a:lstStyle/>
          <a:p>
            <a:pPr algn="just">
              <a:lnSpc>
                <a:spcPct val="120000"/>
              </a:lnSpc>
            </a:pPr>
            <a:r>
              <a:rPr lang="vi-VN" sz="2800" dirty="0"/>
              <a:t>+ Phi-</a:t>
            </a:r>
            <a:r>
              <a:rPr lang="en-US" sz="2800" dirty="0"/>
              <a:t>đ</a:t>
            </a:r>
            <a:r>
              <a:rPr lang="vi-VN" sz="2800" dirty="0"/>
              <a:t>en Ca-xtơ-rô (1926-2016) là nhà cách mạng và chính trị gia người </a:t>
            </a:r>
            <a:r>
              <a:rPr lang="vi-VN" sz="2800" dirty="0" smtClean="0"/>
              <a:t>Cu-ba</a:t>
            </a:r>
            <a:r>
              <a:rPr lang="en-US" sz="2800" dirty="0" smtClean="0"/>
              <a:t>. </a:t>
            </a:r>
          </a:p>
          <a:p>
            <a:pPr algn="just">
              <a:lnSpc>
                <a:spcPct val="150000"/>
              </a:lnSpc>
            </a:pPr>
            <a:endParaRPr lang="en-US" sz="1000" b="1" dirty="0">
              <a:latin typeface="Arial" panose="020B0604020202020204" pitchFamily="34" charset="0"/>
              <a:ea typeface="Times New Roman" panose="02020603050405020304" pitchFamily="18" charset="0"/>
              <a:cs typeface="Arial" panose="020B0604020202020204" pitchFamily="34" charset="0"/>
            </a:endParaRPr>
          </a:p>
        </p:txBody>
      </p:sp>
      <p:sp>
        <p:nvSpPr>
          <p:cNvPr id="159" name="TextBox 158">
            <a:extLst>
              <a:ext uri="{FF2B5EF4-FFF2-40B4-BE49-F238E27FC236}">
                <a16:creationId xmlns:a16="http://schemas.microsoft.com/office/drawing/2014/main" id="{48F599AB-BB91-1283-910C-5AF03ED147AD}"/>
              </a:ext>
            </a:extLst>
          </p:cNvPr>
          <p:cNvSpPr txBox="1"/>
          <p:nvPr/>
        </p:nvSpPr>
        <p:spPr>
          <a:xfrm>
            <a:off x="581248" y="3226996"/>
            <a:ext cx="6471908" cy="2845074"/>
          </a:xfrm>
          <a:prstGeom prst="rect">
            <a:avLst/>
          </a:prstGeom>
          <a:noFill/>
        </p:spPr>
        <p:txBody>
          <a:bodyPr wrap="square">
            <a:spAutoFit/>
          </a:bodyPr>
          <a:lstStyle/>
          <a:p>
            <a:pPr algn="just">
              <a:lnSpc>
                <a:spcPct val="130000"/>
              </a:lnSpc>
            </a:pPr>
            <a:r>
              <a:rPr lang="vi-VN" sz="2800" dirty="0" smtClean="0"/>
              <a:t>+ Ngày 1/1/1959, dưới sự lãnh đạo của Phi-đen Ca-xtơ-rô, cách mạng Cu-ba thành công</a:t>
            </a:r>
            <a:r>
              <a:rPr lang="en-US" sz="2800" dirty="0" smtClean="0"/>
              <a:t>.</a:t>
            </a:r>
            <a:r>
              <a:rPr lang="vi-VN" sz="2800" dirty="0" smtClean="0"/>
              <a:t> </a:t>
            </a:r>
            <a:endParaRPr lang="en-US" sz="2800" dirty="0" smtClean="0"/>
          </a:p>
          <a:p>
            <a:pPr algn="just">
              <a:lnSpc>
                <a:spcPct val="130000"/>
              </a:lnSpc>
            </a:pPr>
            <a:r>
              <a:rPr lang="en-US" sz="2800" dirty="0"/>
              <a:t> </a:t>
            </a:r>
            <a:r>
              <a:rPr lang="en-US" sz="2800" dirty="0" smtClean="0"/>
              <a:t>     </a:t>
            </a:r>
            <a:r>
              <a:rPr lang="vi-VN" sz="2800" dirty="0" smtClean="0"/>
              <a:t>Đây là sự kiện quan trọng đánh dấu sự phát triển của chủ nghĩa xã hội. </a:t>
            </a:r>
            <a:endParaRPr lang="en-US" sz="2800" dirty="0" smtClean="0"/>
          </a:p>
        </p:txBody>
      </p:sp>
      <p:sp>
        <p:nvSpPr>
          <p:cNvPr id="158" name="Arrow: Right 3"/>
          <p:cNvSpPr/>
          <p:nvPr/>
        </p:nvSpPr>
        <p:spPr>
          <a:xfrm>
            <a:off x="380668" y="4966895"/>
            <a:ext cx="673791" cy="504865"/>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모서리가 둥근 직사각형 18"/>
          <p:cNvSpPr/>
          <p:nvPr/>
        </p:nvSpPr>
        <p:spPr>
          <a:xfrm>
            <a:off x="7027434" y="6062131"/>
            <a:ext cx="4628538" cy="586553"/>
          </a:xfrm>
          <a:prstGeom prst="roundRect">
            <a:avLst>
              <a:gd name="adj" fmla="val 5360"/>
            </a:avLst>
          </a:prstGeom>
          <a:solidFill>
            <a:schemeClr val="bg1"/>
          </a:solidFill>
          <a:ln w="12700">
            <a:solidFill>
              <a:schemeClr val="accent4">
                <a:lumMod val="20000"/>
                <a:lumOff val="80000"/>
              </a:schemeClr>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ko-KR" alt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161" name="모서리가 둥근 직사각형 22"/>
          <p:cNvSpPr/>
          <p:nvPr/>
        </p:nvSpPr>
        <p:spPr>
          <a:xfrm>
            <a:off x="5938345" y="5948731"/>
            <a:ext cx="6272987" cy="1179540"/>
          </a:xfrm>
          <a:prstGeom prst="roundRect">
            <a:avLst>
              <a:gd name="adj" fmla="val 16667"/>
            </a:avLst>
          </a:prstGeom>
        </p:spPr>
        <p:txBody>
          <a:bodyPr anchor="ctr"/>
          <a:lstStyle>
            <a:lvl1pPr eaLnBrk="0" hangingPunct="0">
              <a:defRPr kumimoji="1">
                <a:solidFill>
                  <a:schemeClr val="tx1"/>
                </a:solidFill>
                <a:latin typeface="Gulim" pitchFamily="34" charset="-127"/>
                <a:ea typeface="Gulim" pitchFamily="34" charset="-127"/>
              </a:defRPr>
            </a:lvl1pPr>
            <a:lvl2pPr marL="742950" indent="-285750" eaLnBrk="0" hangingPunct="0">
              <a:defRPr kumimoji="1">
                <a:solidFill>
                  <a:schemeClr val="tx1"/>
                </a:solidFill>
                <a:latin typeface="Gulim" pitchFamily="34" charset="-127"/>
                <a:ea typeface="Gulim" pitchFamily="34" charset="-127"/>
              </a:defRPr>
            </a:lvl2pPr>
            <a:lvl3pPr marL="1143000" indent="-228600" eaLnBrk="0" hangingPunct="0">
              <a:defRPr kumimoji="1">
                <a:solidFill>
                  <a:schemeClr val="tx1"/>
                </a:solidFill>
                <a:latin typeface="Gulim" pitchFamily="34" charset="-127"/>
                <a:ea typeface="Gulim" pitchFamily="34" charset="-127"/>
              </a:defRPr>
            </a:lvl3pPr>
            <a:lvl4pPr marL="1600200" indent="-228600" eaLnBrk="0" hangingPunct="0">
              <a:defRPr kumimoji="1">
                <a:solidFill>
                  <a:schemeClr val="tx1"/>
                </a:solidFill>
                <a:latin typeface="Gulim" pitchFamily="34" charset="-127"/>
                <a:ea typeface="Gulim" pitchFamily="34" charset="-127"/>
              </a:defRPr>
            </a:lvl4pPr>
            <a:lvl5pPr marL="2057400" indent="-228600" eaLnBrk="0" hangingPunct="0">
              <a:defRPr kumimoji="1">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kumimoji="1">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kumimoji="1">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kumimoji="1">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kumimoji="1">
                <a:solidFill>
                  <a:schemeClr val="tx1"/>
                </a:solidFill>
                <a:latin typeface="Gulim" pitchFamily="34" charset="-127"/>
                <a:ea typeface="Gulim" pitchFamily="34" charset="-127"/>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ko-KR" altLang="en-US" sz="1800" b="0" i="0" u="none" strike="noStrike" kern="0" cap="none" spc="0" normalizeH="0" baseline="0" noProof="0" smtClean="0">
              <a:ln>
                <a:noFill/>
              </a:ln>
              <a:solidFill>
                <a:prstClr val="white"/>
              </a:solidFill>
              <a:effectLst/>
              <a:uLnTx/>
              <a:uFillTx/>
              <a:latin typeface="Calibri" panose="020F0502020204030204" pitchFamily="34" charset="0"/>
              <a:ea typeface="+mn-ea"/>
              <a:cs typeface="+mn-ea"/>
              <a:sym typeface="Arial" panose="020B0604020202020204" pitchFamily="34" charset="0"/>
            </a:endParaRPr>
          </a:p>
        </p:txBody>
      </p:sp>
      <p:sp>
        <p:nvSpPr>
          <p:cNvPr id="162" name="TextBox 13"/>
          <p:cNvSpPr txBox="1"/>
          <p:nvPr/>
        </p:nvSpPr>
        <p:spPr>
          <a:xfrm>
            <a:off x="7759151" y="6056182"/>
            <a:ext cx="3320039" cy="492443"/>
          </a:xfrm>
          <a:prstGeom prst="rect">
            <a:avLst/>
          </a:prstGeom>
          <a:noFill/>
          <a:ln w="9525">
            <a:noFill/>
          </a:ln>
        </p:spPr>
        <p:txBody>
          <a:bodyPr wrap="square" lIns="0" tIns="0" rIns="0" bIns="0" anchor="t">
            <a:spAutoFit/>
          </a:bodyPr>
          <a:lstStyle>
            <a:defPPr>
              <a:defRPr lang="zh-CN"/>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Calibri" panose="020F0502020204030204" pitchFamily="34" charset="0"/>
                <a:ea typeface="SimSun" panose="02010600030101010101" pitchFamily="2" charset="-122"/>
                <a:cs typeface="+mn-cs"/>
              </a:defRPr>
            </a:lvl9pPr>
          </a:lstStyle>
          <a:p>
            <a:pPr algn="ctr" defTabSz="1216025">
              <a:spcBef>
                <a:spcPct val="20000"/>
              </a:spcBef>
            </a:pPr>
            <a:r>
              <a:rPr lang="vi-VN" sz="3200" b="1" dirty="0"/>
              <a:t>Phi-đen Ca-xtơ-rô</a:t>
            </a:r>
            <a:endParaRPr lang="en-US" altLang="zh-CN" sz="3200" b="1"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097200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anim calcmode="lin" valueType="num">
                                      <p:cBhvr>
                                        <p:cTn id="8" dur="1000" fill="hold"/>
                                        <p:tgtEl>
                                          <p:spTgt spid="156"/>
                                        </p:tgtEl>
                                        <p:attrNameLst>
                                          <p:attrName>ppt_x</p:attrName>
                                        </p:attrNameLst>
                                      </p:cBhvr>
                                      <p:tavLst>
                                        <p:tav tm="0">
                                          <p:val>
                                            <p:strVal val="#ppt_x"/>
                                          </p:val>
                                        </p:tav>
                                        <p:tav tm="100000">
                                          <p:val>
                                            <p:strVal val="#ppt_x"/>
                                          </p:val>
                                        </p:tav>
                                      </p:tavLst>
                                    </p:anim>
                                    <p:anim calcmode="lin" valueType="num">
                                      <p:cBhvr>
                                        <p:cTn id="9" dur="900" decel="100000" fill="hold"/>
                                        <p:tgtEl>
                                          <p:spTgt spid="1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fade">
                                      <p:cBhvr>
                                        <p:cTn id="19" dur="1000"/>
                                        <p:tgtEl>
                                          <p:spTgt spid="157"/>
                                        </p:tgtEl>
                                      </p:cBhvr>
                                    </p:animEffect>
                                    <p:anim calcmode="lin" valueType="num">
                                      <p:cBhvr>
                                        <p:cTn id="20" dur="1000" fill="hold"/>
                                        <p:tgtEl>
                                          <p:spTgt spid="157"/>
                                        </p:tgtEl>
                                        <p:attrNameLst>
                                          <p:attrName>ppt_x</p:attrName>
                                        </p:attrNameLst>
                                      </p:cBhvr>
                                      <p:tavLst>
                                        <p:tav tm="0">
                                          <p:val>
                                            <p:strVal val="#ppt_x"/>
                                          </p:val>
                                        </p:tav>
                                        <p:tav tm="100000">
                                          <p:val>
                                            <p:strVal val="#ppt_x"/>
                                          </p:val>
                                        </p:tav>
                                      </p:tavLst>
                                    </p:anim>
                                    <p:anim calcmode="lin" valueType="num">
                                      <p:cBhvr>
                                        <p:cTn id="21" dur="900" decel="100000" fill="hold"/>
                                        <p:tgtEl>
                                          <p:spTgt spid="15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7"/>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59"/>
                                        </p:tgtEl>
                                        <p:attrNameLst>
                                          <p:attrName>style.visibility</p:attrName>
                                        </p:attrNameLst>
                                      </p:cBhvr>
                                      <p:to>
                                        <p:strVal val="visible"/>
                                      </p:to>
                                    </p:set>
                                    <p:animEffect transition="in" filter="fade">
                                      <p:cBhvr>
                                        <p:cTn id="25" dur="1000"/>
                                        <p:tgtEl>
                                          <p:spTgt spid="159"/>
                                        </p:tgtEl>
                                      </p:cBhvr>
                                    </p:animEffect>
                                    <p:anim calcmode="lin" valueType="num">
                                      <p:cBhvr>
                                        <p:cTn id="26" dur="1000" fill="hold"/>
                                        <p:tgtEl>
                                          <p:spTgt spid="159"/>
                                        </p:tgtEl>
                                        <p:attrNameLst>
                                          <p:attrName>ppt_x</p:attrName>
                                        </p:attrNameLst>
                                      </p:cBhvr>
                                      <p:tavLst>
                                        <p:tav tm="0">
                                          <p:val>
                                            <p:strVal val="#ppt_x"/>
                                          </p:val>
                                        </p:tav>
                                        <p:tav tm="100000">
                                          <p:val>
                                            <p:strVal val="#ppt_x"/>
                                          </p:val>
                                        </p:tav>
                                      </p:tavLst>
                                    </p:anim>
                                    <p:anim calcmode="lin" valueType="num">
                                      <p:cBhvr>
                                        <p:cTn id="27" dur="900" decel="100000" fill="hold"/>
                                        <p:tgtEl>
                                          <p:spTgt spid="15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5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fade">
                                      <p:cBhvr>
                                        <p:cTn id="31" dur="1000"/>
                                        <p:tgtEl>
                                          <p:spTgt spid="158"/>
                                        </p:tgtEl>
                                      </p:cBhvr>
                                    </p:animEffect>
                                    <p:anim calcmode="lin" valueType="num">
                                      <p:cBhvr>
                                        <p:cTn id="32" dur="1000" fill="hold"/>
                                        <p:tgtEl>
                                          <p:spTgt spid="158"/>
                                        </p:tgtEl>
                                        <p:attrNameLst>
                                          <p:attrName>ppt_x</p:attrName>
                                        </p:attrNameLst>
                                      </p:cBhvr>
                                      <p:tavLst>
                                        <p:tav tm="0">
                                          <p:val>
                                            <p:strVal val="#ppt_x"/>
                                          </p:val>
                                        </p:tav>
                                        <p:tav tm="100000">
                                          <p:val>
                                            <p:strVal val="#ppt_x"/>
                                          </p:val>
                                        </p:tav>
                                      </p:tavLst>
                                    </p:anim>
                                    <p:anim calcmode="lin" valueType="num">
                                      <p:cBhvr>
                                        <p:cTn id="33" dur="900" decel="100000" fill="hold"/>
                                        <p:tgtEl>
                                          <p:spTgt spid="15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p:bldP spid="159" grpId="0"/>
      <p:bldP spid="15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9" y="1388530"/>
            <a:ext cx="13090819" cy="58809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26115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Tai nguyen thiet ke tro choi\Bảng gỗ\Picture1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12801" y="2857938"/>
            <a:ext cx="7983393" cy="3657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defTabSz="1219261">
              <a:lnSpc>
                <a:spcPct val="120000"/>
              </a:lnSpc>
              <a:defRPr/>
            </a:pPr>
            <a:r>
              <a:rPr lang="vi-VN" sz="2933" b="1" dirty="0" smtClean="0">
                <a:solidFill>
                  <a:prstClr val="black"/>
                </a:solidFill>
                <a:latin typeface="Cambria" panose="02040503050406030204" pitchFamily="18" charset="0"/>
                <a:ea typeface="Cambria" panose="02040503050406030204" pitchFamily="18" charset="0"/>
              </a:rPr>
              <a:t>Câu 2.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1945 </a:t>
            </a:r>
            <a:r>
              <a:rPr lang="en-US" sz="3000" dirty="0" err="1" smtClean="0">
                <a:latin typeface="Times New Roman" panose="02020603050405020304" pitchFamily="18" charset="0"/>
                <a:cs typeface="Times New Roman" panose="02020603050405020304" pitchFamily="18" charset="0"/>
              </a:rPr>
              <a:t>đến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những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70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thế</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kỉ</a:t>
            </a:r>
            <a:r>
              <a:rPr lang="en-US" sz="3000" dirty="0" smtClean="0">
                <a:latin typeface="Times New Roman" panose="02020603050405020304" pitchFamily="18" charset="0"/>
                <a:cs typeface="Times New Roman" panose="02020603050405020304" pitchFamily="18" charset="0"/>
              </a:rPr>
              <a:t> XX, </a:t>
            </a:r>
            <a:r>
              <a:rPr lang="en-US" sz="3000" dirty="0" err="1" smtClean="0">
                <a:latin typeface="Times New Roman" panose="02020603050405020304" pitchFamily="18" charset="0"/>
                <a:cs typeface="Times New Roman" panose="02020603050405020304" pitchFamily="18" charset="0"/>
              </a:rPr>
              <a:t>quá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phát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triển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chủ</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nghĩa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hội</a:t>
            </a:r>
            <a:r>
              <a:rPr lang="en-US" sz="3000" dirty="0" smtClean="0">
                <a:latin typeface="Times New Roman" panose="02020603050405020304" pitchFamily="18" charset="0"/>
                <a:cs typeface="Times New Roman" panose="02020603050405020304" pitchFamily="18" charset="0"/>
              </a:rPr>
              <a:t> ở </a:t>
            </a:r>
            <a:r>
              <a:rPr lang="en-US" sz="3000" dirty="0" err="1" smtClean="0">
                <a:latin typeface="Times New Roman" panose="02020603050405020304" pitchFamily="18" charset="0"/>
                <a:cs typeface="Times New Roman" panose="02020603050405020304" pitchFamily="18" charset="0"/>
              </a:rPr>
              <a:t>Đông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Âu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trải</a:t>
            </a:r>
            <a:r>
              <a:rPr lang="en-US" sz="3000" dirty="0" smtClean="0">
                <a:latin typeface="Times New Roman" panose="02020603050405020304" pitchFamily="18" charset="0"/>
                <a:cs typeface="Times New Roman" panose="02020603050405020304" pitchFamily="18" charset="0"/>
              </a:rPr>
              <a:t> qua </a:t>
            </a:r>
            <a:r>
              <a:rPr lang="en-US" sz="3000" dirty="0" err="1" smtClean="0">
                <a:latin typeface="Times New Roman" panose="02020603050405020304" pitchFamily="18" charset="0"/>
                <a:cs typeface="Times New Roman" panose="02020603050405020304" pitchFamily="18" charset="0"/>
              </a:rPr>
              <a:t>mấy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giai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đoạn</a:t>
            </a:r>
            <a:r>
              <a:rPr lang="en-US" sz="3000" dirty="0" smtClean="0">
                <a:latin typeface="Times New Roman" panose="02020603050405020304" pitchFamily="18" charset="0"/>
                <a:cs typeface="Times New Roman" panose="02020603050405020304" pitchFamily="18" charset="0"/>
              </a:rPr>
              <a:t>?</a:t>
            </a:r>
            <a:endParaRPr lang="en-US" sz="30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219261">
              <a:lnSpc>
                <a:spcPct val="120000"/>
              </a:lnSpc>
              <a:defRPr/>
            </a:pPr>
            <a:r>
              <a:rPr lang="en-US" sz="2933" b="1" dirty="0" smtClean="0">
                <a:solidFill>
                  <a:prstClr val="black"/>
                </a:solidFill>
                <a:latin typeface="Cambria" panose="02040503050406030204" pitchFamily="18" charset="0"/>
                <a:ea typeface="Cambria" panose="02040503050406030204" pitchFamily="18" charset="0"/>
              </a:rPr>
              <a:t>	</a:t>
            </a:r>
            <a:r>
              <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1.</a:t>
            </a:r>
            <a:r>
              <a:rPr lang="vi-VN"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lang="vi-VN"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2.</a:t>
            </a:r>
          </a:p>
          <a:p>
            <a:pPr defTabSz="1219261">
              <a:lnSpc>
                <a:spcPct val="120000"/>
              </a:lnSpc>
              <a:defRPr/>
            </a:pPr>
            <a:r>
              <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 </a:t>
            </a:r>
            <a:r>
              <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3.</a:t>
            </a:r>
            <a:r>
              <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D. </a:t>
            </a:r>
            <a:r>
              <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endParaRPr lang="vi-VN"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4165600" y="420790"/>
            <a:ext cx="4470400" cy="13435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61">
              <a:defRPr/>
            </a:pPr>
            <a:r>
              <a:rPr lang="en-US" sz="4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a:t>
            </a:r>
            <a:r>
              <a:rPr lang="vi-VN" sz="48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a:t>
            </a:r>
            <a:endParaRPr lang="en-US" sz="4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476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378" y="1065230"/>
            <a:ext cx="13090819" cy="56511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788369" y="-604905"/>
            <a:ext cx="8180484" cy="3017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Tai nguyen thiet ke tro choi\Bảng gỗ\Picture1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5102" y="2171499"/>
            <a:ext cx="8691092" cy="45448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defTabSz="1219261">
              <a:lnSpc>
                <a:spcPct val="120000"/>
              </a:lnSpc>
              <a:defRPr/>
            </a:pP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 3.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Á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219261">
              <a:lnSpc>
                <a:spcPct val="120000"/>
              </a:lnSpc>
              <a:defRPr/>
            </a:pPr>
            <a:r>
              <a:rPr lang="en-US" sz="2800" b="1"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a:t>
            </a:r>
            <a:endPar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219261">
              <a:lnSpc>
                <a:spcPct val="120000"/>
              </a:lnSpc>
              <a:defRPr/>
            </a:pPr>
            <a:r>
              <a:rPr lang="vi-VN" sz="28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a:t>
            </a:r>
            <a:r>
              <a:rPr lang="vi-VN" sz="28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phạm</a:t>
            </a:r>
            <a:r>
              <a:rPr lang="en-US" sz="2800" dirty="0">
                <a:solidFill>
                  <a:schemeClr val="tx1"/>
                </a:solidFill>
                <a:latin typeface="Times New Roman" panose="02020603050405020304" pitchFamily="18" charset="0"/>
                <a:cs typeface="Times New Roman" panose="02020603050405020304" pitchFamily="18" charset="0"/>
              </a:rPr>
              <a:t> vi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pPr defTabSz="1219261">
              <a:lnSpc>
                <a:spcPct val="120000"/>
              </a:lnSpc>
              <a:defRPr/>
            </a:pPr>
            <a:r>
              <a:rPr lang="vi-VN" sz="28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Á</a:t>
            </a:r>
            <a:r>
              <a:rPr lang="en-US" sz="2800" dirty="0">
                <a:latin typeface="Times New Roman" panose="02020603050405020304" pitchFamily="18" charset="0"/>
                <a:cs typeface="Times New Roman" panose="02020603050405020304" pitchFamily="18" charset="0"/>
              </a:rPr>
              <a:t>.</a:t>
            </a:r>
            <a:r>
              <a:rPr lang="en-US" sz="28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a:p>
            <a:pPr defTabSz="1219261">
              <a:lnSpc>
                <a:spcPct val="120000"/>
              </a:lnSpc>
              <a:defRPr/>
            </a:pPr>
            <a:r>
              <a:rPr lang="vi-VN" sz="28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D</a:t>
            </a:r>
            <a:r>
              <a:rPr lang="vi-VN"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r>
              <a:rPr lang="en-US" sz="2800" dirty="0">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1090834" y="506524"/>
            <a:ext cx="7589964" cy="1601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61">
              <a:defRPr/>
            </a:pPr>
            <a:endParaRPr lang="en-US" sz="3600" b="1" dirty="0" smtClean="0">
              <a:solidFill>
                <a:srgbClr val="FF0000"/>
              </a:solidFill>
              <a:latin typeface="Cambria" panose="02040503050406030204" pitchFamily="18" charset="0"/>
              <a:ea typeface="Cambria" panose="02040503050406030204" pitchFamily="18" charset="0"/>
            </a:endParaRPr>
          </a:p>
          <a:p>
            <a:pPr algn="ctr" defTabSz="1219261">
              <a:defRPr/>
            </a:pPr>
            <a:r>
              <a:rPr lang="en-US" sz="3600" b="1" dirty="0" smtClean="0">
                <a:solidFill>
                  <a:srgbClr val="FF0000"/>
                </a:solidFill>
                <a:latin typeface="Cambria" panose="02040503050406030204" pitchFamily="18" charset="0"/>
                <a:ea typeface="Cambria" panose="02040503050406030204" pitchFamily="18" charset="0"/>
              </a:rPr>
              <a:t>B</a:t>
            </a:r>
            <a:r>
              <a:rPr lang="vi-VN" sz="3600" dirty="0" smtClean="0">
                <a:solidFill>
                  <a:srgbClr val="FF0000"/>
                </a:solidFill>
                <a:latin typeface="Cambria" panose="02040503050406030204" pitchFamily="18" charset="0"/>
                <a:ea typeface="Cambria" panose="02040503050406030204" pitchFamily="18" charset="0"/>
              </a:rPr>
              <a:t>.</a:t>
            </a:r>
            <a:r>
              <a:rPr lang="en-US" sz="3600" dirty="0" smtClean="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Tăng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cường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sức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chủ</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nghĩa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hội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phạm</a:t>
            </a:r>
            <a:r>
              <a:rPr lang="en-US" sz="3600" dirty="0">
                <a:solidFill>
                  <a:srgbClr val="FF0000"/>
                </a:solidFill>
                <a:latin typeface="Times New Roman" panose="02020603050405020304" pitchFamily="18" charset="0"/>
                <a:cs typeface="Times New Roman" panose="02020603050405020304" pitchFamily="18" charset="0"/>
              </a:rPr>
              <a:t> vi </a:t>
            </a:r>
            <a:r>
              <a:rPr lang="en-US" sz="3600" dirty="0" err="1">
                <a:solidFill>
                  <a:srgbClr val="FF0000"/>
                </a:solidFill>
                <a:latin typeface="Times New Roman" panose="02020603050405020304" pitchFamily="18" charset="0"/>
                <a:cs typeface="Times New Roman" panose="02020603050405020304" pitchFamily="18" charset="0"/>
              </a:rPr>
              <a:t>toàn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cầu</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ctr" defTabSz="1219261">
              <a:defRPr/>
            </a:pPr>
            <a:r>
              <a:rPr lang="vi-VN" sz="4800" dirty="0" smtClean="0">
                <a:solidFill>
                  <a:srgbClr val="FF0000"/>
                </a:solidFill>
                <a:latin typeface="Cambria" panose="02040503050406030204" pitchFamily="18" charset="0"/>
                <a:ea typeface="Cambria" panose="02040503050406030204" pitchFamily="18" charset="0"/>
              </a:rPr>
              <a:t> </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24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11" y="1295400"/>
            <a:ext cx="14176021" cy="6278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14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Tai nguyen thiet ke tro choi\Bảng gỗ\Picture1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08000" y="2735966"/>
            <a:ext cx="8483600" cy="37410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61">
              <a:lnSpc>
                <a:spcPct val="120000"/>
              </a:lnSpc>
              <a:defRPr/>
            </a:pPr>
            <a:r>
              <a:rPr lang="vi-VN"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 </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a:t>
            </a:r>
            <a:r>
              <a:rPr lang="vi-VN"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10/1949 ở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Á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a:t>
            </a:r>
            <a:endPar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1219261">
              <a:lnSpc>
                <a:spcPct val="120000"/>
              </a:lnSpc>
              <a:defRPr/>
            </a:pPr>
            <a:r>
              <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1219261">
              <a:lnSpc>
                <a:spcPct val="120000"/>
              </a:lnSpc>
              <a:defRPr/>
            </a:pP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a:t>
            </a:r>
            <a:endPar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1219261">
              <a:lnSpc>
                <a:spcPct val="120000"/>
              </a:lnSpc>
              <a:defRPr/>
            </a:pPr>
            <a:r>
              <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a:t>
            </a:r>
            <a:r>
              <a:rPr 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Lào</a:t>
            </a:r>
            <a:r>
              <a:rPr lang="en-US" sz="3200" dirty="0">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just" defTabSz="1219261">
              <a:lnSpc>
                <a:spcPct val="120000"/>
              </a:lnSpc>
              <a:defRPr/>
            </a:pP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a:t>
            </a:r>
            <a:r>
              <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Cu-</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4165600" y="506525"/>
            <a:ext cx="4470400" cy="1601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61">
              <a:lnSpc>
                <a:spcPct val="120000"/>
              </a:lnSpc>
              <a:defRPr/>
            </a:pP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Cộng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hòa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Hoa</a:t>
            </a:r>
            <a:r>
              <a:rPr lang="en-US"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2" name="Rectangle 2"/>
          <p:cNvSpPr>
            <a:spLocks noChangeArrowheads="1"/>
          </p:cNvSpPr>
          <p:nvPr/>
        </p:nvSpPr>
        <p:spPr bwMode="auto">
          <a:xfrm>
            <a:off x="1" y="-430885"/>
            <a:ext cx="24628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261">
              <a:defRPr/>
            </a:pPr>
            <a:endParaRPr lang="en-US" sz="4800">
              <a:solidFill>
                <a:prstClr val="black"/>
              </a:solidFill>
              <a:latin typeface="Calibri"/>
            </a:endParaRPr>
          </a:p>
        </p:txBody>
      </p:sp>
    </p:spTree>
    <p:extLst>
      <p:ext uri="{BB962C8B-B14F-4D97-AF65-F5344CB8AC3E}">
        <p14:creationId xmlns:p14="http://schemas.microsoft.com/office/powerpoint/2010/main" val="129785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0179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2108201"/>
            <a:ext cx="8676196" cy="56070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11442" y="22448"/>
            <a:ext cx="2277359" cy="96815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68400" y="3031080"/>
            <a:ext cx="7627793" cy="32528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1219261">
              <a:lnSpc>
                <a:spcPct val="120000"/>
              </a:lnSpc>
              <a:defRPr/>
            </a:pPr>
            <a:endParaRPr lang="vi-VN" sz="4800" dirty="0">
              <a:solidFill>
                <a:prstClr val="black"/>
              </a:solidFill>
              <a:latin typeface="Cambria" panose="02040503050406030204" pitchFamily="18" charset="0"/>
              <a:ea typeface="Cambria" panose="02040503050406030204" pitchFamily="18" charset="0"/>
            </a:endParaRPr>
          </a:p>
        </p:txBody>
      </p:sp>
      <p:sp>
        <p:nvSpPr>
          <p:cNvPr id="13" name="Rectangle 12"/>
          <p:cNvSpPr/>
          <p:nvPr/>
        </p:nvSpPr>
        <p:spPr>
          <a:xfrm>
            <a:off x="4165600" y="506525"/>
            <a:ext cx="4470400" cy="1601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61">
              <a:defRPr/>
            </a:pPr>
            <a:r>
              <a:rPr lang="vi-VN" sz="3200" b="1" dirty="0">
                <a:solidFill>
                  <a:srgbClr val="FF0000"/>
                </a:solidFill>
                <a:latin typeface="Times New Roman" panose="02020603050405020304" pitchFamily="18" charset="0"/>
                <a:cs typeface="Times New Roman" panose="02020603050405020304" pitchFamily="18" charset="0"/>
              </a:rPr>
              <a:t>D. </a:t>
            </a:r>
            <a:r>
              <a:rPr lang="vi-VN" sz="3200" dirty="0">
                <a:solidFill>
                  <a:srgbClr val="FF0000"/>
                </a:solidFill>
                <a:latin typeface="Times New Roman" panose="02020603050405020304" pitchFamily="18" charset="0"/>
                <a:cs typeface="Times New Roman" panose="02020603050405020304" pitchFamily="18" charset="0"/>
              </a:rPr>
              <a:t>Đại Hàn Dân Quốc.</a:t>
            </a:r>
          </a:p>
          <a:p>
            <a:pPr algn="ctr" defTabSz="1219261">
              <a:defRPr/>
            </a:pP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CF2CD537-B6A4-6738-328E-689F951719E9}"/>
              </a:ext>
            </a:extLst>
          </p:cNvPr>
          <p:cNvSpPr txBox="1"/>
          <p:nvPr/>
        </p:nvSpPr>
        <p:spPr>
          <a:xfrm>
            <a:off x="1487147" y="3031081"/>
            <a:ext cx="7041101" cy="3633752"/>
          </a:xfrm>
          <a:prstGeom prst="rect">
            <a:avLst/>
          </a:prstGeom>
          <a:noFill/>
        </p:spPr>
        <p:txBody>
          <a:bodyPr wrap="square">
            <a:spAutoFit/>
          </a:bodyPr>
          <a:lstStyle/>
          <a:p>
            <a:r>
              <a:rPr lang="vi-VN" sz="3200" b="1" dirty="0">
                <a:latin typeface="+mj-lt"/>
              </a:rPr>
              <a:t>Câu </a:t>
            </a:r>
            <a:r>
              <a:rPr lang="en-US" sz="3200" b="1" dirty="0" smtClean="0">
                <a:latin typeface="Times New Roman" panose="02020603050405020304" pitchFamily="18" charset="0"/>
                <a:cs typeface="Times New Roman" panose="02020603050405020304" pitchFamily="18" charset="0"/>
              </a:rPr>
              <a:t>5</a:t>
            </a:r>
            <a:r>
              <a:rPr lang="vi-VN" sz="3200" b="1" dirty="0" smtClean="0">
                <a:latin typeface="+mj-lt"/>
              </a:rPr>
              <a:t>.</a:t>
            </a:r>
            <a:r>
              <a:rPr lang="vi-VN" sz="3200" b="1" dirty="0">
                <a:latin typeface="+mj-lt"/>
              </a:rPr>
              <a:t> </a:t>
            </a:r>
            <a:r>
              <a:rPr lang="vi-VN" sz="3200" dirty="0">
                <a:latin typeface="+mj-lt"/>
              </a:rPr>
              <a:t>Quốc gia nào dưới đây </a:t>
            </a:r>
            <a:r>
              <a:rPr lang="vi-VN" sz="3200" b="1" u="sng" dirty="0">
                <a:latin typeface="+mj-lt"/>
              </a:rPr>
              <a:t>không</a:t>
            </a:r>
            <a:r>
              <a:rPr lang="vi-VN" sz="3200" dirty="0">
                <a:latin typeface="+mj-lt"/>
              </a:rPr>
              <a:t> đi theo con đường xã hội chủ nghĩa?</a:t>
            </a:r>
          </a:p>
          <a:p>
            <a:r>
              <a:rPr lang="vi-VN" sz="3200" b="1" dirty="0">
                <a:latin typeface="+mj-lt"/>
              </a:rPr>
              <a:t>A. </a:t>
            </a:r>
            <a:r>
              <a:rPr lang="vi-VN" sz="3200" dirty="0">
                <a:latin typeface="+mj-lt"/>
              </a:rPr>
              <a:t>Cộng hòa xã hội chủ nghĩa Việt Nam.</a:t>
            </a:r>
          </a:p>
          <a:p>
            <a:r>
              <a:rPr lang="vi-VN" sz="3200" b="1" dirty="0">
                <a:latin typeface="+mj-lt"/>
              </a:rPr>
              <a:t>B. </a:t>
            </a:r>
            <a:r>
              <a:rPr lang="vi-VN" sz="3200" dirty="0">
                <a:latin typeface="+mj-lt"/>
              </a:rPr>
              <a:t>Cộng hòa Dân chủ Nhân dân Lào.</a:t>
            </a:r>
          </a:p>
          <a:p>
            <a:r>
              <a:rPr lang="vi-VN" sz="3200" b="1" dirty="0">
                <a:latin typeface="+mj-lt"/>
              </a:rPr>
              <a:t>C. </a:t>
            </a:r>
            <a:r>
              <a:rPr lang="vi-VN" sz="3200" dirty="0">
                <a:latin typeface="+mj-lt"/>
              </a:rPr>
              <a:t>Cộng hòa nhân dân Trung Hoa.</a:t>
            </a:r>
          </a:p>
          <a:p>
            <a:r>
              <a:rPr lang="vi-VN" sz="3200" b="1" dirty="0">
                <a:latin typeface="+mj-lt"/>
              </a:rPr>
              <a:t>D. </a:t>
            </a:r>
            <a:r>
              <a:rPr lang="vi-VN" sz="3200" dirty="0">
                <a:latin typeface="+mj-lt"/>
              </a:rPr>
              <a:t>Đại Hàn Dân Quốc.</a:t>
            </a:r>
          </a:p>
          <a:p>
            <a:pPr algn="just" defTabSz="1219261">
              <a:lnSpc>
                <a:spcPct val="130000"/>
              </a:lnSpc>
              <a:defRPr/>
            </a:pPr>
            <a:endParaRPr lang="vi-VN" sz="2933"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32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14152A8-FF53-58FA-B240-211032A142DE}"/>
              </a:ext>
            </a:extLst>
          </p:cNvPr>
          <p:cNvSpPr txBox="1"/>
          <p:nvPr/>
        </p:nvSpPr>
        <p:spPr>
          <a:xfrm>
            <a:off x="1324304" y="1704408"/>
            <a:ext cx="9438290" cy="29612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50000"/>
              </a:lnSpc>
              <a:spcAft>
                <a:spcPts val="1000"/>
              </a:spcAft>
            </a:pPr>
            <a:r>
              <a:rPr lang="en-US" sz="6600" b="1" dirty="0" smtClean="0">
                <a:solidFill>
                  <a:srgbClr val="FF0000"/>
                </a:solidFill>
                <a:latin typeface="Cooper Black" panose="0208090404030B020404" pitchFamily="18" charset="0"/>
                <a:ea typeface="Calibri" panose="020F0502020204030204" pitchFamily="34" charset="0"/>
                <a:cs typeface="Arial" panose="020B0604020202020204" pitchFamily="34" charset="0"/>
              </a:rPr>
              <a:t>ĐUỔI HÌNH BẮT BÓNG</a:t>
            </a:r>
            <a:endParaRPr lang="en-US" sz="6600" b="1" dirty="0">
              <a:solidFill>
                <a:srgbClr val="FF0000"/>
              </a:solidFill>
              <a:effectLst/>
              <a:latin typeface="Cooper Black" panose="0208090404030B0204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16817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anim calcmode="lin" valueType="num">
                                      <p:cBhvr>
                                        <p:cTn id="8" dur="400" fill="hold"/>
                                        <p:tgtEl>
                                          <p:spTgt spid="11"/>
                                        </p:tgtEl>
                                        <p:attrNameLst>
                                          <p:attrName>ppt_x</p:attrName>
                                        </p:attrNameLst>
                                      </p:cBhvr>
                                      <p:tavLst>
                                        <p:tav tm="0">
                                          <p:val>
                                            <p:strVal val="#ppt_x"/>
                                          </p:val>
                                        </p:tav>
                                        <p:tav tm="100000">
                                          <p:val>
                                            <p:strVal val="#ppt_x"/>
                                          </p:val>
                                        </p:tav>
                                      </p:tavLst>
                                    </p:anim>
                                    <p:anim calcmode="lin" valueType="num">
                                      <p:cBhvr>
                                        <p:cTn id="9" dur="400" fill="hold"/>
                                        <p:tgtEl>
                                          <p:spTgt spid="1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143" r="11725"/>
          <a:stretch/>
        </p:blipFill>
        <p:spPr>
          <a:xfrm>
            <a:off x="1772479" y="2118940"/>
            <a:ext cx="2431773" cy="2615474"/>
          </a:xfrm>
          <a:prstGeom prst="rect">
            <a:avLst/>
          </a:prstGeom>
        </p:spPr>
      </p:pic>
      <p:sp>
        <p:nvSpPr>
          <p:cNvPr id="3" name="Cross 2"/>
          <p:cNvSpPr/>
          <p:nvPr/>
        </p:nvSpPr>
        <p:spPr>
          <a:xfrm>
            <a:off x="4265543" y="3071190"/>
            <a:ext cx="596348" cy="636104"/>
          </a:xfrm>
          <a:prstGeom prst="plus">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594" r="11015"/>
          <a:stretch/>
        </p:blipFill>
        <p:spPr>
          <a:xfrm>
            <a:off x="4909930" y="2165975"/>
            <a:ext cx="2524539" cy="244653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399" y="2118940"/>
            <a:ext cx="2451653" cy="2383486"/>
          </a:xfrm>
          <a:prstGeom prst="rect">
            <a:avLst/>
          </a:prstGeom>
        </p:spPr>
      </p:pic>
      <p:sp>
        <p:nvSpPr>
          <p:cNvPr id="6" name="Oval 5"/>
          <p:cNvSpPr/>
          <p:nvPr/>
        </p:nvSpPr>
        <p:spPr>
          <a:xfrm>
            <a:off x="2613992" y="2286452"/>
            <a:ext cx="1638299" cy="14582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ross 6"/>
          <p:cNvSpPr/>
          <p:nvPr/>
        </p:nvSpPr>
        <p:spPr>
          <a:xfrm>
            <a:off x="7495760" y="3071190"/>
            <a:ext cx="596348" cy="636104"/>
          </a:xfrm>
          <a:prstGeom prst="plus">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613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5"/>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639957" y="1033670"/>
            <a:ext cx="8975034" cy="4462669"/>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565" y="1038637"/>
            <a:ext cx="3538331" cy="4481366"/>
          </a:xfrm>
          <a:prstGeom prst="rect">
            <a:avLst/>
          </a:prstGeom>
        </p:spPr>
      </p:pic>
      <p:sp>
        <p:nvSpPr>
          <p:cNvPr id="3" name="Rectangle 2"/>
          <p:cNvSpPr/>
          <p:nvPr/>
        </p:nvSpPr>
        <p:spPr>
          <a:xfrm>
            <a:off x="6351104" y="3284695"/>
            <a:ext cx="3329608" cy="6364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61">
              <a:defRPr/>
            </a:pPr>
            <a:r>
              <a:rPr lang="en-US" sz="3200" b="1" dirty="0" smtClean="0">
                <a:solidFill>
                  <a:schemeClr val="tx1"/>
                </a:solidFill>
                <a:latin typeface="Times New Roman" panose="02020603050405020304" pitchFamily="18" charset="0"/>
                <a:cs typeface="Times New Roman" panose="02020603050405020304" pitchFamily="18" charset="0"/>
              </a:rPr>
              <a:t>Mao </a:t>
            </a:r>
            <a:r>
              <a:rPr lang="en-US" sz="3200" b="1" dirty="0" err="1" smtClean="0">
                <a:solidFill>
                  <a:schemeClr val="tx1"/>
                </a:solidFill>
                <a:latin typeface="Times New Roman" panose="02020603050405020304" pitchFamily="18" charset="0"/>
                <a:cs typeface="Times New Roman" panose="02020603050405020304" pitchFamily="18" charset="0"/>
              </a:rPr>
              <a:t>Trạch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Đông</a:t>
            </a:r>
            <a:r>
              <a:rPr lang="en-US" sz="3200" b="1" dirty="0" smtClean="0">
                <a:solidFill>
                  <a:schemeClr val="tx1"/>
                </a:solidFill>
                <a:latin typeface="Times New Roman" panose="02020603050405020304" pitchFamily="18" charset="0"/>
                <a:cs typeface="Times New Roman" panose="02020603050405020304" pitchFamily="18" charset="0"/>
              </a:rPr>
              <a:t> (1893 – 1976)</a:t>
            </a:r>
            <a:endParaRPr lang="vi-VN" sz="3200" dirty="0">
              <a:solidFill>
                <a:schemeClr val="tx1"/>
              </a:solidFill>
              <a:latin typeface="Times New Roman" panose="02020603050405020304" pitchFamily="18" charset="0"/>
              <a:cs typeface="Times New Roman" panose="02020603050405020304" pitchFamily="18" charset="0"/>
            </a:endParaRPr>
          </a:p>
          <a:p>
            <a:pPr algn="ctr" defTabSz="1219261">
              <a:defRPr/>
            </a:pP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532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650" t="25231" r="3519" b="23138"/>
          <a:stretch/>
        </p:blipFill>
        <p:spPr>
          <a:xfrm>
            <a:off x="1560443" y="1669774"/>
            <a:ext cx="2822713" cy="274803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7555" y="1922426"/>
            <a:ext cx="2336037" cy="2622481"/>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2763" r="3661"/>
          <a:stretch/>
        </p:blipFill>
        <p:spPr>
          <a:xfrm>
            <a:off x="4909928" y="1746246"/>
            <a:ext cx="2991337" cy="2974840"/>
          </a:xfrm>
          <a:prstGeom prst="rect">
            <a:avLst/>
          </a:prstGeom>
        </p:spPr>
      </p:pic>
      <p:sp>
        <p:nvSpPr>
          <p:cNvPr id="5" name="Cross 4"/>
          <p:cNvSpPr/>
          <p:nvPr/>
        </p:nvSpPr>
        <p:spPr>
          <a:xfrm>
            <a:off x="4273825" y="2725740"/>
            <a:ext cx="596348" cy="636104"/>
          </a:xfrm>
          <a:prstGeom prst="plus">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p:cNvSpPr/>
          <p:nvPr/>
        </p:nvSpPr>
        <p:spPr>
          <a:xfrm>
            <a:off x="7941020" y="2725740"/>
            <a:ext cx="596348" cy="574051"/>
          </a:xfrm>
          <a:prstGeom prst="plus">
            <a:avLst/>
          </a:prstGeom>
          <a:solidFill>
            <a:srgbClr val="FFFF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77505" y="3894590"/>
            <a:ext cx="2256181" cy="523220"/>
          </a:xfrm>
          <a:prstGeom prst="rect">
            <a:avLst/>
          </a:prstGeom>
          <a:noFill/>
        </p:spPr>
        <p:txBody>
          <a:bodyPr wrap="square" rtlCol="0">
            <a:spAutoFit/>
          </a:bodyPr>
          <a:lstStyle/>
          <a:p>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 . . </a:t>
            </a:r>
            <a:r>
              <a:rPr lang="en-US" sz="2800" dirty="0" err="1">
                <a:solidFill>
                  <a:schemeClr val="bg1"/>
                </a:solidFill>
                <a:latin typeface="Times New Roman" panose="02020603050405020304" pitchFamily="18" charset="0"/>
                <a:cs typeface="Times New Roman" panose="02020603050405020304" pitchFamily="18" charset="0"/>
              </a:rPr>
              <a:t>t</a:t>
            </a:r>
            <a:r>
              <a:rPr lang="en-US" sz="2800" dirty="0" err="1" smtClean="0">
                <a:solidFill>
                  <a:schemeClr val="bg1"/>
                </a:solidFill>
                <a:latin typeface="Times New Roman" panose="02020603050405020304" pitchFamily="18" charset="0"/>
                <a:cs typeface="Times New Roman" panose="02020603050405020304" pitchFamily="18" charset="0"/>
              </a:rPr>
              <a:t>hì</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nên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3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5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Scale>
                                      <p:cBhvr>
                                        <p:cTn id="1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
                                        </p:tgtEl>
                                        <p:attrNameLst>
                                          <p:attrName>ppt_x</p:attrName>
                                          <p:attrName>ppt_y</p:attrName>
                                        </p:attrNameLst>
                                      </p:cBhvr>
                                    </p:animMotion>
                                    <p:animEffect transition="in" filter="fade">
                                      <p:cBhvr>
                                        <p:cTn id="19" dur="1000"/>
                                        <p:tgtEl>
                                          <p:spTgt spid="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Scale>
                                      <p:cBhvr>
                                        <p:cTn id="2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6"/>
                                        </p:tgtEl>
                                        <p:attrNameLst>
                                          <p:attrName>ppt_x</p:attrName>
                                          <p:attrName>ppt_y</p:attrName>
                                        </p:attrNameLst>
                                      </p:cBhvr>
                                    </p:animMotion>
                                    <p:animEffect transition="in" filter="fade">
                                      <p:cBhvr>
                                        <p:cTn id="29" dur="1000"/>
                                        <p:tgtEl>
                                          <p:spTgt spid="6"/>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Scale>
                                      <p:cBhvr>
                                        <p:cTn id="3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7"/>
                                        </p:tgtEl>
                                        <p:attrNameLst>
                                          <p:attrName>ppt_x</p:attrName>
                                          <p:attrName>ppt_y</p:attrName>
                                        </p:attrNameLst>
                                      </p:cBhvr>
                                    </p:animMotion>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639957" y="1033670"/>
            <a:ext cx="8975034" cy="4462669"/>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621391" y="1975945"/>
            <a:ext cx="4123903" cy="23235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61">
              <a:defRPr/>
            </a:pPr>
            <a:r>
              <a:rPr lang="en-US" sz="3200" b="1" dirty="0" err="1" smtClean="0">
                <a:solidFill>
                  <a:schemeClr val="tx1"/>
                </a:solidFill>
                <a:latin typeface="Times New Roman" panose="02020603050405020304" pitchFamily="18" charset="0"/>
                <a:cs typeface="Times New Roman" panose="02020603050405020304" pitchFamily="18" charset="0"/>
              </a:rPr>
              <a:t>Chủ</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tịch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Hồ</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Chí</a:t>
            </a:r>
            <a:r>
              <a:rPr lang="en-US" sz="3200" b="1" dirty="0" smtClean="0">
                <a:solidFill>
                  <a:schemeClr val="tx1"/>
                </a:solidFill>
                <a:latin typeface="Times New Roman" panose="02020603050405020304" pitchFamily="18" charset="0"/>
                <a:cs typeface="Times New Roman" panose="02020603050405020304" pitchFamily="18" charset="0"/>
              </a:rPr>
              <a:t> Minh </a:t>
            </a:r>
          </a:p>
          <a:p>
            <a:pPr algn="ctr" defTabSz="1219261">
              <a:defRPr/>
            </a:pPr>
            <a:r>
              <a:rPr lang="en-US" sz="3200" b="1" dirty="0" smtClean="0">
                <a:solidFill>
                  <a:schemeClr val="tx1"/>
                </a:solidFill>
                <a:latin typeface="Times New Roman" panose="02020603050405020304" pitchFamily="18" charset="0"/>
                <a:cs typeface="Times New Roman" panose="02020603050405020304" pitchFamily="18" charset="0"/>
              </a:rPr>
              <a:t>(19/5/1890 – 2/9/1969)</a:t>
            </a:r>
            <a:endParaRPr lang="vi-VN" sz="3200" dirty="0">
              <a:solidFill>
                <a:schemeClr val="tx1"/>
              </a:solidFill>
              <a:latin typeface="Times New Roman" panose="02020603050405020304" pitchFamily="18" charset="0"/>
              <a:cs typeface="Times New Roman" panose="02020603050405020304" pitchFamily="18" charset="0"/>
            </a:endParaRPr>
          </a:p>
          <a:p>
            <a:pPr algn="ctr" defTabSz="1219261">
              <a:defRPr/>
            </a:pP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252" y="1070342"/>
            <a:ext cx="3122557" cy="4389324"/>
          </a:xfrm>
          <a:prstGeom prst="rect">
            <a:avLst/>
          </a:prstGeom>
        </p:spPr>
      </p:pic>
    </p:spTree>
    <p:extLst>
      <p:ext uri="{BB962C8B-B14F-4D97-AF65-F5344CB8AC3E}">
        <p14:creationId xmlns:p14="http://schemas.microsoft.com/office/powerpoint/2010/main" val="338870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grpSp>
        <p:nvGrpSpPr>
          <p:cNvPr id="812" name="Google Shape;812;p70"/>
          <p:cNvGrpSpPr/>
          <p:nvPr/>
        </p:nvGrpSpPr>
        <p:grpSpPr>
          <a:xfrm>
            <a:off x="2651462" y="3709054"/>
            <a:ext cx="6174713" cy="2858372"/>
            <a:chOff x="4189650" y="2440275"/>
            <a:chExt cx="4195525" cy="2055425"/>
          </a:xfrm>
        </p:grpSpPr>
        <p:sp>
          <p:nvSpPr>
            <p:cNvPr id="813" name="Google Shape;813;p70"/>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121900" tIns="121900" rIns="121900" bIns="121900" anchor="ctr" anchorCtr="0">
              <a:noAutofit/>
            </a:bodyPr>
            <a:lstStyle/>
            <a:p>
              <a:endParaRPr sz="2400"/>
            </a:p>
          </p:txBody>
        </p:sp>
        <p:sp>
          <p:nvSpPr>
            <p:cNvPr id="814" name="Google Shape;814;p70"/>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121900" tIns="121900" rIns="121900" bIns="121900" anchor="ctr" anchorCtr="0">
              <a:noAutofit/>
            </a:bodyPr>
            <a:lstStyle/>
            <a:p>
              <a:endParaRPr sz="2400"/>
            </a:p>
          </p:txBody>
        </p:sp>
        <p:sp>
          <p:nvSpPr>
            <p:cNvPr id="815" name="Google Shape;815;p70"/>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121900" tIns="121900" rIns="121900" bIns="121900" anchor="ctr" anchorCtr="0">
              <a:noAutofit/>
            </a:bodyPr>
            <a:lstStyle/>
            <a:p>
              <a:endParaRPr sz="2400"/>
            </a:p>
          </p:txBody>
        </p:sp>
        <p:sp>
          <p:nvSpPr>
            <p:cNvPr id="816" name="Google Shape;816;p70"/>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121900" tIns="121900" rIns="121900" bIns="121900" anchor="ctr" anchorCtr="0">
              <a:noAutofit/>
            </a:bodyPr>
            <a:lstStyle/>
            <a:p>
              <a:endParaRPr sz="2400"/>
            </a:p>
          </p:txBody>
        </p:sp>
        <p:sp>
          <p:nvSpPr>
            <p:cNvPr id="817" name="Google Shape;817;p70"/>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121900" tIns="121900" rIns="121900" bIns="121900" anchor="ctr" anchorCtr="0">
              <a:noAutofit/>
            </a:bodyPr>
            <a:lstStyle/>
            <a:p>
              <a:endParaRPr sz="2400"/>
            </a:p>
          </p:txBody>
        </p:sp>
        <p:sp>
          <p:nvSpPr>
            <p:cNvPr id="818" name="Google Shape;818;p70"/>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121900" tIns="121900" rIns="121900" bIns="121900" anchor="ctr" anchorCtr="0">
              <a:noAutofit/>
            </a:bodyPr>
            <a:lstStyle/>
            <a:p>
              <a:endParaRPr sz="2400"/>
            </a:p>
          </p:txBody>
        </p:sp>
        <p:sp>
          <p:nvSpPr>
            <p:cNvPr id="819" name="Google Shape;819;p70"/>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121900" tIns="121900" rIns="121900" bIns="121900" anchor="ctr" anchorCtr="0">
              <a:noAutofit/>
            </a:bodyPr>
            <a:lstStyle/>
            <a:p>
              <a:endParaRPr sz="2400"/>
            </a:p>
          </p:txBody>
        </p:sp>
        <p:sp>
          <p:nvSpPr>
            <p:cNvPr id="820" name="Google Shape;820;p70"/>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121900" tIns="121900" rIns="121900" bIns="121900" anchor="ctr" anchorCtr="0">
              <a:noAutofit/>
            </a:bodyPr>
            <a:lstStyle/>
            <a:p>
              <a:endParaRPr sz="2400"/>
            </a:p>
          </p:txBody>
        </p:sp>
        <p:sp>
          <p:nvSpPr>
            <p:cNvPr id="821" name="Google Shape;821;p70"/>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121900" tIns="121900" rIns="121900" bIns="121900" anchor="ctr" anchorCtr="0">
              <a:noAutofit/>
            </a:bodyPr>
            <a:lstStyle/>
            <a:p>
              <a:endParaRPr sz="2400"/>
            </a:p>
          </p:txBody>
        </p:sp>
        <p:sp>
          <p:nvSpPr>
            <p:cNvPr id="822" name="Google Shape;822;p70"/>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121900" tIns="121900" rIns="121900" bIns="121900" anchor="ctr" anchorCtr="0">
              <a:noAutofit/>
            </a:bodyPr>
            <a:lstStyle/>
            <a:p>
              <a:endParaRPr sz="2400"/>
            </a:p>
          </p:txBody>
        </p:sp>
        <p:sp>
          <p:nvSpPr>
            <p:cNvPr id="823" name="Google Shape;823;p70"/>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121900" tIns="121900" rIns="121900" bIns="121900" anchor="ctr" anchorCtr="0">
              <a:noAutofit/>
            </a:bodyPr>
            <a:lstStyle/>
            <a:p>
              <a:endParaRPr sz="2400"/>
            </a:p>
          </p:txBody>
        </p:sp>
        <p:sp>
          <p:nvSpPr>
            <p:cNvPr id="824" name="Google Shape;824;p70"/>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121900" tIns="121900" rIns="121900" bIns="121900" anchor="ctr" anchorCtr="0">
              <a:noAutofit/>
            </a:bodyPr>
            <a:lstStyle/>
            <a:p>
              <a:endParaRPr sz="2400"/>
            </a:p>
          </p:txBody>
        </p:sp>
        <p:sp>
          <p:nvSpPr>
            <p:cNvPr id="825" name="Google Shape;825;p70"/>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26" name="Google Shape;826;p70"/>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27" name="Google Shape;827;p70"/>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28" name="Google Shape;828;p70"/>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121900" tIns="121900" rIns="121900" bIns="121900" anchor="ctr" anchorCtr="0">
              <a:noAutofit/>
            </a:bodyPr>
            <a:lstStyle/>
            <a:p>
              <a:endParaRPr sz="2400"/>
            </a:p>
          </p:txBody>
        </p:sp>
        <p:sp>
          <p:nvSpPr>
            <p:cNvPr id="829" name="Google Shape;829;p70"/>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30" name="Google Shape;830;p70"/>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31" name="Google Shape;831;p70"/>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121900" tIns="121900" rIns="121900" bIns="121900" anchor="ctr" anchorCtr="0">
              <a:noAutofit/>
            </a:bodyPr>
            <a:lstStyle/>
            <a:p>
              <a:endParaRPr sz="2400"/>
            </a:p>
          </p:txBody>
        </p:sp>
        <p:sp>
          <p:nvSpPr>
            <p:cNvPr id="832" name="Google Shape;832;p70"/>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121900" tIns="121900" rIns="121900" bIns="121900" anchor="ctr" anchorCtr="0">
              <a:noAutofit/>
            </a:bodyPr>
            <a:lstStyle/>
            <a:p>
              <a:endParaRPr sz="2400"/>
            </a:p>
          </p:txBody>
        </p:sp>
        <p:sp>
          <p:nvSpPr>
            <p:cNvPr id="833" name="Google Shape;833;p70"/>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121900" tIns="121900" rIns="121900" bIns="121900" anchor="ctr" anchorCtr="0">
              <a:noAutofit/>
            </a:bodyPr>
            <a:lstStyle/>
            <a:p>
              <a:endParaRPr sz="2400"/>
            </a:p>
          </p:txBody>
        </p:sp>
        <p:sp>
          <p:nvSpPr>
            <p:cNvPr id="834" name="Google Shape;834;p70"/>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35" name="Google Shape;835;p70"/>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36" name="Google Shape;836;p70"/>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37" name="Google Shape;837;p70"/>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38" name="Google Shape;838;p70"/>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39" name="Google Shape;839;p70"/>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40" name="Google Shape;840;p70"/>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41" name="Google Shape;841;p70"/>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42" name="Google Shape;842;p70"/>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121900" tIns="121900" rIns="121900" bIns="121900" anchor="ctr" anchorCtr="0">
              <a:noAutofit/>
            </a:bodyPr>
            <a:lstStyle/>
            <a:p>
              <a:endParaRPr sz="2400"/>
            </a:p>
          </p:txBody>
        </p:sp>
        <p:sp>
          <p:nvSpPr>
            <p:cNvPr id="843" name="Google Shape;843;p70"/>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44" name="Google Shape;844;p70"/>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121900" tIns="121900" rIns="121900" bIns="121900" anchor="ctr" anchorCtr="0">
              <a:noAutofit/>
            </a:bodyPr>
            <a:lstStyle/>
            <a:p>
              <a:endParaRPr sz="2400"/>
            </a:p>
          </p:txBody>
        </p:sp>
        <p:sp>
          <p:nvSpPr>
            <p:cNvPr id="845" name="Google Shape;845;p70"/>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121900" tIns="121900" rIns="121900" bIns="121900" anchor="ctr" anchorCtr="0">
              <a:noAutofit/>
            </a:bodyPr>
            <a:lstStyle/>
            <a:p>
              <a:endParaRPr sz="2400"/>
            </a:p>
          </p:txBody>
        </p:sp>
        <p:sp>
          <p:nvSpPr>
            <p:cNvPr id="846" name="Google Shape;846;p70"/>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121900" tIns="121900" rIns="121900" bIns="121900" anchor="ctr" anchorCtr="0">
              <a:noAutofit/>
            </a:bodyPr>
            <a:lstStyle/>
            <a:p>
              <a:endParaRPr sz="2400"/>
            </a:p>
          </p:txBody>
        </p:sp>
        <p:sp>
          <p:nvSpPr>
            <p:cNvPr id="847" name="Google Shape;847;p70"/>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121900" tIns="121900" rIns="121900" bIns="121900" anchor="ctr" anchorCtr="0">
              <a:noAutofit/>
            </a:bodyPr>
            <a:lstStyle/>
            <a:p>
              <a:endParaRPr sz="2400"/>
            </a:p>
          </p:txBody>
        </p:sp>
        <p:sp>
          <p:nvSpPr>
            <p:cNvPr id="848" name="Google Shape;848;p70"/>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121900" tIns="121900" rIns="121900" bIns="121900" anchor="ctr" anchorCtr="0">
              <a:noAutofit/>
            </a:bodyPr>
            <a:lstStyle/>
            <a:p>
              <a:endParaRPr sz="2400"/>
            </a:p>
          </p:txBody>
        </p:sp>
        <p:sp>
          <p:nvSpPr>
            <p:cNvPr id="849" name="Google Shape;849;p70"/>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121900" tIns="121900" rIns="121900" bIns="121900" anchor="ctr" anchorCtr="0">
              <a:noAutofit/>
            </a:bodyPr>
            <a:lstStyle/>
            <a:p>
              <a:endParaRPr sz="2400"/>
            </a:p>
          </p:txBody>
        </p:sp>
        <p:sp>
          <p:nvSpPr>
            <p:cNvPr id="850" name="Google Shape;850;p70"/>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121900" tIns="121900" rIns="121900" bIns="121900" anchor="ctr" anchorCtr="0">
              <a:noAutofit/>
            </a:bodyPr>
            <a:lstStyle/>
            <a:p>
              <a:endParaRPr sz="2400"/>
            </a:p>
          </p:txBody>
        </p:sp>
      </p:grpSp>
      <p:sp>
        <p:nvSpPr>
          <p:cNvPr id="16" name="TextBox 15">
            <a:extLst>
              <a:ext uri="{FF2B5EF4-FFF2-40B4-BE49-F238E27FC236}">
                <a16:creationId xmlns:a16="http://schemas.microsoft.com/office/drawing/2014/main" id="{A6665ED5-BEF5-0E5F-3745-0DDA19BB53F5}"/>
              </a:ext>
            </a:extLst>
          </p:cNvPr>
          <p:cNvSpPr txBox="1"/>
          <p:nvPr/>
        </p:nvSpPr>
        <p:spPr>
          <a:xfrm>
            <a:off x="782107" y="853859"/>
            <a:ext cx="10601939" cy="4463979"/>
          </a:xfrm>
          <a:prstGeom prst="rect">
            <a:avLst/>
          </a:prstGeom>
          <a:noFill/>
        </p:spPr>
        <p:txBody>
          <a:bodyPr wrap="square">
            <a:spAutoFit/>
          </a:bodyPr>
          <a:lstStyle/>
          <a:p>
            <a:pPr algn="ctr">
              <a:lnSpc>
                <a:spcPct val="150000"/>
              </a:lnSpc>
            </a:pPr>
            <a:r>
              <a:rPr lang="vi-VN" sz="44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BÀI</a:t>
            </a:r>
            <a:r>
              <a:rPr lang="en-US" sz="4400" b="1" dirty="0" smtClean="0">
                <a:solidFill>
                  <a:srgbClr val="C00000"/>
                </a:solidFill>
                <a:latin typeface="Arial Rounded MT Bold" panose="020F0704030504030204" pitchFamily="34" charset="0"/>
                <a:ea typeface="Times New Roman" panose="02020603050405020304" pitchFamily="18" charset="0"/>
                <a:cs typeface="Arial" panose="020B0604020202020204" pitchFamily="34" charset="0"/>
              </a:rPr>
              <a:t> 4: </a:t>
            </a:r>
            <a:r>
              <a:rPr lang="en-US" sz="4400" b="1" dirty="0" smtClean="0">
                <a:solidFill>
                  <a:srgbClr val="C00000"/>
                </a:solidFill>
                <a:latin typeface="Arial Rounded MT Bold" panose="020F0704030504030204" pitchFamily="34" charset="0"/>
                <a:cs typeface="Arial" panose="020B0604020202020204" pitchFamily="34" charset="0"/>
              </a:rPr>
              <a:t>SỰ </a:t>
            </a:r>
            <a:r>
              <a:rPr lang="en-US" sz="4400" b="1" dirty="0">
                <a:solidFill>
                  <a:srgbClr val="C00000"/>
                </a:solidFill>
                <a:latin typeface="Arial Rounded MT Bold" panose="020F0704030504030204" pitchFamily="34" charset="0"/>
                <a:cs typeface="Arial" panose="020B0604020202020204" pitchFamily="34" charset="0"/>
              </a:rPr>
              <a:t>PHÁT TRIỂN CỦA CHỦ NGHĨA XÃ HỘI TỪ SAU CHIẾN TRANH THẾ GIỚI THỨ HAI ĐẾN NA</a:t>
            </a:r>
            <a:r>
              <a:rPr lang="vi-VN" sz="4400" b="1" dirty="0">
                <a:solidFill>
                  <a:srgbClr val="C00000"/>
                </a:solidFill>
                <a:latin typeface="Arial" panose="020B0604020202020204" pitchFamily="34" charset="0"/>
                <a:cs typeface="Arial" panose="020B0604020202020204" pitchFamily="34" charset="0"/>
              </a:rPr>
              <a:t>Y</a:t>
            </a:r>
            <a:endParaRPr lang="en-US" sz="4400" dirty="0">
              <a:solidFill>
                <a:srgbClr val="C00000"/>
              </a:solidFill>
              <a:latin typeface="Arial Rounded MT Bold" panose="020F0704030504030204" pitchFamily="34" charset="0"/>
              <a:cs typeface="Arial" panose="020B0604020202020204" pitchFamily="34" charset="0"/>
            </a:endParaRPr>
          </a:p>
          <a:p>
            <a:pPr algn="ctr">
              <a:lnSpc>
                <a:spcPct val="150000"/>
              </a:lnSpc>
            </a:pPr>
            <a:endParaRPr lang="en-US" sz="6400" b="1" kern="0"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67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grpSp>
        <p:nvGrpSpPr>
          <p:cNvPr id="1126" name="Google Shape;1126;p74"/>
          <p:cNvGrpSpPr/>
          <p:nvPr/>
        </p:nvGrpSpPr>
        <p:grpSpPr>
          <a:xfrm>
            <a:off x="6410265" y="1465755"/>
            <a:ext cx="4973241" cy="4612072"/>
            <a:chOff x="4677231" y="1276352"/>
            <a:chExt cx="2903800" cy="2692919"/>
          </a:xfrm>
        </p:grpSpPr>
        <p:sp>
          <p:nvSpPr>
            <p:cNvPr id="1127" name="Google Shape;1127;p74"/>
            <p:cNvSpPr/>
            <p:nvPr/>
          </p:nvSpPr>
          <p:spPr>
            <a:xfrm flipH="1">
              <a:off x="7295745" y="2223107"/>
              <a:ext cx="7162" cy="20721"/>
            </a:xfrm>
            <a:custGeom>
              <a:avLst/>
              <a:gdLst/>
              <a:ahLst/>
              <a:cxnLst/>
              <a:rect l="l" t="t" r="r" b="b"/>
              <a:pathLst>
                <a:path w="477" h="1380" extrusionOk="0">
                  <a:moveTo>
                    <a:pt x="0" y="1"/>
                  </a:moveTo>
                  <a:cubicBezTo>
                    <a:pt x="100" y="452"/>
                    <a:pt x="201" y="903"/>
                    <a:pt x="301" y="1379"/>
                  </a:cubicBezTo>
                  <a:cubicBezTo>
                    <a:pt x="301" y="1354"/>
                    <a:pt x="301" y="1354"/>
                    <a:pt x="301" y="1329"/>
                  </a:cubicBezTo>
                  <a:cubicBezTo>
                    <a:pt x="476" y="878"/>
                    <a:pt x="326" y="351"/>
                    <a:pt x="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8" name="Google Shape;1128;p74"/>
            <p:cNvSpPr/>
            <p:nvPr/>
          </p:nvSpPr>
          <p:spPr>
            <a:xfrm flipH="1">
              <a:off x="7073335" y="3212508"/>
              <a:ext cx="88829" cy="438018"/>
            </a:xfrm>
            <a:custGeom>
              <a:avLst/>
              <a:gdLst/>
              <a:ahLst/>
              <a:cxnLst/>
              <a:rect l="l" t="t" r="r" b="b"/>
              <a:pathLst>
                <a:path w="5916" h="29172" extrusionOk="0">
                  <a:moveTo>
                    <a:pt x="1630" y="1"/>
                  </a:moveTo>
                  <a:cubicBezTo>
                    <a:pt x="803" y="5489"/>
                    <a:pt x="1" y="11028"/>
                    <a:pt x="301" y="16492"/>
                  </a:cubicBezTo>
                  <a:cubicBezTo>
                    <a:pt x="502" y="20226"/>
                    <a:pt x="1053" y="24813"/>
                    <a:pt x="3108" y="28021"/>
                  </a:cubicBezTo>
                  <a:cubicBezTo>
                    <a:pt x="3638" y="28838"/>
                    <a:pt x="4068" y="29172"/>
                    <a:pt x="4417" y="29172"/>
                  </a:cubicBezTo>
                  <a:cubicBezTo>
                    <a:pt x="5804" y="29172"/>
                    <a:pt x="5916" y="23904"/>
                    <a:pt x="5916" y="22683"/>
                  </a:cubicBezTo>
                  <a:cubicBezTo>
                    <a:pt x="5890" y="18672"/>
                    <a:pt x="5489" y="14687"/>
                    <a:pt x="4738" y="10803"/>
                  </a:cubicBezTo>
                  <a:cubicBezTo>
                    <a:pt x="4387" y="8948"/>
                    <a:pt x="3936" y="7119"/>
                    <a:pt x="3409" y="5314"/>
                  </a:cubicBezTo>
                  <a:cubicBezTo>
                    <a:pt x="3033" y="3961"/>
                    <a:pt x="1429" y="1379"/>
                    <a:pt x="163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29" name="Google Shape;1129;p74"/>
            <p:cNvSpPr/>
            <p:nvPr/>
          </p:nvSpPr>
          <p:spPr>
            <a:xfrm flipH="1">
              <a:off x="6945161" y="3207613"/>
              <a:ext cx="111246" cy="554084"/>
            </a:xfrm>
            <a:custGeom>
              <a:avLst/>
              <a:gdLst/>
              <a:ahLst/>
              <a:cxnLst/>
              <a:rect l="l" t="t" r="r" b="b"/>
              <a:pathLst>
                <a:path w="7409" h="36902" extrusionOk="0">
                  <a:moveTo>
                    <a:pt x="1680" y="1"/>
                  </a:moveTo>
                  <a:cubicBezTo>
                    <a:pt x="852" y="6918"/>
                    <a:pt x="0" y="13886"/>
                    <a:pt x="502" y="20803"/>
                  </a:cubicBezTo>
                  <a:cubicBezTo>
                    <a:pt x="827" y="25515"/>
                    <a:pt x="1604" y="31329"/>
                    <a:pt x="4161" y="35415"/>
                  </a:cubicBezTo>
                  <a:cubicBezTo>
                    <a:pt x="4819" y="36471"/>
                    <a:pt x="5344" y="36902"/>
                    <a:pt x="5763" y="36902"/>
                  </a:cubicBezTo>
                  <a:cubicBezTo>
                    <a:pt x="7401" y="36902"/>
                    <a:pt x="7409" y="30305"/>
                    <a:pt x="7369" y="28748"/>
                  </a:cubicBezTo>
                  <a:cubicBezTo>
                    <a:pt x="7243" y="23685"/>
                    <a:pt x="6667" y="18648"/>
                    <a:pt x="5665" y="13710"/>
                  </a:cubicBezTo>
                  <a:cubicBezTo>
                    <a:pt x="5213" y="11379"/>
                    <a:pt x="4637" y="9074"/>
                    <a:pt x="3960" y="6768"/>
                  </a:cubicBezTo>
                  <a:cubicBezTo>
                    <a:pt x="3459" y="5038"/>
                    <a:pt x="1479" y="1730"/>
                    <a:pt x="1680" y="1"/>
                  </a:cubicBezTo>
                  <a:close/>
                </a:path>
              </a:pathLst>
            </a:custGeom>
            <a:solidFill>
              <a:srgbClr val="38878C"/>
            </a:solidFill>
            <a:ln>
              <a:noFill/>
            </a:ln>
          </p:spPr>
          <p:txBody>
            <a:bodyPr spcFirstLastPara="1" wrap="square" lIns="121900" tIns="121900" rIns="121900" bIns="121900" anchor="ctr" anchorCtr="0">
              <a:noAutofit/>
            </a:bodyPr>
            <a:lstStyle/>
            <a:p>
              <a:endParaRPr sz="2400"/>
            </a:p>
          </p:txBody>
        </p:sp>
        <p:sp>
          <p:nvSpPr>
            <p:cNvPr id="1130" name="Google Shape;1130;p74"/>
            <p:cNvSpPr/>
            <p:nvPr/>
          </p:nvSpPr>
          <p:spPr>
            <a:xfrm flipH="1">
              <a:off x="6834358" y="3281386"/>
              <a:ext cx="102372" cy="556936"/>
            </a:xfrm>
            <a:custGeom>
              <a:avLst/>
              <a:gdLst/>
              <a:ahLst/>
              <a:cxnLst/>
              <a:rect l="l" t="t" r="r" b="b"/>
              <a:pathLst>
                <a:path w="6818" h="37092" extrusionOk="0">
                  <a:moveTo>
                    <a:pt x="4486" y="0"/>
                  </a:moveTo>
                  <a:cubicBezTo>
                    <a:pt x="2682" y="6717"/>
                    <a:pt x="878" y="13484"/>
                    <a:pt x="401" y="20426"/>
                  </a:cubicBezTo>
                  <a:cubicBezTo>
                    <a:pt x="50" y="25113"/>
                    <a:pt x="0" y="31003"/>
                    <a:pt x="1955" y="35389"/>
                  </a:cubicBezTo>
                  <a:cubicBezTo>
                    <a:pt x="2494" y="36603"/>
                    <a:pt x="2984" y="37091"/>
                    <a:pt x="3422" y="37091"/>
                  </a:cubicBezTo>
                  <a:cubicBezTo>
                    <a:pt x="5000" y="37091"/>
                    <a:pt x="5914" y="30759"/>
                    <a:pt x="6091" y="29248"/>
                  </a:cubicBezTo>
                  <a:cubicBezTo>
                    <a:pt x="6667" y="24211"/>
                    <a:pt x="6817" y="19148"/>
                    <a:pt x="6517" y="14136"/>
                  </a:cubicBezTo>
                  <a:cubicBezTo>
                    <a:pt x="6366" y="11755"/>
                    <a:pt x="6141" y="9374"/>
                    <a:pt x="5790" y="7018"/>
                  </a:cubicBezTo>
                  <a:cubicBezTo>
                    <a:pt x="5539" y="5213"/>
                    <a:pt x="4036" y="1680"/>
                    <a:pt x="4486" y="0"/>
                  </a:cubicBezTo>
                  <a:close/>
                </a:path>
              </a:pathLst>
            </a:custGeom>
            <a:solidFill>
              <a:srgbClr val="38878C"/>
            </a:solidFill>
            <a:ln>
              <a:noFill/>
            </a:ln>
          </p:spPr>
          <p:txBody>
            <a:bodyPr spcFirstLastPara="1" wrap="square" lIns="121900" tIns="121900" rIns="121900" bIns="121900" anchor="ctr" anchorCtr="0">
              <a:noAutofit/>
            </a:bodyPr>
            <a:lstStyle/>
            <a:p>
              <a:endParaRPr sz="2400"/>
            </a:p>
          </p:txBody>
        </p:sp>
        <p:sp>
          <p:nvSpPr>
            <p:cNvPr id="1131" name="Google Shape;1131;p74"/>
            <p:cNvSpPr/>
            <p:nvPr/>
          </p:nvSpPr>
          <p:spPr>
            <a:xfrm flipH="1">
              <a:off x="7202798" y="3299451"/>
              <a:ext cx="21081" cy="278483"/>
            </a:xfrm>
            <a:custGeom>
              <a:avLst/>
              <a:gdLst/>
              <a:ahLst/>
              <a:cxnLst/>
              <a:rect l="l" t="t" r="r" b="b"/>
              <a:pathLst>
                <a:path w="1404" h="18547" extrusionOk="0">
                  <a:moveTo>
                    <a:pt x="151" y="0"/>
                  </a:moveTo>
                  <a:cubicBezTo>
                    <a:pt x="0" y="3108"/>
                    <a:pt x="126" y="6216"/>
                    <a:pt x="326" y="9298"/>
                  </a:cubicBezTo>
                  <a:cubicBezTo>
                    <a:pt x="527" y="12406"/>
                    <a:pt x="853" y="15489"/>
                    <a:pt x="1404" y="18547"/>
                  </a:cubicBezTo>
                  <a:cubicBezTo>
                    <a:pt x="1379" y="15439"/>
                    <a:pt x="1178" y="12356"/>
                    <a:pt x="978" y="9248"/>
                  </a:cubicBezTo>
                  <a:cubicBezTo>
                    <a:pt x="752" y="6166"/>
                    <a:pt x="527" y="3083"/>
                    <a:pt x="15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2" name="Google Shape;1132;p74"/>
            <p:cNvSpPr/>
            <p:nvPr/>
          </p:nvSpPr>
          <p:spPr>
            <a:xfrm flipH="1">
              <a:off x="7095165" y="3333687"/>
              <a:ext cx="38018" cy="327417"/>
            </a:xfrm>
            <a:custGeom>
              <a:avLst/>
              <a:gdLst/>
              <a:ahLst/>
              <a:cxnLst/>
              <a:rect l="l" t="t" r="r" b="b"/>
              <a:pathLst>
                <a:path w="2532" h="21806" extrusionOk="0">
                  <a:moveTo>
                    <a:pt x="1" y="1"/>
                  </a:moveTo>
                  <a:lnTo>
                    <a:pt x="1" y="1"/>
                  </a:lnTo>
                  <a:cubicBezTo>
                    <a:pt x="176" y="3660"/>
                    <a:pt x="527" y="7294"/>
                    <a:pt x="953" y="10953"/>
                  </a:cubicBezTo>
                  <a:cubicBezTo>
                    <a:pt x="1379" y="14587"/>
                    <a:pt x="1855" y="18196"/>
                    <a:pt x="2532" y="21806"/>
                  </a:cubicBezTo>
                  <a:cubicBezTo>
                    <a:pt x="2381" y="18146"/>
                    <a:pt x="2006" y="14512"/>
                    <a:pt x="1605" y="10878"/>
                  </a:cubicBezTo>
                  <a:cubicBezTo>
                    <a:pt x="1178" y="7219"/>
                    <a:pt x="702" y="3610"/>
                    <a:pt x="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33" name="Google Shape;1133;p74"/>
            <p:cNvSpPr/>
            <p:nvPr/>
          </p:nvSpPr>
          <p:spPr>
            <a:xfrm flipH="1">
              <a:off x="6978116" y="3303580"/>
              <a:ext cx="38784" cy="442943"/>
            </a:xfrm>
            <a:custGeom>
              <a:avLst/>
              <a:gdLst/>
              <a:ahLst/>
              <a:cxnLst/>
              <a:rect l="l" t="t" r="r" b="b"/>
              <a:pathLst>
                <a:path w="2583" h="29500" extrusionOk="0">
                  <a:moveTo>
                    <a:pt x="76" y="1"/>
                  </a:moveTo>
                  <a:lnTo>
                    <a:pt x="76" y="1"/>
                  </a:lnTo>
                  <a:cubicBezTo>
                    <a:pt x="1" y="4938"/>
                    <a:pt x="151" y="9876"/>
                    <a:pt x="502" y="14813"/>
                  </a:cubicBezTo>
                  <a:cubicBezTo>
                    <a:pt x="703" y="17269"/>
                    <a:pt x="928" y="19750"/>
                    <a:pt x="1279" y="22181"/>
                  </a:cubicBezTo>
                  <a:cubicBezTo>
                    <a:pt x="1455" y="23410"/>
                    <a:pt x="1630" y="24638"/>
                    <a:pt x="1831" y="25866"/>
                  </a:cubicBezTo>
                  <a:cubicBezTo>
                    <a:pt x="2056" y="27069"/>
                    <a:pt x="2282" y="28272"/>
                    <a:pt x="2582" y="29500"/>
                  </a:cubicBezTo>
                  <a:cubicBezTo>
                    <a:pt x="2507" y="28873"/>
                    <a:pt x="2432" y="28247"/>
                    <a:pt x="2357" y="27645"/>
                  </a:cubicBezTo>
                  <a:lnTo>
                    <a:pt x="2156" y="25816"/>
                  </a:lnTo>
                  <a:lnTo>
                    <a:pt x="1956" y="23961"/>
                  </a:lnTo>
                  <a:lnTo>
                    <a:pt x="1780" y="22131"/>
                  </a:lnTo>
                  <a:cubicBezTo>
                    <a:pt x="1555" y="19675"/>
                    <a:pt x="1329" y="17219"/>
                    <a:pt x="1154" y="14763"/>
                  </a:cubicBezTo>
                  <a:cubicBezTo>
                    <a:pt x="803" y="9851"/>
                    <a:pt x="527" y="4913"/>
                    <a:pt x="76" y="1"/>
                  </a:cubicBezTo>
                  <a:close/>
                </a:path>
              </a:pathLst>
            </a:custGeom>
            <a:solidFill>
              <a:srgbClr val="2F2825"/>
            </a:solidFill>
            <a:ln>
              <a:noFill/>
            </a:ln>
          </p:spPr>
          <p:txBody>
            <a:bodyPr spcFirstLastPara="1" wrap="square" lIns="121900" tIns="121900" rIns="121900" bIns="121900" anchor="ctr" anchorCtr="0">
              <a:noAutofit/>
            </a:bodyPr>
            <a:lstStyle/>
            <a:p>
              <a:endParaRPr sz="2400"/>
            </a:p>
          </p:txBody>
        </p:sp>
        <p:sp>
          <p:nvSpPr>
            <p:cNvPr id="1134" name="Google Shape;1134;p74"/>
            <p:cNvSpPr/>
            <p:nvPr/>
          </p:nvSpPr>
          <p:spPr>
            <a:xfrm flipH="1">
              <a:off x="6870858" y="3439069"/>
              <a:ext cx="29369" cy="388753"/>
            </a:xfrm>
            <a:custGeom>
              <a:avLst/>
              <a:gdLst/>
              <a:ahLst/>
              <a:cxnLst/>
              <a:rect l="l" t="t" r="r" b="b"/>
              <a:pathLst>
                <a:path w="1956" h="25891" extrusionOk="0">
                  <a:moveTo>
                    <a:pt x="1955" y="0"/>
                  </a:moveTo>
                  <a:lnTo>
                    <a:pt x="1955" y="0"/>
                  </a:lnTo>
                  <a:cubicBezTo>
                    <a:pt x="1053" y="4236"/>
                    <a:pt x="552" y="8547"/>
                    <a:pt x="276" y="12883"/>
                  </a:cubicBezTo>
                  <a:cubicBezTo>
                    <a:pt x="0" y="17219"/>
                    <a:pt x="0" y="21580"/>
                    <a:pt x="351" y="25890"/>
                  </a:cubicBezTo>
                  <a:cubicBezTo>
                    <a:pt x="502" y="21554"/>
                    <a:pt x="652" y="17244"/>
                    <a:pt x="928" y="12933"/>
                  </a:cubicBezTo>
                  <a:cubicBezTo>
                    <a:pt x="1178" y="8622"/>
                    <a:pt x="1579" y="4311"/>
                    <a:pt x="1955" y="0"/>
                  </a:cubicBezTo>
                  <a:close/>
                </a:path>
              </a:pathLst>
            </a:custGeom>
            <a:solidFill>
              <a:srgbClr val="2F2825"/>
            </a:solidFill>
            <a:ln>
              <a:noFill/>
            </a:ln>
          </p:spPr>
          <p:txBody>
            <a:bodyPr spcFirstLastPara="1" wrap="square" lIns="121900" tIns="121900" rIns="121900" bIns="121900" anchor="ctr" anchorCtr="0">
              <a:noAutofit/>
            </a:bodyPr>
            <a:lstStyle/>
            <a:p>
              <a:endParaRPr sz="2400"/>
            </a:p>
          </p:txBody>
        </p:sp>
        <p:sp>
          <p:nvSpPr>
            <p:cNvPr id="1135" name="Google Shape;1135;p74"/>
            <p:cNvSpPr/>
            <p:nvPr/>
          </p:nvSpPr>
          <p:spPr>
            <a:xfrm flipH="1">
              <a:off x="5318087" y="3248261"/>
              <a:ext cx="133228" cy="550600"/>
            </a:xfrm>
            <a:custGeom>
              <a:avLst/>
              <a:gdLst/>
              <a:ahLst/>
              <a:cxnLst/>
              <a:rect l="l" t="t" r="r" b="b"/>
              <a:pathLst>
                <a:path w="8873" h="36670" extrusionOk="0">
                  <a:moveTo>
                    <a:pt x="426" y="1"/>
                  </a:moveTo>
                  <a:cubicBezTo>
                    <a:pt x="427" y="4"/>
                    <a:pt x="429" y="7"/>
                    <a:pt x="430" y="10"/>
                  </a:cubicBezTo>
                  <a:lnTo>
                    <a:pt x="430" y="10"/>
                  </a:lnTo>
                  <a:cubicBezTo>
                    <a:pt x="429" y="7"/>
                    <a:pt x="427" y="4"/>
                    <a:pt x="426" y="1"/>
                  </a:cubicBezTo>
                  <a:close/>
                  <a:moveTo>
                    <a:pt x="430" y="10"/>
                  </a:moveTo>
                  <a:cubicBezTo>
                    <a:pt x="1099" y="1643"/>
                    <a:pt x="50" y="5342"/>
                    <a:pt x="25" y="7144"/>
                  </a:cubicBezTo>
                  <a:cubicBezTo>
                    <a:pt x="0" y="9525"/>
                    <a:pt x="75" y="11905"/>
                    <a:pt x="226" y="14286"/>
                  </a:cubicBezTo>
                  <a:cubicBezTo>
                    <a:pt x="602" y="19324"/>
                    <a:pt x="1379" y="24312"/>
                    <a:pt x="2607" y="29224"/>
                  </a:cubicBezTo>
                  <a:cubicBezTo>
                    <a:pt x="2973" y="30672"/>
                    <a:pt x="4634" y="36669"/>
                    <a:pt x="6179" y="36669"/>
                  </a:cubicBezTo>
                  <a:cubicBezTo>
                    <a:pt x="6640" y="36669"/>
                    <a:pt x="7091" y="36135"/>
                    <a:pt x="7494" y="34788"/>
                  </a:cubicBezTo>
                  <a:cubicBezTo>
                    <a:pt x="8872" y="30176"/>
                    <a:pt x="8045" y="24362"/>
                    <a:pt x="7118" y="19750"/>
                  </a:cubicBezTo>
                  <a:cubicBezTo>
                    <a:pt x="5740" y="12936"/>
                    <a:pt x="3085" y="6448"/>
                    <a:pt x="430" y="10"/>
                  </a:cubicBezTo>
                  <a:close/>
                </a:path>
              </a:pathLst>
            </a:custGeom>
            <a:solidFill>
              <a:srgbClr val="38878C"/>
            </a:solidFill>
            <a:ln>
              <a:noFill/>
            </a:ln>
          </p:spPr>
          <p:txBody>
            <a:bodyPr spcFirstLastPara="1" wrap="square" lIns="121900" tIns="121900" rIns="121900" bIns="121900" anchor="ctr" anchorCtr="0">
              <a:noAutofit/>
            </a:bodyPr>
            <a:lstStyle/>
            <a:p>
              <a:endParaRPr sz="2400"/>
            </a:p>
          </p:txBody>
        </p:sp>
        <p:sp>
          <p:nvSpPr>
            <p:cNvPr id="1136" name="Google Shape;1136;p74"/>
            <p:cNvSpPr/>
            <p:nvPr/>
          </p:nvSpPr>
          <p:spPr>
            <a:xfrm flipH="1">
              <a:off x="5344046" y="3381107"/>
              <a:ext cx="74534" cy="410961"/>
            </a:xfrm>
            <a:custGeom>
              <a:avLst/>
              <a:gdLst/>
              <a:ahLst/>
              <a:cxnLst/>
              <a:rect l="l" t="t" r="r" b="b"/>
              <a:pathLst>
                <a:path w="4964" h="27370" extrusionOk="0">
                  <a:moveTo>
                    <a:pt x="1" y="1"/>
                  </a:moveTo>
                  <a:cubicBezTo>
                    <a:pt x="176" y="1154"/>
                    <a:pt x="351" y="2307"/>
                    <a:pt x="527" y="3459"/>
                  </a:cubicBezTo>
                  <a:lnTo>
                    <a:pt x="1103" y="6893"/>
                  </a:lnTo>
                  <a:cubicBezTo>
                    <a:pt x="1479" y="9174"/>
                    <a:pt x="1880" y="11455"/>
                    <a:pt x="2306" y="13735"/>
                  </a:cubicBezTo>
                  <a:cubicBezTo>
                    <a:pt x="3133" y="18297"/>
                    <a:pt x="3961" y="22833"/>
                    <a:pt x="4963" y="27369"/>
                  </a:cubicBezTo>
                  <a:cubicBezTo>
                    <a:pt x="4487" y="22758"/>
                    <a:pt x="3760" y="18171"/>
                    <a:pt x="2958" y="13610"/>
                  </a:cubicBezTo>
                  <a:cubicBezTo>
                    <a:pt x="2532" y="11329"/>
                    <a:pt x="2106" y="9048"/>
                    <a:pt x="1605" y="6793"/>
                  </a:cubicBezTo>
                  <a:lnTo>
                    <a:pt x="853" y="3384"/>
                  </a:lnTo>
                  <a:cubicBezTo>
                    <a:pt x="577" y="2256"/>
                    <a:pt x="326" y="1129"/>
                    <a:pt x="1" y="1"/>
                  </a:cubicBezTo>
                  <a:close/>
                </a:path>
              </a:pathLst>
            </a:custGeom>
            <a:solidFill>
              <a:srgbClr val="2F2825"/>
            </a:solidFill>
            <a:ln>
              <a:noFill/>
            </a:ln>
          </p:spPr>
          <p:txBody>
            <a:bodyPr spcFirstLastPara="1" wrap="square" lIns="121900" tIns="121900" rIns="121900" bIns="121900" anchor="ctr" anchorCtr="0">
              <a:noAutofit/>
            </a:bodyPr>
            <a:lstStyle/>
            <a:p>
              <a:endParaRPr sz="2400"/>
            </a:p>
          </p:txBody>
        </p:sp>
        <p:sp>
          <p:nvSpPr>
            <p:cNvPr id="1137" name="Google Shape;1137;p74"/>
            <p:cNvSpPr/>
            <p:nvPr/>
          </p:nvSpPr>
          <p:spPr>
            <a:xfrm flipH="1">
              <a:off x="5227773" y="3346105"/>
              <a:ext cx="246126" cy="294384"/>
            </a:xfrm>
            <a:custGeom>
              <a:avLst/>
              <a:gdLst/>
              <a:ahLst/>
              <a:cxnLst/>
              <a:rect l="l" t="t" r="r" b="b"/>
              <a:pathLst>
                <a:path w="16392" h="19606" extrusionOk="0">
                  <a:moveTo>
                    <a:pt x="1980" y="1"/>
                  </a:moveTo>
                  <a:cubicBezTo>
                    <a:pt x="978" y="2708"/>
                    <a:pt x="0" y="5490"/>
                    <a:pt x="76" y="8347"/>
                  </a:cubicBezTo>
                  <a:cubicBezTo>
                    <a:pt x="176" y="12106"/>
                    <a:pt x="2231" y="15740"/>
                    <a:pt x="5364" y="17770"/>
                  </a:cubicBezTo>
                  <a:cubicBezTo>
                    <a:pt x="7250" y="18983"/>
                    <a:pt x="9495" y="19606"/>
                    <a:pt x="11734" y="19606"/>
                  </a:cubicBezTo>
                  <a:cubicBezTo>
                    <a:pt x="13242" y="19606"/>
                    <a:pt x="14748" y="19323"/>
                    <a:pt x="16141" y="18748"/>
                  </a:cubicBezTo>
                  <a:cubicBezTo>
                    <a:pt x="16391" y="18648"/>
                    <a:pt x="14938" y="17770"/>
                    <a:pt x="14913" y="17695"/>
                  </a:cubicBezTo>
                  <a:cubicBezTo>
                    <a:pt x="14687" y="16893"/>
                    <a:pt x="16191" y="16267"/>
                    <a:pt x="14687" y="15765"/>
                  </a:cubicBezTo>
                  <a:cubicBezTo>
                    <a:pt x="13735" y="15465"/>
                    <a:pt x="12582" y="15740"/>
                    <a:pt x="11579" y="15440"/>
                  </a:cubicBezTo>
                  <a:cubicBezTo>
                    <a:pt x="10527" y="15114"/>
                    <a:pt x="9549" y="14512"/>
                    <a:pt x="8797" y="13710"/>
                  </a:cubicBezTo>
                  <a:cubicBezTo>
                    <a:pt x="7244" y="12081"/>
                    <a:pt x="6642" y="9625"/>
                    <a:pt x="7244" y="7470"/>
                  </a:cubicBezTo>
                  <a:lnTo>
                    <a:pt x="7244" y="7470"/>
                  </a:lnTo>
                  <a:cubicBezTo>
                    <a:pt x="6953" y="7760"/>
                    <a:pt x="6565" y="7887"/>
                    <a:pt x="6159" y="7887"/>
                  </a:cubicBezTo>
                  <a:cubicBezTo>
                    <a:pt x="5583" y="7887"/>
                    <a:pt x="4973" y="7631"/>
                    <a:pt x="4562" y="7219"/>
                  </a:cubicBezTo>
                  <a:cubicBezTo>
                    <a:pt x="3835" y="6517"/>
                    <a:pt x="3534" y="5515"/>
                    <a:pt x="3259" y="4562"/>
                  </a:cubicBezTo>
                  <a:cubicBezTo>
                    <a:pt x="2832" y="3034"/>
                    <a:pt x="2406" y="1530"/>
                    <a:pt x="1980" y="1"/>
                  </a:cubicBezTo>
                  <a:close/>
                </a:path>
              </a:pathLst>
            </a:custGeom>
            <a:solidFill>
              <a:srgbClr val="DF2025"/>
            </a:solidFill>
            <a:ln>
              <a:noFill/>
            </a:ln>
          </p:spPr>
          <p:txBody>
            <a:bodyPr spcFirstLastPara="1" wrap="square" lIns="121900" tIns="121900" rIns="121900" bIns="121900" anchor="ctr" anchorCtr="0">
              <a:noAutofit/>
            </a:bodyPr>
            <a:lstStyle/>
            <a:p>
              <a:endParaRPr sz="2400"/>
            </a:p>
          </p:txBody>
        </p:sp>
        <p:sp>
          <p:nvSpPr>
            <p:cNvPr id="1138" name="Google Shape;1138;p74"/>
            <p:cNvSpPr/>
            <p:nvPr/>
          </p:nvSpPr>
          <p:spPr>
            <a:xfrm flipH="1">
              <a:off x="5152898" y="3294180"/>
              <a:ext cx="405675" cy="413888"/>
            </a:xfrm>
            <a:custGeom>
              <a:avLst/>
              <a:gdLst/>
              <a:ahLst/>
              <a:cxnLst/>
              <a:rect l="l" t="t" r="r" b="b"/>
              <a:pathLst>
                <a:path w="27018" h="27565" extrusionOk="0">
                  <a:moveTo>
                    <a:pt x="1930" y="0"/>
                  </a:moveTo>
                  <a:lnTo>
                    <a:pt x="1930" y="0"/>
                  </a:lnTo>
                  <a:cubicBezTo>
                    <a:pt x="0" y="4662"/>
                    <a:pt x="75" y="10101"/>
                    <a:pt x="2131" y="14712"/>
                  </a:cubicBezTo>
                  <a:cubicBezTo>
                    <a:pt x="2757" y="16066"/>
                    <a:pt x="3509" y="17344"/>
                    <a:pt x="4311" y="18597"/>
                  </a:cubicBezTo>
                  <a:cubicBezTo>
                    <a:pt x="4988" y="19700"/>
                    <a:pt x="5690" y="20802"/>
                    <a:pt x="6492" y="21805"/>
                  </a:cubicBezTo>
                  <a:cubicBezTo>
                    <a:pt x="8421" y="24186"/>
                    <a:pt x="11028" y="26041"/>
                    <a:pt x="13960" y="26943"/>
                  </a:cubicBezTo>
                  <a:cubicBezTo>
                    <a:pt x="15397" y="27376"/>
                    <a:pt x="16880" y="27565"/>
                    <a:pt x="18376" y="27565"/>
                  </a:cubicBezTo>
                  <a:cubicBezTo>
                    <a:pt x="21290" y="27565"/>
                    <a:pt x="24252" y="26850"/>
                    <a:pt x="27018" y="25840"/>
                  </a:cubicBezTo>
                  <a:cubicBezTo>
                    <a:pt x="23785" y="25640"/>
                    <a:pt x="20627" y="25013"/>
                    <a:pt x="17469" y="24386"/>
                  </a:cubicBezTo>
                  <a:cubicBezTo>
                    <a:pt x="13785" y="23635"/>
                    <a:pt x="9825" y="22732"/>
                    <a:pt x="7394" y="19875"/>
                  </a:cubicBezTo>
                  <a:cubicBezTo>
                    <a:pt x="6191" y="18472"/>
                    <a:pt x="5514" y="16692"/>
                    <a:pt x="5113" y="14888"/>
                  </a:cubicBezTo>
                  <a:cubicBezTo>
                    <a:pt x="4737" y="13259"/>
                    <a:pt x="4862" y="11429"/>
                    <a:pt x="4085" y="9925"/>
                  </a:cubicBezTo>
                  <a:cubicBezTo>
                    <a:pt x="2406" y="6817"/>
                    <a:pt x="3208" y="3233"/>
                    <a:pt x="1930" y="0"/>
                  </a:cubicBezTo>
                  <a:close/>
                </a:path>
              </a:pathLst>
            </a:custGeom>
            <a:solidFill>
              <a:srgbClr val="B51F23"/>
            </a:solidFill>
            <a:ln>
              <a:noFill/>
            </a:ln>
          </p:spPr>
          <p:txBody>
            <a:bodyPr spcFirstLastPara="1" wrap="square" lIns="121900" tIns="121900" rIns="121900" bIns="121900" anchor="ctr" anchorCtr="0">
              <a:noAutofit/>
            </a:bodyPr>
            <a:lstStyle/>
            <a:p>
              <a:endParaRPr sz="2400"/>
            </a:p>
          </p:txBody>
        </p:sp>
        <p:sp>
          <p:nvSpPr>
            <p:cNvPr id="1139" name="Google Shape;1139;p74"/>
            <p:cNvSpPr/>
            <p:nvPr/>
          </p:nvSpPr>
          <p:spPr>
            <a:xfrm flipH="1">
              <a:off x="6785831" y="1292419"/>
              <a:ext cx="431651" cy="310105"/>
            </a:xfrm>
            <a:custGeom>
              <a:avLst/>
              <a:gdLst/>
              <a:ahLst/>
              <a:cxnLst/>
              <a:rect l="l" t="t" r="r" b="b"/>
              <a:pathLst>
                <a:path w="28748" h="20653" extrusionOk="0">
                  <a:moveTo>
                    <a:pt x="0" y="0"/>
                  </a:moveTo>
                  <a:lnTo>
                    <a:pt x="752" y="20652"/>
                  </a:lnTo>
                  <a:lnTo>
                    <a:pt x="28747" y="20452"/>
                  </a:lnTo>
                  <a:lnTo>
                    <a:pt x="20978" y="5314"/>
                  </a:lnTo>
                  <a:lnTo>
                    <a:pt x="8171" y="752"/>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40" name="Google Shape;1140;p74"/>
            <p:cNvSpPr/>
            <p:nvPr/>
          </p:nvSpPr>
          <p:spPr>
            <a:xfrm flipH="1">
              <a:off x="7119259" y="1292043"/>
              <a:ext cx="184399" cy="310480"/>
            </a:xfrm>
            <a:custGeom>
              <a:avLst/>
              <a:gdLst/>
              <a:ahLst/>
              <a:cxnLst/>
              <a:rect l="l" t="t" r="r" b="b"/>
              <a:pathLst>
                <a:path w="12281" h="20678" extrusionOk="0">
                  <a:moveTo>
                    <a:pt x="6140" y="0"/>
                  </a:moveTo>
                  <a:cubicBezTo>
                    <a:pt x="2757" y="0"/>
                    <a:pt x="0" y="4637"/>
                    <a:pt x="0" y="10351"/>
                  </a:cubicBezTo>
                  <a:cubicBezTo>
                    <a:pt x="0" y="16040"/>
                    <a:pt x="2757" y="20677"/>
                    <a:pt x="6140" y="20677"/>
                  </a:cubicBezTo>
                  <a:cubicBezTo>
                    <a:pt x="9524" y="20677"/>
                    <a:pt x="12281" y="16040"/>
                    <a:pt x="12281" y="10351"/>
                  </a:cubicBezTo>
                  <a:cubicBezTo>
                    <a:pt x="12281" y="4637"/>
                    <a:pt x="9524" y="0"/>
                    <a:pt x="614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41" name="Google Shape;1141;p74"/>
            <p:cNvSpPr/>
            <p:nvPr/>
          </p:nvSpPr>
          <p:spPr>
            <a:xfrm flipH="1">
              <a:off x="7145219" y="1293170"/>
              <a:ext cx="133228" cy="276381"/>
            </a:xfrm>
            <a:custGeom>
              <a:avLst/>
              <a:gdLst/>
              <a:ahLst/>
              <a:cxnLst/>
              <a:rect l="l" t="t" r="r" b="b"/>
              <a:pathLst>
                <a:path w="8873" h="18407" extrusionOk="0">
                  <a:moveTo>
                    <a:pt x="3785" y="0"/>
                  </a:moveTo>
                  <a:lnTo>
                    <a:pt x="3785" y="0"/>
                  </a:lnTo>
                  <a:cubicBezTo>
                    <a:pt x="3183" y="301"/>
                    <a:pt x="2707" y="802"/>
                    <a:pt x="2306" y="1354"/>
                  </a:cubicBezTo>
                  <a:cubicBezTo>
                    <a:pt x="1930" y="1930"/>
                    <a:pt x="1629" y="2532"/>
                    <a:pt x="1354" y="3158"/>
                  </a:cubicBezTo>
                  <a:cubicBezTo>
                    <a:pt x="852" y="4411"/>
                    <a:pt x="502" y="5765"/>
                    <a:pt x="326" y="7093"/>
                  </a:cubicBezTo>
                  <a:cubicBezTo>
                    <a:pt x="0" y="9800"/>
                    <a:pt x="276" y="12582"/>
                    <a:pt x="1178" y="15188"/>
                  </a:cubicBezTo>
                  <a:cubicBezTo>
                    <a:pt x="1404" y="15840"/>
                    <a:pt x="1705" y="16492"/>
                    <a:pt x="2131" y="17093"/>
                  </a:cubicBezTo>
                  <a:cubicBezTo>
                    <a:pt x="2557" y="17670"/>
                    <a:pt x="3158" y="18196"/>
                    <a:pt x="3960" y="18371"/>
                  </a:cubicBezTo>
                  <a:cubicBezTo>
                    <a:pt x="4077" y="18395"/>
                    <a:pt x="4200" y="18406"/>
                    <a:pt x="4327" y="18406"/>
                  </a:cubicBezTo>
                  <a:cubicBezTo>
                    <a:pt x="4608" y="18406"/>
                    <a:pt x="4904" y="18350"/>
                    <a:pt x="5163" y="18246"/>
                  </a:cubicBezTo>
                  <a:cubicBezTo>
                    <a:pt x="5539" y="18096"/>
                    <a:pt x="5840" y="17845"/>
                    <a:pt x="6091" y="17595"/>
                  </a:cubicBezTo>
                  <a:cubicBezTo>
                    <a:pt x="6617" y="17118"/>
                    <a:pt x="7043" y="16517"/>
                    <a:pt x="7369" y="15890"/>
                  </a:cubicBezTo>
                  <a:cubicBezTo>
                    <a:pt x="8045" y="14662"/>
                    <a:pt x="8396" y="13284"/>
                    <a:pt x="8597" y="11930"/>
                  </a:cubicBezTo>
                  <a:cubicBezTo>
                    <a:pt x="8797" y="10577"/>
                    <a:pt x="8873" y="9198"/>
                    <a:pt x="8797" y="7820"/>
                  </a:cubicBezTo>
                  <a:cubicBezTo>
                    <a:pt x="8697" y="6442"/>
                    <a:pt x="8446" y="5038"/>
                    <a:pt x="7845" y="3760"/>
                  </a:cubicBezTo>
                  <a:cubicBezTo>
                    <a:pt x="7695" y="3434"/>
                    <a:pt x="7519" y="3108"/>
                    <a:pt x="7294" y="2807"/>
                  </a:cubicBezTo>
                  <a:cubicBezTo>
                    <a:pt x="7068" y="2507"/>
                    <a:pt x="6792" y="2231"/>
                    <a:pt x="6416" y="2031"/>
                  </a:cubicBezTo>
                  <a:cubicBezTo>
                    <a:pt x="6150" y="1888"/>
                    <a:pt x="5846" y="1822"/>
                    <a:pt x="5549" y="1822"/>
                  </a:cubicBezTo>
                  <a:cubicBezTo>
                    <a:pt x="5426" y="1822"/>
                    <a:pt x="5305" y="1833"/>
                    <a:pt x="5188" y="1855"/>
                  </a:cubicBezTo>
                  <a:cubicBezTo>
                    <a:pt x="4787" y="1930"/>
                    <a:pt x="4411" y="2106"/>
                    <a:pt x="4111" y="2356"/>
                  </a:cubicBezTo>
                  <a:cubicBezTo>
                    <a:pt x="3484" y="2833"/>
                    <a:pt x="3108" y="3484"/>
                    <a:pt x="2832" y="4136"/>
                  </a:cubicBezTo>
                  <a:cubicBezTo>
                    <a:pt x="2557" y="4787"/>
                    <a:pt x="2381" y="5464"/>
                    <a:pt x="2231" y="6141"/>
                  </a:cubicBezTo>
                  <a:cubicBezTo>
                    <a:pt x="1980" y="7494"/>
                    <a:pt x="1955" y="8898"/>
                    <a:pt x="2131" y="10276"/>
                  </a:cubicBezTo>
                  <a:cubicBezTo>
                    <a:pt x="2206" y="10953"/>
                    <a:pt x="2356" y="11630"/>
                    <a:pt x="2532" y="12281"/>
                  </a:cubicBezTo>
                  <a:cubicBezTo>
                    <a:pt x="2632" y="12632"/>
                    <a:pt x="2732" y="12958"/>
                    <a:pt x="2857" y="13259"/>
                  </a:cubicBezTo>
                  <a:cubicBezTo>
                    <a:pt x="2983" y="13584"/>
                    <a:pt x="3133" y="13935"/>
                    <a:pt x="3359" y="14236"/>
                  </a:cubicBezTo>
                  <a:cubicBezTo>
                    <a:pt x="3484" y="14386"/>
                    <a:pt x="3659" y="14537"/>
                    <a:pt x="3885" y="14612"/>
                  </a:cubicBezTo>
                  <a:cubicBezTo>
                    <a:pt x="3990" y="14659"/>
                    <a:pt x="4100" y="14678"/>
                    <a:pt x="4208" y="14678"/>
                  </a:cubicBezTo>
                  <a:cubicBezTo>
                    <a:pt x="4333" y="14678"/>
                    <a:pt x="4454" y="14652"/>
                    <a:pt x="4562" y="14612"/>
                  </a:cubicBezTo>
                  <a:cubicBezTo>
                    <a:pt x="4963" y="14437"/>
                    <a:pt x="5213" y="14111"/>
                    <a:pt x="5364" y="13785"/>
                  </a:cubicBezTo>
                  <a:cubicBezTo>
                    <a:pt x="5690" y="13133"/>
                    <a:pt x="5815" y="12432"/>
                    <a:pt x="5865" y="11755"/>
                  </a:cubicBezTo>
                  <a:cubicBezTo>
                    <a:pt x="5940" y="11078"/>
                    <a:pt x="5940" y="10402"/>
                    <a:pt x="5940" y="9725"/>
                  </a:cubicBezTo>
                  <a:cubicBezTo>
                    <a:pt x="5940" y="9048"/>
                    <a:pt x="5915" y="8371"/>
                    <a:pt x="5815" y="7695"/>
                  </a:cubicBezTo>
                  <a:cubicBezTo>
                    <a:pt x="5740" y="7018"/>
                    <a:pt x="5589" y="6341"/>
                    <a:pt x="5289" y="5715"/>
                  </a:cubicBezTo>
                  <a:cubicBezTo>
                    <a:pt x="4963" y="5113"/>
                    <a:pt x="4512" y="4537"/>
                    <a:pt x="3885" y="4311"/>
                  </a:cubicBezTo>
                  <a:lnTo>
                    <a:pt x="3885" y="4311"/>
                  </a:lnTo>
                  <a:cubicBezTo>
                    <a:pt x="4512" y="4587"/>
                    <a:pt x="4913" y="5163"/>
                    <a:pt x="5163" y="5765"/>
                  </a:cubicBezTo>
                  <a:cubicBezTo>
                    <a:pt x="5439" y="6391"/>
                    <a:pt x="5564" y="7043"/>
                    <a:pt x="5614" y="7720"/>
                  </a:cubicBezTo>
                  <a:cubicBezTo>
                    <a:pt x="5664" y="8371"/>
                    <a:pt x="5639" y="9048"/>
                    <a:pt x="5614" y="9725"/>
                  </a:cubicBezTo>
                  <a:cubicBezTo>
                    <a:pt x="5589" y="10376"/>
                    <a:pt x="5564" y="11053"/>
                    <a:pt x="5464" y="11705"/>
                  </a:cubicBezTo>
                  <a:cubicBezTo>
                    <a:pt x="5389" y="12356"/>
                    <a:pt x="5238" y="13033"/>
                    <a:pt x="4963" y="13559"/>
                  </a:cubicBezTo>
                  <a:cubicBezTo>
                    <a:pt x="4812" y="13835"/>
                    <a:pt x="4612" y="14061"/>
                    <a:pt x="4386" y="14136"/>
                  </a:cubicBezTo>
                  <a:cubicBezTo>
                    <a:pt x="4324" y="14155"/>
                    <a:pt x="4266" y="14164"/>
                    <a:pt x="4211" y="14164"/>
                  </a:cubicBezTo>
                  <a:cubicBezTo>
                    <a:pt x="4048" y="14164"/>
                    <a:pt x="3916" y="14079"/>
                    <a:pt x="3785" y="13910"/>
                  </a:cubicBezTo>
                  <a:cubicBezTo>
                    <a:pt x="3609" y="13685"/>
                    <a:pt x="3484" y="13384"/>
                    <a:pt x="3384" y="13083"/>
                  </a:cubicBezTo>
                  <a:cubicBezTo>
                    <a:pt x="3284" y="12757"/>
                    <a:pt x="3183" y="12457"/>
                    <a:pt x="3108" y="12131"/>
                  </a:cubicBezTo>
                  <a:cubicBezTo>
                    <a:pt x="2933" y="11504"/>
                    <a:pt x="2832" y="10853"/>
                    <a:pt x="2757" y="10201"/>
                  </a:cubicBezTo>
                  <a:cubicBezTo>
                    <a:pt x="2632" y="8873"/>
                    <a:pt x="2707" y="7569"/>
                    <a:pt x="2958" y="6266"/>
                  </a:cubicBezTo>
                  <a:cubicBezTo>
                    <a:pt x="3083" y="5640"/>
                    <a:pt x="3258" y="4988"/>
                    <a:pt x="3509" y="4411"/>
                  </a:cubicBezTo>
                  <a:cubicBezTo>
                    <a:pt x="3760" y="3835"/>
                    <a:pt x="4111" y="3284"/>
                    <a:pt x="4562" y="2958"/>
                  </a:cubicBezTo>
                  <a:cubicBezTo>
                    <a:pt x="4867" y="2733"/>
                    <a:pt x="5213" y="2601"/>
                    <a:pt x="5541" y="2601"/>
                  </a:cubicBezTo>
                  <a:cubicBezTo>
                    <a:pt x="5725" y="2601"/>
                    <a:pt x="5903" y="2642"/>
                    <a:pt x="6065" y="2732"/>
                  </a:cubicBezTo>
                  <a:cubicBezTo>
                    <a:pt x="6517" y="2958"/>
                    <a:pt x="6868" y="3509"/>
                    <a:pt x="7118" y="4086"/>
                  </a:cubicBezTo>
                  <a:cubicBezTo>
                    <a:pt x="7644" y="5264"/>
                    <a:pt x="7870" y="6567"/>
                    <a:pt x="7945" y="7870"/>
                  </a:cubicBezTo>
                  <a:cubicBezTo>
                    <a:pt x="8045" y="9173"/>
                    <a:pt x="7995" y="10527"/>
                    <a:pt x="7820" y="11805"/>
                  </a:cubicBezTo>
                  <a:cubicBezTo>
                    <a:pt x="7644" y="13108"/>
                    <a:pt x="7294" y="14412"/>
                    <a:pt x="6717" y="15539"/>
                  </a:cubicBezTo>
                  <a:cubicBezTo>
                    <a:pt x="6416" y="16116"/>
                    <a:pt x="6040" y="16642"/>
                    <a:pt x="5589" y="17068"/>
                  </a:cubicBezTo>
                  <a:cubicBezTo>
                    <a:pt x="5364" y="17294"/>
                    <a:pt x="5113" y="17469"/>
                    <a:pt x="4862" y="17569"/>
                  </a:cubicBezTo>
                  <a:cubicBezTo>
                    <a:pt x="4712" y="17636"/>
                    <a:pt x="4539" y="17670"/>
                    <a:pt x="4359" y="17670"/>
                  </a:cubicBezTo>
                  <a:cubicBezTo>
                    <a:pt x="4269" y="17670"/>
                    <a:pt x="4177" y="17661"/>
                    <a:pt x="4086" y="17645"/>
                  </a:cubicBezTo>
                  <a:cubicBezTo>
                    <a:pt x="3559" y="17544"/>
                    <a:pt x="3058" y="17143"/>
                    <a:pt x="2682" y="16667"/>
                  </a:cubicBezTo>
                  <a:cubicBezTo>
                    <a:pt x="2306" y="16166"/>
                    <a:pt x="2005" y="15590"/>
                    <a:pt x="1780" y="14988"/>
                  </a:cubicBezTo>
                  <a:cubicBezTo>
                    <a:pt x="852" y="12507"/>
                    <a:pt x="502" y="9800"/>
                    <a:pt x="727" y="7143"/>
                  </a:cubicBezTo>
                  <a:cubicBezTo>
                    <a:pt x="852" y="5815"/>
                    <a:pt x="1103" y="4512"/>
                    <a:pt x="1579" y="3234"/>
                  </a:cubicBezTo>
                  <a:cubicBezTo>
                    <a:pt x="1805" y="2607"/>
                    <a:pt x="2055" y="2005"/>
                    <a:pt x="2406" y="1429"/>
                  </a:cubicBezTo>
                  <a:cubicBezTo>
                    <a:pt x="2757" y="853"/>
                    <a:pt x="3208" y="326"/>
                    <a:pt x="378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2" name="Google Shape;1142;p74"/>
            <p:cNvSpPr/>
            <p:nvPr/>
          </p:nvSpPr>
          <p:spPr>
            <a:xfrm flipH="1">
              <a:off x="5072142" y="1276352"/>
              <a:ext cx="2151424" cy="2674006"/>
            </a:xfrm>
            <a:custGeom>
              <a:avLst/>
              <a:gdLst/>
              <a:ahLst/>
              <a:cxnLst/>
              <a:rect l="l" t="t" r="r" b="b"/>
              <a:pathLst>
                <a:path w="143285" h="178089" extrusionOk="0">
                  <a:moveTo>
                    <a:pt x="1" y="1070"/>
                  </a:moveTo>
                  <a:cubicBezTo>
                    <a:pt x="1" y="1070"/>
                    <a:pt x="0" y="1070"/>
                    <a:pt x="0" y="1070"/>
                  </a:cubicBezTo>
                  <a:cubicBezTo>
                    <a:pt x="0" y="1070"/>
                    <a:pt x="1" y="1070"/>
                    <a:pt x="1" y="1070"/>
                  </a:cubicBezTo>
                  <a:close/>
                  <a:moveTo>
                    <a:pt x="113479" y="1"/>
                  </a:moveTo>
                  <a:cubicBezTo>
                    <a:pt x="112850" y="1"/>
                    <a:pt x="112240" y="9"/>
                    <a:pt x="111655" y="18"/>
                  </a:cubicBezTo>
                  <a:cubicBezTo>
                    <a:pt x="110803" y="43"/>
                    <a:pt x="110001" y="43"/>
                    <a:pt x="109274" y="43"/>
                  </a:cubicBezTo>
                  <a:cubicBezTo>
                    <a:pt x="108784" y="34"/>
                    <a:pt x="107959" y="29"/>
                    <a:pt x="106842" y="29"/>
                  </a:cubicBezTo>
                  <a:cubicBezTo>
                    <a:pt x="89357" y="29"/>
                    <a:pt x="221" y="1068"/>
                    <a:pt x="1" y="1070"/>
                  </a:cubicBezTo>
                  <a:lnTo>
                    <a:pt x="1" y="1070"/>
                  </a:lnTo>
                  <a:cubicBezTo>
                    <a:pt x="2" y="1070"/>
                    <a:pt x="7" y="1070"/>
                    <a:pt x="16" y="1070"/>
                  </a:cubicBezTo>
                  <a:cubicBezTo>
                    <a:pt x="588" y="1070"/>
                    <a:pt x="17295" y="1288"/>
                    <a:pt x="18823" y="26710"/>
                  </a:cubicBezTo>
                  <a:cubicBezTo>
                    <a:pt x="19224" y="33627"/>
                    <a:pt x="18472" y="42925"/>
                    <a:pt x="17219" y="53452"/>
                  </a:cubicBezTo>
                  <a:lnTo>
                    <a:pt x="23259" y="55607"/>
                  </a:lnTo>
                  <a:lnTo>
                    <a:pt x="16767" y="57136"/>
                  </a:lnTo>
                  <a:cubicBezTo>
                    <a:pt x="16667" y="57938"/>
                    <a:pt x="16567" y="58715"/>
                    <a:pt x="16467" y="59517"/>
                  </a:cubicBezTo>
                  <a:lnTo>
                    <a:pt x="20702" y="60369"/>
                  </a:lnTo>
                  <a:lnTo>
                    <a:pt x="16166" y="61747"/>
                  </a:lnTo>
                  <a:cubicBezTo>
                    <a:pt x="14236" y="76133"/>
                    <a:pt x="11730" y="92048"/>
                    <a:pt x="10051" y="106860"/>
                  </a:cubicBezTo>
                  <a:lnTo>
                    <a:pt x="14361" y="108414"/>
                  </a:lnTo>
                  <a:lnTo>
                    <a:pt x="9750" y="109492"/>
                  </a:lnTo>
                  <a:cubicBezTo>
                    <a:pt x="9650" y="110570"/>
                    <a:pt x="9524" y="111647"/>
                    <a:pt x="9424" y="112700"/>
                  </a:cubicBezTo>
                  <a:lnTo>
                    <a:pt x="11805" y="113176"/>
                  </a:lnTo>
                  <a:lnTo>
                    <a:pt x="9299" y="113928"/>
                  </a:lnTo>
                  <a:cubicBezTo>
                    <a:pt x="7745" y="130520"/>
                    <a:pt x="7569" y="145081"/>
                    <a:pt x="11003" y="153653"/>
                  </a:cubicBezTo>
                  <a:cubicBezTo>
                    <a:pt x="20778" y="178089"/>
                    <a:pt x="40928" y="177387"/>
                    <a:pt x="49023" y="177713"/>
                  </a:cubicBezTo>
                  <a:lnTo>
                    <a:pt x="143284" y="168966"/>
                  </a:lnTo>
                  <a:cubicBezTo>
                    <a:pt x="133259" y="166735"/>
                    <a:pt x="128096" y="157913"/>
                    <a:pt x="125891" y="145633"/>
                  </a:cubicBezTo>
                  <a:lnTo>
                    <a:pt x="120903" y="144028"/>
                  </a:lnTo>
                  <a:lnTo>
                    <a:pt x="125440" y="142750"/>
                  </a:lnTo>
                  <a:cubicBezTo>
                    <a:pt x="125314" y="141898"/>
                    <a:pt x="125214" y="141046"/>
                    <a:pt x="125114" y="140169"/>
                  </a:cubicBezTo>
                  <a:lnTo>
                    <a:pt x="121530" y="139567"/>
                  </a:lnTo>
                  <a:lnTo>
                    <a:pt x="124913" y="138038"/>
                  </a:lnTo>
                  <a:cubicBezTo>
                    <a:pt x="122758" y="111697"/>
                    <a:pt x="130427" y="74404"/>
                    <a:pt x="134137" y="48589"/>
                  </a:cubicBezTo>
                  <a:lnTo>
                    <a:pt x="128222" y="46710"/>
                  </a:lnTo>
                  <a:lnTo>
                    <a:pt x="134663" y="44880"/>
                  </a:lnTo>
                  <a:cubicBezTo>
                    <a:pt x="134738" y="44329"/>
                    <a:pt x="134813" y="43777"/>
                    <a:pt x="134888" y="43251"/>
                  </a:cubicBezTo>
                  <a:lnTo>
                    <a:pt x="128848" y="42248"/>
                  </a:lnTo>
                  <a:lnTo>
                    <a:pt x="135340" y="39316"/>
                  </a:lnTo>
                  <a:cubicBezTo>
                    <a:pt x="135891" y="34329"/>
                    <a:pt x="136167" y="30043"/>
                    <a:pt x="135991" y="26710"/>
                  </a:cubicBezTo>
                  <a:cubicBezTo>
                    <a:pt x="134752" y="1601"/>
                    <a:pt x="122217" y="1"/>
                    <a:pt x="113479" y="1"/>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1143" name="Google Shape;1143;p74"/>
            <p:cNvSpPr/>
            <p:nvPr/>
          </p:nvSpPr>
          <p:spPr>
            <a:xfrm flipH="1">
              <a:off x="5034419" y="3563926"/>
              <a:ext cx="1630974" cy="405345"/>
            </a:xfrm>
            <a:custGeom>
              <a:avLst/>
              <a:gdLst/>
              <a:ahLst/>
              <a:cxnLst/>
              <a:rect l="l" t="t" r="r" b="b"/>
              <a:pathLst>
                <a:path w="108623" h="26996" extrusionOk="0">
                  <a:moveTo>
                    <a:pt x="99398" y="1"/>
                  </a:moveTo>
                  <a:cubicBezTo>
                    <a:pt x="91054" y="1"/>
                    <a:pt x="72224" y="2401"/>
                    <a:pt x="54813" y="3365"/>
                  </a:cubicBezTo>
                  <a:cubicBezTo>
                    <a:pt x="48407" y="3727"/>
                    <a:pt x="41167" y="3852"/>
                    <a:pt x="34209" y="3852"/>
                  </a:cubicBezTo>
                  <a:cubicBezTo>
                    <a:pt x="18517" y="3852"/>
                    <a:pt x="4261" y="3214"/>
                    <a:pt x="4261" y="3214"/>
                  </a:cubicBezTo>
                  <a:lnTo>
                    <a:pt x="1" y="24267"/>
                  </a:lnTo>
                  <a:cubicBezTo>
                    <a:pt x="1" y="24267"/>
                    <a:pt x="17345" y="26995"/>
                    <a:pt x="40051" y="26995"/>
                  </a:cubicBezTo>
                  <a:cubicBezTo>
                    <a:pt x="47813" y="26995"/>
                    <a:pt x="56201" y="26677"/>
                    <a:pt x="64738" y="25821"/>
                  </a:cubicBezTo>
                  <a:cubicBezTo>
                    <a:pt x="98247" y="22463"/>
                    <a:pt x="103761" y="20558"/>
                    <a:pt x="106091" y="18954"/>
                  </a:cubicBezTo>
                  <a:cubicBezTo>
                    <a:pt x="107219" y="18177"/>
                    <a:pt x="108623" y="14242"/>
                    <a:pt x="108172" y="10006"/>
                  </a:cubicBezTo>
                  <a:cubicBezTo>
                    <a:pt x="107695" y="5645"/>
                    <a:pt x="105314" y="984"/>
                    <a:pt x="103009" y="307"/>
                  </a:cubicBezTo>
                  <a:cubicBezTo>
                    <a:pt x="102269" y="93"/>
                    <a:pt x="101035" y="1"/>
                    <a:pt x="9939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44" name="Google Shape;1144;p74"/>
            <p:cNvSpPr/>
            <p:nvPr/>
          </p:nvSpPr>
          <p:spPr>
            <a:xfrm flipH="1">
              <a:off x="6522380" y="3615521"/>
              <a:ext cx="220165" cy="314264"/>
            </a:xfrm>
            <a:custGeom>
              <a:avLst/>
              <a:gdLst/>
              <a:ahLst/>
              <a:cxnLst/>
              <a:rect l="l" t="t" r="r" b="b"/>
              <a:pathLst>
                <a:path w="14663" h="20930" extrusionOk="0">
                  <a:moveTo>
                    <a:pt x="8657" y="1"/>
                  </a:moveTo>
                  <a:cubicBezTo>
                    <a:pt x="5498" y="1"/>
                    <a:pt x="2245" y="3896"/>
                    <a:pt x="1179" y="9227"/>
                  </a:cubicBezTo>
                  <a:cubicBezTo>
                    <a:pt x="1" y="14966"/>
                    <a:pt x="1830" y="20179"/>
                    <a:pt x="5239" y="20856"/>
                  </a:cubicBezTo>
                  <a:cubicBezTo>
                    <a:pt x="5487" y="20905"/>
                    <a:pt x="5736" y="20929"/>
                    <a:pt x="5986" y="20929"/>
                  </a:cubicBezTo>
                  <a:cubicBezTo>
                    <a:pt x="9170" y="20929"/>
                    <a:pt x="12417" y="17030"/>
                    <a:pt x="13510" y="11708"/>
                  </a:cubicBezTo>
                  <a:cubicBezTo>
                    <a:pt x="14662" y="5969"/>
                    <a:pt x="12833" y="756"/>
                    <a:pt x="9424" y="79"/>
                  </a:cubicBezTo>
                  <a:cubicBezTo>
                    <a:pt x="9170" y="26"/>
                    <a:pt x="8914" y="1"/>
                    <a:pt x="865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45" name="Google Shape;1145;p74"/>
            <p:cNvSpPr/>
            <p:nvPr/>
          </p:nvSpPr>
          <p:spPr>
            <a:xfrm flipH="1">
              <a:off x="6556627" y="3615191"/>
              <a:ext cx="145646" cy="280510"/>
            </a:xfrm>
            <a:custGeom>
              <a:avLst/>
              <a:gdLst/>
              <a:ahLst/>
              <a:cxnLst/>
              <a:rect l="l" t="t" r="r" b="b"/>
              <a:pathLst>
                <a:path w="9700" h="18682" extrusionOk="0">
                  <a:moveTo>
                    <a:pt x="6066" y="1"/>
                  </a:moveTo>
                  <a:lnTo>
                    <a:pt x="6066" y="1"/>
                  </a:lnTo>
                  <a:cubicBezTo>
                    <a:pt x="5389" y="201"/>
                    <a:pt x="4787" y="627"/>
                    <a:pt x="4286" y="1104"/>
                  </a:cubicBezTo>
                  <a:cubicBezTo>
                    <a:pt x="3785" y="1580"/>
                    <a:pt x="3359" y="2131"/>
                    <a:pt x="2983" y="2708"/>
                  </a:cubicBezTo>
                  <a:cubicBezTo>
                    <a:pt x="2206" y="3861"/>
                    <a:pt x="1604" y="5139"/>
                    <a:pt x="1153" y="6467"/>
                  </a:cubicBezTo>
                  <a:cubicBezTo>
                    <a:pt x="276" y="9124"/>
                    <a:pt x="0" y="11981"/>
                    <a:pt x="351" y="14763"/>
                  </a:cubicBezTo>
                  <a:cubicBezTo>
                    <a:pt x="452" y="15465"/>
                    <a:pt x="602" y="16191"/>
                    <a:pt x="928" y="16868"/>
                  </a:cubicBezTo>
                  <a:cubicBezTo>
                    <a:pt x="1229" y="17520"/>
                    <a:pt x="1755" y="18171"/>
                    <a:pt x="2507" y="18497"/>
                  </a:cubicBezTo>
                  <a:cubicBezTo>
                    <a:pt x="2770" y="18620"/>
                    <a:pt x="3058" y="18681"/>
                    <a:pt x="3353" y="18681"/>
                  </a:cubicBezTo>
                  <a:cubicBezTo>
                    <a:pt x="3479" y="18681"/>
                    <a:pt x="3607" y="18670"/>
                    <a:pt x="3735" y="18648"/>
                  </a:cubicBezTo>
                  <a:cubicBezTo>
                    <a:pt x="4136" y="18547"/>
                    <a:pt x="4487" y="18372"/>
                    <a:pt x="4787" y="18171"/>
                  </a:cubicBezTo>
                  <a:cubicBezTo>
                    <a:pt x="5414" y="17795"/>
                    <a:pt x="5965" y="17294"/>
                    <a:pt x="6442" y="16743"/>
                  </a:cubicBezTo>
                  <a:cubicBezTo>
                    <a:pt x="7344" y="15615"/>
                    <a:pt x="7995" y="14312"/>
                    <a:pt x="8472" y="12983"/>
                  </a:cubicBezTo>
                  <a:cubicBezTo>
                    <a:pt x="8948" y="11655"/>
                    <a:pt x="9299" y="10302"/>
                    <a:pt x="9499" y="8898"/>
                  </a:cubicBezTo>
                  <a:cubicBezTo>
                    <a:pt x="9675" y="7495"/>
                    <a:pt x="9700" y="6041"/>
                    <a:pt x="9374" y="4637"/>
                  </a:cubicBezTo>
                  <a:cubicBezTo>
                    <a:pt x="9299" y="4262"/>
                    <a:pt x="9173" y="3911"/>
                    <a:pt x="9023" y="3560"/>
                  </a:cubicBezTo>
                  <a:cubicBezTo>
                    <a:pt x="8848" y="3209"/>
                    <a:pt x="8622" y="2883"/>
                    <a:pt x="8271" y="2607"/>
                  </a:cubicBezTo>
                  <a:cubicBezTo>
                    <a:pt x="7945" y="2332"/>
                    <a:pt x="7494" y="2181"/>
                    <a:pt x="7093" y="2181"/>
                  </a:cubicBezTo>
                  <a:cubicBezTo>
                    <a:pt x="6667" y="2181"/>
                    <a:pt x="6266" y="2282"/>
                    <a:pt x="5915" y="2457"/>
                  </a:cubicBezTo>
                  <a:cubicBezTo>
                    <a:pt x="5188" y="2808"/>
                    <a:pt x="4687" y="3384"/>
                    <a:pt x="4261" y="3986"/>
                  </a:cubicBezTo>
                  <a:cubicBezTo>
                    <a:pt x="3860" y="4587"/>
                    <a:pt x="3534" y="5214"/>
                    <a:pt x="3259" y="5891"/>
                  </a:cubicBezTo>
                  <a:cubicBezTo>
                    <a:pt x="2732" y="7194"/>
                    <a:pt x="2406" y="8597"/>
                    <a:pt x="2306" y="10001"/>
                  </a:cubicBezTo>
                  <a:cubicBezTo>
                    <a:pt x="2256" y="10703"/>
                    <a:pt x="2256" y="11430"/>
                    <a:pt x="2306" y="12131"/>
                  </a:cubicBezTo>
                  <a:cubicBezTo>
                    <a:pt x="2331" y="12482"/>
                    <a:pt x="2381" y="12833"/>
                    <a:pt x="2457" y="13184"/>
                  </a:cubicBezTo>
                  <a:cubicBezTo>
                    <a:pt x="2507" y="13535"/>
                    <a:pt x="2582" y="13886"/>
                    <a:pt x="2757" y="14262"/>
                  </a:cubicBezTo>
                  <a:cubicBezTo>
                    <a:pt x="2858" y="14437"/>
                    <a:pt x="2983" y="14612"/>
                    <a:pt x="3183" y="14738"/>
                  </a:cubicBezTo>
                  <a:cubicBezTo>
                    <a:pt x="3339" y="14835"/>
                    <a:pt x="3524" y="14872"/>
                    <a:pt x="3705" y="14872"/>
                  </a:cubicBezTo>
                  <a:cubicBezTo>
                    <a:pt x="3757" y="14872"/>
                    <a:pt x="3809" y="14869"/>
                    <a:pt x="3860" y="14863"/>
                  </a:cubicBezTo>
                  <a:cubicBezTo>
                    <a:pt x="4286" y="14788"/>
                    <a:pt x="4612" y="14487"/>
                    <a:pt x="4838" y="14211"/>
                  </a:cubicBezTo>
                  <a:cubicBezTo>
                    <a:pt x="5314" y="13610"/>
                    <a:pt x="5564" y="12933"/>
                    <a:pt x="5765" y="12257"/>
                  </a:cubicBezTo>
                  <a:cubicBezTo>
                    <a:pt x="5965" y="11580"/>
                    <a:pt x="6116" y="10903"/>
                    <a:pt x="6241" y="10226"/>
                  </a:cubicBezTo>
                  <a:cubicBezTo>
                    <a:pt x="6366" y="9550"/>
                    <a:pt x="6492" y="8873"/>
                    <a:pt x="6542" y="8171"/>
                  </a:cubicBezTo>
                  <a:cubicBezTo>
                    <a:pt x="6592" y="7470"/>
                    <a:pt x="6567" y="6768"/>
                    <a:pt x="6391" y="6066"/>
                  </a:cubicBezTo>
                  <a:cubicBezTo>
                    <a:pt x="6216" y="5414"/>
                    <a:pt x="5865" y="4738"/>
                    <a:pt x="5264" y="4362"/>
                  </a:cubicBezTo>
                  <a:lnTo>
                    <a:pt x="5264" y="4362"/>
                  </a:lnTo>
                  <a:cubicBezTo>
                    <a:pt x="5840" y="4763"/>
                    <a:pt x="6141" y="5439"/>
                    <a:pt x="6266" y="6116"/>
                  </a:cubicBezTo>
                  <a:cubicBezTo>
                    <a:pt x="6417" y="6768"/>
                    <a:pt x="6417" y="7470"/>
                    <a:pt x="6316" y="8146"/>
                  </a:cubicBezTo>
                  <a:cubicBezTo>
                    <a:pt x="6241" y="8823"/>
                    <a:pt x="6091" y="9500"/>
                    <a:pt x="5940" y="10151"/>
                  </a:cubicBezTo>
                  <a:cubicBezTo>
                    <a:pt x="5765" y="10828"/>
                    <a:pt x="5589" y="11505"/>
                    <a:pt x="5389" y="12131"/>
                  </a:cubicBezTo>
                  <a:cubicBezTo>
                    <a:pt x="5163" y="12783"/>
                    <a:pt x="4888" y="13409"/>
                    <a:pt x="4487" y="13911"/>
                  </a:cubicBezTo>
                  <a:cubicBezTo>
                    <a:pt x="4286" y="14136"/>
                    <a:pt x="4036" y="14337"/>
                    <a:pt x="3785" y="14362"/>
                  </a:cubicBezTo>
                  <a:cubicBezTo>
                    <a:pt x="3749" y="14369"/>
                    <a:pt x="3714" y="14373"/>
                    <a:pt x="3681" y="14373"/>
                  </a:cubicBezTo>
                  <a:cubicBezTo>
                    <a:pt x="3485" y="14373"/>
                    <a:pt x="3341" y="14247"/>
                    <a:pt x="3234" y="14011"/>
                  </a:cubicBezTo>
                  <a:cubicBezTo>
                    <a:pt x="3108" y="13760"/>
                    <a:pt x="3033" y="13435"/>
                    <a:pt x="3008" y="13084"/>
                  </a:cubicBezTo>
                  <a:cubicBezTo>
                    <a:pt x="2958" y="12758"/>
                    <a:pt x="2908" y="12432"/>
                    <a:pt x="2908" y="12081"/>
                  </a:cubicBezTo>
                  <a:cubicBezTo>
                    <a:pt x="2858" y="11404"/>
                    <a:pt x="2883" y="10728"/>
                    <a:pt x="2958" y="10051"/>
                  </a:cubicBezTo>
                  <a:cubicBezTo>
                    <a:pt x="3083" y="8723"/>
                    <a:pt x="3409" y="7394"/>
                    <a:pt x="3935" y="6166"/>
                  </a:cubicBezTo>
                  <a:cubicBezTo>
                    <a:pt x="4186" y="5540"/>
                    <a:pt x="4487" y="4938"/>
                    <a:pt x="4863" y="4412"/>
                  </a:cubicBezTo>
                  <a:cubicBezTo>
                    <a:pt x="5239" y="3886"/>
                    <a:pt x="5715" y="3384"/>
                    <a:pt x="6241" y="3134"/>
                  </a:cubicBezTo>
                  <a:cubicBezTo>
                    <a:pt x="6487" y="3017"/>
                    <a:pt x="6755" y="2954"/>
                    <a:pt x="7011" y="2954"/>
                  </a:cubicBezTo>
                  <a:cubicBezTo>
                    <a:pt x="7304" y="2954"/>
                    <a:pt x="7581" y="3035"/>
                    <a:pt x="7795" y="3209"/>
                  </a:cubicBezTo>
                  <a:cubicBezTo>
                    <a:pt x="8221" y="3560"/>
                    <a:pt x="8447" y="4186"/>
                    <a:pt x="8597" y="4813"/>
                  </a:cubicBezTo>
                  <a:cubicBezTo>
                    <a:pt x="8873" y="6091"/>
                    <a:pt x="8848" y="7445"/>
                    <a:pt x="8672" y="8773"/>
                  </a:cubicBezTo>
                  <a:cubicBezTo>
                    <a:pt x="8472" y="10126"/>
                    <a:pt x="8171" y="11455"/>
                    <a:pt x="7720" y="12733"/>
                  </a:cubicBezTo>
                  <a:cubicBezTo>
                    <a:pt x="7269" y="13986"/>
                    <a:pt x="6667" y="15214"/>
                    <a:pt x="5840" y="16242"/>
                  </a:cubicBezTo>
                  <a:cubicBezTo>
                    <a:pt x="5439" y="16768"/>
                    <a:pt x="4938" y="17219"/>
                    <a:pt x="4411" y="17545"/>
                  </a:cubicBezTo>
                  <a:cubicBezTo>
                    <a:pt x="4136" y="17720"/>
                    <a:pt x="3860" y="17871"/>
                    <a:pt x="3584" y="17921"/>
                  </a:cubicBezTo>
                  <a:cubicBezTo>
                    <a:pt x="3493" y="17937"/>
                    <a:pt x="3401" y="17946"/>
                    <a:pt x="3310" y="17946"/>
                  </a:cubicBezTo>
                  <a:cubicBezTo>
                    <a:pt x="3128" y="17946"/>
                    <a:pt x="2949" y="17912"/>
                    <a:pt x="2782" y="17846"/>
                  </a:cubicBezTo>
                  <a:cubicBezTo>
                    <a:pt x="2256" y="17620"/>
                    <a:pt x="1830" y="17119"/>
                    <a:pt x="1554" y="16567"/>
                  </a:cubicBezTo>
                  <a:cubicBezTo>
                    <a:pt x="1279" y="15991"/>
                    <a:pt x="1103" y="15339"/>
                    <a:pt x="978" y="14663"/>
                  </a:cubicBezTo>
                  <a:cubicBezTo>
                    <a:pt x="552" y="12006"/>
                    <a:pt x="752" y="9199"/>
                    <a:pt x="1529" y="6592"/>
                  </a:cubicBezTo>
                  <a:cubicBezTo>
                    <a:pt x="1930" y="5289"/>
                    <a:pt x="2457" y="4011"/>
                    <a:pt x="3158" y="2833"/>
                  </a:cubicBezTo>
                  <a:cubicBezTo>
                    <a:pt x="3509" y="2257"/>
                    <a:pt x="3910" y="1680"/>
                    <a:pt x="4386" y="1179"/>
                  </a:cubicBezTo>
                  <a:cubicBezTo>
                    <a:pt x="4863" y="678"/>
                    <a:pt x="5389" y="226"/>
                    <a:pt x="606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46" name="Google Shape;1146;p74"/>
            <p:cNvSpPr/>
            <p:nvPr/>
          </p:nvSpPr>
          <p:spPr>
            <a:xfrm flipH="1">
              <a:off x="5382813" y="3004778"/>
              <a:ext cx="12808" cy="298798"/>
            </a:xfrm>
            <a:custGeom>
              <a:avLst/>
              <a:gdLst/>
              <a:ahLst/>
              <a:cxnLst/>
              <a:rect l="l" t="t" r="r" b="b"/>
              <a:pathLst>
                <a:path w="853" h="19900" extrusionOk="0">
                  <a:moveTo>
                    <a:pt x="777" y="0"/>
                  </a:moveTo>
                  <a:cubicBezTo>
                    <a:pt x="502" y="1654"/>
                    <a:pt x="326" y="3308"/>
                    <a:pt x="201" y="4962"/>
                  </a:cubicBezTo>
                  <a:cubicBezTo>
                    <a:pt x="76" y="6617"/>
                    <a:pt x="0" y="8296"/>
                    <a:pt x="0" y="9950"/>
                  </a:cubicBezTo>
                  <a:cubicBezTo>
                    <a:pt x="0" y="11604"/>
                    <a:pt x="26" y="13283"/>
                    <a:pt x="126" y="14937"/>
                  </a:cubicBezTo>
                  <a:cubicBezTo>
                    <a:pt x="251" y="16592"/>
                    <a:pt x="401" y="18246"/>
                    <a:pt x="677" y="19900"/>
                  </a:cubicBezTo>
                  <a:cubicBezTo>
                    <a:pt x="752" y="18221"/>
                    <a:pt x="777" y="16567"/>
                    <a:pt x="777" y="14912"/>
                  </a:cubicBezTo>
                  <a:lnTo>
                    <a:pt x="828" y="9950"/>
                  </a:lnTo>
                  <a:lnTo>
                    <a:pt x="853" y="4988"/>
                  </a:lnTo>
                  <a:cubicBezTo>
                    <a:pt x="853" y="3333"/>
                    <a:pt x="828" y="1679"/>
                    <a:pt x="777" y="0"/>
                  </a:cubicBezTo>
                  <a:close/>
                </a:path>
              </a:pathLst>
            </a:custGeom>
            <a:solidFill>
              <a:srgbClr val="F57C53"/>
            </a:solidFill>
            <a:ln>
              <a:noFill/>
            </a:ln>
          </p:spPr>
          <p:txBody>
            <a:bodyPr spcFirstLastPara="1" wrap="square" lIns="121900" tIns="121900" rIns="121900" bIns="121900" anchor="ctr" anchorCtr="0">
              <a:noAutofit/>
            </a:bodyPr>
            <a:lstStyle/>
            <a:p>
              <a:endParaRPr sz="2400"/>
            </a:p>
          </p:txBody>
        </p:sp>
        <p:sp>
          <p:nvSpPr>
            <p:cNvPr id="1147" name="Google Shape;1147;p74"/>
            <p:cNvSpPr/>
            <p:nvPr/>
          </p:nvSpPr>
          <p:spPr>
            <a:xfrm flipH="1">
              <a:off x="5456571" y="3370191"/>
              <a:ext cx="13183" cy="69264"/>
            </a:xfrm>
            <a:custGeom>
              <a:avLst/>
              <a:gdLst/>
              <a:ahLst/>
              <a:cxnLst/>
              <a:rect l="l" t="t" r="r" b="b"/>
              <a:pathLst>
                <a:path w="878" h="4613" extrusionOk="0">
                  <a:moveTo>
                    <a:pt x="301" y="1"/>
                  </a:moveTo>
                  <a:cubicBezTo>
                    <a:pt x="150" y="402"/>
                    <a:pt x="100" y="803"/>
                    <a:pt x="50" y="1179"/>
                  </a:cubicBezTo>
                  <a:cubicBezTo>
                    <a:pt x="0" y="1580"/>
                    <a:pt x="0" y="1956"/>
                    <a:pt x="25" y="2332"/>
                  </a:cubicBezTo>
                  <a:cubicBezTo>
                    <a:pt x="50" y="2733"/>
                    <a:pt x="100" y="3109"/>
                    <a:pt x="176" y="3485"/>
                  </a:cubicBezTo>
                  <a:cubicBezTo>
                    <a:pt x="276" y="3861"/>
                    <a:pt x="376" y="4237"/>
                    <a:pt x="577" y="4613"/>
                  </a:cubicBezTo>
                  <a:cubicBezTo>
                    <a:pt x="727" y="4237"/>
                    <a:pt x="802" y="3836"/>
                    <a:pt x="827" y="3460"/>
                  </a:cubicBezTo>
                  <a:cubicBezTo>
                    <a:pt x="877" y="3059"/>
                    <a:pt x="877" y="2683"/>
                    <a:pt x="852" y="2282"/>
                  </a:cubicBezTo>
                  <a:cubicBezTo>
                    <a:pt x="827" y="1906"/>
                    <a:pt x="777" y="1530"/>
                    <a:pt x="702" y="1154"/>
                  </a:cubicBezTo>
                  <a:cubicBezTo>
                    <a:pt x="602" y="753"/>
                    <a:pt x="501" y="377"/>
                    <a:pt x="301" y="1"/>
                  </a:cubicBezTo>
                  <a:close/>
                </a:path>
              </a:pathLst>
            </a:custGeom>
            <a:solidFill>
              <a:srgbClr val="F57C53"/>
            </a:solidFill>
            <a:ln>
              <a:noFill/>
            </a:ln>
          </p:spPr>
          <p:txBody>
            <a:bodyPr spcFirstLastPara="1" wrap="square" lIns="121900" tIns="121900" rIns="121900" bIns="121900" anchor="ctr" anchorCtr="0">
              <a:noAutofit/>
            </a:bodyPr>
            <a:lstStyle/>
            <a:p>
              <a:endParaRPr sz="2400"/>
            </a:p>
          </p:txBody>
        </p:sp>
        <p:sp>
          <p:nvSpPr>
            <p:cNvPr id="1148" name="Google Shape;1148;p74"/>
            <p:cNvSpPr/>
            <p:nvPr/>
          </p:nvSpPr>
          <p:spPr>
            <a:xfrm flipH="1">
              <a:off x="5453944" y="3258052"/>
              <a:ext cx="12808" cy="62102"/>
            </a:xfrm>
            <a:custGeom>
              <a:avLst/>
              <a:gdLst/>
              <a:ahLst/>
              <a:cxnLst/>
              <a:rect l="l" t="t" r="r" b="b"/>
              <a:pathLst>
                <a:path w="853" h="4136" extrusionOk="0">
                  <a:moveTo>
                    <a:pt x="427" y="0"/>
                  </a:moveTo>
                  <a:cubicBezTo>
                    <a:pt x="251" y="351"/>
                    <a:pt x="176" y="677"/>
                    <a:pt x="101" y="1028"/>
                  </a:cubicBezTo>
                  <a:cubicBezTo>
                    <a:pt x="26" y="1379"/>
                    <a:pt x="1" y="1730"/>
                    <a:pt x="1" y="2055"/>
                  </a:cubicBezTo>
                  <a:cubicBezTo>
                    <a:pt x="1" y="2406"/>
                    <a:pt x="26" y="2757"/>
                    <a:pt x="101" y="3108"/>
                  </a:cubicBezTo>
                  <a:cubicBezTo>
                    <a:pt x="151" y="3434"/>
                    <a:pt x="251" y="3785"/>
                    <a:pt x="427" y="4136"/>
                  </a:cubicBezTo>
                  <a:cubicBezTo>
                    <a:pt x="602" y="3785"/>
                    <a:pt x="677" y="3434"/>
                    <a:pt x="752" y="3108"/>
                  </a:cubicBezTo>
                  <a:cubicBezTo>
                    <a:pt x="828" y="2757"/>
                    <a:pt x="853" y="2406"/>
                    <a:pt x="853" y="2055"/>
                  </a:cubicBezTo>
                  <a:cubicBezTo>
                    <a:pt x="853" y="1730"/>
                    <a:pt x="803" y="1379"/>
                    <a:pt x="752" y="1028"/>
                  </a:cubicBezTo>
                  <a:cubicBezTo>
                    <a:pt x="677" y="677"/>
                    <a:pt x="602" y="351"/>
                    <a:pt x="427" y="0"/>
                  </a:cubicBezTo>
                  <a:close/>
                </a:path>
              </a:pathLst>
            </a:custGeom>
            <a:solidFill>
              <a:srgbClr val="F57C53"/>
            </a:solidFill>
            <a:ln>
              <a:noFill/>
            </a:ln>
          </p:spPr>
          <p:txBody>
            <a:bodyPr spcFirstLastPara="1" wrap="square" lIns="121900" tIns="121900" rIns="121900" bIns="121900" anchor="ctr" anchorCtr="0">
              <a:noAutofit/>
            </a:bodyPr>
            <a:lstStyle/>
            <a:p>
              <a:endParaRPr sz="2400"/>
            </a:p>
          </p:txBody>
        </p:sp>
        <p:sp>
          <p:nvSpPr>
            <p:cNvPr id="1149" name="Google Shape;1149;p74"/>
            <p:cNvSpPr/>
            <p:nvPr/>
          </p:nvSpPr>
          <p:spPr>
            <a:xfrm flipH="1">
              <a:off x="5318831" y="2417309"/>
              <a:ext cx="12808" cy="157688"/>
            </a:xfrm>
            <a:custGeom>
              <a:avLst/>
              <a:gdLst/>
              <a:ahLst/>
              <a:cxnLst/>
              <a:rect l="l" t="t" r="r" b="b"/>
              <a:pathLst>
                <a:path w="853" h="10502" extrusionOk="0">
                  <a:moveTo>
                    <a:pt x="326" y="0"/>
                  </a:moveTo>
                  <a:cubicBezTo>
                    <a:pt x="201" y="877"/>
                    <a:pt x="150" y="1754"/>
                    <a:pt x="100" y="2632"/>
                  </a:cubicBezTo>
                  <a:cubicBezTo>
                    <a:pt x="50" y="3509"/>
                    <a:pt x="50" y="4386"/>
                    <a:pt x="25" y="5238"/>
                  </a:cubicBezTo>
                  <a:cubicBezTo>
                    <a:pt x="0" y="6115"/>
                    <a:pt x="0" y="6993"/>
                    <a:pt x="25" y="7870"/>
                  </a:cubicBezTo>
                  <a:cubicBezTo>
                    <a:pt x="25" y="8722"/>
                    <a:pt x="50" y="9599"/>
                    <a:pt x="150" y="10501"/>
                  </a:cubicBezTo>
                  <a:cubicBezTo>
                    <a:pt x="401" y="9649"/>
                    <a:pt x="552" y="8772"/>
                    <a:pt x="677" y="7895"/>
                  </a:cubicBezTo>
                  <a:cubicBezTo>
                    <a:pt x="777" y="7018"/>
                    <a:pt x="827" y="6140"/>
                    <a:pt x="852" y="5263"/>
                  </a:cubicBezTo>
                  <a:cubicBezTo>
                    <a:pt x="852" y="4386"/>
                    <a:pt x="827" y="3509"/>
                    <a:pt x="752" y="2632"/>
                  </a:cubicBezTo>
                  <a:cubicBezTo>
                    <a:pt x="677" y="1729"/>
                    <a:pt x="552" y="877"/>
                    <a:pt x="326" y="0"/>
                  </a:cubicBezTo>
                  <a:close/>
                </a:path>
              </a:pathLst>
            </a:custGeom>
            <a:solidFill>
              <a:srgbClr val="F57C53"/>
            </a:solidFill>
            <a:ln>
              <a:noFill/>
            </a:ln>
          </p:spPr>
          <p:txBody>
            <a:bodyPr spcFirstLastPara="1" wrap="square" lIns="121900" tIns="121900" rIns="121900" bIns="121900" anchor="ctr" anchorCtr="0">
              <a:noAutofit/>
            </a:bodyPr>
            <a:lstStyle/>
            <a:p>
              <a:endParaRPr sz="2400"/>
            </a:p>
          </p:txBody>
        </p:sp>
        <p:sp>
          <p:nvSpPr>
            <p:cNvPr id="1150" name="Google Shape;1150;p74"/>
            <p:cNvSpPr/>
            <p:nvPr/>
          </p:nvSpPr>
          <p:spPr>
            <a:xfrm flipH="1">
              <a:off x="7371405" y="1518980"/>
              <a:ext cx="164459" cy="318753"/>
            </a:xfrm>
            <a:custGeom>
              <a:avLst/>
              <a:gdLst/>
              <a:ahLst/>
              <a:cxnLst/>
              <a:rect l="l" t="t" r="r" b="b"/>
              <a:pathLst>
                <a:path w="10953" h="21229" extrusionOk="0">
                  <a:moveTo>
                    <a:pt x="1479" y="0"/>
                  </a:moveTo>
                  <a:lnTo>
                    <a:pt x="0" y="351"/>
                  </a:lnTo>
                  <a:lnTo>
                    <a:pt x="4837" y="21228"/>
                  </a:lnTo>
                  <a:lnTo>
                    <a:pt x="8146" y="21203"/>
                  </a:lnTo>
                  <a:cubicBezTo>
                    <a:pt x="10502" y="18121"/>
                    <a:pt x="10953" y="13735"/>
                    <a:pt x="9299" y="10251"/>
                  </a:cubicBezTo>
                  <a:cubicBezTo>
                    <a:pt x="7469" y="6391"/>
                    <a:pt x="3233" y="3885"/>
                    <a:pt x="147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51" name="Google Shape;1151;p74"/>
            <p:cNvSpPr/>
            <p:nvPr/>
          </p:nvSpPr>
          <p:spPr>
            <a:xfrm flipH="1">
              <a:off x="7447788" y="1520481"/>
              <a:ext cx="133243" cy="334940"/>
            </a:xfrm>
            <a:custGeom>
              <a:avLst/>
              <a:gdLst/>
              <a:ahLst/>
              <a:cxnLst/>
              <a:rect l="l" t="t" r="r" b="b"/>
              <a:pathLst>
                <a:path w="8874" h="22307" extrusionOk="0">
                  <a:moveTo>
                    <a:pt x="4036" y="0"/>
                  </a:moveTo>
                  <a:lnTo>
                    <a:pt x="2557" y="351"/>
                  </a:lnTo>
                  <a:cubicBezTo>
                    <a:pt x="2708" y="4612"/>
                    <a:pt x="1" y="8747"/>
                    <a:pt x="51" y="12983"/>
                  </a:cubicBezTo>
                  <a:cubicBezTo>
                    <a:pt x="101" y="16843"/>
                    <a:pt x="2457" y="20602"/>
                    <a:pt x="5916" y="22306"/>
                  </a:cubicBezTo>
                  <a:lnTo>
                    <a:pt x="8873" y="20878"/>
                  </a:lnTo>
                  <a:lnTo>
                    <a:pt x="4036"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52" name="Google Shape;1152;p74"/>
            <p:cNvSpPr/>
            <p:nvPr/>
          </p:nvSpPr>
          <p:spPr>
            <a:xfrm flipH="1">
              <a:off x="7466615" y="1520481"/>
              <a:ext cx="70000" cy="232207"/>
            </a:xfrm>
            <a:custGeom>
              <a:avLst/>
              <a:gdLst/>
              <a:ahLst/>
              <a:cxnLst/>
              <a:rect l="l" t="t" r="r" b="b"/>
              <a:pathLst>
                <a:path w="4662" h="15465" extrusionOk="0">
                  <a:moveTo>
                    <a:pt x="1128" y="0"/>
                  </a:moveTo>
                  <a:lnTo>
                    <a:pt x="0" y="251"/>
                  </a:lnTo>
                  <a:lnTo>
                    <a:pt x="3534" y="15464"/>
                  </a:lnTo>
                  <a:lnTo>
                    <a:pt x="4662" y="15188"/>
                  </a:lnTo>
                  <a:lnTo>
                    <a:pt x="1128" y="0"/>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53" name="Google Shape;1153;p74"/>
            <p:cNvSpPr/>
            <p:nvPr/>
          </p:nvSpPr>
          <p:spPr>
            <a:xfrm flipH="1">
              <a:off x="7439511" y="1712310"/>
              <a:ext cx="76036" cy="69204"/>
            </a:xfrm>
            <a:custGeom>
              <a:avLst/>
              <a:gdLst/>
              <a:ahLst/>
              <a:cxnLst/>
              <a:rect l="l" t="t" r="r" b="b"/>
              <a:pathLst>
                <a:path w="5064" h="4609" extrusionOk="0">
                  <a:moveTo>
                    <a:pt x="2525" y="1"/>
                  </a:moveTo>
                  <a:cubicBezTo>
                    <a:pt x="2354" y="1"/>
                    <a:pt x="2180" y="19"/>
                    <a:pt x="2006" y="58"/>
                  </a:cubicBezTo>
                  <a:cubicBezTo>
                    <a:pt x="753" y="358"/>
                    <a:pt x="1" y="1586"/>
                    <a:pt x="276" y="2839"/>
                  </a:cubicBezTo>
                  <a:cubicBezTo>
                    <a:pt x="533" y="3889"/>
                    <a:pt x="1467" y="4609"/>
                    <a:pt x="2515" y="4609"/>
                  </a:cubicBezTo>
                  <a:cubicBezTo>
                    <a:pt x="2694" y="4609"/>
                    <a:pt x="2876" y="4588"/>
                    <a:pt x="3058" y="4544"/>
                  </a:cubicBezTo>
                  <a:cubicBezTo>
                    <a:pt x="4286" y="4268"/>
                    <a:pt x="5063" y="3015"/>
                    <a:pt x="4788" y="1787"/>
                  </a:cubicBezTo>
                  <a:cubicBezTo>
                    <a:pt x="4529" y="708"/>
                    <a:pt x="3583" y="1"/>
                    <a:pt x="252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54" name="Google Shape;1154;p74"/>
            <p:cNvSpPr/>
            <p:nvPr/>
          </p:nvSpPr>
          <p:spPr>
            <a:xfrm flipH="1">
              <a:off x="7242311" y="2393974"/>
              <a:ext cx="136621" cy="120811"/>
            </a:xfrm>
            <a:custGeom>
              <a:avLst/>
              <a:gdLst/>
              <a:ahLst/>
              <a:cxnLst/>
              <a:rect l="l" t="t" r="r" b="b"/>
              <a:pathLst>
                <a:path w="9099" h="8046" extrusionOk="0">
                  <a:moveTo>
                    <a:pt x="7620" y="0"/>
                  </a:moveTo>
                  <a:lnTo>
                    <a:pt x="1" y="1755"/>
                  </a:lnTo>
                  <a:cubicBezTo>
                    <a:pt x="502" y="3860"/>
                    <a:pt x="978" y="5990"/>
                    <a:pt x="1454" y="8045"/>
                  </a:cubicBezTo>
                  <a:lnTo>
                    <a:pt x="9098" y="6266"/>
                  </a:lnTo>
                  <a:cubicBezTo>
                    <a:pt x="8597" y="4211"/>
                    <a:pt x="8121" y="2105"/>
                    <a:pt x="762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5" name="Google Shape;1155;p74"/>
            <p:cNvSpPr/>
            <p:nvPr/>
          </p:nvSpPr>
          <p:spPr>
            <a:xfrm flipH="1">
              <a:off x="7147473" y="2730797"/>
              <a:ext cx="161456" cy="126832"/>
            </a:xfrm>
            <a:custGeom>
              <a:avLst/>
              <a:gdLst/>
              <a:ahLst/>
              <a:cxnLst/>
              <a:rect l="l" t="t" r="r" b="b"/>
              <a:pathLst>
                <a:path w="10753" h="8447" extrusionOk="0">
                  <a:moveTo>
                    <a:pt x="8797" y="0"/>
                  </a:moveTo>
                  <a:lnTo>
                    <a:pt x="0" y="2030"/>
                  </a:lnTo>
                  <a:cubicBezTo>
                    <a:pt x="326" y="4060"/>
                    <a:pt x="652" y="6191"/>
                    <a:pt x="953" y="8446"/>
                  </a:cubicBezTo>
                  <a:lnTo>
                    <a:pt x="10752" y="6166"/>
                  </a:lnTo>
                  <a:cubicBezTo>
                    <a:pt x="10050" y="4010"/>
                    <a:pt x="9399" y="1955"/>
                    <a:pt x="87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6" name="Google Shape;1156;p74"/>
            <p:cNvSpPr/>
            <p:nvPr/>
          </p:nvSpPr>
          <p:spPr>
            <a:xfrm flipH="1">
              <a:off x="6832022" y="2823370"/>
              <a:ext cx="462612" cy="1067521"/>
            </a:xfrm>
            <a:custGeom>
              <a:avLst/>
              <a:gdLst/>
              <a:ahLst/>
              <a:cxnLst/>
              <a:rect l="l" t="t" r="r" b="b"/>
              <a:pathLst>
                <a:path w="30810" h="71097" extrusionOk="0">
                  <a:moveTo>
                    <a:pt x="9800" y="1"/>
                  </a:moveTo>
                  <a:lnTo>
                    <a:pt x="1" y="2281"/>
                  </a:lnTo>
                  <a:cubicBezTo>
                    <a:pt x="2883" y="22632"/>
                    <a:pt x="5640" y="50953"/>
                    <a:pt x="8296" y="62407"/>
                  </a:cubicBezTo>
                  <a:cubicBezTo>
                    <a:pt x="9693" y="68435"/>
                    <a:pt x="14117" y="71097"/>
                    <a:pt x="18541" y="71097"/>
                  </a:cubicBezTo>
                  <a:cubicBezTo>
                    <a:pt x="24675" y="71097"/>
                    <a:pt x="30810" y="65978"/>
                    <a:pt x="28873" y="57620"/>
                  </a:cubicBezTo>
                  <a:cubicBezTo>
                    <a:pt x="26216" y="46166"/>
                    <a:pt x="16191" y="19550"/>
                    <a:pt x="980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7" name="Google Shape;1157;p74"/>
            <p:cNvSpPr/>
            <p:nvPr/>
          </p:nvSpPr>
          <p:spPr>
            <a:xfrm flipH="1">
              <a:off x="7176830" y="2488049"/>
              <a:ext cx="180270" cy="273228"/>
            </a:xfrm>
            <a:custGeom>
              <a:avLst/>
              <a:gdLst/>
              <a:ahLst/>
              <a:cxnLst/>
              <a:rect l="l" t="t" r="r" b="b"/>
              <a:pathLst>
                <a:path w="12006" h="18197" extrusionOk="0">
                  <a:moveTo>
                    <a:pt x="7644" y="1"/>
                  </a:moveTo>
                  <a:lnTo>
                    <a:pt x="0" y="1780"/>
                  </a:lnTo>
                  <a:cubicBezTo>
                    <a:pt x="702" y="4988"/>
                    <a:pt x="1379" y="8096"/>
                    <a:pt x="1930" y="10953"/>
                  </a:cubicBezTo>
                  <a:cubicBezTo>
                    <a:pt x="2356" y="13084"/>
                    <a:pt x="2782" y="15540"/>
                    <a:pt x="3208" y="18196"/>
                  </a:cubicBezTo>
                  <a:lnTo>
                    <a:pt x="12005" y="16166"/>
                  </a:lnTo>
                  <a:cubicBezTo>
                    <a:pt x="11203" y="13585"/>
                    <a:pt x="10501" y="11204"/>
                    <a:pt x="9950" y="9099"/>
                  </a:cubicBezTo>
                  <a:cubicBezTo>
                    <a:pt x="9198" y="6292"/>
                    <a:pt x="8421" y="3209"/>
                    <a:pt x="764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8" name="Google Shape;1158;p74"/>
            <p:cNvSpPr/>
            <p:nvPr/>
          </p:nvSpPr>
          <p:spPr>
            <a:xfrm flipH="1">
              <a:off x="7297634" y="1911496"/>
              <a:ext cx="199850" cy="363168"/>
            </a:xfrm>
            <a:custGeom>
              <a:avLst/>
              <a:gdLst/>
              <a:ahLst/>
              <a:cxnLst/>
              <a:rect l="l" t="t" r="r" b="b"/>
              <a:pathLst>
                <a:path w="13310" h="24187" extrusionOk="0">
                  <a:moveTo>
                    <a:pt x="8572" y="1"/>
                  </a:moveTo>
                  <a:lnTo>
                    <a:pt x="4286" y="1003"/>
                  </a:lnTo>
                  <a:lnTo>
                    <a:pt x="1" y="1981"/>
                  </a:lnTo>
                  <a:cubicBezTo>
                    <a:pt x="1" y="1981"/>
                    <a:pt x="2657" y="12106"/>
                    <a:pt x="5590" y="24186"/>
                  </a:cubicBezTo>
                  <a:lnTo>
                    <a:pt x="13309" y="22382"/>
                  </a:lnTo>
                  <a:cubicBezTo>
                    <a:pt x="10627" y="10251"/>
                    <a:pt x="8572" y="1"/>
                    <a:pt x="857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59" name="Google Shape;1159;p74"/>
            <p:cNvSpPr/>
            <p:nvPr/>
          </p:nvSpPr>
          <p:spPr>
            <a:xfrm flipH="1">
              <a:off x="7264519" y="2342409"/>
              <a:ext cx="126456" cy="77913"/>
            </a:xfrm>
            <a:custGeom>
              <a:avLst/>
              <a:gdLst/>
              <a:ahLst/>
              <a:cxnLst/>
              <a:rect l="l" t="t" r="r" b="b"/>
              <a:pathLst>
                <a:path w="8422" h="5189" extrusionOk="0">
                  <a:moveTo>
                    <a:pt x="7645" y="1"/>
                  </a:moveTo>
                  <a:lnTo>
                    <a:pt x="1" y="1755"/>
                  </a:lnTo>
                  <a:cubicBezTo>
                    <a:pt x="276" y="2908"/>
                    <a:pt x="552" y="4036"/>
                    <a:pt x="803" y="5189"/>
                  </a:cubicBezTo>
                  <a:lnTo>
                    <a:pt x="8422" y="3434"/>
                  </a:lnTo>
                  <a:cubicBezTo>
                    <a:pt x="8146" y="2281"/>
                    <a:pt x="7895" y="1128"/>
                    <a:pt x="76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0" name="Google Shape;1160;p74"/>
            <p:cNvSpPr/>
            <p:nvPr/>
          </p:nvSpPr>
          <p:spPr>
            <a:xfrm flipH="1">
              <a:off x="7276187" y="2247568"/>
              <a:ext cx="137372" cy="121186"/>
            </a:xfrm>
            <a:custGeom>
              <a:avLst/>
              <a:gdLst/>
              <a:ahLst/>
              <a:cxnLst/>
              <a:rect l="l" t="t" r="r" b="b"/>
              <a:pathLst>
                <a:path w="9149" h="8071" extrusionOk="0">
                  <a:moveTo>
                    <a:pt x="7720" y="1"/>
                  </a:moveTo>
                  <a:lnTo>
                    <a:pt x="1" y="1805"/>
                  </a:lnTo>
                  <a:cubicBezTo>
                    <a:pt x="502" y="3860"/>
                    <a:pt x="1003" y="5966"/>
                    <a:pt x="1505" y="8071"/>
                  </a:cubicBezTo>
                  <a:lnTo>
                    <a:pt x="9149" y="6317"/>
                  </a:lnTo>
                  <a:cubicBezTo>
                    <a:pt x="8647" y="4186"/>
                    <a:pt x="8171" y="2081"/>
                    <a:pt x="772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1" name="Google Shape;1161;p74"/>
            <p:cNvSpPr/>
            <p:nvPr/>
          </p:nvSpPr>
          <p:spPr>
            <a:xfrm flipH="1">
              <a:off x="7134295" y="3821435"/>
              <a:ext cx="10556" cy="15060"/>
            </a:xfrm>
            <a:custGeom>
              <a:avLst/>
              <a:gdLst/>
              <a:ahLst/>
              <a:cxnLst/>
              <a:rect l="l" t="t" r="r" b="b"/>
              <a:pathLst>
                <a:path w="703" h="1003" extrusionOk="0">
                  <a:moveTo>
                    <a:pt x="702" y="1003"/>
                  </a:moveTo>
                  <a:cubicBezTo>
                    <a:pt x="452" y="677"/>
                    <a:pt x="226" y="351"/>
                    <a:pt x="1" y="0"/>
                  </a:cubicBezTo>
                  <a:lnTo>
                    <a:pt x="1" y="0"/>
                  </a:lnTo>
                  <a:cubicBezTo>
                    <a:pt x="226" y="351"/>
                    <a:pt x="452" y="677"/>
                    <a:pt x="702" y="1003"/>
                  </a:cubicBezTo>
                  <a:lnTo>
                    <a:pt x="702" y="1003"/>
                  </a:lnTo>
                  <a:close/>
                </a:path>
              </a:pathLst>
            </a:custGeom>
            <a:solidFill>
              <a:srgbClr val="301415"/>
            </a:solidFill>
            <a:ln>
              <a:noFill/>
            </a:ln>
          </p:spPr>
          <p:txBody>
            <a:bodyPr spcFirstLastPara="1" wrap="square" lIns="121900" tIns="121900" rIns="121900" bIns="121900" anchor="ctr" anchorCtr="0">
              <a:noAutofit/>
            </a:bodyPr>
            <a:lstStyle/>
            <a:p>
              <a:endParaRPr sz="2400"/>
            </a:p>
          </p:txBody>
        </p:sp>
        <p:sp>
          <p:nvSpPr>
            <p:cNvPr id="1162" name="Google Shape;1162;p74"/>
            <p:cNvSpPr/>
            <p:nvPr/>
          </p:nvSpPr>
          <p:spPr>
            <a:xfrm flipH="1">
              <a:off x="7144837" y="3730363"/>
              <a:ext cx="31997" cy="91081"/>
            </a:xfrm>
            <a:custGeom>
              <a:avLst/>
              <a:gdLst/>
              <a:ahLst/>
              <a:cxnLst/>
              <a:rect l="l" t="t" r="r" b="b"/>
              <a:pathLst>
                <a:path w="2131" h="6066" extrusionOk="0">
                  <a:moveTo>
                    <a:pt x="2131" y="6065"/>
                  </a:moveTo>
                  <a:cubicBezTo>
                    <a:pt x="1604" y="5263"/>
                    <a:pt x="1153" y="4361"/>
                    <a:pt x="802" y="3308"/>
                  </a:cubicBezTo>
                  <a:lnTo>
                    <a:pt x="802" y="3308"/>
                  </a:lnTo>
                  <a:cubicBezTo>
                    <a:pt x="1153" y="4361"/>
                    <a:pt x="1604" y="5263"/>
                    <a:pt x="2131" y="6065"/>
                  </a:cubicBezTo>
                  <a:lnTo>
                    <a:pt x="2131" y="6065"/>
                  </a:lnTo>
                  <a:close/>
                  <a:moveTo>
                    <a:pt x="627" y="2682"/>
                  </a:moveTo>
                  <a:cubicBezTo>
                    <a:pt x="552" y="2456"/>
                    <a:pt x="502" y="2231"/>
                    <a:pt x="451" y="2005"/>
                  </a:cubicBezTo>
                  <a:cubicBezTo>
                    <a:pt x="301" y="1379"/>
                    <a:pt x="151" y="727"/>
                    <a:pt x="0" y="0"/>
                  </a:cubicBezTo>
                  <a:lnTo>
                    <a:pt x="0" y="0"/>
                  </a:lnTo>
                  <a:cubicBezTo>
                    <a:pt x="151" y="727"/>
                    <a:pt x="301" y="1379"/>
                    <a:pt x="451" y="2005"/>
                  </a:cubicBezTo>
                  <a:cubicBezTo>
                    <a:pt x="502" y="2231"/>
                    <a:pt x="552" y="2456"/>
                    <a:pt x="627" y="2682"/>
                  </a:cubicBezTo>
                  <a:lnTo>
                    <a:pt x="627" y="2682"/>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3" name="Google Shape;1163;p74"/>
            <p:cNvSpPr/>
            <p:nvPr/>
          </p:nvSpPr>
          <p:spPr>
            <a:xfrm flipH="1">
              <a:off x="7101562" y="3836481"/>
              <a:ext cx="32748" cy="29369"/>
            </a:xfrm>
            <a:custGeom>
              <a:avLst/>
              <a:gdLst/>
              <a:ahLst/>
              <a:cxnLst/>
              <a:rect l="l" t="t" r="r" b="b"/>
              <a:pathLst>
                <a:path w="2181" h="1956" extrusionOk="0">
                  <a:moveTo>
                    <a:pt x="2181" y="1956"/>
                  </a:moveTo>
                  <a:cubicBezTo>
                    <a:pt x="1379" y="1429"/>
                    <a:pt x="652" y="778"/>
                    <a:pt x="0" y="1"/>
                  </a:cubicBezTo>
                  <a:lnTo>
                    <a:pt x="0" y="1"/>
                  </a:lnTo>
                  <a:cubicBezTo>
                    <a:pt x="652" y="778"/>
                    <a:pt x="1379" y="1429"/>
                    <a:pt x="2181" y="1956"/>
                  </a:cubicBezTo>
                  <a:lnTo>
                    <a:pt x="2181" y="1956"/>
                  </a:lnTo>
                  <a:close/>
                </a:path>
              </a:pathLst>
            </a:custGeom>
            <a:solidFill>
              <a:srgbClr val="30656B"/>
            </a:solidFill>
            <a:ln>
              <a:noFill/>
            </a:ln>
          </p:spPr>
          <p:txBody>
            <a:bodyPr spcFirstLastPara="1" wrap="square" lIns="121900" tIns="121900" rIns="121900" bIns="121900" anchor="ctr" anchorCtr="0">
              <a:noAutofit/>
            </a:bodyPr>
            <a:lstStyle/>
            <a:p>
              <a:endParaRPr sz="2400"/>
            </a:p>
          </p:txBody>
        </p:sp>
        <p:sp>
          <p:nvSpPr>
            <p:cNvPr id="1164" name="Google Shape;1164;p74"/>
            <p:cNvSpPr/>
            <p:nvPr/>
          </p:nvSpPr>
          <p:spPr>
            <a:xfrm flipH="1">
              <a:off x="7164777" y="3770621"/>
              <a:ext cx="2658" cy="9429"/>
            </a:xfrm>
            <a:custGeom>
              <a:avLst/>
              <a:gdLst/>
              <a:ahLst/>
              <a:cxnLst/>
              <a:rect l="l" t="t" r="r" b="b"/>
              <a:pathLst>
                <a:path w="177" h="628" extrusionOk="0">
                  <a:moveTo>
                    <a:pt x="176" y="627"/>
                  </a:moveTo>
                  <a:cubicBezTo>
                    <a:pt x="126" y="427"/>
                    <a:pt x="51" y="226"/>
                    <a:pt x="1" y="1"/>
                  </a:cubicBezTo>
                  <a:lnTo>
                    <a:pt x="1" y="1"/>
                  </a:lnTo>
                  <a:cubicBezTo>
                    <a:pt x="51" y="226"/>
                    <a:pt x="126" y="427"/>
                    <a:pt x="176" y="627"/>
                  </a:cubicBezTo>
                  <a:lnTo>
                    <a:pt x="176" y="627"/>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65" name="Google Shape;1165;p74"/>
            <p:cNvSpPr/>
            <p:nvPr/>
          </p:nvSpPr>
          <p:spPr>
            <a:xfrm flipH="1">
              <a:off x="7091395" y="3865837"/>
              <a:ext cx="10180" cy="6411"/>
            </a:xfrm>
            <a:custGeom>
              <a:avLst/>
              <a:gdLst/>
              <a:ahLst/>
              <a:cxnLst/>
              <a:rect l="l" t="t" r="r" b="b"/>
              <a:pathLst>
                <a:path w="678" h="427" extrusionOk="0">
                  <a:moveTo>
                    <a:pt x="678" y="427"/>
                  </a:moveTo>
                  <a:cubicBezTo>
                    <a:pt x="452" y="301"/>
                    <a:pt x="226" y="151"/>
                    <a:pt x="1" y="1"/>
                  </a:cubicBezTo>
                  <a:lnTo>
                    <a:pt x="1" y="1"/>
                  </a:lnTo>
                  <a:cubicBezTo>
                    <a:pt x="226" y="151"/>
                    <a:pt x="452" y="301"/>
                    <a:pt x="678" y="427"/>
                  </a:cubicBezTo>
                  <a:close/>
                </a:path>
              </a:pathLst>
            </a:custGeom>
            <a:solidFill>
              <a:srgbClr val="271E1C"/>
            </a:solidFill>
            <a:ln>
              <a:noFill/>
            </a:ln>
          </p:spPr>
          <p:txBody>
            <a:bodyPr spcFirstLastPara="1" wrap="square" lIns="121900" tIns="121900" rIns="121900" bIns="121900" anchor="ctr" anchorCtr="0">
              <a:noAutofit/>
            </a:bodyPr>
            <a:lstStyle/>
            <a:p>
              <a:endParaRPr sz="2400"/>
            </a:p>
          </p:txBody>
        </p:sp>
        <p:sp>
          <p:nvSpPr>
            <p:cNvPr id="1166" name="Google Shape;1166;p74"/>
            <p:cNvSpPr/>
            <p:nvPr/>
          </p:nvSpPr>
          <p:spPr>
            <a:xfrm flipH="1">
              <a:off x="7314939" y="2410146"/>
              <a:ext cx="63994" cy="104640"/>
            </a:xfrm>
            <a:custGeom>
              <a:avLst/>
              <a:gdLst/>
              <a:ahLst/>
              <a:cxnLst/>
              <a:rect l="l" t="t" r="r" b="b"/>
              <a:pathLst>
                <a:path w="4262" h="6969" extrusionOk="0">
                  <a:moveTo>
                    <a:pt x="2908" y="1"/>
                  </a:moveTo>
                  <a:lnTo>
                    <a:pt x="1" y="678"/>
                  </a:lnTo>
                  <a:cubicBezTo>
                    <a:pt x="502" y="2783"/>
                    <a:pt x="978" y="4913"/>
                    <a:pt x="1454" y="6968"/>
                  </a:cubicBezTo>
                  <a:lnTo>
                    <a:pt x="4261" y="6317"/>
                  </a:lnTo>
                  <a:cubicBezTo>
                    <a:pt x="3835" y="4211"/>
                    <a:pt x="3384" y="2106"/>
                    <a:pt x="290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7" name="Google Shape;1167;p74"/>
            <p:cNvSpPr/>
            <p:nvPr/>
          </p:nvSpPr>
          <p:spPr>
            <a:xfrm flipH="1">
              <a:off x="7254725" y="2752239"/>
              <a:ext cx="54204" cy="105390"/>
            </a:xfrm>
            <a:custGeom>
              <a:avLst/>
              <a:gdLst/>
              <a:ahLst/>
              <a:cxnLst/>
              <a:rect l="l" t="t" r="r" b="b"/>
              <a:pathLst>
                <a:path w="3610" h="7019" extrusionOk="0">
                  <a:moveTo>
                    <a:pt x="2607" y="1"/>
                  </a:moveTo>
                  <a:lnTo>
                    <a:pt x="0" y="602"/>
                  </a:lnTo>
                  <a:cubicBezTo>
                    <a:pt x="326" y="2632"/>
                    <a:pt x="652" y="4763"/>
                    <a:pt x="953" y="7018"/>
                  </a:cubicBezTo>
                  <a:lnTo>
                    <a:pt x="3609" y="6392"/>
                  </a:lnTo>
                  <a:cubicBezTo>
                    <a:pt x="3283" y="4262"/>
                    <a:pt x="2958" y="2131"/>
                    <a:pt x="260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8" name="Google Shape;1168;p74"/>
            <p:cNvSpPr/>
            <p:nvPr/>
          </p:nvSpPr>
          <p:spPr>
            <a:xfrm flipH="1">
              <a:off x="6871256" y="2848206"/>
              <a:ext cx="423378" cy="1042792"/>
            </a:xfrm>
            <a:custGeom>
              <a:avLst/>
              <a:gdLst/>
              <a:ahLst/>
              <a:cxnLst/>
              <a:rect l="l" t="t" r="r" b="b"/>
              <a:pathLst>
                <a:path w="28197" h="69450" extrusionOk="0">
                  <a:moveTo>
                    <a:pt x="2657" y="1"/>
                  </a:moveTo>
                  <a:lnTo>
                    <a:pt x="1" y="627"/>
                  </a:lnTo>
                  <a:cubicBezTo>
                    <a:pt x="527" y="4312"/>
                    <a:pt x="1053" y="8297"/>
                    <a:pt x="1554" y="12357"/>
                  </a:cubicBezTo>
                  <a:cubicBezTo>
                    <a:pt x="1680" y="13359"/>
                    <a:pt x="1805" y="14362"/>
                    <a:pt x="1930" y="15364"/>
                  </a:cubicBezTo>
                  <a:cubicBezTo>
                    <a:pt x="3058" y="24362"/>
                    <a:pt x="4161" y="33760"/>
                    <a:pt x="5239" y="41956"/>
                  </a:cubicBezTo>
                  <a:cubicBezTo>
                    <a:pt x="5539" y="44187"/>
                    <a:pt x="5840" y="46317"/>
                    <a:pt x="6116" y="48347"/>
                  </a:cubicBezTo>
                  <a:cubicBezTo>
                    <a:pt x="6392" y="50152"/>
                    <a:pt x="6642" y="51856"/>
                    <a:pt x="6893" y="53435"/>
                  </a:cubicBezTo>
                  <a:cubicBezTo>
                    <a:pt x="6943" y="53610"/>
                    <a:pt x="6968" y="53786"/>
                    <a:pt x="6993" y="53961"/>
                  </a:cubicBezTo>
                  <a:cubicBezTo>
                    <a:pt x="7269" y="55715"/>
                    <a:pt x="7570" y="57320"/>
                    <a:pt x="7845" y="58748"/>
                  </a:cubicBezTo>
                  <a:cubicBezTo>
                    <a:pt x="7996" y="59475"/>
                    <a:pt x="8146" y="60127"/>
                    <a:pt x="8296" y="60753"/>
                  </a:cubicBezTo>
                  <a:cubicBezTo>
                    <a:pt x="8347" y="60979"/>
                    <a:pt x="8397" y="61204"/>
                    <a:pt x="8472" y="61430"/>
                  </a:cubicBezTo>
                  <a:cubicBezTo>
                    <a:pt x="8522" y="61655"/>
                    <a:pt x="8597" y="61856"/>
                    <a:pt x="8647" y="62056"/>
                  </a:cubicBezTo>
                  <a:cubicBezTo>
                    <a:pt x="8998" y="63109"/>
                    <a:pt x="9449" y="64011"/>
                    <a:pt x="9976" y="64813"/>
                  </a:cubicBezTo>
                  <a:cubicBezTo>
                    <a:pt x="10201" y="65164"/>
                    <a:pt x="10427" y="65490"/>
                    <a:pt x="10677" y="65816"/>
                  </a:cubicBezTo>
                  <a:cubicBezTo>
                    <a:pt x="11329" y="66593"/>
                    <a:pt x="12056" y="67244"/>
                    <a:pt x="12858" y="67771"/>
                  </a:cubicBezTo>
                  <a:cubicBezTo>
                    <a:pt x="13083" y="67921"/>
                    <a:pt x="13309" y="68071"/>
                    <a:pt x="13535" y="68197"/>
                  </a:cubicBezTo>
                  <a:cubicBezTo>
                    <a:pt x="15088" y="69049"/>
                    <a:pt x="16818" y="69450"/>
                    <a:pt x="18547" y="69450"/>
                  </a:cubicBezTo>
                  <a:cubicBezTo>
                    <a:pt x="22457" y="69450"/>
                    <a:pt x="26367" y="67345"/>
                    <a:pt x="28196" y="63660"/>
                  </a:cubicBezTo>
                  <a:lnTo>
                    <a:pt x="28196" y="63660"/>
                  </a:lnTo>
                  <a:cubicBezTo>
                    <a:pt x="27394" y="63786"/>
                    <a:pt x="26617" y="63836"/>
                    <a:pt x="25815" y="63836"/>
                  </a:cubicBezTo>
                  <a:cubicBezTo>
                    <a:pt x="22306" y="63836"/>
                    <a:pt x="18823" y="62708"/>
                    <a:pt x="16166" y="60427"/>
                  </a:cubicBezTo>
                  <a:cubicBezTo>
                    <a:pt x="12056" y="56893"/>
                    <a:pt x="10176" y="51430"/>
                    <a:pt x="8923" y="46167"/>
                  </a:cubicBezTo>
                  <a:cubicBezTo>
                    <a:pt x="6492" y="35866"/>
                    <a:pt x="5715" y="25289"/>
                    <a:pt x="4562" y="14788"/>
                  </a:cubicBezTo>
                  <a:cubicBezTo>
                    <a:pt x="4011" y="9851"/>
                    <a:pt x="3359" y="4913"/>
                    <a:pt x="265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69" name="Google Shape;1169;p74"/>
            <p:cNvSpPr/>
            <p:nvPr/>
          </p:nvSpPr>
          <p:spPr>
            <a:xfrm flipH="1">
              <a:off x="7269788" y="2504987"/>
              <a:ext cx="87312" cy="256291"/>
            </a:xfrm>
            <a:custGeom>
              <a:avLst/>
              <a:gdLst/>
              <a:ahLst/>
              <a:cxnLst/>
              <a:rect l="l" t="t" r="r" b="b"/>
              <a:pathLst>
                <a:path w="5815" h="17069" extrusionOk="0">
                  <a:moveTo>
                    <a:pt x="2807" y="1"/>
                  </a:moveTo>
                  <a:lnTo>
                    <a:pt x="0" y="652"/>
                  </a:lnTo>
                  <a:cubicBezTo>
                    <a:pt x="702" y="3860"/>
                    <a:pt x="1379" y="6968"/>
                    <a:pt x="1930" y="9825"/>
                  </a:cubicBezTo>
                  <a:cubicBezTo>
                    <a:pt x="2356" y="11956"/>
                    <a:pt x="2782" y="14412"/>
                    <a:pt x="3208" y="17068"/>
                  </a:cubicBezTo>
                  <a:lnTo>
                    <a:pt x="5815" y="16467"/>
                  </a:lnTo>
                  <a:cubicBezTo>
                    <a:pt x="4912" y="10953"/>
                    <a:pt x="3910" y="5464"/>
                    <a:pt x="280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70" name="Google Shape;1170;p74"/>
            <p:cNvSpPr/>
            <p:nvPr/>
          </p:nvSpPr>
          <p:spPr>
            <a:xfrm flipH="1">
              <a:off x="7369135" y="1932579"/>
              <a:ext cx="128348" cy="342087"/>
            </a:xfrm>
            <a:custGeom>
              <a:avLst/>
              <a:gdLst/>
              <a:ahLst/>
              <a:cxnLst/>
              <a:rect l="l" t="t" r="r" b="b"/>
              <a:pathLst>
                <a:path w="8548" h="22783" extrusionOk="0">
                  <a:moveTo>
                    <a:pt x="2507" y="0"/>
                  </a:moveTo>
                  <a:lnTo>
                    <a:pt x="1" y="577"/>
                  </a:lnTo>
                  <a:cubicBezTo>
                    <a:pt x="1" y="577"/>
                    <a:pt x="2657" y="10702"/>
                    <a:pt x="5590" y="22782"/>
                  </a:cubicBezTo>
                  <a:lnTo>
                    <a:pt x="8547" y="22080"/>
                  </a:lnTo>
                  <a:cubicBezTo>
                    <a:pt x="6743" y="14687"/>
                    <a:pt x="4713" y="7318"/>
                    <a:pt x="250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71" name="Google Shape;1171;p74"/>
            <p:cNvSpPr/>
            <p:nvPr/>
          </p:nvSpPr>
          <p:spPr>
            <a:xfrm flipH="1">
              <a:off x="7335270" y="2358596"/>
              <a:ext cx="55706" cy="61727"/>
            </a:xfrm>
            <a:custGeom>
              <a:avLst/>
              <a:gdLst/>
              <a:ahLst/>
              <a:cxnLst/>
              <a:rect l="l" t="t" r="r" b="b"/>
              <a:pathLst>
                <a:path w="3710" h="4111" extrusionOk="0">
                  <a:moveTo>
                    <a:pt x="2958" y="0"/>
                  </a:moveTo>
                  <a:lnTo>
                    <a:pt x="1" y="677"/>
                  </a:lnTo>
                  <a:cubicBezTo>
                    <a:pt x="276" y="1830"/>
                    <a:pt x="552" y="2958"/>
                    <a:pt x="803" y="4111"/>
                  </a:cubicBezTo>
                  <a:lnTo>
                    <a:pt x="3710" y="3434"/>
                  </a:lnTo>
                  <a:cubicBezTo>
                    <a:pt x="3459" y="2281"/>
                    <a:pt x="3209" y="1153"/>
                    <a:pt x="295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72" name="Google Shape;1172;p74"/>
            <p:cNvSpPr/>
            <p:nvPr/>
          </p:nvSpPr>
          <p:spPr>
            <a:xfrm flipH="1">
              <a:off x="7346563" y="2264131"/>
              <a:ext cx="66997" cy="104625"/>
            </a:xfrm>
            <a:custGeom>
              <a:avLst/>
              <a:gdLst/>
              <a:ahLst/>
              <a:cxnLst/>
              <a:rect l="l" t="t" r="r" b="b"/>
              <a:pathLst>
                <a:path w="4462" h="6968" extrusionOk="0">
                  <a:moveTo>
                    <a:pt x="2958" y="0"/>
                  </a:moveTo>
                  <a:lnTo>
                    <a:pt x="1" y="702"/>
                  </a:lnTo>
                  <a:cubicBezTo>
                    <a:pt x="502" y="2757"/>
                    <a:pt x="1003" y="4863"/>
                    <a:pt x="1505" y="6968"/>
                  </a:cubicBezTo>
                  <a:lnTo>
                    <a:pt x="4462" y="6291"/>
                  </a:lnTo>
                  <a:cubicBezTo>
                    <a:pt x="3961" y="4186"/>
                    <a:pt x="3484" y="2106"/>
                    <a:pt x="295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173" name="Google Shape;1173;p74"/>
            <p:cNvSpPr/>
            <p:nvPr/>
          </p:nvSpPr>
          <p:spPr>
            <a:xfrm flipH="1">
              <a:off x="7349197" y="1812526"/>
              <a:ext cx="186291" cy="118919"/>
            </a:xfrm>
            <a:custGeom>
              <a:avLst/>
              <a:gdLst/>
              <a:ahLst/>
              <a:cxnLst/>
              <a:rect l="l" t="t" r="r" b="b"/>
              <a:pathLst>
                <a:path w="12407" h="7920" extrusionOk="0">
                  <a:moveTo>
                    <a:pt x="11178" y="0"/>
                  </a:moveTo>
                  <a:lnTo>
                    <a:pt x="0" y="2607"/>
                  </a:lnTo>
                  <a:lnTo>
                    <a:pt x="1228" y="7920"/>
                  </a:lnTo>
                  <a:lnTo>
                    <a:pt x="12406" y="5338"/>
                  </a:lnTo>
                  <a:lnTo>
                    <a:pt x="1117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4" name="Google Shape;1174;p74"/>
            <p:cNvSpPr/>
            <p:nvPr/>
          </p:nvSpPr>
          <p:spPr>
            <a:xfrm flipH="1">
              <a:off x="7307802" y="1877590"/>
              <a:ext cx="242748" cy="101456"/>
            </a:xfrm>
            <a:custGeom>
              <a:avLst/>
              <a:gdLst/>
              <a:ahLst/>
              <a:cxnLst/>
              <a:rect l="l" t="t" r="r" b="b"/>
              <a:pathLst>
                <a:path w="16167" h="6757" extrusionOk="0">
                  <a:moveTo>
                    <a:pt x="13939" y="1"/>
                  </a:moveTo>
                  <a:cubicBezTo>
                    <a:pt x="13789" y="1"/>
                    <a:pt x="13636" y="18"/>
                    <a:pt x="13485" y="53"/>
                  </a:cubicBezTo>
                  <a:lnTo>
                    <a:pt x="1780" y="2785"/>
                  </a:lnTo>
                  <a:cubicBezTo>
                    <a:pt x="678" y="3036"/>
                    <a:pt x="1" y="4113"/>
                    <a:pt x="252" y="5191"/>
                  </a:cubicBezTo>
                  <a:cubicBezTo>
                    <a:pt x="464" y="6127"/>
                    <a:pt x="1291" y="6756"/>
                    <a:pt x="2196" y="6756"/>
                  </a:cubicBezTo>
                  <a:cubicBezTo>
                    <a:pt x="2356" y="6756"/>
                    <a:pt x="2520" y="6736"/>
                    <a:pt x="2683" y="6695"/>
                  </a:cubicBezTo>
                  <a:lnTo>
                    <a:pt x="14387" y="3988"/>
                  </a:lnTo>
                  <a:cubicBezTo>
                    <a:pt x="15490" y="3737"/>
                    <a:pt x="16166" y="2660"/>
                    <a:pt x="15916" y="1557"/>
                  </a:cubicBezTo>
                  <a:cubicBezTo>
                    <a:pt x="15700" y="631"/>
                    <a:pt x="14856" y="1"/>
                    <a:pt x="1393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175" name="Google Shape;1175;p74"/>
            <p:cNvSpPr/>
            <p:nvPr/>
          </p:nvSpPr>
          <p:spPr>
            <a:xfrm flipH="1">
              <a:off x="6927706" y="2776700"/>
              <a:ext cx="267192" cy="792552"/>
            </a:xfrm>
            <a:custGeom>
              <a:avLst/>
              <a:gdLst/>
              <a:ahLst/>
              <a:cxnLst/>
              <a:rect l="l" t="t" r="r" b="b"/>
              <a:pathLst>
                <a:path w="17795" h="52784" extrusionOk="0">
                  <a:moveTo>
                    <a:pt x="0" y="1"/>
                  </a:moveTo>
                  <a:lnTo>
                    <a:pt x="0" y="1"/>
                  </a:lnTo>
                  <a:cubicBezTo>
                    <a:pt x="1228" y="4462"/>
                    <a:pt x="2582" y="8923"/>
                    <a:pt x="3985" y="13334"/>
                  </a:cubicBezTo>
                  <a:cubicBezTo>
                    <a:pt x="4662" y="15565"/>
                    <a:pt x="5389" y="17770"/>
                    <a:pt x="6116" y="19976"/>
                  </a:cubicBezTo>
                  <a:lnTo>
                    <a:pt x="8296" y="26593"/>
                  </a:lnTo>
                  <a:lnTo>
                    <a:pt x="10552" y="33184"/>
                  </a:lnTo>
                  <a:cubicBezTo>
                    <a:pt x="11329" y="35365"/>
                    <a:pt x="12081" y="37570"/>
                    <a:pt x="12883" y="39751"/>
                  </a:cubicBezTo>
                  <a:cubicBezTo>
                    <a:pt x="14461" y="44111"/>
                    <a:pt x="16065" y="48472"/>
                    <a:pt x="17795" y="52783"/>
                  </a:cubicBezTo>
                  <a:cubicBezTo>
                    <a:pt x="16567" y="48297"/>
                    <a:pt x="15213" y="43861"/>
                    <a:pt x="13810" y="39425"/>
                  </a:cubicBezTo>
                  <a:cubicBezTo>
                    <a:pt x="13133" y="37219"/>
                    <a:pt x="12406" y="35014"/>
                    <a:pt x="11679" y="32783"/>
                  </a:cubicBezTo>
                  <a:lnTo>
                    <a:pt x="9499" y="26192"/>
                  </a:lnTo>
                  <a:lnTo>
                    <a:pt x="7218" y="19600"/>
                  </a:lnTo>
                  <a:cubicBezTo>
                    <a:pt x="6466" y="17420"/>
                    <a:pt x="5689" y="15214"/>
                    <a:pt x="4913" y="13034"/>
                  </a:cubicBezTo>
                  <a:cubicBezTo>
                    <a:pt x="3334" y="8673"/>
                    <a:pt x="1730" y="4312"/>
                    <a:pt x="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6" name="Google Shape;1176;p74"/>
            <p:cNvSpPr/>
            <p:nvPr/>
          </p:nvSpPr>
          <p:spPr>
            <a:xfrm flipH="1">
              <a:off x="7214079" y="2365744"/>
              <a:ext cx="85075" cy="337192"/>
            </a:xfrm>
            <a:custGeom>
              <a:avLst/>
              <a:gdLst/>
              <a:ahLst/>
              <a:cxnLst/>
              <a:rect l="l" t="t" r="r" b="b"/>
              <a:pathLst>
                <a:path w="5666" h="22457" extrusionOk="0">
                  <a:moveTo>
                    <a:pt x="1" y="0"/>
                  </a:moveTo>
                  <a:lnTo>
                    <a:pt x="1" y="0"/>
                  </a:lnTo>
                  <a:cubicBezTo>
                    <a:pt x="151" y="1930"/>
                    <a:pt x="427" y="3860"/>
                    <a:pt x="778" y="5765"/>
                  </a:cubicBezTo>
                  <a:cubicBezTo>
                    <a:pt x="953" y="6717"/>
                    <a:pt x="1154" y="7645"/>
                    <a:pt x="1354" y="8597"/>
                  </a:cubicBezTo>
                  <a:cubicBezTo>
                    <a:pt x="1555" y="9549"/>
                    <a:pt x="1780" y="10477"/>
                    <a:pt x="2006" y="11429"/>
                  </a:cubicBezTo>
                  <a:cubicBezTo>
                    <a:pt x="2256" y="12356"/>
                    <a:pt x="2507" y="13309"/>
                    <a:pt x="2758" y="14236"/>
                  </a:cubicBezTo>
                  <a:cubicBezTo>
                    <a:pt x="3033" y="15163"/>
                    <a:pt x="3309" y="16091"/>
                    <a:pt x="3610" y="16993"/>
                  </a:cubicBezTo>
                  <a:cubicBezTo>
                    <a:pt x="4211" y="18848"/>
                    <a:pt x="4863" y="20677"/>
                    <a:pt x="5665" y="22457"/>
                  </a:cubicBezTo>
                  <a:cubicBezTo>
                    <a:pt x="5364" y="20527"/>
                    <a:pt x="4963" y="18622"/>
                    <a:pt x="4562" y="16742"/>
                  </a:cubicBezTo>
                  <a:cubicBezTo>
                    <a:pt x="4362" y="15815"/>
                    <a:pt x="4111" y="14863"/>
                    <a:pt x="3911" y="13935"/>
                  </a:cubicBezTo>
                  <a:lnTo>
                    <a:pt x="3234" y="11128"/>
                  </a:lnTo>
                  <a:lnTo>
                    <a:pt x="2507" y="8321"/>
                  </a:lnTo>
                  <a:cubicBezTo>
                    <a:pt x="2231" y="7394"/>
                    <a:pt x="2006" y="6467"/>
                    <a:pt x="1730" y="5539"/>
                  </a:cubicBezTo>
                  <a:cubicBezTo>
                    <a:pt x="1204" y="3685"/>
                    <a:pt x="652" y="1830"/>
                    <a:pt x="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77" name="Google Shape;1177;p74"/>
            <p:cNvSpPr/>
            <p:nvPr/>
          </p:nvSpPr>
          <p:spPr>
            <a:xfrm flipH="1">
              <a:off x="5352413" y="2074825"/>
              <a:ext cx="1422116" cy="50075"/>
            </a:xfrm>
            <a:custGeom>
              <a:avLst/>
              <a:gdLst/>
              <a:ahLst/>
              <a:cxnLst/>
              <a:rect l="l" t="t" r="r" b="b"/>
              <a:pathLst>
                <a:path w="94713" h="3335" extrusionOk="0">
                  <a:moveTo>
                    <a:pt x="31354" y="1"/>
                  </a:moveTo>
                  <a:cubicBezTo>
                    <a:pt x="28873" y="1"/>
                    <a:pt x="26467" y="1028"/>
                    <a:pt x="24086" y="1329"/>
                  </a:cubicBezTo>
                  <a:cubicBezTo>
                    <a:pt x="23409" y="1404"/>
                    <a:pt x="22682" y="1429"/>
                    <a:pt x="21955" y="1429"/>
                  </a:cubicBezTo>
                  <a:cubicBezTo>
                    <a:pt x="17544" y="1429"/>
                    <a:pt x="12056" y="201"/>
                    <a:pt x="7244" y="201"/>
                  </a:cubicBezTo>
                  <a:cubicBezTo>
                    <a:pt x="4562" y="201"/>
                    <a:pt x="2081" y="577"/>
                    <a:pt x="126" y="1805"/>
                  </a:cubicBezTo>
                  <a:cubicBezTo>
                    <a:pt x="25" y="1856"/>
                    <a:pt x="0" y="1981"/>
                    <a:pt x="50" y="2081"/>
                  </a:cubicBezTo>
                  <a:cubicBezTo>
                    <a:pt x="101" y="2148"/>
                    <a:pt x="173" y="2181"/>
                    <a:pt x="245" y="2181"/>
                  </a:cubicBezTo>
                  <a:cubicBezTo>
                    <a:pt x="282" y="2181"/>
                    <a:pt x="318" y="2173"/>
                    <a:pt x="351" y="2156"/>
                  </a:cubicBezTo>
                  <a:cubicBezTo>
                    <a:pt x="2206" y="1003"/>
                    <a:pt x="4612" y="627"/>
                    <a:pt x="7244" y="627"/>
                  </a:cubicBezTo>
                  <a:cubicBezTo>
                    <a:pt x="11980" y="627"/>
                    <a:pt x="17494" y="1856"/>
                    <a:pt x="21955" y="1856"/>
                  </a:cubicBezTo>
                  <a:cubicBezTo>
                    <a:pt x="22707" y="1856"/>
                    <a:pt x="23434" y="1805"/>
                    <a:pt x="24136" y="1730"/>
                  </a:cubicBezTo>
                  <a:cubicBezTo>
                    <a:pt x="26562" y="1433"/>
                    <a:pt x="28916" y="426"/>
                    <a:pt x="31268" y="426"/>
                  </a:cubicBezTo>
                  <a:cubicBezTo>
                    <a:pt x="31297" y="426"/>
                    <a:pt x="31325" y="427"/>
                    <a:pt x="31354" y="427"/>
                  </a:cubicBezTo>
                  <a:cubicBezTo>
                    <a:pt x="31705" y="427"/>
                    <a:pt x="32081" y="452"/>
                    <a:pt x="32432" y="502"/>
                  </a:cubicBezTo>
                  <a:cubicBezTo>
                    <a:pt x="34261" y="753"/>
                    <a:pt x="35940" y="1780"/>
                    <a:pt x="37795" y="2432"/>
                  </a:cubicBezTo>
                  <a:cubicBezTo>
                    <a:pt x="40051" y="3209"/>
                    <a:pt x="42432" y="3334"/>
                    <a:pt x="44788" y="3334"/>
                  </a:cubicBezTo>
                  <a:cubicBezTo>
                    <a:pt x="45364" y="3334"/>
                    <a:pt x="45940" y="3309"/>
                    <a:pt x="46517" y="3309"/>
                  </a:cubicBezTo>
                  <a:cubicBezTo>
                    <a:pt x="62507" y="3084"/>
                    <a:pt x="78497" y="2858"/>
                    <a:pt x="94487" y="2632"/>
                  </a:cubicBezTo>
                  <a:cubicBezTo>
                    <a:pt x="94612" y="2632"/>
                    <a:pt x="94713" y="2532"/>
                    <a:pt x="94713" y="2432"/>
                  </a:cubicBezTo>
                  <a:cubicBezTo>
                    <a:pt x="94713" y="2307"/>
                    <a:pt x="94612" y="2206"/>
                    <a:pt x="94487" y="2206"/>
                  </a:cubicBezTo>
                  <a:cubicBezTo>
                    <a:pt x="78497" y="2432"/>
                    <a:pt x="62507" y="2658"/>
                    <a:pt x="46492" y="2883"/>
                  </a:cubicBezTo>
                  <a:cubicBezTo>
                    <a:pt x="45940" y="2908"/>
                    <a:pt x="45364" y="2908"/>
                    <a:pt x="44788" y="2908"/>
                  </a:cubicBezTo>
                  <a:cubicBezTo>
                    <a:pt x="42432" y="2908"/>
                    <a:pt x="40101" y="2783"/>
                    <a:pt x="37920" y="2031"/>
                  </a:cubicBezTo>
                  <a:cubicBezTo>
                    <a:pt x="36141" y="1429"/>
                    <a:pt x="34437" y="377"/>
                    <a:pt x="32507" y="76"/>
                  </a:cubicBezTo>
                  <a:cubicBezTo>
                    <a:pt x="32106" y="26"/>
                    <a:pt x="31730" y="1"/>
                    <a:pt x="313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78" name="Google Shape;1178;p74"/>
            <p:cNvSpPr/>
            <p:nvPr/>
          </p:nvSpPr>
          <p:spPr>
            <a:xfrm flipH="1">
              <a:off x="5362955" y="2190748"/>
              <a:ext cx="1425119" cy="46667"/>
            </a:xfrm>
            <a:custGeom>
              <a:avLst/>
              <a:gdLst/>
              <a:ahLst/>
              <a:cxnLst/>
              <a:rect l="l" t="t" r="r" b="b"/>
              <a:pathLst>
                <a:path w="94913" h="3108" extrusionOk="0">
                  <a:moveTo>
                    <a:pt x="13559" y="0"/>
                  </a:moveTo>
                  <a:cubicBezTo>
                    <a:pt x="9073" y="0"/>
                    <a:pt x="4562" y="577"/>
                    <a:pt x="201" y="1679"/>
                  </a:cubicBezTo>
                  <a:cubicBezTo>
                    <a:pt x="75" y="1730"/>
                    <a:pt x="0" y="1830"/>
                    <a:pt x="50" y="1955"/>
                  </a:cubicBezTo>
                  <a:cubicBezTo>
                    <a:pt x="72" y="2042"/>
                    <a:pt x="150" y="2110"/>
                    <a:pt x="253" y="2110"/>
                  </a:cubicBezTo>
                  <a:cubicBezTo>
                    <a:pt x="268" y="2110"/>
                    <a:pt x="284" y="2109"/>
                    <a:pt x="301" y="2105"/>
                  </a:cubicBezTo>
                  <a:cubicBezTo>
                    <a:pt x="4637" y="978"/>
                    <a:pt x="9098" y="426"/>
                    <a:pt x="13559" y="426"/>
                  </a:cubicBezTo>
                  <a:cubicBezTo>
                    <a:pt x="16441" y="426"/>
                    <a:pt x="19324" y="652"/>
                    <a:pt x="22181" y="1128"/>
                  </a:cubicBezTo>
                  <a:cubicBezTo>
                    <a:pt x="25815" y="1730"/>
                    <a:pt x="29474" y="2707"/>
                    <a:pt x="33183" y="2707"/>
                  </a:cubicBezTo>
                  <a:cubicBezTo>
                    <a:pt x="33509" y="2707"/>
                    <a:pt x="33860" y="2707"/>
                    <a:pt x="34211" y="2682"/>
                  </a:cubicBezTo>
                  <a:cubicBezTo>
                    <a:pt x="36943" y="2532"/>
                    <a:pt x="39624" y="1805"/>
                    <a:pt x="42306" y="1805"/>
                  </a:cubicBezTo>
                  <a:lnTo>
                    <a:pt x="42406" y="1805"/>
                  </a:lnTo>
                  <a:cubicBezTo>
                    <a:pt x="45840" y="1830"/>
                    <a:pt x="49274" y="3083"/>
                    <a:pt x="52782" y="3083"/>
                  </a:cubicBezTo>
                  <a:cubicBezTo>
                    <a:pt x="53183" y="3083"/>
                    <a:pt x="53609" y="3058"/>
                    <a:pt x="54035" y="3033"/>
                  </a:cubicBezTo>
                  <a:cubicBezTo>
                    <a:pt x="56692" y="2757"/>
                    <a:pt x="59173" y="1654"/>
                    <a:pt x="61755" y="1629"/>
                  </a:cubicBezTo>
                  <a:lnTo>
                    <a:pt x="61830" y="1629"/>
                  </a:lnTo>
                  <a:cubicBezTo>
                    <a:pt x="63910" y="1629"/>
                    <a:pt x="65965" y="2331"/>
                    <a:pt x="68096" y="2732"/>
                  </a:cubicBezTo>
                  <a:cubicBezTo>
                    <a:pt x="69625" y="3008"/>
                    <a:pt x="71379" y="3108"/>
                    <a:pt x="73284" y="3108"/>
                  </a:cubicBezTo>
                  <a:cubicBezTo>
                    <a:pt x="78798" y="3108"/>
                    <a:pt x="85464" y="2231"/>
                    <a:pt x="90752" y="2231"/>
                  </a:cubicBezTo>
                  <a:cubicBezTo>
                    <a:pt x="92181" y="2231"/>
                    <a:pt x="93509" y="2306"/>
                    <a:pt x="94662" y="2456"/>
                  </a:cubicBezTo>
                  <a:cubicBezTo>
                    <a:pt x="94676" y="2459"/>
                    <a:pt x="94688" y="2460"/>
                    <a:pt x="94701" y="2460"/>
                  </a:cubicBezTo>
                  <a:cubicBezTo>
                    <a:pt x="94808" y="2460"/>
                    <a:pt x="94890" y="2371"/>
                    <a:pt x="94913" y="2281"/>
                  </a:cubicBezTo>
                  <a:cubicBezTo>
                    <a:pt x="94913" y="2156"/>
                    <a:pt x="94838" y="2055"/>
                    <a:pt x="94737" y="2055"/>
                  </a:cubicBezTo>
                  <a:cubicBezTo>
                    <a:pt x="93534" y="1880"/>
                    <a:pt x="92181" y="1830"/>
                    <a:pt x="90752" y="1830"/>
                  </a:cubicBezTo>
                  <a:cubicBezTo>
                    <a:pt x="85414" y="1830"/>
                    <a:pt x="78772" y="2682"/>
                    <a:pt x="73284" y="2682"/>
                  </a:cubicBezTo>
                  <a:cubicBezTo>
                    <a:pt x="71404" y="2682"/>
                    <a:pt x="69650" y="2582"/>
                    <a:pt x="68171" y="2306"/>
                  </a:cubicBezTo>
                  <a:cubicBezTo>
                    <a:pt x="66091" y="1930"/>
                    <a:pt x="64010" y="1203"/>
                    <a:pt x="61830" y="1203"/>
                  </a:cubicBezTo>
                  <a:lnTo>
                    <a:pt x="61730" y="1203"/>
                  </a:lnTo>
                  <a:cubicBezTo>
                    <a:pt x="59048" y="1228"/>
                    <a:pt x="56567" y="2356"/>
                    <a:pt x="53985" y="2607"/>
                  </a:cubicBezTo>
                  <a:cubicBezTo>
                    <a:pt x="53584" y="2657"/>
                    <a:pt x="53183" y="2657"/>
                    <a:pt x="52782" y="2657"/>
                  </a:cubicBezTo>
                  <a:cubicBezTo>
                    <a:pt x="52749" y="2657"/>
                    <a:pt x="52716" y="2657"/>
                    <a:pt x="52683" y="2657"/>
                  </a:cubicBezTo>
                  <a:cubicBezTo>
                    <a:pt x="49307" y="2657"/>
                    <a:pt x="45906" y="1403"/>
                    <a:pt x="42406" y="1379"/>
                  </a:cubicBezTo>
                  <a:lnTo>
                    <a:pt x="42306" y="1379"/>
                  </a:lnTo>
                  <a:cubicBezTo>
                    <a:pt x="39549" y="1379"/>
                    <a:pt x="36867" y="2131"/>
                    <a:pt x="34186" y="2256"/>
                  </a:cubicBezTo>
                  <a:cubicBezTo>
                    <a:pt x="33835" y="2281"/>
                    <a:pt x="33509" y="2281"/>
                    <a:pt x="33183" y="2281"/>
                  </a:cubicBezTo>
                  <a:cubicBezTo>
                    <a:pt x="29524" y="2281"/>
                    <a:pt x="25915" y="1303"/>
                    <a:pt x="22256" y="702"/>
                  </a:cubicBezTo>
                  <a:cubicBezTo>
                    <a:pt x="19374" y="226"/>
                    <a:pt x="16466" y="0"/>
                    <a:pt x="1355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79" name="Google Shape;1179;p74"/>
            <p:cNvSpPr/>
            <p:nvPr/>
          </p:nvSpPr>
          <p:spPr>
            <a:xfrm flipH="1">
              <a:off x="5333226" y="2313804"/>
              <a:ext cx="1479308" cy="56847"/>
            </a:xfrm>
            <a:custGeom>
              <a:avLst/>
              <a:gdLst/>
              <a:ahLst/>
              <a:cxnLst/>
              <a:rect l="l" t="t" r="r" b="b"/>
              <a:pathLst>
                <a:path w="98522" h="3786" extrusionOk="0">
                  <a:moveTo>
                    <a:pt x="27419" y="1"/>
                  </a:moveTo>
                  <a:cubicBezTo>
                    <a:pt x="25890" y="1"/>
                    <a:pt x="24361" y="126"/>
                    <a:pt x="22832" y="402"/>
                  </a:cubicBezTo>
                  <a:cubicBezTo>
                    <a:pt x="19524" y="1003"/>
                    <a:pt x="16241" y="2332"/>
                    <a:pt x="13058" y="2332"/>
                  </a:cubicBezTo>
                  <a:cubicBezTo>
                    <a:pt x="12256" y="2332"/>
                    <a:pt x="11454" y="2256"/>
                    <a:pt x="10677" y="2056"/>
                  </a:cubicBezTo>
                  <a:cubicBezTo>
                    <a:pt x="9223" y="1680"/>
                    <a:pt x="7820" y="928"/>
                    <a:pt x="6266" y="627"/>
                  </a:cubicBezTo>
                  <a:cubicBezTo>
                    <a:pt x="5815" y="527"/>
                    <a:pt x="5338" y="477"/>
                    <a:pt x="4862" y="477"/>
                  </a:cubicBezTo>
                  <a:cubicBezTo>
                    <a:pt x="3158" y="477"/>
                    <a:pt x="1454" y="1053"/>
                    <a:pt x="100" y="2131"/>
                  </a:cubicBezTo>
                  <a:cubicBezTo>
                    <a:pt x="25" y="2181"/>
                    <a:pt x="0" y="2332"/>
                    <a:pt x="75" y="2407"/>
                  </a:cubicBezTo>
                  <a:cubicBezTo>
                    <a:pt x="119" y="2465"/>
                    <a:pt x="181" y="2490"/>
                    <a:pt x="244" y="2490"/>
                  </a:cubicBezTo>
                  <a:cubicBezTo>
                    <a:pt x="289" y="2490"/>
                    <a:pt x="334" y="2478"/>
                    <a:pt x="376" y="2457"/>
                  </a:cubicBezTo>
                  <a:cubicBezTo>
                    <a:pt x="1629" y="1454"/>
                    <a:pt x="3258" y="903"/>
                    <a:pt x="4862" y="903"/>
                  </a:cubicBezTo>
                  <a:cubicBezTo>
                    <a:pt x="5313" y="903"/>
                    <a:pt x="5764" y="953"/>
                    <a:pt x="6191" y="1028"/>
                  </a:cubicBezTo>
                  <a:cubicBezTo>
                    <a:pt x="7669" y="1329"/>
                    <a:pt x="9048" y="2081"/>
                    <a:pt x="10577" y="2457"/>
                  </a:cubicBezTo>
                  <a:cubicBezTo>
                    <a:pt x="11404" y="2657"/>
                    <a:pt x="12231" y="2758"/>
                    <a:pt x="13058" y="2758"/>
                  </a:cubicBezTo>
                  <a:cubicBezTo>
                    <a:pt x="16366" y="2733"/>
                    <a:pt x="19649" y="1379"/>
                    <a:pt x="22907" y="803"/>
                  </a:cubicBezTo>
                  <a:cubicBezTo>
                    <a:pt x="24411" y="527"/>
                    <a:pt x="25915" y="427"/>
                    <a:pt x="27419" y="427"/>
                  </a:cubicBezTo>
                  <a:cubicBezTo>
                    <a:pt x="31103" y="427"/>
                    <a:pt x="34837" y="1078"/>
                    <a:pt x="38547" y="1630"/>
                  </a:cubicBezTo>
                  <a:cubicBezTo>
                    <a:pt x="48221" y="3033"/>
                    <a:pt x="60677" y="3785"/>
                    <a:pt x="72782" y="3785"/>
                  </a:cubicBezTo>
                  <a:cubicBezTo>
                    <a:pt x="81980" y="3785"/>
                    <a:pt x="90953" y="3359"/>
                    <a:pt x="98321" y="2457"/>
                  </a:cubicBezTo>
                  <a:cubicBezTo>
                    <a:pt x="98447" y="2432"/>
                    <a:pt x="98522" y="2332"/>
                    <a:pt x="98522" y="2231"/>
                  </a:cubicBezTo>
                  <a:cubicBezTo>
                    <a:pt x="98497" y="2106"/>
                    <a:pt x="98397" y="2031"/>
                    <a:pt x="98271" y="2031"/>
                  </a:cubicBezTo>
                  <a:cubicBezTo>
                    <a:pt x="90928" y="2933"/>
                    <a:pt x="81955" y="3359"/>
                    <a:pt x="72782" y="3359"/>
                  </a:cubicBezTo>
                  <a:cubicBezTo>
                    <a:pt x="60702" y="3359"/>
                    <a:pt x="48246" y="2632"/>
                    <a:pt x="38597" y="1204"/>
                  </a:cubicBezTo>
                  <a:cubicBezTo>
                    <a:pt x="34913" y="652"/>
                    <a:pt x="31153" y="1"/>
                    <a:pt x="27419"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0" name="Google Shape;1180;p74"/>
            <p:cNvSpPr/>
            <p:nvPr/>
          </p:nvSpPr>
          <p:spPr>
            <a:xfrm flipH="1">
              <a:off x="5321560" y="2445148"/>
              <a:ext cx="1498137" cy="49685"/>
            </a:xfrm>
            <a:custGeom>
              <a:avLst/>
              <a:gdLst/>
              <a:ahLst/>
              <a:cxnLst/>
              <a:rect l="l" t="t" r="r" b="b"/>
              <a:pathLst>
                <a:path w="99776" h="3309" extrusionOk="0">
                  <a:moveTo>
                    <a:pt x="11830" y="1"/>
                  </a:moveTo>
                  <a:cubicBezTo>
                    <a:pt x="7845" y="1"/>
                    <a:pt x="3835" y="828"/>
                    <a:pt x="151" y="2407"/>
                  </a:cubicBezTo>
                  <a:cubicBezTo>
                    <a:pt x="51" y="2457"/>
                    <a:pt x="1" y="2582"/>
                    <a:pt x="51" y="2682"/>
                  </a:cubicBezTo>
                  <a:cubicBezTo>
                    <a:pt x="88" y="2756"/>
                    <a:pt x="151" y="2802"/>
                    <a:pt x="232" y="2802"/>
                  </a:cubicBezTo>
                  <a:cubicBezTo>
                    <a:pt x="261" y="2802"/>
                    <a:pt x="293" y="2796"/>
                    <a:pt x="327" y="2783"/>
                  </a:cubicBezTo>
                  <a:cubicBezTo>
                    <a:pt x="3936" y="1229"/>
                    <a:pt x="7896" y="427"/>
                    <a:pt x="11830" y="427"/>
                  </a:cubicBezTo>
                  <a:cubicBezTo>
                    <a:pt x="12557" y="427"/>
                    <a:pt x="13284" y="452"/>
                    <a:pt x="13986" y="502"/>
                  </a:cubicBezTo>
                  <a:cubicBezTo>
                    <a:pt x="19049" y="878"/>
                    <a:pt x="24036" y="2582"/>
                    <a:pt x="29174" y="2607"/>
                  </a:cubicBezTo>
                  <a:cubicBezTo>
                    <a:pt x="29525" y="2607"/>
                    <a:pt x="29876" y="2582"/>
                    <a:pt x="30227" y="2582"/>
                  </a:cubicBezTo>
                  <a:cubicBezTo>
                    <a:pt x="33836" y="2407"/>
                    <a:pt x="37294" y="1279"/>
                    <a:pt x="40828" y="878"/>
                  </a:cubicBezTo>
                  <a:cubicBezTo>
                    <a:pt x="41981" y="753"/>
                    <a:pt x="43134" y="702"/>
                    <a:pt x="44312" y="702"/>
                  </a:cubicBezTo>
                  <a:cubicBezTo>
                    <a:pt x="47244" y="702"/>
                    <a:pt x="50202" y="1053"/>
                    <a:pt x="53134" y="1404"/>
                  </a:cubicBezTo>
                  <a:cubicBezTo>
                    <a:pt x="57996" y="1981"/>
                    <a:pt x="62858" y="2557"/>
                    <a:pt x="67721" y="3134"/>
                  </a:cubicBezTo>
                  <a:cubicBezTo>
                    <a:pt x="68873" y="3259"/>
                    <a:pt x="70753" y="3309"/>
                    <a:pt x="73009" y="3309"/>
                  </a:cubicBezTo>
                  <a:cubicBezTo>
                    <a:pt x="82658" y="3309"/>
                    <a:pt x="99575" y="2331"/>
                    <a:pt x="99575" y="2331"/>
                  </a:cubicBezTo>
                  <a:cubicBezTo>
                    <a:pt x="99701" y="2331"/>
                    <a:pt x="99776" y="2231"/>
                    <a:pt x="99776" y="2106"/>
                  </a:cubicBezTo>
                  <a:cubicBezTo>
                    <a:pt x="99776" y="2006"/>
                    <a:pt x="99676" y="1905"/>
                    <a:pt x="99550" y="1905"/>
                  </a:cubicBezTo>
                  <a:cubicBezTo>
                    <a:pt x="99550" y="1905"/>
                    <a:pt x="99300" y="1930"/>
                    <a:pt x="98823" y="1956"/>
                  </a:cubicBezTo>
                  <a:cubicBezTo>
                    <a:pt x="95440" y="2156"/>
                    <a:pt x="81430" y="2908"/>
                    <a:pt x="73009" y="2908"/>
                  </a:cubicBezTo>
                  <a:cubicBezTo>
                    <a:pt x="70753" y="2908"/>
                    <a:pt x="68898" y="2833"/>
                    <a:pt x="67771" y="2707"/>
                  </a:cubicBezTo>
                  <a:cubicBezTo>
                    <a:pt x="62908" y="2131"/>
                    <a:pt x="58046" y="1555"/>
                    <a:pt x="53184" y="978"/>
                  </a:cubicBezTo>
                  <a:cubicBezTo>
                    <a:pt x="50252" y="627"/>
                    <a:pt x="47269" y="276"/>
                    <a:pt x="44312" y="276"/>
                  </a:cubicBezTo>
                  <a:cubicBezTo>
                    <a:pt x="43134" y="276"/>
                    <a:pt x="41956" y="326"/>
                    <a:pt x="40778" y="477"/>
                  </a:cubicBezTo>
                  <a:cubicBezTo>
                    <a:pt x="37194" y="878"/>
                    <a:pt x="33735" y="1981"/>
                    <a:pt x="30202" y="2156"/>
                  </a:cubicBezTo>
                  <a:cubicBezTo>
                    <a:pt x="29851" y="2181"/>
                    <a:pt x="29525" y="2181"/>
                    <a:pt x="29174" y="2181"/>
                  </a:cubicBezTo>
                  <a:cubicBezTo>
                    <a:pt x="24136" y="2181"/>
                    <a:pt x="19149" y="477"/>
                    <a:pt x="14036" y="76"/>
                  </a:cubicBezTo>
                  <a:cubicBezTo>
                    <a:pt x="13309" y="26"/>
                    <a:pt x="12557" y="1"/>
                    <a:pt x="1183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1" name="Google Shape;1181;p74"/>
            <p:cNvSpPr/>
            <p:nvPr/>
          </p:nvSpPr>
          <p:spPr>
            <a:xfrm flipH="1">
              <a:off x="5346021" y="2594181"/>
              <a:ext cx="1498512" cy="40661"/>
            </a:xfrm>
            <a:custGeom>
              <a:avLst/>
              <a:gdLst/>
              <a:ahLst/>
              <a:cxnLst/>
              <a:rect l="l" t="t" r="r" b="b"/>
              <a:pathLst>
                <a:path w="99801" h="2708" extrusionOk="0">
                  <a:moveTo>
                    <a:pt x="16442" y="1"/>
                  </a:moveTo>
                  <a:cubicBezTo>
                    <a:pt x="11028" y="1"/>
                    <a:pt x="5590" y="527"/>
                    <a:pt x="201" y="1053"/>
                  </a:cubicBezTo>
                  <a:cubicBezTo>
                    <a:pt x="76" y="1078"/>
                    <a:pt x="1" y="1178"/>
                    <a:pt x="1" y="1304"/>
                  </a:cubicBezTo>
                  <a:cubicBezTo>
                    <a:pt x="23" y="1393"/>
                    <a:pt x="106" y="1483"/>
                    <a:pt x="195" y="1483"/>
                  </a:cubicBezTo>
                  <a:cubicBezTo>
                    <a:pt x="205" y="1483"/>
                    <a:pt x="216" y="1482"/>
                    <a:pt x="226" y="1479"/>
                  </a:cubicBezTo>
                  <a:cubicBezTo>
                    <a:pt x="5615" y="953"/>
                    <a:pt x="11053" y="427"/>
                    <a:pt x="16442" y="427"/>
                  </a:cubicBezTo>
                  <a:cubicBezTo>
                    <a:pt x="19675" y="427"/>
                    <a:pt x="22908" y="602"/>
                    <a:pt x="26116" y="1103"/>
                  </a:cubicBezTo>
                  <a:cubicBezTo>
                    <a:pt x="29023" y="1554"/>
                    <a:pt x="31906" y="2256"/>
                    <a:pt x="34863" y="2457"/>
                  </a:cubicBezTo>
                  <a:cubicBezTo>
                    <a:pt x="35590" y="2532"/>
                    <a:pt x="36292" y="2532"/>
                    <a:pt x="37018" y="2532"/>
                  </a:cubicBezTo>
                  <a:cubicBezTo>
                    <a:pt x="40201" y="2532"/>
                    <a:pt x="43384" y="2106"/>
                    <a:pt x="46567" y="1880"/>
                  </a:cubicBezTo>
                  <a:cubicBezTo>
                    <a:pt x="49149" y="1680"/>
                    <a:pt x="51755" y="1630"/>
                    <a:pt x="54362" y="1630"/>
                  </a:cubicBezTo>
                  <a:cubicBezTo>
                    <a:pt x="56317" y="1630"/>
                    <a:pt x="58297" y="1655"/>
                    <a:pt x="60252" y="1680"/>
                  </a:cubicBezTo>
                  <a:cubicBezTo>
                    <a:pt x="67921" y="1805"/>
                    <a:pt x="91906" y="2582"/>
                    <a:pt x="99575" y="2707"/>
                  </a:cubicBezTo>
                  <a:cubicBezTo>
                    <a:pt x="99700" y="2707"/>
                    <a:pt x="99801" y="2632"/>
                    <a:pt x="99801" y="2507"/>
                  </a:cubicBezTo>
                  <a:cubicBezTo>
                    <a:pt x="99801" y="2381"/>
                    <a:pt x="99700" y="2306"/>
                    <a:pt x="99600" y="2281"/>
                  </a:cubicBezTo>
                  <a:cubicBezTo>
                    <a:pt x="91931" y="2156"/>
                    <a:pt x="67946" y="1404"/>
                    <a:pt x="60252" y="1279"/>
                  </a:cubicBezTo>
                  <a:cubicBezTo>
                    <a:pt x="58297" y="1229"/>
                    <a:pt x="56342" y="1204"/>
                    <a:pt x="54362" y="1204"/>
                  </a:cubicBezTo>
                  <a:cubicBezTo>
                    <a:pt x="51755" y="1204"/>
                    <a:pt x="49149" y="1254"/>
                    <a:pt x="46542" y="1454"/>
                  </a:cubicBezTo>
                  <a:cubicBezTo>
                    <a:pt x="43334" y="1680"/>
                    <a:pt x="40176" y="2131"/>
                    <a:pt x="37018" y="2131"/>
                  </a:cubicBezTo>
                  <a:cubicBezTo>
                    <a:pt x="36292" y="2131"/>
                    <a:pt x="35590" y="2106"/>
                    <a:pt x="34888" y="2056"/>
                  </a:cubicBezTo>
                  <a:cubicBezTo>
                    <a:pt x="31981" y="1855"/>
                    <a:pt x="29099" y="1153"/>
                    <a:pt x="26191" y="702"/>
                  </a:cubicBezTo>
                  <a:cubicBezTo>
                    <a:pt x="22958" y="201"/>
                    <a:pt x="19700" y="1"/>
                    <a:pt x="16442"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2" name="Google Shape;1182;p74"/>
            <p:cNvSpPr/>
            <p:nvPr/>
          </p:nvSpPr>
          <p:spPr>
            <a:xfrm flipH="1">
              <a:off x="5354296" y="2724024"/>
              <a:ext cx="1514323" cy="35390"/>
            </a:xfrm>
            <a:custGeom>
              <a:avLst/>
              <a:gdLst/>
              <a:ahLst/>
              <a:cxnLst/>
              <a:rect l="l" t="t" r="r" b="b"/>
              <a:pathLst>
                <a:path w="100854" h="2357" extrusionOk="0">
                  <a:moveTo>
                    <a:pt x="6793" y="0"/>
                  </a:moveTo>
                  <a:cubicBezTo>
                    <a:pt x="4437" y="0"/>
                    <a:pt x="2181" y="426"/>
                    <a:pt x="126" y="1730"/>
                  </a:cubicBezTo>
                  <a:cubicBezTo>
                    <a:pt x="26" y="1780"/>
                    <a:pt x="1" y="1930"/>
                    <a:pt x="51" y="2005"/>
                  </a:cubicBezTo>
                  <a:cubicBezTo>
                    <a:pt x="101" y="2072"/>
                    <a:pt x="173" y="2105"/>
                    <a:pt x="246" y="2105"/>
                  </a:cubicBezTo>
                  <a:cubicBezTo>
                    <a:pt x="282" y="2105"/>
                    <a:pt x="318" y="2097"/>
                    <a:pt x="352" y="2080"/>
                  </a:cubicBezTo>
                  <a:cubicBezTo>
                    <a:pt x="2306" y="827"/>
                    <a:pt x="4487" y="426"/>
                    <a:pt x="6793" y="426"/>
                  </a:cubicBezTo>
                  <a:cubicBezTo>
                    <a:pt x="10878" y="426"/>
                    <a:pt x="15339" y="1730"/>
                    <a:pt x="19600" y="1905"/>
                  </a:cubicBezTo>
                  <a:lnTo>
                    <a:pt x="20502" y="1905"/>
                  </a:lnTo>
                  <a:cubicBezTo>
                    <a:pt x="23008" y="1905"/>
                    <a:pt x="25490" y="1554"/>
                    <a:pt x="27946" y="1454"/>
                  </a:cubicBezTo>
                  <a:cubicBezTo>
                    <a:pt x="28522" y="1429"/>
                    <a:pt x="29074" y="1429"/>
                    <a:pt x="29650" y="1429"/>
                  </a:cubicBezTo>
                  <a:cubicBezTo>
                    <a:pt x="32808" y="1429"/>
                    <a:pt x="35966" y="1755"/>
                    <a:pt x="39149" y="2005"/>
                  </a:cubicBezTo>
                  <a:cubicBezTo>
                    <a:pt x="42457" y="2256"/>
                    <a:pt x="46868" y="2356"/>
                    <a:pt x="51831" y="2356"/>
                  </a:cubicBezTo>
                  <a:cubicBezTo>
                    <a:pt x="67871" y="2356"/>
                    <a:pt x="89901" y="1278"/>
                    <a:pt x="100628" y="852"/>
                  </a:cubicBezTo>
                  <a:cubicBezTo>
                    <a:pt x="100753" y="827"/>
                    <a:pt x="100853" y="752"/>
                    <a:pt x="100828" y="627"/>
                  </a:cubicBezTo>
                  <a:cubicBezTo>
                    <a:pt x="100828" y="501"/>
                    <a:pt x="100728" y="426"/>
                    <a:pt x="100628" y="426"/>
                  </a:cubicBezTo>
                  <a:cubicBezTo>
                    <a:pt x="89876" y="852"/>
                    <a:pt x="67871" y="1955"/>
                    <a:pt x="51831" y="1955"/>
                  </a:cubicBezTo>
                  <a:cubicBezTo>
                    <a:pt x="46868" y="1955"/>
                    <a:pt x="42482" y="1830"/>
                    <a:pt x="39174" y="1579"/>
                  </a:cubicBezTo>
                  <a:cubicBezTo>
                    <a:pt x="36016" y="1329"/>
                    <a:pt x="32833" y="1003"/>
                    <a:pt x="29650" y="1003"/>
                  </a:cubicBezTo>
                  <a:cubicBezTo>
                    <a:pt x="29074" y="1003"/>
                    <a:pt x="28497" y="1003"/>
                    <a:pt x="27946" y="1028"/>
                  </a:cubicBezTo>
                  <a:cubicBezTo>
                    <a:pt x="25439" y="1153"/>
                    <a:pt x="22958" y="1504"/>
                    <a:pt x="20502" y="1504"/>
                  </a:cubicBezTo>
                  <a:cubicBezTo>
                    <a:pt x="20201" y="1504"/>
                    <a:pt x="19901" y="1479"/>
                    <a:pt x="19600" y="1479"/>
                  </a:cubicBezTo>
                  <a:cubicBezTo>
                    <a:pt x="15439" y="1329"/>
                    <a:pt x="10953" y="0"/>
                    <a:pt x="679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3" name="Google Shape;1183;p74"/>
            <p:cNvSpPr/>
            <p:nvPr/>
          </p:nvSpPr>
          <p:spPr>
            <a:xfrm flipH="1">
              <a:off x="5384026" y="2875685"/>
              <a:ext cx="1497011" cy="47808"/>
            </a:xfrm>
            <a:custGeom>
              <a:avLst/>
              <a:gdLst/>
              <a:ahLst/>
              <a:cxnLst/>
              <a:rect l="l" t="t" r="r" b="b"/>
              <a:pathLst>
                <a:path w="99701" h="3184" extrusionOk="0">
                  <a:moveTo>
                    <a:pt x="11379" y="0"/>
                  </a:moveTo>
                  <a:cubicBezTo>
                    <a:pt x="7519" y="0"/>
                    <a:pt x="3735" y="502"/>
                    <a:pt x="151" y="2131"/>
                  </a:cubicBezTo>
                  <a:cubicBezTo>
                    <a:pt x="51" y="2181"/>
                    <a:pt x="1" y="2306"/>
                    <a:pt x="51" y="2407"/>
                  </a:cubicBezTo>
                  <a:cubicBezTo>
                    <a:pt x="90" y="2504"/>
                    <a:pt x="174" y="2541"/>
                    <a:pt x="256" y="2541"/>
                  </a:cubicBezTo>
                  <a:cubicBezTo>
                    <a:pt x="280" y="2541"/>
                    <a:pt x="304" y="2537"/>
                    <a:pt x="326" y="2532"/>
                  </a:cubicBezTo>
                  <a:cubicBezTo>
                    <a:pt x="3835" y="928"/>
                    <a:pt x="7545" y="427"/>
                    <a:pt x="11379" y="427"/>
                  </a:cubicBezTo>
                  <a:cubicBezTo>
                    <a:pt x="17419" y="427"/>
                    <a:pt x="23735" y="1655"/>
                    <a:pt x="29926" y="1655"/>
                  </a:cubicBezTo>
                  <a:cubicBezTo>
                    <a:pt x="30527" y="1655"/>
                    <a:pt x="31154" y="1630"/>
                    <a:pt x="31755" y="1605"/>
                  </a:cubicBezTo>
                  <a:cubicBezTo>
                    <a:pt x="36091" y="1429"/>
                    <a:pt x="40427" y="477"/>
                    <a:pt x="44713" y="477"/>
                  </a:cubicBezTo>
                  <a:cubicBezTo>
                    <a:pt x="45715" y="477"/>
                    <a:pt x="46718" y="527"/>
                    <a:pt x="47720" y="652"/>
                  </a:cubicBezTo>
                  <a:cubicBezTo>
                    <a:pt x="51028" y="1078"/>
                    <a:pt x="54236" y="2281"/>
                    <a:pt x="57570" y="2858"/>
                  </a:cubicBezTo>
                  <a:cubicBezTo>
                    <a:pt x="59074" y="3083"/>
                    <a:pt x="61705" y="3183"/>
                    <a:pt x="64988" y="3183"/>
                  </a:cubicBezTo>
                  <a:cubicBezTo>
                    <a:pt x="70577" y="3183"/>
                    <a:pt x="77971" y="2908"/>
                    <a:pt x="84588" y="2457"/>
                  </a:cubicBezTo>
                  <a:cubicBezTo>
                    <a:pt x="91229" y="2031"/>
                    <a:pt x="97044" y="1454"/>
                    <a:pt x="99525" y="903"/>
                  </a:cubicBezTo>
                  <a:cubicBezTo>
                    <a:pt x="99625" y="878"/>
                    <a:pt x="99700" y="777"/>
                    <a:pt x="99675" y="652"/>
                  </a:cubicBezTo>
                  <a:cubicBezTo>
                    <a:pt x="99654" y="565"/>
                    <a:pt x="99575" y="497"/>
                    <a:pt x="99473" y="497"/>
                  </a:cubicBezTo>
                  <a:cubicBezTo>
                    <a:pt x="99457" y="497"/>
                    <a:pt x="99441" y="498"/>
                    <a:pt x="99425" y="502"/>
                  </a:cubicBezTo>
                  <a:cubicBezTo>
                    <a:pt x="97019" y="1028"/>
                    <a:pt x="91179" y="1605"/>
                    <a:pt x="84562" y="2056"/>
                  </a:cubicBezTo>
                  <a:cubicBezTo>
                    <a:pt x="77946" y="2482"/>
                    <a:pt x="70552" y="2782"/>
                    <a:pt x="64988" y="2782"/>
                  </a:cubicBezTo>
                  <a:cubicBezTo>
                    <a:pt x="61730" y="2782"/>
                    <a:pt x="59074" y="2682"/>
                    <a:pt x="57645" y="2432"/>
                  </a:cubicBezTo>
                  <a:cubicBezTo>
                    <a:pt x="54362" y="1880"/>
                    <a:pt x="51154" y="677"/>
                    <a:pt x="47770" y="251"/>
                  </a:cubicBezTo>
                  <a:cubicBezTo>
                    <a:pt x="46743" y="126"/>
                    <a:pt x="45740" y="76"/>
                    <a:pt x="44713" y="76"/>
                  </a:cubicBezTo>
                  <a:cubicBezTo>
                    <a:pt x="40352" y="76"/>
                    <a:pt x="36041" y="1003"/>
                    <a:pt x="31730" y="1204"/>
                  </a:cubicBezTo>
                  <a:cubicBezTo>
                    <a:pt x="31129" y="1229"/>
                    <a:pt x="30527" y="1229"/>
                    <a:pt x="29926" y="1229"/>
                  </a:cubicBezTo>
                  <a:cubicBezTo>
                    <a:pt x="23810" y="1229"/>
                    <a:pt x="17469" y="0"/>
                    <a:pt x="1137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4" name="Google Shape;1184;p74"/>
            <p:cNvSpPr/>
            <p:nvPr/>
          </p:nvSpPr>
          <p:spPr>
            <a:xfrm flipH="1">
              <a:off x="5451752" y="3023593"/>
              <a:ext cx="1311485" cy="24099"/>
            </a:xfrm>
            <a:custGeom>
              <a:avLst/>
              <a:gdLst/>
              <a:ahLst/>
              <a:cxnLst/>
              <a:rect l="l" t="t" r="r" b="b"/>
              <a:pathLst>
                <a:path w="87345" h="1605" extrusionOk="0">
                  <a:moveTo>
                    <a:pt x="12782" y="0"/>
                  </a:moveTo>
                  <a:cubicBezTo>
                    <a:pt x="8572" y="0"/>
                    <a:pt x="4361" y="226"/>
                    <a:pt x="201" y="1003"/>
                  </a:cubicBezTo>
                  <a:cubicBezTo>
                    <a:pt x="75" y="1028"/>
                    <a:pt x="0" y="1128"/>
                    <a:pt x="25" y="1253"/>
                  </a:cubicBezTo>
                  <a:cubicBezTo>
                    <a:pt x="47" y="1340"/>
                    <a:pt x="126" y="1409"/>
                    <a:pt x="228" y="1409"/>
                  </a:cubicBezTo>
                  <a:cubicBezTo>
                    <a:pt x="243" y="1409"/>
                    <a:pt x="259" y="1407"/>
                    <a:pt x="276" y="1404"/>
                  </a:cubicBezTo>
                  <a:cubicBezTo>
                    <a:pt x="4386" y="652"/>
                    <a:pt x="8597" y="426"/>
                    <a:pt x="12782" y="426"/>
                  </a:cubicBezTo>
                  <a:cubicBezTo>
                    <a:pt x="14837" y="426"/>
                    <a:pt x="16868" y="476"/>
                    <a:pt x="18923" y="526"/>
                  </a:cubicBezTo>
                  <a:cubicBezTo>
                    <a:pt x="29424" y="877"/>
                    <a:pt x="49574" y="1604"/>
                    <a:pt x="66392" y="1604"/>
                  </a:cubicBezTo>
                  <a:cubicBezTo>
                    <a:pt x="74612" y="1604"/>
                    <a:pt x="82006" y="1429"/>
                    <a:pt x="87144" y="953"/>
                  </a:cubicBezTo>
                  <a:cubicBezTo>
                    <a:pt x="87244" y="927"/>
                    <a:pt x="87344" y="827"/>
                    <a:pt x="87319" y="727"/>
                  </a:cubicBezTo>
                  <a:cubicBezTo>
                    <a:pt x="87319" y="602"/>
                    <a:pt x="87219" y="526"/>
                    <a:pt x="87093" y="526"/>
                  </a:cubicBezTo>
                  <a:cubicBezTo>
                    <a:pt x="82006" y="1028"/>
                    <a:pt x="74587" y="1203"/>
                    <a:pt x="66392" y="1203"/>
                  </a:cubicBezTo>
                  <a:cubicBezTo>
                    <a:pt x="49574" y="1203"/>
                    <a:pt x="29424" y="451"/>
                    <a:pt x="18923" y="125"/>
                  </a:cubicBezTo>
                  <a:cubicBezTo>
                    <a:pt x="16893" y="50"/>
                    <a:pt x="14837" y="0"/>
                    <a:pt x="1278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5" name="Google Shape;1185;p74"/>
            <p:cNvSpPr/>
            <p:nvPr/>
          </p:nvSpPr>
          <p:spPr>
            <a:xfrm flipH="1">
              <a:off x="5558244" y="3165839"/>
              <a:ext cx="1047311" cy="46682"/>
            </a:xfrm>
            <a:custGeom>
              <a:avLst/>
              <a:gdLst/>
              <a:ahLst/>
              <a:cxnLst/>
              <a:rect l="l" t="t" r="r" b="b"/>
              <a:pathLst>
                <a:path w="69751" h="3109" extrusionOk="0">
                  <a:moveTo>
                    <a:pt x="6818" y="1"/>
                  </a:moveTo>
                  <a:cubicBezTo>
                    <a:pt x="4537" y="1"/>
                    <a:pt x="2281" y="377"/>
                    <a:pt x="151" y="1354"/>
                  </a:cubicBezTo>
                  <a:cubicBezTo>
                    <a:pt x="51" y="1404"/>
                    <a:pt x="1" y="1530"/>
                    <a:pt x="51" y="1630"/>
                  </a:cubicBezTo>
                  <a:cubicBezTo>
                    <a:pt x="87" y="1703"/>
                    <a:pt x="164" y="1750"/>
                    <a:pt x="242" y="1750"/>
                  </a:cubicBezTo>
                  <a:cubicBezTo>
                    <a:pt x="271" y="1750"/>
                    <a:pt x="300" y="1744"/>
                    <a:pt x="326" y="1730"/>
                  </a:cubicBezTo>
                  <a:cubicBezTo>
                    <a:pt x="2407" y="778"/>
                    <a:pt x="4562" y="427"/>
                    <a:pt x="6818" y="427"/>
                  </a:cubicBezTo>
                  <a:cubicBezTo>
                    <a:pt x="11905" y="427"/>
                    <a:pt x="17344" y="2257"/>
                    <a:pt x="22632" y="2833"/>
                  </a:cubicBezTo>
                  <a:cubicBezTo>
                    <a:pt x="24387" y="3033"/>
                    <a:pt x="26642" y="3109"/>
                    <a:pt x="29224" y="3109"/>
                  </a:cubicBezTo>
                  <a:cubicBezTo>
                    <a:pt x="41379" y="3109"/>
                    <a:pt x="60778" y="1354"/>
                    <a:pt x="69274" y="1354"/>
                  </a:cubicBezTo>
                  <a:lnTo>
                    <a:pt x="69550" y="1354"/>
                  </a:lnTo>
                  <a:cubicBezTo>
                    <a:pt x="69675" y="1354"/>
                    <a:pt x="69750" y="1279"/>
                    <a:pt x="69750" y="1154"/>
                  </a:cubicBezTo>
                  <a:cubicBezTo>
                    <a:pt x="69750" y="1028"/>
                    <a:pt x="69675" y="953"/>
                    <a:pt x="69550" y="953"/>
                  </a:cubicBezTo>
                  <a:lnTo>
                    <a:pt x="69274" y="953"/>
                  </a:lnTo>
                  <a:cubicBezTo>
                    <a:pt x="60753" y="953"/>
                    <a:pt x="41354" y="2708"/>
                    <a:pt x="29224" y="2708"/>
                  </a:cubicBezTo>
                  <a:cubicBezTo>
                    <a:pt x="26667" y="2708"/>
                    <a:pt x="24412" y="2607"/>
                    <a:pt x="22682" y="2432"/>
                  </a:cubicBezTo>
                  <a:cubicBezTo>
                    <a:pt x="17444" y="1856"/>
                    <a:pt x="12006" y="26"/>
                    <a:pt x="681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6" name="Google Shape;1186;p74"/>
            <p:cNvSpPr/>
            <p:nvPr/>
          </p:nvSpPr>
          <p:spPr>
            <a:xfrm flipH="1">
              <a:off x="5553700" y="3320518"/>
              <a:ext cx="625840" cy="26652"/>
            </a:xfrm>
            <a:custGeom>
              <a:avLst/>
              <a:gdLst/>
              <a:ahLst/>
              <a:cxnLst/>
              <a:rect l="l" t="t" r="r" b="b"/>
              <a:pathLst>
                <a:path w="41681" h="1775" extrusionOk="0">
                  <a:moveTo>
                    <a:pt x="12507" y="1"/>
                  </a:moveTo>
                  <a:cubicBezTo>
                    <a:pt x="7545" y="1"/>
                    <a:pt x="3108" y="301"/>
                    <a:pt x="176" y="1379"/>
                  </a:cubicBezTo>
                  <a:cubicBezTo>
                    <a:pt x="76" y="1404"/>
                    <a:pt x="1" y="1530"/>
                    <a:pt x="51" y="1630"/>
                  </a:cubicBezTo>
                  <a:cubicBezTo>
                    <a:pt x="88" y="1723"/>
                    <a:pt x="153" y="1774"/>
                    <a:pt x="235" y="1774"/>
                  </a:cubicBezTo>
                  <a:cubicBezTo>
                    <a:pt x="263" y="1774"/>
                    <a:pt x="294" y="1768"/>
                    <a:pt x="326" y="1755"/>
                  </a:cubicBezTo>
                  <a:cubicBezTo>
                    <a:pt x="3159" y="728"/>
                    <a:pt x="7570" y="427"/>
                    <a:pt x="12507" y="427"/>
                  </a:cubicBezTo>
                  <a:cubicBezTo>
                    <a:pt x="19750" y="427"/>
                    <a:pt x="28171" y="1078"/>
                    <a:pt x="34688" y="1078"/>
                  </a:cubicBezTo>
                  <a:cubicBezTo>
                    <a:pt x="37344" y="1078"/>
                    <a:pt x="39675" y="978"/>
                    <a:pt x="41505" y="652"/>
                  </a:cubicBezTo>
                  <a:cubicBezTo>
                    <a:pt x="41605" y="652"/>
                    <a:pt x="41680" y="527"/>
                    <a:pt x="41680" y="427"/>
                  </a:cubicBezTo>
                  <a:cubicBezTo>
                    <a:pt x="41658" y="318"/>
                    <a:pt x="41560" y="247"/>
                    <a:pt x="41469" y="247"/>
                  </a:cubicBezTo>
                  <a:cubicBezTo>
                    <a:pt x="41456" y="247"/>
                    <a:pt x="41442" y="248"/>
                    <a:pt x="41429" y="251"/>
                  </a:cubicBezTo>
                  <a:cubicBezTo>
                    <a:pt x="39650" y="552"/>
                    <a:pt x="37319" y="677"/>
                    <a:pt x="34688" y="677"/>
                  </a:cubicBezTo>
                  <a:cubicBezTo>
                    <a:pt x="28196" y="677"/>
                    <a:pt x="19775" y="1"/>
                    <a:pt x="1250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87" name="Google Shape;1187;p74"/>
            <p:cNvSpPr/>
            <p:nvPr/>
          </p:nvSpPr>
          <p:spPr>
            <a:xfrm flipH="1">
              <a:off x="4677231" y="1718136"/>
              <a:ext cx="1018332" cy="1806259"/>
            </a:xfrm>
            <a:custGeom>
              <a:avLst/>
              <a:gdLst/>
              <a:ahLst/>
              <a:cxnLst/>
              <a:rect l="l" t="t" r="r" b="b"/>
              <a:pathLst>
                <a:path w="67821" h="120297" extrusionOk="0">
                  <a:moveTo>
                    <a:pt x="56178" y="0"/>
                  </a:moveTo>
                  <a:cubicBezTo>
                    <a:pt x="52211" y="0"/>
                    <a:pt x="48443" y="2340"/>
                    <a:pt x="45539" y="5033"/>
                  </a:cubicBezTo>
                  <a:cubicBezTo>
                    <a:pt x="45264" y="5284"/>
                    <a:pt x="45013" y="5534"/>
                    <a:pt x="44763" y="5785"/>
                  </a:cubicBezTo>
                  <a:cubicBezTo>
                    <a:pt x="44437" y="9619"/>
                    <a:pt x="44336" y="13479"/>
                    <a:pt x="44487" y="17339"/>
                  </a:cubicBezTo>
                  <a:cubicBezTo>
                    <a:pt x="43961" y="14005"/>
                    <a:pt x="43560" y="10672"/>
                    <a:pt x="43259" y="7339"/>
                  </a:cubicBezTo>
                  <a:cubicBezTo>
                    <a:pt x="42908" y="7715"/>
                    <a:pt x="42557" y="8116"/>
                    <a:pt x="42231" y="8492"/>
                  </a:cubicBezTo>
                  <a:cubicBezTo>
                    <a:pt x="42031" y="12301"/>
                    <a:pt x="41905" y="16136"/>
                    <a:pt x="41880" y="19945"/>
                  </a:cubicBezTo>
                  <a:cubicBezTo>
                    <a:pt x="40953" y="17188"/>
                    <a:pt x="40276" y="14356"/>
                    <a:pt x="39825" y="11474"/>
                  </a:cubicBezTo>
                  <a:cubicBezTo>
                    <a:pt x="36041" y="16587"/>
                    <a:pt x="33008" y="22276"/>
                    <a:pt x="29700" y="27715"/>
                  </a:cubicBezTo>
                  <a:cubicBezTo>
                    <a:pt x="27369" y="31524"/>
                    <a:pt x="24863" y="35284"/>
                    <a:pt x="22432" y="39043"/>
                  </a:cubicBezTo>
                  <a:cubicBezTo>
                    <a:pt x="21254" y="45033"/>
                    <a:pt x="20627" y="51123"/>
                    <a:pt x="20577" y="57239"/>
                  </a:cubicBezTo>
                  <a:cubicBezTo>
                    <a:pt x="19875" y="52878"/>
                    <a:pt x="19424" y="48467"/>
                    <a:pt x="19274" y="44081"/>
                  </a:cubicBezTo>
                  <a:cubicBezTo>
                    <a:pt x="18973" y="44557"/>
                    <a:pt x="18697" y="45033"/>
                    <a:pt x="18396" y="45534"/>
                  </a:cubicBezTo>
                  <a:cubicBezTo>
                    <a:pt x="18021" y="50923"/>
                    <a:pt x="17745" y="56311"/>
                    <a:pt x="17620" y="61725"/>
                  </a:cubicBezTo>
                  <a:cubicBezTo>
                    <a:pt x="16592" y="58091"/>
                    <a:pt x="15915" y="54357"/>
                    <a:pt x="15564" y="50647"/>
                  </a:cubicBezTo>
                  <a:cubicBezTo>
                    <a:pt x="14111" y="53454"/>
                    <a:pt x="11579" y="63254"/>
                    <a:pt x="11153" y="66387"/>
                  </a:cubicBezTo>
                  <a:cubicBezTo>
                    <a:pt x="9224" y="80672"/>
                    <a:pt x="7745" y="81274"/>
                    <a:pt x="8823" y="92502"/>
                  </a:cubicBezTo>
                  <a:cubicBezTo>
                    <a:pt x="7469" y="87640"/>
                    <a:pt x="6141" y="82778"/>
                    <a:pt x="4787" y="77941"/>
                  </a:cubicBezTo>
                  <a:lnTo>
                    <a:pt x="4787" y="77941"/>
                  </a:lnTo>
                  <a:cubicBezTo>
                    <a:pt x="4236" y="87815"/>
                    <a:pt x="4537" y="98392"/>
                    <a:pt x="10101" y="106988"/>
                  </a:cubicBezTo>
                  <a:cubicBezTo>
                    <a:pt x="5464" y="101274"/>
                    <a:pt x="2632" y="94231"/>
                    <a:pt x="2156" y="87114"/>
                  </a:cubicBezTo>
                  <a:lnTo>
                    <a:pt x="2156" y="87114"/>
                  </a:lnTo>
                  <a:cubicBezTo>
                    <a:pt x="0" y="94808"/>
                    <a:pt x="1930" y="103605"/>
                    <a:pt x="7168" y="110046"/>
                  </a:cubicBezTo>
                  <a:cubicBezTo>
                    <a:pt x="8672" y="111926"/>
                    <a:pt x="10401" y="113605"/>
                    <a:pt x="11880" y="115460"/>
                  </a:cubicBezTo>
                  <a:cubicBezTo>
                    <a:pt x="12983" y="116863"/>
                    <a:pt x="15640" y="120297"/>
                    <a:pt x="15640" y="120297"/>
                  </a:cubicBezTo>
                  <a:cubicBezTo>
                    <a:pt x="15640" y="120297"/>
                    <a:pt x="23685" y="116262"/>
                    <a:pt x="25940" y="114332"/>
                  </a:cubicBezTo>
                  <a:cubicBezTo>
                    <a:pt x="32682" y="108542"/>
                    <a:pt x="37795" y="100998"/>
                    <a:pt x="40602" y="92652"/>
                  </a:cubicBezTo>
                  <a:lnTo>
                    <a:pt x="40602" y="92652"/>
                  </a:lnTo>
                  <a:cubicBezTo>
                    <a:pt x="37444" y="96111"/>
                    <a:pt x="33785" y="99144"/>
                    <a:pt x="29750" y="101650"/>
                  </a:cubicBezTo>
                  <a:cubicBezTo>
                    <a:pt x="35063" y="95861"/>
                    <a:pt x="39098" y="88968"/>
                    <a:pt x="41580" y="81550"/>
                  </a:cubicBezTo>
                  <a:lnTo>
                    <a:pt x="41580" y="81550"/>
                  </a:lnTo>
                  <a:cubicBezTo>
                    <a:pt x="38622" y="84958"/>
                    <a:pt x="35690" y="88392"/>
                    <a:pt x="32732" y="91800"/>
                  </a:cubicBezTo>
                  <a:cubicBezTo>
                    <a:pt x="36367" y="79946"/>
                    <a:pt x="41254" y="68517"/>
                    <a:pt x="47294" y="57715"/>
                  </a:cubicBezTo>
                  <a:cubicBezTo>
                    <a:pt x="47996" y="56487"/>
                    <a:pt x="48697" y="55259"/>
                    <a:pt x="49399" y="54031"/>
                  </a:cubicBezTo>
                  <a:lnTo>
                    <a:pt x="49399" y="54031"/>
                  </a:lnTo>
                  <a:cubicBezTo>
                    <a:pt x="45765" y="56111"/>
                    <a:pt x="41905" y="57941"/>
                    <a:pt x="38096" y="59745"/>
                  </a:cubicBezTo>
                  <a:cubicBezTo>
                    <a:pt x="43133" y="56161"/>
                    <a:pt x="47996" y="52402"/>
                    <a:pt x="52733" y="48467"/>
                  </a:cubicBezTo>
                  <a:cubicBezTo>
                    <a:pt x="53159" y="47765"/>
                    <a:pt x="53560" y="47063"/>
                    <a:pt x="53986" y="46387"/>
                  </a:cubicBezTo>
                  <a:lnTo>
                    <a:pt x="53986" y="46387"/>
                  </a:lnTo>
                  <a:cubicBezTo>
                    <a:pt x="50301" y="48367"/>
                    <a:pt x="46492" y="50171"/>
                    <a:pt x="42582" y="51800"/>
                  </a:cubicBezTo>
                  <a:cubicBezTo>
                    <a:pt x="47845" y="47890"/>
                    <a:pt x="52958" y="43805"/>
                    <a:pt x="57946" y="39569"/>
                  </a:cubicBezTo>
                  <a:cubicBezTo>
                    <a:pt x="61154" y="33805"/>
                    <a:pt x="64036" y="27890"/>
                    <a:pt x="65890" y="21574"/>
                  </a:cubicBezTo>
                  <a:cubicBezTo>
                    <a:pt x="67068" y="17614"/>
                    <a:pt x="67820" y="13379"/>
                    <a:pt x="66818" y="9269"/>
                  </a:cubicBezTo>
                  <a:cubicBezTo>
                    <a:pt x="65815" y="5183"/>
                    <a:pt x="62708" y="1274"/>
                    <a:pt x="58472" y="271"/>
                  </a:cubicBezTo>
                  <a:cubicBezTo>
                    <a:pt x="57703" y="86"/>
                    <a:pt x="56937" y="0"/>
                    <a:pt x="56178"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endParaRPr sz="2400"/>
            </a:p>
          </p:txBody>
        </p:sp>
        <p:sp>
          <p:nvSpPr>
            <p:cNvPr id="1188" name="Google Shape;1188;p74"/>
            <p:cNvSpPr/>
            <p:nvPr/>
          </p:nvSpPr>
          <p:spPr>
            <a:xfrm flipH="1">
              <a:off x="4837538" y="1784672"/>
              <a:ext cx="709744" cy="1697581"/>
            </a:xfrm>
            <a:custGeom>
              <a:avLst/>
              <a:gdLst/>
              <a:ahLst/>
              <a:cxnLst/>
              <a:rect l="l" t="t" r="r" b="b"/>
              <a:pathLst>
                <a:path w="47269" h="113059" extrusionOk="0">
                  <a:moveTo>
                    <a:pt x="47269" y="0"/>
                  </a:moveTo>
                  <a:lnTo>
                    <a:pt x="47269" y="0"/>
                  </a:lnTo>
                  <a:cubicBezTo>
                    <a:pt x="43860" y="5088"/>
                    <a:pt x="40777" y="10402"/>
                    <a:pt x="38045" y="15890"/>
                  </a:cubicBezTo>
                  <a:cubicBezTo>
                    <a:pt x="38446" y="14712"/>
                    <a:pt x="38847" y="13534"/>
                    <a:pt x="39223" y="12381"/>
                  </a:cubicBezTo>
                  <a:lnTo>
                    <a:pt x="39223" y="12381"/>
                  </a:lnTo>
                  <a:cubicBezTo>
                    <a:pt x="32782" y="19925"/>
                    <a:pt x="27619" y="28547"/>
                    <a:pt x="24060" y="37820"/>
                  </a:cubicBezTo>
                  <a:cubicBezTo>
                    <a:pt x="23935" y="33334"/>
                    <a:pt x="24938" y="28848"/>
                    <a:pt x="26893" y="24838"/>
                  </a:cubicBezTo>
                  <a:lnTo>
                    <a:pt x="26893" y="24838"/>
                  </a:lnTo>
                  <a:cubicBezTo>
                    <a:pt x="17745" y="37595"/>
                    <a:pt x="12807" y="53109"/>
                    <a:pt x="11429" y="68748"/>
                  </a:cubicBezTo>
                  <a:cubicBezTo>
                    <a:pt x="11704" y="64888"/>
                    <a:pt x="11153" y="60953"/>
                    <a:pt x="9825" y="57319"/>
                  </a:cubicBezTo>
                  <a:cubicBezTo>
                    <a:pt x="9023" y="64462"/>
                    <a:pt x="8221" y="71580"/>
                    <a:pt x="7419" y="78698"/>
                  </a:cubicBezTo>
                  <a:cubicBezTo>
                    <a:pt x="7569" y="74236"/>
                    <a:pt x="6917" y="69750"/>
                    <a:pt x="5489" y="65515"/>
                  </a:cubicBezTo>
                  <a:cubicBezTo>
                    <a:pt x="4812" y="73760"/>
                    <a:pt x="4537" y="82056"/>
                    <a:pt x="4637" y="90352"/>
                  </a:cubicBezTo>
                  <a:cubicBezTo>
                    <a:pt x="3258" y="85665"/>
                    <a:pt x="2381" y="80803"/>
                    <a:pt x="2055" y="75916"/>
                  </a:cubicBezTo>
                  <a:lnTo>
                    <a:pt x="2055" y="75916"/>
                  </a:lnTo>
                  <a:cubicBezTo>
                    <a:pt x="0" y="85690"/>
                    <a:pt x="1028" y="96091"/>
                    <a:pt x="4938" y="105314"/>
                  </a:cubicBezTo>
                  <a:cubicBezTo>
                    <a:pt x="3509" y="103685"/>
                    <a:pt x="2206" y="101956"/>
                    <a:pt x="1078" y="100126"/>
                  </a:cubicBezTo>
                  <a:lnTo>
                    <a:pt x="1078" y="100126"/>
                  </a:lnTo>
                  <a:cubicBezTo>
                    <a:pt x="1830" y="103635"/>
                    <a:pt x="3233" y="107019"/>
                    <a:pt x="5238" y="110001"/>
                  </a:cubicBezTo>
                  <a:lnTo>
                    <a:pt x="6191" y="113059"/>
                  </a:lnTo>
                  <a:cubicBezTo>
                    <a:pt x="8095" y="111755"/>
                    <a:pt x="9825" y="110252"/>
                    <a:pt x="11404" y="108572"/>
                  </a:cubicBezTo>
                  <a:lnTo>
                    <a:pt x="11404" y="108572"/>
                  </a:lnTo>
                  <a:cubicBezTo>
                    <a:pt x="11253" y="108648"/>
                    <a:pt x="11103" y="108748"/>
                    <a:pt x="10953" y="108823"/>
                  </a:cubicBezTo>
                  <a:cubicBezTo>
                    <a:pt x="11153" y="108698"/>
                    <a:pt x="11354" y="108547"/>
                    <a:pt x="11554" y="108397"/>
                  </a:cubicBezTo>
                  <a:cubicBezTo>
                    <a:pt x="12607" y="107269"/>
                    <a:pt x="13609" y="106041"/>
                    <a:pt x="14486" y="104763"/>
                  </a:cubicBezTo>
                  <a:cubicBezTo>
                    <a:pt x="14812" y="103986"/>
                    <a:pt x="15088" y="103209"/>
                    <a:pt x="15364" y="102407"/>
                  </a:cubicBezTo>
                  <a:lnTo>
                    <a:pt x="15364" y="102407"/>
                  </a:lnTo>
                  <a:cubicBezTo>
                    <a:pt x="15063" y="102733"/>
                    <a:pt x="14712" y="103009"/>
                    <a:pt x="14336" y="103259"/>
                  </a:cubicBezTo>
                  <a:cubicBezTo>
                    <a:pt x="13910" y="103685"/>
                    <a:pt x="13434" y="104086"/>
                    <a:pt x="12983" y="104512"/>
                  </a:cubicBezTo>
                  <a:cubicBezTo>
                    <a:pt x="12481" y="104913"/>
                    <a:pt x="11980" y="105314"/>
                    <a:pt x="11479" y="105690"/>
                  </a:cubicBezTo>
                  <a:cubicBezTo>
                    <a:pt x="10978" y="106066"/>
                    <a:pt x="10451" y="106442"/>
                    <a:pt x="9900" y="106768"/>
                  </a:cubicBezTo>
                  <a:cubicBezTo>
                    <a:pt x="10376" y="106342"/>
                    <a:pt x="10877" y="105941"/>
                    <a:pt x="11354" y="105515"/>
                  </a:cubicBezTo>
                  <a:cubicBezTo>
                    <a:pt x="11830" y="105114"/>
                    <a:pt x="12331" y="104713"/>
                    <a:pt x="12782" y="104287"/>
                  </a:cubicBezTo>
                  <a:lnTo>
                    <a:pt x="13484" y="103710"/>
                  </a:lnTo>
                  <a:lnTo>
                    <a:pt x="13484" y="103710"/>
                  </a:lnTo>
                  <a:cubicBezTo>
                    <a:pt x="13058" y="103886"/>
                    <a:pt x="12607" y="104011"/>
                    <a:pt x="12156" y="104061"/>
                  </a:cubicBezTo>
                  <a:cubicBezTo>
                    <a:pt x="13183" y="102908"/>
                    <a:pt x="14110" y="101655"/>
                    <a:pt x="14988" y="100352"/>
                  </a:cubicBezTo>
                  <a:lnTo>
                    <a:pt x="14988" y="100352"/>
                  </a:lnTo>
                  <a:cubicBezTo>
                    <a:pt x="13910" y="101054"/>
                    <a:pt x="12807" y="101730"/>
                    <a:pt x="11730" y="102407"/>
                  </a:cubicBezTo>
                  <a:cubicBezTo>
                    <a:pt x="12481" y="101379"/>
                    <a:pt x="13208" y="100352"/>
                    <a:pt x="13885" y="99274"/>
                  </a:cubicBezTo>
                  <a:lnTo>
                    <a:pt x="13885" y="99274"/>
                  </a:lnTo>
                  <a:cubicBezTo>
                    <a:pt x="13459" y="99525"/>
                    <a:pt x="13058" y="99800"/>
                    <a:pt x="12632" y="100051"/>
                  </a:cubicBezTo>
                  <a:cubicBezTo>
                    <a:pt x="13133" y="98948"/>
                    <a:pt x="13584" y="97846"/>
                    <a:pt x="14060" y="96743"/>
                  </a:cubicBezTo>
                  <a:lnTo>
                    <a:pt x="14060" y="96743"/>
                  </a:lnTo>
                  <a:cubicBezTo>
                    <a:pt x="13409" y="97319"/>
                    <a:pt x="12782" y="97871"/>
                    <a:pt x="12131" y="98422"/>
                  </a:cubicBezTo>
                  <a:cubicBezTo>
                    <a:pt x="12807" y="97745"/>
                    <a:pt x="13509" y="97069"/>
                    <a:pt x="14211" y="96392"/>
                  </a:cubicBezTo>
                  <a:cubicBezTo>
                    <a:pt x="14687" y="95239"/>
                    <a:pt x="15163" y="94086"/>
                    <a:pt x="15614" y="92933"/>
                  </a:cubicBezTo>
                  <a:lnTo>
                    <a:pt x="15614" y="92933"/>
                  </a:lnTo>
                  <a:cubicBezTo>
                    <a:pt x="14511" y="93886"/>
                    <a:pt x="13459" y="94913"/>
                    <a:pt x="12481" y="96016"/>
                  </a:cubicBezTo>
                  <a:cubicBezTo>
                    <a:pt x="14010" y="93635"/>
                    <a:pt x="15364" y="91154"/>
                    <a:pt x="16567" y="88572"/>
                  </a:cubicBezTo>
                  <a:lnTo>
                    <a:pt x="16567" y="88572"/>
                  </a:lnTo>
                  <a:cubicBezTo>
                    <a:pt x="16441" y="88698"/>
                    <a:pt x="16341" y="88823"/>
                    <a:pt x="16216" y="88948"/>
                  </a:cubicBezTo>
                  <a:cubicBezTo>
                    <a:pt x="15840" y="89324"/>
                    <a:pt x="15464" y="89700"/>
                    <a:pt x="15088" y="90051"/>
                  </a:cubicBezTo>
                  <a:cubicBezTo>
                    <a:pt x="14712" y="90427"/>
                    <a:pt x="14311" y="90778"/>
                    <a:pt x="13910" y="91104"/>
                  </a:cubicBezTo>
                  <a:cubicBezTo>
                    <a:pt x="14236" y="90703"/>
                    <a:pt x="14587" y="90302"/>
                    <a:pt x="14938" y="89901"/>
                  </a:cubicBezTo>
                  <a:cubicBezTo>
                    <a:pt x="15288" y="89525"/>
                    <a:pt x="15664" y="89149"/>
                    <a:pt x="16015" y="88748"/>
                  </a:cubicBezTo>
                  <a:cubicBezTo>
                    <a:pt x="16291" y="88472"/>
                    <a:pt x="16592" y="88196"/>
                    <a:pt x="16867" y="87921"/>
                  </a:cubicBezTo>
                  <a:cubicBezTo>
                    <a:pt x="17619" y="86292"/>
                    <a:pt x="18296" y="84612"/>
                    <a:pt x="18897" y="82933"/>
                  </a:cubicBezTo>
                  <a:lnTo>
                    <a:pt x="18897" y="82933"/>
                  </a:lnTo>
                  <a:cubicBezTo>
                    <a:pt x="18647" y="83184"/>
                    <a:pt x="18396" y="83409"/>
                    <a:pt x="18171" y="83660"/>
                  </a:cubicBezTo>
                  <a:cubicBezTo>
                    <a:pt x="17544" y="84236"/>
                    <a:pt x="16918" y="84838"/>
                    <a:pt x="16291" y="85414"/>
                  </a:cubicBezTo>
                  <a:cubicBezTo>
                    <a:pt x="15664" y="85991"/>
                    <a:pt x="15013" y="86567"/>
                    <a:pt x="14361" y="87119"/>
                  </a:cubicBezTo>
                  <a:cubicBezTo>
                    <a:pt x="14938" y="86467"/>
                    <a:pt x="15539" y="85866"/>
                    <a:pt x="16141" y="85264"/>
                  </a:cubicBezTo>
                  <a:cubicBezTo>
                    <a:pt x="16742" y="84638"/>
                    <a:pt x="17369" y="84061"/>
                    <a:pt x="17970" y="83460"/>
                  </a:cubicBezTo>
                  <a:cubicBezTo>
                    <a:pt x="18346" y="83109"/>
                    <a:pt x="18722" y="82758"/>
                    <a:pt x="19073" y="82407"/>
                  </a:cubicBezTo>
                  <a:cubicBezTo>
                    <a:pt x="19850" y="80226"/>
                    <a:pt x="20476" y="78021"/>
                    <a:pt x="21003" y="75765"/>
                  </a:cubicBezTo>
                  <a:lnTo>
                    <a:pt x="21003" y="75765"/>
                  </a:lnTo>
                  <a:cubicBezTo>
                    <a:pt x="19449" y="77996"/>
                    <a:pt x="17544" y="80001"/>
                    <a:pt x="15389" y="81680"/>
                  </a:cubicBezTo>
                  <a:cubicBezTo>
                    <a:pt x="16617" y="79149"/>
                    <a:pt x="17870" y="76617"/>
                    <a:pt x="19123" y="74086"/>
                  </a:cubicBezTo>
                  <a:lnTo>
                    <a:pt x="19123" y="74086"/>
                  </a:lnTo>
                  <a:cubicBezTo>
                    <a:pt x="18923" y="74236"/>
                    <a:pt x="18722" y="74387"/>
                    <a:pt x="18547" y="74562"/>
                  </a:cubicBezTo>
                  <a:cubicBezTo>
                    <a:pt x="17644" y="75264"/>
                    <a:pt x="16767" y="75966"/>
                    <a:pt x="15865" y="76668"/>
                  </a:cubicBezTo>
                  <a:cubicBezTo>
                    <a:pt x="16692" y="75891"/>
                    <a:pt x="17544" y="75139"/>
                    <a:pt x="18396" y="74387"/>
                  </a:cubicBezTo>
                  <a:cubicBezTo>
                    <a:pt x="18722" y="74111"/>
                    <a:pt x="19048" y="73835"/>
                    <a:pt x="19374" y="73560"/>
                  </a:cubicBezTo>
                  <a:cubicBezTo>
                    <a:pt x="20276" y="71730"/>
                    <a:pt x="21153" y="69926"/>
                    <a:pt x="22055" y="68096"/>
                  </a:cubicBezTo>
                  <a:lnTo>
                    <a:pt x="22055" y="68096"/>
                  </a:lnTo>
                  <a:cubicBezTo>
                    <a:pt x="21629" y="68397"/>
                    <a:pt x="21228" y="68698"/>
                    <a:pt x="20802" y="68973"/>
                  </a:cubicBezTo>
                  <a:cubicBezTo>
                    <a:pt x="19950" y="69550"/>
                    <a:pt x="19073" y="70126"/>
                    <a:pt x="18196" y="70652"/>
                  </a:cubicBezTo>
                  <a:lnTo>
                    <a:pt x="20677" y="68823"/>
                  </a:lnTo>
                  <a:cubicBezTo>
                    <a:pt x="21203" y="68397"/>
                    <a:pt x="21755" y="67996"/>
                    <a:pt x="22306" y="67595"/>
                  </a:cubicBezTo>
                  <a:cubicBezTo>
                    <a:pt x="22481" y="67244"/>
                    <a:pt x="22657" y="66868"/>
                    <a:pt x="22832" y="66517"/>
                  </a:cubicBezTo>
                  <a:lnTo>
                    <a:pt x="22832" y="66517"/>
                  </a:lnTo>
                  <a:cubicBezTo>
                    <a:pt x="22281" y="66843"/>
                    <a:pt x="21755" y="67169"/>
                    <a:pt x="21203" y="67495"/>
                  </a:cubicBezTo>
                  <a:cubicBezTo>
                    <a:pt x="21604" y="66166"/>
                    <a:pt x="22005" y="64838"/>
                    <a:pt x="22456" y="63535"/>
                  </a:cubicBezTo>
                  <a:lnTo>
                    <a:pt x="22456" y="63535"/>
                  </a:lnTo>
                  <a:cubicBezTo>
                    <a:pt x="21905" y="63860"/>
                    <a:pt x="21354" y="64186"/>
                    <a:pt x="20802" y="64487"/>
                  </a:cubicBezTo>
                  <a:cubicBezTo>
                    <a:pt x="21379" y="64086"/>
                    <a:pt x="21955" y="63685"/>
                    <a:pt x="22532" y="63284"/>
                  </a:cubicBezTo>
                  <a:cubicBezTo>
                    <a:pt x="22782" y="62482"/>
                    <a:pt x="23058" y="61680"/>
                    <a:pt x="23334" y="60903"/>
                  </a:cubicBezTo>
                  <a:lnTo>
                    <a:pt x="23334" y="60903"/>
                  </a:lnTo>
                  <a:cubicBezTo>
                    <a:pt x="22657" y="61329"/>
                    <a:pt x="21980" y="61730"/>
                    <a:pt x="21253" y="62106"/>
                  </a:cubicBezTo>
                  <a:cubicBezTo>
                    <a:pt x="22456" y="60226"/>
                    <a:pt x="23710" y="58397"/>
                    <a:pt x="25013" y="56617"/>
                  </a:cubicBezTo>
                  <a:cubicBezTo>
                    <a:pt x="25715" y="54963"/>
                    <a:pt x="26466" y="53359"/>
                    <a:pt x="27319" y="51780"/>
                  </a:cubicBezTo>
                  <a:cubicBezTo>
                    <a:pt x="27519" y="51379"/>
                    <a:pt x="27720" y="51003"/>
                    <a:pt x="27945" y="50627"/>
                  </a:cubicBezTo>
                  <a:lnTo>
                    <a:pt x="27945" y="50627"/>
                  </a:lnTo>
                  <a:cubicBezTo>
                    <a:pt x="27820" y="50702"/>
                    <a:pt x="27669" y="50778"/>
                    <a:pt x="27544" y="50828"/>
                  </a:cubicBezTo>
                  <a:cubicBezTo>
                    <a:pt x="27845" y="50477"/>
                    <a:pt x="28146" y="50101"/>
                    <a:pt x="28446" y="49725"/>
                  </a:cubicBezTo>
                  <a:cubicBezTo>
                    <a:pt x="29800" y="47469"/>
                    <a:pt x="31279" y="45289"/>
                    <a:pt x="32832" y="43184"/>
                  </a:cubicBezTo>
                  <a:lnTo>
                    <a:pt x="32832" y="43184"/>
                  </a:lnTo>
                  <a:cubicBezTo>
                    <a:pt x="32782" y="43209"/>
                    <a:pt x="32732" y="43259"/>
                    <a:pt x="32657" y="43284"/>
                  </a:cubicBezTo>
                  <a:cubicBezTo>
                    <a:pt x="31955" y="43710"/>
                    <a:pt x="31253" y="44136"/>
                    <a:pt x="30527" y="44512"/>
                  </a:cubicBezTo>
                  <a:cubicBezTo>
                    <a:pt x="29800" y="44888"/>
                    <a:pt x="29073" y="45239"/>
                    <a:pt x="28321" y="45540"/>
                  </a:cubicBezTo>
                  <a:lnTo>
                    <a:pt x="30426" y="44311"/>
                  </a:lnTo>
                  <a:cubicBezTo>
                    <a:pt x="31128" y="43910"/>
                    <a:pt x="31830" y="43484"/>
                    <a:pt x="32507" y="43058"/>
                  </a:cubicBezTo>
                  <a:cubicBezTo>
                    <a:pt x="32782" y="42908"/>
                    <a:pt x="33033" y="42733"/>
                    <a:pt x="33284" y="42582"/>
                  </a:cubicBezTo>
                  <a:cubicBezTo>
                    <a:pt x="34612" y="40803"/>
                    <a:pt x="35990" y="39048"/>
                    <a:pt x="37394" y="37294"/>
                  </a:cubicBezTo>
                  <a:lnTo>
                    <a:pt x="37394" y="37294"/>
                  </a:lnTo>
                  <a:cubicBezTo>
                    <a:pt x="36266" y="37946"/>
                    <a:pt x="35113" y="38597"/>
                    <a:pt x="33960" y="39199"/>
                  </a:cubicBezTo>
                  <a:cubicBezTo>
                    <a:pt x="33183" y="39600"/>
                    <a:pt x="32381" y="40001"/>
                    <a:pt x="31579" y="40402"/>
                  </a:cubicBezTo>
                  <a:cubicBezTo>
                    <a:pt x="30777" y="40778"/>
                    <a:pt x="29975" y="41154"/>
                    <a:pt x="29173" y="41504"/>
                  </a:cubicBezTo>
                  <a:cubicBezTo>
                    <a:pt x="29950" y="41103"/>
                    <a:pt x="30752" y="40702"/>
                    <a:pt x="31529" y="40276"/>
                  </a:cubicBezTo>
                  <a:cubicBezTo>
                    <a:pt x="32306" y="39850"/>
                    <a:pt x="33083" y="39449"/>
                    <a:pt x="33860" y="38998"/>
                  </a:cubicBezTo>
                  <a:cubicBezTo>
                    <a:pt x="35163" y="38296"/>
                    <a:pt x="36441" y="37545"/>
                    <a:pt x="37720" y="36793"/>
                  </a:cubicBezTo>
                  <a:cubicBezTo>
                    <a:pt x="39223" y="34412"/>
                    <a:pt x="40627" y="31956"/>
                    <a:pt x="41980" y="29474"/>
                  </a:cubicBezTo>
                  <a:lnTo>
                    <a:pt x="41980" y="29474"/>
                  </a:lnTo>
                  <a:cubicBezTo>
                    <a:pt x="40702" y="30377"/>
                    <a:pt x="39424" y="31229"/>
                    <a:pt x="38096" y="32056"/>
                  </a:cubicBezTo>
                  <a:cubicBezTo>
                    <a:pt x="37319" y="32507"/>
                    <a:pt x="36542" y="32983"/>
                    <a:pt x="35765" y="33434"/>
                  </a:cubicBezTo>
                  <a:cubicBezTo>
                    <a:pt x="34963" y="33885"/>
                    <a:pt x="34161" y="34311"/>
                    <a:pt x="33359" y="34712"/>
                  </a:cubicBezTo>
                  <a:cubicBezTo>
                    <a:pt x="34136" y="34261"/>
                    <a:pt x="34913" y="33785"/>
                    <a:pt x="35690" y="33309"/>
                  </a:cubicBezTo>
                  <a:cubicBezTo>
                    <a:pt x="36467" y="32833"/>
                    <a:pt x="37218" y="32357"/>
                    <a:pt x="37995" y="31855"/>
                  </a:cubicBezTo>
                  <a:cubicBezTo>
                    <a:pt x="39424" y="30928"/>
                    <a:pt x="40852" y="29950"/>
                    <a:pt x="42256" y="28948"/>
                  </a:cubicBezTo>
                  <a:cubicBezTo>
                    <a:pt x="43233" y="27093"/>
                    <a:pt x="44186" y="25214"/>
                    <a:pt x="45088" y="23309"/>
                  </a:cubicBezTo>
                  <a:lnTo>
                    <a:pt x="45088" y="23309"/>
                  </a:lnTo>
                  <a:cubicBezTo>
                    <a:pt x="42081" y="26091"/>
                    <a:pt x="39073" y="28873"/>
                    <a:pt x="36065" y="31655"/>
                  </a:cubicBezTo>
                  <a:cubicBezTo>
                    <a:pt x="38045" y="28898"/>
                    <a:pt x="39649" y="25940"/>
                    <a:pt x="41003" y="22858"/>
                  </a:cubicBezTo>
                  <a:lnTo>
                    <a:pt x="41003" y="22858"/>
                  </a:lnTo>
                  <a:cubicBezTo>
                    <a:pt x="40025" y="23309"/>
                    <a:pt x="39048" y="23710"/>
                    <a:pt x="38045" y="24061"/>
                  </a:cubicBezTo>
                  <a:cubicBezTo>
                    <a:pt x="39073" y="23610"/>
                    <a:pt x="40101" y="23108"/>
                    <a:pt x="41103" y="22582"/>
                  </a:cubicBezTo>
                  <a:cubicBezTo>
                    <a:pt x="44136" y="15464"/>
                    <a:pt x="45740" y="7645"/>
                    <a:pt x="4726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89" name="Google Shape;1189;p74"/>
            <p:cNvSpPr/>
            <p:nvPr/>
          </p:nvSpPr>
          <p:spPr>
            <a:xfrm flipH="1">
              <a:off x="4916937" y="1999565"/>
              <a:ext cx="633738" cy="1892145"/>
            </a:xfrm>
            <a:custGeom>
              <a:avLst/>
              <a:gdLst/>
              <a:ahLst/>
              <a:cxnLst/>
              <a:rect l="l" t="t" r="r" b="b"/>
              <a:pathLst>
                <a:path w="42207" h="126017" extrusionOk="0">
                  <a:moveTo>
                    <a:pt x="42206" y="0"/>
                  </a:moveTo>
                  <a:lnTo>
                    <a:pt x="42206" y="0"/>
                  </a:lnTo>
                  <a:cubicBezTo>
                    <a:pt x="36342" y="8271"/>
                    <a:pt x="31229" y="17093"/>
                    <a:pt x="26818" y="26266"/>
                  </a:cubicBezTo>
                  <a:cubicBezTo>
                    <a:pt x="22382" y="35414"/>
                    <a:pt x="18647" y="44913"/>
                    <a:pt x="15489" y="54562"/>
                  </a:cubicBezTo>
                  <a:cubicBezTo>
                    <a:pt x="12306" y="64236"/>
                    <a:pt x="9675" y="74086"/>
                    <a:pt x="7469" y="84011"/>
                  </a:cubicBezTo>
                  <a:cubicBezTo>
                    <a:pt x="5239" y="93936"/>
                    <a:pt x="1554" y="115966"/>
                    <a:pt x="1" y="126016"/>
                  </a:cubicBezTo>
                  <a:lnTo>
                    <a:pt x="3033" y="120151"/>
                  </a:lnTo>
                  <a:cubicBezTo>
                    <a:pt x="4412" y="110101"/>
                    <a:pt x="6818" y="94236"/>
                    <a:pt x="8873" y="84312"/>
                  </a:cubicBezTo>
                  <a:cubicBezTo>
                    <a:pt x="10928" y="74387"/>
                    <a:pt x="13384" y="64537"/>
                    <a:pt x="16392" y="54863"/>
                  </a:cubicBezTo>
                  <a:cubicBezTo>
                    <a:pt x="19424" y="45189"/>
                    <a:pt x="22983" y="35665"/>
                    <a:pt x="27244" y="26467"/>
                  </a:cubicBezTo>
                  <a:cubicBezTo>
                    <a:pt x="31505" y="17269"/>
                    <a:pt x="36467" y="8371"/>
                    <a:pt x="42206"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190" name="Google Shape;1190;p74"/>
            <p:cNvSpPr/>
            <p:nvPr/>
          </p:nvSpPr>
          <p:spPr>
            <a:xfrm flipH="1">
              <a:off x="4919580" y="1986021"/>
              <a:ext cx="633723" cy="1892130"/>
            </a:xfrm>
            <a:custGeom>
              <a:avLst/>
              <a:gdLst/>
              <a:ahLst/>
              <a:cxnLst/>
              <a:rect l="l" t="t" r="r" b="b"/>
              <a:pathLst>
                <a:path w="42206" h="126016" extrusionOk="0">
                  <a:moveTo>
                    <a:pt x="42206" y="0"/>
                  </a:moveTo>
                  <a:lnTo>
                    <a:pt x="42206" y="0"/>
                  </a:lnTo>
                  <a:cubicBezTo>
                    <a:pt x="36341" y="8296"/>
                    <a:pt x="31228" y="17118"/>
                    <a:pt x="26817" y="26266"/>
                  </a:cubicBezTo>
                  <a:cubicBezTo>
                    <a:pt x="22381" y="35439"/>
                    <a:pt x="18672" y="44913"/>
                    <a:pt x="15489" y="54587"/>
                  </a:cubicBezTo>
                  <a:cubicBezTo>
                    <a:pt x="12306" y="64236"/>
                    <a:pt x="9674" y="74086"/>
                    <a:pt x="7469" y="84011"/>
                  </a:cubicBezTo>
                  <a:cubicBezTo>
                    <a:pt x="5238" y="93935"/>
                    <a:pt x="1554" y="115966"/>
                    <a:pt x="0" y="126016"/>
                  </a:cubicBezTo>
                  <a:lnTo>
                    <a:pt x="3033" y="120151"/>
                  </a:lnTo>
                  <a:cubicBezTo>
                    <a:pt x="4411" y="110126"/>
                    <a:pt x="6817" y="94236"/>
                    <a:pt x="8872" y="84311"/>
                  </a:cubicBezTo>
                  <a:cubicBezTo>
                    <a:pt x="10928" y="74386"/>
                    <a:pt x="13384" y="64562"/>
                    <a:pt x="16391" y="54862"/>
                  </a:cubicBezTo>
                  <a:cubicBezTo>
                    <a:pt x="19424" y="45188"/>
                    <a:pt x="22983" y="35689"/>
                    <a:pt x="27243" y="26466"/>
                  </a:cubicBezTo>
                  <a:cubicBezTo>
                    <a:pt x="31504" y="17268"/>
                    <a:pt x="36466" y="8371"/>
                    <a:pt x="4220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191" name="Google Shape;1191;p74"/>
            <p:cNvSpPr/>
            <p:nvPr/>
          </p:nvSpPr>
          <p:spPr>
            <a:xfrm flipH="1">
              <a:off x="5263889" y="2228753"/>
              <a:ext cx="32372" cy="380855"/>
            </a:xfrm>
            <a:custGeom>
              <a:avLst/>
              <a:gdLst/>
              <a:ahLst/>
              <a:cxnLst/>
              <a:rect l="l" t="t" r="r" b="b"/>
              <a:pathLst>
                <a:path w="2156" h="25365" extrusionOk="0">
                  <a:moveTo>
                    <a:pt x="2155" y="1"/>
                  </a:moveTo>
                  <a:lnTo>
                    <a:pt x="1704" y="1554"/>
                  </a:lnTo>
                  <a:lnTo>
                    <a:pt x="1303" y="3108"/>
                  </a:lnTo>
                  <a:lnTo>
                    <a:pt x="977" y="4662"/>
                  </a:lnTo>
                  <a:lnTo>
                    <a:pt x="677" y="6241"/>
                  </a:lnTo>
                  <a:cubicBezTo>
                    <a:pt x="326" y="8372"/>
                    <a:pt x="125" y="10502"/>
                    <a:pt x="50" y="12632"/>
                  </a:cubicBezTo>
                  <a:cubicBezTo>
                    <a:pt x="0" y="14788"/>
                    <a:pt x="50" y="16918"/>
                    <a:pt x="276" y="19048"/>
                  </a:cubicBezTo>
                  <a:lnTo>
                    <a:pt x="451" y="20652"/>
                  </a:lnTo>
                  <a:lnTo>
                    <a:pt x="677" y="22231"/>
                  </a:lnTo>
                  <a:lnTo>
                    <a:pt x="977" y="23810"/>
                  </a:lnTo>
                  <a:lnTo>
                    <a:pt x="1303" y="25364"/>
                  </a:lnTo>
                  <a:lnTo>
                    <a:pt x="1028" y="23785"/>
                  </a:lnTo>
                  <a:lnTo>
                    <a:pt x="802" y="22206"/>
                  </a:lnTo>
                  <a:lnTo>
                    <a:pt x="627" y="20627"/>
                  </a:lnTo>
                  <a:lnTo>
                    <a:pt x="476" y="19023"/>
                  </a:lnTo>
                  <a:cubicBezTo>
                    <a:pt x="301" y="16918"/>
                    <a:pt x="251" y="14788"/>
                    <a:pt x="326" y="12657"/>
                  </a:cubicBezTo>
                  <a:cubicBezTo>
                    <a:pt x="401" y="10527"/>
                    <a:pt x="602" y="8397"/>
                    <a:pt x="902" y="6291"/>
                  </a:cubicBezTo>
                  <a:lnTo>
                    <a:pt x="1153" y="4712"/>
                  </a:lnTo>
                  <a:lnTo>
                    <a:pt x="1429" y="3133"/>
                  </a:lnTo>
                  <a:lnTo>
                    <a:pt x="1779" y="1580"/>
                  </a:lnTo>
                  <a:lnTo>
                    <a:pt x="2155" y="1"/>
                  </a:ln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2" name="Google Shape;1192;p74"/>
            <p:cNvSpPr/>
            <p:nvPr/>
          </p:nvSpPr>
          <p:spPr>
            <a:xfrm flipH="1">
              <a:off x="5205928" y="2116224"/>
              <a:ext cx="44805" cy="371066"/>
            </a:xfrm>
            <a:custGeom>
              <a:avLst/>
              <a:gdLst/>
              <a:ahLst/>
              <a:cxnLst/>
              <a:rect l="l" t="t" r="r" b="b"/>
              <a:pathLst>
                <a:path w="2984" h="24713" extrusionOk="0">
                  <a:moveTo>
                    <a:pt x="2983" y="1"/>
                  </a:moveTo>
                  <a:lnTo>
                    <a:pt x="2457" y="1479"/>
                  </a:lnTo>
                  <a:lnTo>
                    <a:pt x="2006" y="2983"/>
                  </a:lnTo>
                  <a:lnTo>
                    <a:pt x="1605" y="4487"/>
                  </a:lnTo>
                  <a:lnTo>
                    <a:pt x="1229" y="6016"/>
                  </a:lnTo>
                  <a:cubicBezTo>
                    <a:pt x="778" y="8071"/>
                    <a:pt x="477" y="10126"/>
                    <a:pt x="251" y="12231"/>
                  </a:cubicBezTo>
                  <a:cubicBezTo>
                    <a:pt x="76" y="14312"/>
                    <a:pt x="1" y="16392"/>
                    <a:pt x="76" y="18497"/>
                  </a:cubicBezTo>
                  <a:lnTo>
                    <a:pt x="151" y="20051"/>
                  </a:lnTo>
                  <a:lnTo>
                    <a:pt x="276" y="21630"/>
                  </a:lnTo>
                  <a:lnTo>
                    <a:pt x="452" y="23184"/>
                  </a:lnTo>
                  <a:lnTo>
                    <a:pt x="677" y="24713"/>
                  </a:lnTo>
                  <a:lnTo>
                    <a:pt x="527" y="23159"/>
                  </a:lnTo>
                  <a:lnTo>
                    <a:pt x="402" y="21605"/>
                  </a:lnTo>
                  <a:lnTo>
                    <a:pt x="326" y="20051"/>
                  </a:lnTo>
                  <a:lnTo>
                    <a:pt x="276" y="18472"/>
                  </a:lnTo>
                  <a:cubicBezTo>
                    <a:pt x="251" y="16392"/>
                    <a:pt x="326" y="14312"/>
                    <a:pt x="527" y="12256"/>
                  </a:cubicBezTo>
                  <a:cubicBezTo>
                    <a:pt x="727" y="10176"/>
                    <a:pt x="1028" y="8121"/>
                    <a:pt x="1429" y="6066"/>
                  </a:cubicBezTo>
                  <a:lnTo>
                    <a:pt x="1755" y="4537"/>
                  </a:lnTo>
                  <a:lnTo>
                    <a:pt x="2131" y="3008"/>
                  </a:lnTo>
                  <a:lnTo>
                    <a:pt x="2532" y="1505"/>
                  </a:lnTo>
                  <a:lnTo>
                    <a:pt x="2983" y="1"/>
                  </a:ln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3" name="Google Shape;1193;p74"/>
            <p:cNvSpPr/>
            <p:nvPr/>
          </p:nvSpPr>
          <p:spPr>
            <a:xfrm flipH="1">
              <a:off x="5133670" y="2071446"/>
              <a:ext cx="11682" cy="223543"/>
            </a:xfrm>
            <a:custGeom>
              <a:avLst/>
              <a:gdLst/>
              <a:ahLst/>
              <a:cxnLst/>
              <a:rect l="l" t="t" r="r" b="b"/>
              <a:pathLst>
                <a:path w="778" h="14888" extrusionOk="0">
                  <a:moveTo>
                    <a:pt x="777" y="0"/>
                  </a:moveTo>
                  <a:cubicBezTo>
                    <a:pt x="552" y="1228"/>
                    <a:pt x="376" y="2456"/>
                    <a:pt x="251" y="3710"/>
                  </a:cubicBezTo>
                  <a:cubicBezTo>
                    <a:pt x="126" y="4938"/>
                    <a:pt x="75" y="6191"/>
                    <a:pt x="25" y="7444"/>
                  </a:cubicBezTo>
                  <a:cubicBezTo>
                    <a:pt x="0" y="8672"/>
                    <a:pt x="0" y="9925"/>
                    <a:pt x="75" y="11178"/>
                  </a:cubicBezTo>
                  <a:cubicBezTo>
                    <a:pt x="151" y="12406"/>
                    <a:pt x="251" y="13660"/>
                    <a:pt x="401" y="14888"/>
                  </a:cubicBezTo>
                  <a:cubicBezTo>
                    <a:pt x="351" y="13660"/>
                    <a:pt x="301" y="12406"/>
                    <a:pt x="276" y="11153"/>
                  </a:cubicBezTo>
                  <a:cubicBezTo>
                    <a:pt x="276" y="9925"/>
                    <a:pt x="251" y="8672"/>
                    <a:pt x="301" y="7444"/>
                  </a:cubicBezTo>
                  <a:cubicBezTo>
                    <a:pt x="326" y="6191"/>
                    <a:pt x="401" y="4963"/>
                    <a:pt x="476" y="3710"/>
                  </a:cubicBezTo>
                  <a:cubicBezTo>
                    <a:pt x="552" y="2482"/>
                    <a:pt x="677" y="1253"/>
                    <a:pt x="777" y="0"/>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4" name="Google Shape;1194;p74"/>
            <p:cNvSpPr/>
            <p:nvPr/>
          </p:nvSpPr>
          <p:spPr>
            <a:xfrm flipH="1">
              <a:off x="5094914" y="2069945"/>
              <a:ext cx="12808" cy="179895"/>
            </a:xfrm>
            <a:custGeom>
              <a:avLst/>
              <a:gdLst/>
              <a:ahLst/>
              <a:cxnLst/>
              <a:rect l="l" t="t" r="r" b="b"/>
              <a:pathLst>
                <a:path w="853" h="11981" extrusionOk="0">
                  <a:moveTo>
                    <a:pt x="853" y="0"/>
                  </a:moveTo>
                  <a:lnTo>
                    <a:pt x="853" y="0"/>
                  </a:lnTo>
                  <a:cubicBezTo>
                    <a:pt x="652" y="977"/>
                    <a:pt x="502" y="1955"/>
                    <a:pt x="376" y="2957"/>
                  </a:cubicBezTo>
                  <a:cubicBezTo>
                    <a:pt x="251" y="3960"/>
                    <a:pt x="176" y="4962"/>
                    <a:pt x="101" y="5965"/>
                  </a:cubicBezTo>
                  <a:cubicBezTo>
                    <a:pt x="51" y="6968"/>
                    <a:pt x="0" y="7970"/>
                    <a:pt x="26" y="8973"/>
                  </a:cubicBezTo>
                  <a:cubicBezTo>
                    <a:pt x="26" y="9975"/>
                    <a:pt x="76" y="10978"/>
                    <a:pt x="151" y="11980"/>
                  </a:cubicBezTo>
                  <a:cubicBezTo>
                    <a:pt x="176" y="10978"/>
                    <a:pt x="201" y="9975"/>
                    <a:pt x="226" y="8973"/>
                  </a:cubicBezTo>
                  <a:cubicBezTo>
                    <a:pt x="276" y="7970"/>
                    <a:pt x="301" y="6968"/>
                    <a:pt x="376" y="5990"/>
                  </a:cubicBezTo>
                  <a:cubicBezTo>
                    <a:pt x="427" y="4988"/>
                    <a:pt x="502" y="3985"/>
                    <a:pt x="577" y="2983"/>
                  </a:cubicBezTo>
                  <a:cubicBezTo>
                    <a:pt x="677" y="1980"/>
                    <a:pt x="777" y="977"/>
                    <a:pt x="853" y="0"/>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5" name="Google Shape;1195;p74"/>
            <p:cNvSpPr/>
            <p:nvPr/>
          </p:nvSpPr>
          <p:spPr>
            <a:xfrm flipH="1">
              <a:off x="4926694" y="1803862"/>
              <a:ext cx="63604" cy="270210"/>
            </a:xfrm>
            <a:custGeom>
              <a:avLst/>
              <a:gdLst/>
              <a:ahLst/>
              <a:cxnLst/>
              <a:rect l="l" t="t" r="r" b="b"/>
              <a:pathLst>
                <a:path w="4236" h="17996" extrusionOk="0">
                  <a:moveTo>
                    <a:pt x="4236" y="1"/>
                  </a:moveTo>
                  <a:lnTo>
                    <a:pt x="4236" y="1"/>
                  </a:lnTo>
                  <a:cubicBezTo>
                    <a:pt x="3759" y="1479"/>
                    <a:pt x="3308" y="2958"/>
                    <a:pt x="2882" y="4437"/>
                  </a:cubicBezTo>
                  <a:cubicBezTo>
                    <a:pt x="2456" y="5915"/>
                    <a:pt x="2080" y="7419"/>
                    <a:pt x="1729" y="8898"/>
                  </a:cubicBezTo>
                  <a:cubicBezTo>
                    <a:pt x="1379" y="10402"/>
                    <a:pt x="1053" y="11905"/>
                    <a:pt x="752" y="13434"/>
                  </a:cubicBezTo>
                  <a:cubicBezTo>
                    <a:pt x="451" y="14938"/>
                    <a:pt x="201" y="16467"/>
                    <a:pt x="0" y="17996"/>
                  </a:cubicBezTo>
                  <a:lnTo>
                    <a:pt x="952" y="13484"/>
                  </a:lnTo>
                  <a:cubicBezTo>
                    <a:pt x="1303" y="11981"/>
                    <a:pt x="1629" y="10477"/>
                    <a:pt x="1980" y="8973"/>
                  </a:cubicBezTo>
                  <a:cubicBezTo>
                    <a:pt x="2331" y="7469"/>
                    <a:pt x="2707" y="5991"/>
                    <a:pt x="3083" y="4487"/>
                  </a:cubicBezTo>
                  <a:lnTo>
                    <a:pt x="4236" y="1"/>
                  </a:ln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6" name="Google Shape;1196;p74"/>
            <p:cNvSpPr/>
            <p:nvPr/>
          </p:nvSpPr>
          <p:spPr>
            <a:xfrm flipH="1">
              <a:off x="4810023" y="1827948"/>
              <a:ext cx="91847" cy="151667"/>
            </a:xfrm>
            <a:custGeom>
              <a:avLst/>
              <a:gdLst/>
              <a:ahLst/>
              <a:cxnLst/>
              <a:rect l="l" t="t" r="r" b="b"/>
              <a:pathLst>
                <a:path w="6117" h="10101" extrusionOk="0">
                  <a:moveTo>
                    <a:pt x="6116" y="1"/>
                  </a:moveTo>
                  <a:cubicBezTo>
                    <a:pt x="5565" y="803"/>
                    <a:pt x="5013" y="1630"/>
                    <a:pt x="4487" y="2457"/>
                  </a:cubicBezTo>
                  <a:cubicBezTo>
                    <a:pt x="3961" y="3284"/>
                    <a:pt x="3459" y="4136"/>
                    <a:pt x="2933" y="4988"/>
                  </a:cubicBezTo>
                  <a:cubicBezTo>
                    <a:pt x="2457" y="5815"/>
                    <a:pt x="1931" y="6667"/>
                    <a:pt x="1454" y="7520"/>
                  </a:cubicBezTo>
                  <a:cubicBezTo>
                    <a:pt x="953" y="8372"/>
                    <a:pt x="477" y="9224"/>
                    <a:pt x="1" y="10101"/>
                  </a:cubicBezTo>
                  <a:cubicBezTo>
                    <a:pt x="577" y="9299"/>
                    <a:pt x="1104" y="8472"/>
                    <a:pt x="1630" y="7645"/>
                  </a:cubicBezTo>
                  <a:cubicBezTo>
                    <a:pt x="2156" y="6793"/>
                    <a:pt x="2657" y="5966"/>
                    <a:pt x="3184" y="5113"/>
                  </a:cubicBezTo>
                  <a:cubicBezTo>
                    <a:pt x="3685" y="4261"/>
                    <a:pt x="4186" y="3434"/>
                    <a:pt x="4688" y="2582"/>
                  </a:cubicBezTo>
                  <a:cubicBezTo>
                    <a:pt x="5164" y="1730"/>
                    <a:pt x="5665" y="853"/>
                    <a:pt x="6116"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7" name="Google Shape;1197;p74"/>
            <p:cNvSpPr/>
            <p:nvPr/>
          </p:nvSpPr>
          <p:spPr>
            <a:xfrm flipH="1">
              <a:off x="4748686" y="1901706"/>
              <a:ext cx="153934" cy="157703"/>
            </a:xfrm>
            <a:custGeom>
              <a:avLst/>
              <a:gdLst/>
              <a:ahLst/>
              <a:cxnLst/>
              <a:rect l="l" t="t" r="r" b="b"/>
              <a:pathLst>
                <a:path w="10252" h="10503" extrusionOk="0">
                  <a:moveTo>
                    <a:pt x="10251" y="1"/>
                  </a:moveTo>
                  <a:lnTo>
                    <a:pt x="10251" y="1"/>
                  </a:lnTo>
                  <a:cubicBezTo>
                    <a:pt x="9424" y="903"/>
                    <a:pt x="8597" y="1806"/>
                    <a:pt x="7770" y="2708"/>
                  </a:cubicBezTo>
                  <a:cubicBezTo>
                    <a:pt x="6943" y="3585"/>
                    <a:pt x="6091" y="4487"/>
                    <a:pt x="5239" y="5339"/>
                  </a:cubicBezTo>
                  <a:cubicBezTo>
                    <a:pt x="4387" y="6242"/>
                    <a:pt x="3509" y="7094"/>
                    <a:pt x="2657" y="7946"/>
                  </a:cubicBezTo>
                  <a:cubicBezTo>
                    <a:pt x="1780" y="8823"/>
                    <a:pt x="878" y="9650"/>
                    <a:pt x="1" y="10502"/>
                  </a:cubicBezTo>
                  <a:cubicBezTo>
                    <a:pt x="953" y="9750"/>
                    <a:pt x="1880" y="8923"/>
                    <a:pt x="2783" y="8096"/>
                  </a:cubicBezTo>
                  <a:cubicBezTo>
                    <a:pt x="3685" y="7269"/>
                    <a:pt x="4562" y="6417"/>
                    <a:pt x="5439" y="5540"/>
                  </a:cubicBezTo>
                  <a:cubicBezTo>
                    <a:pt x="6291" y="4663"/>
                    <a:pt x="7119" y="3760"/>
                    <a:pt x="7921" y="2833"/>
                  </a:cubicBezTo>
                  <a:cubicBezTo>
                    <a:pt x="8723" y="1906"/>
                    <a:pt x="9525" y="978"/>
                    <a:pt x="10251"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8" name="Google Shape;1198;p74"/>
            <p:cNvSpPr/>
            <p:nvPr/>
          </p:nvSpPr>
          <p:spPr>
            <a:xfrm flipH="1">
              <a:off x="4775042" y="2007839"/>
              <a:ext cx="200961" cy="138123"/>
            </a:xfrm>
            <a:custGeom>
              <a:avLst/>
              <a:gdLst/>
              <a:ahLst/>
              <a:cxnLst/>
              <a:rect l="l" t="t" r="r" b="b"/>
              <a:pathLst>
                <a:path w="13384" h="9199" extrusionOk="0">
                  <a:moveTo>
                    <a:pt x="13384" y="1"/>
                  </a:moveTo>
                  <a:cubicBezTo>
                    <a:pt x="12432" y="978"/>
                    <a:pt x="11429" y="1905"/>
                    <a:pt x="10402" y="2783"/>
                  </a:cubicBezTo>
                  <a:cubicBezTo>
                    <a:pt x="9349" y="3660"/>
                    <a:pt x="8271" y="4512"/>
                    <a:pt x="7143" y="5264"/>
                  </a:cubicBezTo>
                  <a:cubicBezTo>
                    <a:pt x="6041" y="6041"/>
                    <a:pt x="4863" y="6743"/>
                    <a:pt x="3660" y="7394"/>
                  </a:cubicBezTo>
                  <a:cubicBezTo>
                    <a:pt x="2482" y="8046"/>
                    <a:pt x="1254" y="8647"/>
                    <a:pt x="0" y="9199"/>
                  </a:cubicBezTo>
                  <a:cubicBezTo>
                    <a:pt x="1279" y="8748"/>
                    <a:pt x="2557" y="8196"/>
                    <a:pt x="3760" y="7595"/>
                  </a:cubicBezTo>
                  <a:cubicBezTo>
                    <a:pt x="4988" y="6968"/>
                    <a:pt x="6166" y="6266"/>
                    <a:pt x="7294" y="5489"/>
                  </a:cubicBezTo>
                  <a:cubicBezTo>
                    <a:pt x="8422" y="4712"/>
                    <a:pt x="9524" y="3860"/>
                    <a:pt x="10527" y="2958"/>
                  </a:cubicBezTo>
                  <a:cubicBezTo>
                    <a:pt x="11554" y="2031"/>
                    <a:pt x="12507" y="1053"/>
                    <a:pt x="13384"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199" name="Google Shape;1199;p74"/>
            <p:cNvSpPr/>
            <p:nvPr/>
          </p:nvSpPr>
          <p:spPr>
            <a:xfrm flipH="1">
              <a:off x="4782569" y="2115098"/>
              <a:ext cx="263814" cy="190811"/>
            </a:xfrm>
            <a:custGeom>
              <a:avLst/>
              <a:gdLst/>
              <a:ahLst/>
              <a:cxnLst/>
              <a:rect l="l" t="t" r="r" b="b"/>
              <a:pathLst>
                <a:path w="17570" h="12708" extrusionOk="0">
                  <a:moveTo>
                    <a:pt x="17570" y="1"/>
                  </a:moveTo>
                  <a:lnTo>
                    <a:pt x="17570" y="1"/>
                  </a:lnTo>
                  <a:cubicBezTo>
                    <a:pt x="16893" y="602"/>
                    <a:pt x="16216" y="1204"/>
                    <a:pt x="15515" y="1780"/>
                  </a:cubicBezTo>
                  <a:cubicBezTo>
                    <a:pt x="14813" y="2356"/>
                    <a:pt x="14111" y="2933"/>
                    <a:pt x="13409" y="3509"/>
                  </a:cubicBezTo>
                  <a:cubicBezTo>
                    <a:pt x="12006" y="4637"/>
                    <a:pt x="10577" y="5740"/>
                    <a:pt x="9099" y="6793"/>
                  </a:cubicBezTo>
                  <a:cubicBezTo>
                    <a:pt x="7645" y="7870"/>
                    <a:pt x="6141" y="8873"/>
                    <a:pt x="4637" y="9850"/>
                  </a:cubicBezTo>
                  <a:cubicBezTo>
                    <a:pt x="3860" y="10352"/>
                    <a:pt x="3109" y="10828"/>
                    <a:pt x="2332" y="11304"/>
                  </a:cubicBezTo>
                  <a:cubicBezTo>
                    <a:pt x="1555" y="11780"/>
                    <a:pt x="778" y="12256"/>
                    <a:pt x="1" y="12707"/>
                  </a:cubicBezTo>
                  <a:cubicBezTo>
                    <a:pt x="803" y="12306"/>
                    <a:pt x="1605" y="11880"/>
                    <a:pt x="2407" y="11429"/>
                  </a:cubicBezTo>
                  <a:cubicBezTo>
                    <a:pt x="3184" y="10978"/>
                    <a:pt x="3961" y="10502"/>
                    <a:pt x="4738" y="10051"/>
                  </a:cubicBezTo>
                  <a:cubicBezTo>
                    <a:pt x="6291" y="9098"/>
                    <a:pt x="7795" y="8071"/>
                    <a:pt x="9274" y="7018"/>
                  </a:cubicBezTo>
                  <a:cubicBezTo>
                    <a:pt x="10728" y="5940"/>
                    <a:pt x="12156" y="4838"/>
                    <a:pt x="13560" y="3660"/>
                  </a:cubicBezTo>
                  <a:cubicBezTo>
                    <a:pt x="14236" y="3083"/>
                    <a:pt x="14938" y="2482"/>
                    <a:pt x="15590" y="1880"/>
                  </a:cubicBezTo>
                  <a:cubicBezTo>
                    <a:pt x="16266" y="1254"/>
                    <a:pt x="16918" y="627"/>
                    <a:pt x="17570"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0" name="Google Shape;1200;p74"/>
            <p:cNvSpPr/>
            <p:nvPr/>
          </p:nvSpPr>
          <p:spPr>
            <a:xfrm flipH="1">
              <a:off x="4836386" y="2242298"/>
              <a:ext cx="272838" cy="165600"/>
            </a:xfrm>
            <a:custGeom>
              <a:avLst/>
              <a:gdLst/>
              <a:ahLst/>
              <a:cxnLst/>
              <a:rect l="l" t="t" r="r" b="b"/>
              <a:pathLst>
                <a:path w="18171" h="11029" extrusionOk="0">
                  <a:moveTo>
                    <a:pt x="18171" y="1"/>
                  </a:moveTo>
                  <a:lnTo>
                    <a:pt x="18171" y="1"/>
                  </a:lnTo>
                  <a:cubicBezTo>
                    <a:pt x="17444" y="527"/>
                    <a:pt x="16717" y="1028"/>
                    <a:pt x="15965" y="1530"/>
                  </a:cubicBezTo>
                  <a:cubicBezTo>
                    <a:pt x="15238" y="2031"/>
                    <a:pt x="14512" y="2532"/>
                    <a:pt x="13785" y="3008"/>
                  </a:cubicBezTo>
                  <a:cubicBezTo>
                    <a:pt x="12306" y="3986"/>
                    <a:pt x="10802" y="4963"/>
                    <a:pt x="9273" y="5865"/>
                  </a:cubicBezTo>
                  <a:cubicBezTo>
                    <a:pt x="7770" y="6793"/>
                    <a:pt x="6241" y="7670"/>
                    <a:pt x="4687" y="8522"/>
                  </a:cubicBezTo>
                  <a:cubicBezTo>
                    <a:pt x="3910" y="8973"/>
                    <a:pt x="3133" y="9374"/>
                    <a:pt x="2356" y="9800"/>
                  </a:cubicBezTo>
                  <a:cubicBezTo>
                    <a:pt x="1579" y="10226"/>
                    <a:pt x="777" y="10627"/>
                    <a:pt x="0" y="11028"/>
                  </a:cubicBezTo>
                  <a:cubicBezTo>
                    <a:pt x="802" y="10678"/>
                    <a:pt x="1604" y="10302"/>
                    <a:pt x="2406" y="9926"/>
                  </a:cubicBezTo>
                  <a:cubicBezTo>
                    <a:pt x="3208" y="9525"/>
                    <a:pt x="4010" y="9124"/>
                    <a:pt x="4787" y="8723"/>
                  </a:cubicBezTo>
                  <a:cubicBezTo>
                    <a:pt x="6366" y="7896"/>
                    <a:pt x="7895" y="7018"/>
                    <a:pt x="9424" y="6091"/>
                  </a:cubicBezTo>
                  <a:cubicBezTo>
                    <a:pt x="10928" y="5164"/>
                    <a:pt x="12431" y="4211"/>
                    <a:pt x="13885" y="3184"/>
                  </a:cubicBezTo>
                  <a:cubicBezTo>
                    <a:pt x="14612" y="2683"/>
                    <a:pt x="15339" y="2156"/>
                    <a:pt x="16065" y="1630"/>
                  </a:cubicBezTo>
                  <a:cubicBezTo>
                    <a:pt x="16767" y="1104"/>
                    <a:pt x="17469" y="552"/>
                    <a:pt x="18171"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1" name="Google Shape;1201;p74"/>
            <p:cNvSpPr/>
            <p:nvPr/>
          </p:nvSpPr>
          <p:spPr>
            <a:xfrm flipH="1">
              <a:off x="4997453" y="2390956"/>
              <a:ext cx="124564" cy="77537"/>
            </a:xfrm>
            <a:custGeom>
              <a:avLst/>
              <a:gdLst/>
              <a:ahLst/>
              <a:cxnLst/>
              <a:rect l="l" t="t" r="r" b="b"/>
              <a:pathLst>
                <a:path w="8296" h="5164" extrusionOk="0">
                  <a:moveTo>
                    <a:pt x="8296" y="1"/>
                  </a:moveTo>
                  <a:lnTo>
                    <a:pt x="6266" y="1354"/>
                  </a:lnTo>
                  <a:cubicBezTo>
                    <a:pt x="5564" y="1805"/>
                    <a:pt x="4887" y="2256"/>
                    <a:pt x="4186" y="2682"/>
                  </a:cubicBezTo>
                  <a:cubicBezTo>
                    <a:pt x="3509" y="3108"/>
                    <a:pt x="2807" y="3534"/>
                    <a:pt x="2105" y="3935"/>
                  </a:cubicBezTo>
                  <a:lnTo>
                    <a:pt x="0" y="5164"/>
                  </a:lnTo>
                  <a:cubicBezTo>
                    <a:pt x="752" y="4863"/>
                    <a:pt x="1479" y="4512"/>
                    <a:pt x="2206" y="4136"/>
                  </a:cubicBezTo>
                  <a:cubicBezTo>
                    <a:pt x="2932" y="3760"/>
                    <a:pt x="3634" y="3334"/>
                    <a:pt x="4336" y="2908"/>
                  </a:cubicBezTo>
                  <a:cubicBezTo>
                    <a:pt x="5038" y="2457"/>
                    <a:pt x="5714" y="2006"/>
                    <a:pt x="6366" y="1529"/>
                  </a:cubicBezTo>
                  <a:cubicBezTo>
                    <a:pt x="7043" y="1053"/>
                    <a:pt x="7669" y="552"/>
                    <a:pt x="8296"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2" name="Google Shape;1202;p74"/>
            <p:cNvSpPr/>
            <p:nvPr/>
          </p:nvSpPr>
          <p:spPr>
            <a:xfrm flipH="1">
              <a:off x="5089651" y="2653645"/>
              <a:ext cx="145270" cy="99369"/>
            </a:xfrm>
            <a:custGeom>
              <a:avLst/>
              <a:gdLst/>
              <a:ahLst/>
              <a:cxnLst/>
              <a:rect l="l" t="t" r="r" b="b"/>
              <a:pathLst>
                <a:path w="9675" h="6618" extrusionOk="0">
                  <a:moveTo>
                    <a:pt x="9674" y="0"/>
                  </a:moveTo>
                  <a:cubicBezTo>
                    <a:pt x="8847" y="527"/>
                    <a:pt x="8045" y="1078"/>
                    <a:pt x="7243" y="1630"/>
                  </a:cubicBezTo>
                  <a:lnTo>
                    <a:pt x="4812" y="3284"/>
                  </a:lnTo>
                  <a:lnTo>
                    <a:pt x="2406" y="4938"/>
                  </a:lnTo>
                  <a:cubicBezTo>
                    <a:pt x="1604" y="5489"/>
                    <a:pt x="802" y="6041"/>
                    <a:pt x="0" y="6617"/>
                  </a:cubicBezTo>
                  <a:cubicBezTo>
                    <a:pt x="852" y="6141"/>
                    <a:pt x="1705" y="5640"/>
                    <a:pt x="2532" y="5113"/>
                  </a:cubicBezTo>
                  <a:cubicBezTo>
                    <a:pt x="3359" y="4587"/>
                    <a:pt x="4161" y="4061"/>
                    <a:pt x="4988" y="3509"/>
                  </a:cubicBezTo>
                  <a:cubicBezTo>
                    <a:pt x="5790" y="2958"/>
                    <a:pt x="6592" y="2381"/>
                    <a:pt x="7369" y="1805"/>
                  </a:cubicBezTo>
                  <a:cubicBezTo>
                    <a:pt x="8146" y="1229"/>
                    <a:pt x="8923" y="627"/>
                    <a:pt x="9674" y="0"/>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3" name="Google Shape;1203;p74"/>
            <p:cNvSpPr/>
            <p:nvPr/>
          </p:nvSpPr>
          <p:spPr>
            <a:xfrm flipH="1">
              <a:off x="5126906" y="2734175"/>
              <a:ext cx="147162" cy="111411"/>
            </a:xfrm>
            <a:custGeom>
              <a:avLst/>
              <a:gdLst/>
              <a:ahLst/>
              <a:cxnLst/>
              <a:rect l="l" t="t" r="r" b="b"/>
              <a:pathLst>
                <a:path w="9801" h="7420" extrusionOk="0">
                  <a:moveTo>
                    <a:pt x="9800" y="1"/>
                  </a:moveTo>
                  <a:lnTo>
                    <a:pt x="7369" y="1881"/>
                  </a:lnTo>
                  <a:cubicBezTo>
                    <a:pt x="6567" y="2482"/>
                    <a:pt x="5740" y="3134"/>
                    <a:pt x="4938" y="3735"/>
                  </a:cubicBezTo>
                  <a:cubicBezTo>
                    <a:pt x="4111" y="4362"/>
                    <a:pt x="3284" y="4963"/>
                    <a:pt x="2482" y="5590"/>
                  </a:cubicBezTo>
                  <a:lnTo>
                    <a:pt x="1" y="7419"/>
                  </a:lnTo>
                  <a:cubicBezTo>
                    <a:pt x="878" y="6893"/>
                    <a:pt x="1755" y="6317"/>
                    <a:pt x="2607" y="5740"/>
                  </a:cubicBezTo>
                  <a:cubicBezTo>
                    <a:pt x="3434" y="5164"/>
                    <a:pt x="4261" y="4562"/>
                    <a:pt x="5088" y="3961"/>
                  </a:cubicBezTo>
                  <a:cubicBezTo>
                    <a:pt x="5916" y="3334"/>
                    <a:pt x="6718" y="2683"/>
                    <a:pt x="7495" y="2031"/>
                  </a:cubicBezTo>
                  <a:cubicBezTo>
                    <a:pt x="8297" y="1379"/>
                    <a:pt x="9073" y="703"/>
                    <a:pt x="9800"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4" name="Google Shape;1204;p74"/>
            <p:cNvSpPr/>
            <p:nvPr/>
          </p:nvSpPr>
          <p:spPr>
            <a:xfrm flipH="1">
              <a:off x="5151743" y="2804180"/>
              <a:ext cx="157327" cy="131727"/>
            </a:xfrm>
            <a:custGeom>
              <a:avLst/>
              <a:gdLst/>
              <a:ahLst/>
              <a:cxnLst/>
              <a:rect l="l" t="t" r="r" b="b"/>
              <a:pathLst>
                <a:path w="10478" h="8773" extrusionOk="0">
                  <a:moveTo>
                    <a:pt x="10477" y="1"/>
                  </a:moveTo>
                  <a:lnTo>
                    <a:pt x="10477" y="1"/>
                  </a:lnTo>
                  <a:cubicBezTo>
                    <a:pt x="9575" y="677"/>
                    <a:pt x="8673" y="1404"/>
                    <a:pt x="7795" y="2106"/>
                  </a:cubicBezTo>
                  <a:cubicBezTo>
                    <a:pt x="6893" y="2833"/>
                    <a:pt x="6016" y="3559"/>
                    <a:pt x="5139" y="4286"/>
                  </a:cubicBezTo>
                  <a:cubicBezTo>
                    <a:pt x="4287" y="5013"/>
                    <a:pt x="3409" y="5740"/>
                    <a:pt x="2532" y="6492"/>
                  </a:cubicBezTo>
                  <a:cubicBezTo>
                    <a:pt x="1680" y="7244"/>
                    <a:pt x="828" y="7996"/>
                    <a:pt x="1" y="8773"/>
                  </a:cubicBezTo>
                  <a:cubicBezTo>
                    <a:pt x="903" y="8071"/>
                    <a:pt x="1780" y="7369"/>
                    <a:pt x="2683" y="6667"/>
                  </a:cubicBezTo>
                  <a:cubicBezTo>
                    <a:pt x="3560" y="5940"/>
                    <a:pt x="4437" y="5214"/>
                    <a:pt x="5314" y="4487"/>
                  </a:cubicBezTo>
                  <a:cubicBezTo>
                    <a:pt x="6191" y="3760"/>
                    <a:pt x="7069" y="3008"/>
                    <a:pt x="7921" y="2281"/>
                  </a:cubicBezTo>
                  <a:cubicBezTo>
                    <a:pt x="8773" y="1529"/>
                    <a:pt x="9650" y="778"/>
                    <a:pt x="10477"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5" name="Google Shape;1205;p74"/>
            <p:cNvSpPr/>
            <p:nvPr/>
          </p:nvSpPr>
          <p:spPr>
            <a:xfrm flipH="1">
              <a:off x="5220242" y="2985948"/>
              <a:ext cx="111396" cy="106892"/>
            </a:xfrm>
            <a:custGeom>
              <a:avLst/>
              <a:gdLst/>
              <a:ahLst/>
              <a:cxnLst/>
              <a:rect l="l" t="t" r="r" b="b"/>
              <a:pathLst>
                <a:path w="7419" h="7119" extrusionOk="0">
                  <a:moveTo>
                    <a:pt x="7419" y="1"/>
                  </a:moveTo>
                  <a:cubicBezTo>
                    <a:pt x="6767" y="552"/>
                    <a:pt x="6115" y="1129"/>
                    <a:pt x="5489" y="1705"/>
                  </a:cubicBezTo>
                  <a:cubicBezTo>
                    <a:pt x="4862" y="2282"/>
                    <a:pt x="4236" y="2858"/>
                    <a:pt x="3609" y="3460"/>
                  </a:cubicBezTo>
                  <a:cubicBezTo>
                    <a:pt x="3008" y="4061"/>
                    <a:pt x="2381" y="4638"/>
                    <a:pt x="1780" y="5264"/>
                  </a:cubicBezTo>
                  <a:cubicBezTo>
                    <a:pt x="1178" y="5866"/>
                    <a:pt x="577" y="6467"/>
                    <a:pt x="0" y="7119"/>
                  </a:cubicBezTo>
                  <a:cubicBezTo>
                    <a:pt x="652" y="6567"/>
                    <a:pt x="1303" y="5991"/>
                    <a:pt x="1930" y="5414"/>
                  </a:cubicBezTo>
                  <a:cubicBezTo>
                    <a:pt x="2557" y="4838"/>
                    <a:pt x="3183" y="4236"/>
                    <a:pt x="3810" y="3660"/>
                  </a:cubicBezTo>
                  <a:cubicBezTo>
                    <a:pt x="4411" y="3059"/>
                    <a:pt x="5038" y="2457"/>
                    <a:pt x="5639" y="1856"/>
                  </a:cubicBezTo>
                  <a:cubicBezTo>
                    <a:pt x="6241" y="1229"/>
                    <a:pt x="6842" y="627"/>
                    <a:pt x="7419"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6" name="Google Shape;1206;p74"/>
            <p:cNvSpPr/>
            <p:nvPr/>
          </p:nvSpPr>
          <p:spPr>
            <a:xfrm flipH="1">
              <a:off x="5272165" y="3084933"/>
              <a:ext cx="66261" cy="67748"/>
            </a:xfrm>
            <a:custGeom>
              <a:avLst/>
              <a:gdLst/>
              <a:ahLst/>
              <a:cxnLst/>
              <a:rect l="l" t="t" r="r" b="b"/>
              <a:pathLst>
                <a:path w="4413" h="4512" extrusionOk="0">
                  <a:moveTo>
                    <a:pt x="4412" y="0"/>
                  </a:moveTo>
                  <a:lnTo>
                    <a:pt x="4412" y="0"/>
                  </a:lnTo>
                  <a:cubicBezTo>
                    <a:pt x="4011" y="351"/>
                    <a:pt x="3610" y="702"/>
                    <a:pt x="3234" y="1053"/>
                  </a:cubicBezTo>
                  <a:cubicBezTo>
                    <a:pt x="2858" y="1429"/>
                    <a:pt x="2482" y="1805"/>
                    <a:pt x="2106" y="2156"/>
                  </a:cubicBezTo>
                  <a:cubicBezTo>
                    <a:pt x="1755" y="2557"/>
                    <a:pt x="1379" y="2933"/>
                    <a:pt x="1029" y="3309"/>
                  </a:cubicBezTo>
                  <a:cubicBezTo>
                    <a:pt x="678" y="3710"/>
                    <a:pt x="327" y="4111"/>
                    <a:pt x="1" y="4512"/>
                  </a:cubicBezTo>
                  <a:cubicBezTo>
                    <a:pt x="402" y="4186"/>
                    <a:pt x="803" y="3835"/>
                    <a:pt x="1179" y="3459"/>
                  </a:cubicBezTo>
                  <a:cubicBezTo>
                    <a:pt x="1555" y="3108"/>
                    <a:pt x="1931" y="2732"/>
                    <a:pt x="2307" y="2356"/>
                  </a:cubicBezTo>
                  <a:cubicBezTo>
                    <a:pt x="2658" y="1980"/>
                    <a:pt x="3034" y="1604"/>
                    <a:pt x="3384" y="1203"/>
                  </a:cubicBezTo>
                  <a:cubicBezTo>
                    <a:pt x="3735" y="827"/>
                    <a:pt x="4086" y="426"/>
                    <a:pt x="4412" y="0"/>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7" name="Google Shape;1207;p74"/>
            <p:cNvSpPr/>
            <p:nvPr/>
          </p:nvSpPr>
          <p:spPr>
            <a:xfrm flipH="1">
              <a:off x="5181476" y="3093582"/>
              <a:ext cx="183663" cy="168994"/>
            </a:xfrm>
            <a:custGeom>
              <a:avLst/>
              <a:gdLst/>
              <a:ahLst/>
              <a:cxnLst/>
              <a:rect l="l" t="t" r="r" b="b"/>
              <a:pathLst>
                <a:path w="12232" h="11255" extrusionOk="0">
                  <a:moveTo>
                    <a:pt x="12231" y="1"/>
                  </a:moveTo>
                  <a:cubicBezTo>
                    <a:pt x="11179" y="903"/>
                    <a:pt x="10126" y="1805"/>
                    <a:pt x="9098" y="2733"/>
                  </a:cubicBezTo>
                  <a:lnTo>
                    <a:pt x="6016" y="5540"/>
                  </a:lnTo>
                  <a:lnTo>
                    <a:pt x="2983" y="8372"/>
                  </a:lnTo>
                  <a:cubicBezTo>
                    <a:pt x="1980" y="9324"/>
                    <a:pt x="978" y="10277"/>
                    <a:pt x="1" y="11254"/>
                  </a:cubicBezTo>
                  <a:cubicBezTo>
                    <a:pt x="1053" y="10352"/>
                    <a:pt x="2081" y="9450"/>
                    <a:pt x="3133" y="8522"/>
                  </a:cubicBezTo>
                  <a:lnTo>
                    <a:pt x="6216" y="5740"/>
                  </a:lnTo>
                  <a:lnTo>
                    <a:pt x="9249" y="2883"/>
                  </a:lnTo>
                  <a:cubicBezTo>
                    <a:pt x="10251" y="1931"/>
                    <a:pt x="11254" y="978"/>
                    <a:pt x="12231"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8" name="Google Shape;1208;p74"/>
            <p:cNvSpPr/>
            <p:nvPr/>
          </p:nvSpPr>
          <p:spPr>
            <a:xfrm flipH="1">
              <a:off x="5311688" y="3313746"/>
              <a:ext cx="86952" cy="74144"/>
            </a:xfrm>
            <a:custGeom>
              <a:avLst/>
              <a:gdLst/>
              <a:ahLst/>
              <a:cxnLst/>
              <a:rect l="l" t="t" r="r" b="b"/>
              <a:pathLst>
                <a:path w="5791" h="4938" extrusionOk="0">
                  <a:moveTo>
                    <a:pt x="5790" y="1"/>
                  </a:moveTo>
                  <a:cubicBezTo>
                    <a:pt x="5314" y="402"/>
                    <a:pt x="4838" y="828"/>
                    <a:pt x="4337" y="1229"/>
                  </a:cubicBezTo>
                  <a:lnTo>
                    <a:pt x="2883" y="2457"/>
                  </a:lnTo>
                  <a:cubicBezTo>
                    <a:pt x="2432" y="2883"/>
                    <a:pt x="1931" y="3284"/>
                    <a:pt x="1455" y="3685"/>
                  </a:cubicBezTo>
                  <a:cubicBezTo>
                    <a:pt x="978" y="4111"/>
                    <a:pt x="477" y="4512"/>
                    <a:pt x="1" y="4938"/>
                  </a:cubicBezTo>
                  <a:cubicBezTo>
                    <a:pt x="552" y="4612"/>
                    <a:pt x="1079" y="4236"/>
                    <a:pt x="1580" y="3860"/>
                  </a:cubicBezTo>
                  <a:cubicBezTo>
                    <a:pt x="2081" y="3484"/>
                    <a:pt x="2582" y="3083"/>
                    <a:pt x="3084" y="2682"/>
                  </a:cubicBezTo>
                  <a:cubicBezTo>
                    <a:pt x="3560" y="2256"/>
                    <a:pt x="4036" y="1830"/>
                    <a:pt x="4487" y="1379"/>
                  </a:cubicBezTo>
                  <a:cubicBezTo>
                    <a:pt x="4938" y="953"/>
                    <a:pt x="5389" y="477"/>
                    <a:pt x="5790"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09" name="Google Shape;1209;p74"/>
            <p:cNvSpPr/>
            <p:nvPr/>
          </p:nvSpPr>
          <p:spPr>
            <a:xfrm flipH="1">
              <a:off x="5210831" y="3285140"/>
              <a:ext cx="171997" cy="133618"/>
            </a:xfrm>
            <a:custGeom>
              <a:avLst/>
              <a:gdLst/>
              <a:ahLst/>
              <a:cxnLst/>
              <a:rect l="l" t="t" r="r" b="b"/>
              <a:pathLst>
                <a:path w="11455" h="8899" extrusionOk="0">
                  <a:moveTo>
                    <a:pt x="11454" y="1"/>
                  </a:moveTo>
                  <a:lnTo>
                    <a:pt x="11454" y="1"/>
                  </a:lnTo>
                  <a:cubicBezTo>
                    <a:pt x="10527" y="778"/>
                    <a:pt x="9600" y="1555"/>
                    <a:pt x="8672" y="2332"/>
                  </a:cubicBezTo>
                  <a:cubicBezTo>
                    <a:pt x="7745" y="3084"/>
                    <a:pt x="6793" y="3860"/>
                    <a:pt x="5840" y="4587"/>
                  </a:cubicBezTo>
                  <a:cubicBezTo>
                    <a:pt x="4888" y="5339"/>
                    <a:pt x="3910" y="6066"/>
                    <a:pt x="2958" y="6768"/>
                  </a:cubicBezTo>
                  <a:cubicBezTo>
                    <a:pt x="1981" y="7495"/>
                    <a:pt x="1003" y="8196"/>
                    <a:pt x="1" y="8898"/>
                  </a:cubicBezTo>
                  <a:cubicBezTo>
                    <a:pt x="1053" y="8297"/>
                    <a:pt x="2081" y="7645"/>
                    <a:pt x="3083" y="6943"/>
                  </a:cubicBezTo>
                  <a:cubicBezTo>
                    <a:pt x="4086" y="6267"/>
                    <a:pt x="5038" y="5540"/>
                    <a:pt x="6016" y="4813"/>
                  </a:cubicBezTo>
                  <a:cubicBezTo>
                    <a:pt x="6968" y="4061"/>
                    <a:pt x="7895" y="3284"/>
                    <a:pt x="8798" y="2482"/>
                  </a:cubicBezTo>
                  <a:cubicBezTo>
                    <a:pt x="9725" y="1680"/>
                    <a:pt x="10602" y="853"/>
                    <a:pt x="11454"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0" name="Google Shape;1210;p74"/>
            <p:cNvSpPr/>
            <p:nvPr/>
          </p:nvSpPr>
          <p:spPr>
            <a:xfrm flipH="1">
              <a:off x="5320348" y="2555035"/>
              <a:ext cx="25976" cy="155435"/>
            </a:xfrm>
            <a:custGeom>
              <a:avLst/>
              <a:gdLst/>
              <a:ahLst/>
              <a:cxnLst/>
              <a:rect l="l" t="t" r="r" b="b"/>
              <a:pathLst>
                <a:path w="1730" h="10352" extrusionOk="0">
                  <a:moveTo>
                    <a:pt x="1" y="1"/>
                  </a:moveTo>
                  <a:cubicBezTo>
                    <a:pt x="1" y="878"/>
                    <a:pt x="51" y="1755"/>
                    <a:pt x="126" y="2633"/>
                  </a:cubicBezTo>
                  <a:cubicBezTo>
                    <a:pt x="201" y="3510"/>
                    <a:pt x="326" y="4362"/>
                    <a:pt x="452" y="5239"/>
                  </a:cubicBezTo>
                  <a:cubicBezTo>
                    <a:pt x="602" y="6116"/>
                    <a:pt x="778" y="6968"/>
                    <a:pt x="978" y="7821"/>
                  </a:cubicBezTo>
                  <a:cubicBezTo>
                    <a:pt x="1204" y="8673"/>
                    <a:pt x="1454" y="9525"/>
                    <a:pt x="1730" y="10352"/>
                  </a:cubicBezTo>
                  <a:cubicBezTo>
                    <a:pt x="1555" y="9475"/>
                    <a:pt x="1354" y="8623"/>
                    <a:pt x="1204" y="7770"/>
                  </a:cubicBezTo>
                  <a:cubicBezTo>
                    <a:pt x="1028" y="6918"/>
                    <a:pt x="853" y="6066"/>
                    <a:pt x="727" y="5189"/>
                  </a:cubicBezTo>
                  <a:cubicBezTo>
                    <a:pt x="577" y="4337"/>
                    <a:pt x="452" y="3460"/>
                    <a:pt x="326" y="2608"/>
                  </a:cubicBezTo>
                  <a:cubicBezTo>
                    <a:pt x="201" y="1730"/>
                    <a:pt x="101" y="878"/>
                    <a:pt x="1"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1" name="Google Shape;1211;p74"/>
            <p:cNvSpPr/>
            <p:nvPr/>
          </p:nvSpPr>
          <p:spPr>
            <a:xfrm flipH="1">
              <a:off x="5387711" y="2693542"/>
              <a:ext cx="54955" cy="184399"/>
            </a:xfrm>
            <a:custGeom>
              <a:avLst/>
              <a:gdLst/>
              <a:ahLst/>
              <a:cxnLst/>
              <a:rect l="l" t="t" r="r" b="b"/>
              <a:pathLst>
                <a:path w="3660" h="12281" extrusionOk="0">
                  <a:moveTo>
                    <a:pt x="1" y="0"/>
                  </a:moveTo>
                  <a:cubicBezTo>
                    <a:pt x="126" y="1053"/>
                    <a:pt x="276" y="2130"/>
                    <a:pt x="452" y="3183"/>
                  </a:cubicBezTo>
                  <a:cubicBezTo>
                    <a:pt x="652" y="4236"/>
                    <a:pt x="878" y="5288"/>
                    <a:pt x="1153" y="6341"/>
                  </a:cubicBezTo>
                  <a:cubicBezTo>
                    <a:pt x="1429" y="7394"/>
                    <a:pt x="1755" y="8421"/>
                    <a:pt x="2156" y="9424"/>
                  </a:cubicBezTo>
                  <a:cubicBezTo>
                    <a:pt x="2582" y="10401"/>
                    <a:pt x="3058" y="11379"/>
                    <a:pt x="3660" y="12281"/>
                  </a:cubicBezTo>
                  <a:cubicBezTo>
                    <a:pt x="3159" y="11328"/>
                    <a:pt x="2732" y="10351"/>
                    <a:pt x="2356" y="9323"/>
                  </a:cubicBezTo>
                  <a:cubicBezTo>
                    <a:pt x="2006" y="8321"/>
                    <a:pt x="1680" y="7318"/>
                    <a:pt x="1404" y="6266"/>
                  </a:cubicBezTo>
                  <a:cubicBezTo>
                    <a:pt x="1128" y="5238"/>
                    <a:pt x="903" y="4186"/>
                    <a:pt x="677" y="3133"/>
                  </a:cubicBezTo>
                  <a:lnTo>
                    <a:pt x="1" y="0"/>
                  </a:ln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2" name="Google Shape;1212;p74"/>
            <p:cNvSpPr/>
            <p:nvPr/>
          </p:nvSpPr>
          <p:spPr>
            <a:xfrm flipH="1">
              <a:off x="5450928" y="2670207"/>
              <a:ext cx="48183" cy="331546"/>
            </a:xfrm>
            <a:custGeom>
              <a:avLst/>
              <a:gdLst/>
              <a:ahLst/>
              <a:cxnLst/>
              <a:rect l="l" t="t" r="r" b="b"/>
              <a:pathLst>
                <a:path w="3209" h="22081" extrusionOk="0">
                  <a:moveTo>
                    <a:pt x="602" y="0"/>
                  </a:moveTo>
                  <a:lnTo>
                    <a:pt x="401" y="1404"/>
                  </a:lnTo>
                  <a:lnTo>
                    <a:pt x="226" y="2782"/>
                  </a:lnTo>
                  <a:lnTo>
                    <a:pt x="125" y="4186"/>
                  </a:lnTo>
                  <a:lnTo>
                    <a:pt x="50" y="5589"/>
                  </a:lnTo>
                  <a:cubicBezTo>
                    <a:pt x="0" y="7469"/>
                    <a:pt x="100" y="9349"/>
                    <a:pt x="301" y="11228"/>
                  </a:cubicBezTo>
                  <a:cubicBezTo>
                    <a:pt x="526" y="13083"/>
                    <a:pt x="877" y="14938"/>
                    <a:pt x="1354" y="16767"/>
                  </a:cubicBezTo>
                  <a:lnTo>
                    <a:pt x="1755" y="18121"/>
                  </a:lnTo>
                  <a:lnTo>
                    <a:pt x="2181" y="19449"/>
                  </a:lnTo>
                  <a:lnTo>
                    <a:pt x="2657" y="20777"/>
                  </a:lnTo>
                  <a:lnTo>
                    <a:pt x="3208" y="22081"/>
                  </a:lnTo>
                  <a:lnTo>
                    <a:pt x="2732" y="20752"/>
                  </a:lnTo>
                  <a:lnTo>
                    <a:pt x="2306" y="19424"/>
                  </a:lnTo>
                  <a:lnTo>
                    <a:pt x="1905" y="18070"/>
                  </a:lnTo>
                  <a:lnTo>
                    <a:pt x="1579" y="16717"/>
                  </a:lnTo>
                  <a:cubicBezTo>
                    <a:pt x="1128" y="14888"/>
                    <a:pt x="777" y="13058"/>
                    <a:pt x="577" y="11203"/>
                  </a:cubicBezTo>
                  <a:cubicBezTo>
                    <a:pt x="351" y="9349"/>
                    <a:pt x="251" y="7469"/>
                    <a:pt x="251" y="5614"/>
                  </a:cubicBezTo>
                  <a:lnTo>
                    <a:pt x="276" y="4211"/>
                  </a:lnTo>
                  <a:lnTo>
                    <a:pt x="351" y="2807"/>
                  </a:lnTo>
                  <a:lnTo>
                    <a:pt x="451" y="1404"/>
                  </a:lnTo>
                  <a:lnTo>
                    <a:pt x="602" y="0"/>
                  </a:ln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3" name="Google Shape;1213;p74"/>
            <p:cNvSpPr/>
            <p:nvPr/>
          </p:nvSpPr>
          <p:spPr>
            <a:xfrm flipH="1">
              <a:off x="5476529" y="3051808"/>
              <a:ext cx="43664" cy="113288"/>
            </a:xfrm>
            <a:custGeom>
              <a:avLst/>
              <a:gdLst/>
              <a:ahLst/>
              <a:cxnLst/>
              <a:rect l="l" t="t" r="r" b="b"/>
              <a:pathLst>
                <a:path w="2908" h="7545" extrusionOk="0">
                  <a:moveTo>
                    <a:pt x="1" y="1"/>
                  </a:moveTo>
                  <a:lnTo>
                    <a:pt x="1" y="1"/>
                  </a:lnTo>
                  <a:cubicBezTo>
                    <a:pt x="101" y="653"/>
                    <a:pt x="251" y="1329"/>
                    <a:pt x="427" y="1981"/>
                  </a:cubicBezTo>
                  <a:cubicBezTo>
                    <a:pt x="602" y="2632"/>
                    <a:pt x="828" y="3284"/>
                    <a:pt x="1053" y="3911"/>
                  </a:cubicBezTo>
                  <a:cubicBezTo>
                    <a:pt x="1329" y="4537"/>
                    <a:pt x="1580" y="5164"/>
                    <a:pt x="1880" y="5790"/>
                  </a:cubicBezTo>
                  <a:cubicBezTo>
                    <a:pt x="2206" y="6392"/>
                    <a:pt x="2532" y="6993"/>
                    <a:pt x="2908" y="7545"/>
                  </a:cubicBezTo>
                  <a:cubicBezTo>
                    <a:pt x="2632" y="6918"/>
                    <a:pt x="2357" y="6317"/>
                    <a:pt x="2081" y="5690"/>
                  </a:cubicBezTo>
                  <a:cubicBezTo>
                    <a:pt x="1830" y="5064"/>
                    <a:pt x="1555" y="4462"/>
                    <a:pt x="1329" y="3810"/>
                  </a:cubicBezTo>
                  <a:cubicBezTo>
                    <a:pt x="1078" y="3184"/>
                    <a:pt x="853" y="2557"/>
                    <a:pt x="627" y="1931"/>
                  </a:cubicBezTo>
                  <a:cubicBezTo>
                    <a:pt x="402" y="1279"/>
                    <a:pt x="201" y="627"/>
                    <a:pt x="1"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4" name="Google Shape;1214;p74"/>
            <p:cNvSpPr/>
            <p:nvPr/>
          </p:nvSpPr>
          <p:spPr>
            <a:xfrm flipH="1">
              <a:off x="5478410" y="3080037"/>
              <a:ext cx="114790" cy="206621"/>
            </a:xfrm>
            <a:custGeom>
              <a:avLst/>
              <a:gdLst/>
              <a:ahLst/>
              <a:cxnLst/>
              <a:rect l="l" t="t" r="r" b="b"/>
              <a:pathLst>
                <a:path w="7645" h="13761" extrusionOk="0">
                  <a:moveTo>
                    <a:pt x="0" y="1"/>
                  </a:moveTo>
                  <a:lnTo>
                    <a:pt x="0" y="1"/>
                  </a:lnTo>
                  <a:cubicBezTo>
                    <a:pt x="201" y="1304"/>
                    <a:pt x="552" y="2607"/>
                    <a:pt x="1003" y="3860"/>
                  </a:cubicBezTo>
                  <a:cubicBezTo>
                    <a:pt x="1454" y="5138"/>
                    <a:pt x="2031" y="6341"/>
                    <a:pt x="2682" y="7519"/>
                  </a:cubicBezTo>
                  <a:cubicBezTo>
                    <a:pt x="3334" y="8672"/>
                    <a:pt x="4061" y="9800"/>
                    <a:pt x="4913" y="10853"/>
                  </a:cubicBezTo>
                  <a:cubicBezTo>
                    <a:pt x="5740" y="11905"/>
                    <a:pt x="6642" y="12883"/>
                    <a:pt x="7645" y="13760"/>
                  </a:cubicBezTo>
                  <a:cubicBezTo>
                    <a:pt x="6742" y="12808"/>
                    <a:pt x="5865" y="11780"/>
                    <a:pt x="5063" y="10727"/>
                  </a:cubicBezTo>
                  <a:cubicBezTo>
                    <a:pt x="4286" y="9650"/>
                    <a:pt x="3534" y="8547"/>
                    <a:pt x="2908" y="7394"/>
                  </a:cubicBezTo>
                  <a:cubicBezTo>
                    <a:pt x="2256" y="6241"/>
                    <a:pt x="1705" y="5038"/>
                    <a:pt x="1203" y="3785"/>
                  </a:cubicBezTo>
                  <a:cubicBezTo>
                    <a:pt x="727" y="2557"/>
                    <a:pt x="326" y="1279"/>
                    <a:pt x="0"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5" name="Google Shape;1215;p74"/>
            <p:cNvSpPr/>
            <p:nvPr/>
          </p:nvSpPr>
          <p:spPr>
            <a:xfrm flipH="1">
              <a:off x="5517165" y="3277993"/>
              <a:ext cx="91471" cy="120811"/>
            </a:xfrm>
            <a:custGeom>
              <a:avLst/>
              <a:gdLst/>
              <a:ahLst/>
              <a:cxnLst/>
              <a:rect l="l" t="t" r="r" b="b"/>
              <a:pathLst>
                <a:path w="6092" h="8046" extrusionOk="0">
                  <a:moveTo>
                    <a:pt x="1" y="1"/>
                  </a:moveTo>
                  <a:lnTo>
                    <a:pt x="1" y="1"/>
                  </a:lnTo>
                  <a:cubicBezTo>
                    <a:pt x="302" y="778"/>
                    <a:pt x="678" y="1555"/>
                    <a:pt x="1104" y="2281"/>
                  </a:cubicBezTo>
                  <a:cubicBezTo>
                    <a:pt x="1530" y="3033"/>
                    <a:pt x="2006" y="3735"/>
                    <a:pt x="2532" y="4412"/>
                  </a:cubicBezTo>
                  <a:cubicBezTo>
                    <a:pt x="3059" y="5088"/>
                    <a:pt x="3585" y="5740"/>
                    <a:pt x="4186" y="6367"/>
                  </a:cubicBezTo>
                  <a:cubicBezTo>
                    <a:pt x="4788" y="6968"/>
                    <a:pt x="5414" y="7545"/>
                    <a:pt x="6091" y="8046"/>
                  </a:cubicBezTo>
                  <a:cubicBezTo>
                    <a:pt x="5490" y="7444"/>
                    <a:pt x="4913" y="6843"/>
                    <a:pt x="4337" y="6216"/>
                  </a:cubicBezTo>
                  <a:cubicBezTo>
                    <a:pt x="3785" y="5590"/>
                    <a:pt x="3234" y="4938"/>
                    <a:pt x="2733" y="4261"/>
                  </a:cubicBezTo>
                  <a:cubicBezTo>
                    <a:pt x="2231" y="3585"/>
                    <a:pt x="1755" y="2883"/>
                    <a:pt x="1304" y="2181"/>
                  </a:cubicBezTo>
                  <a:cubicBezTo>
                    <a:pt x="828" y="1479"/>
                    <a:pt x="402" y="727"/>
                    <a:pt x="1" y="1"/>
                  </a:cubicBezTo>
                  <a:close/>
                </a:path>
              </a:pathLst>
            </a:custGeom>
            <a:solidFill>
              <a:srgbClr val="F6F0E2"/>
            </a:solidFill>
            <a:ln>
              <a:noFill/>
            </a:ln>
          </p:spPr>
          <p:txBody>
            <a:bodyPr spcFirstLastPara="1" wrap="square" lIns="121900" tIns="121900" rIns="121900" bIns="121900" anchor="ctr" anchorCtr="0">
              <a:noAutofit/>
            </a:bodyPr>
            <a:lstStyle/>
            <a:p>
              <a:endParaRPr sz="2400"/>
            </a:p>
          </p:txBody>
        </p:sp>
        <p:sp>
          <p:nvSpPr>
            <p:cNvPr id="1216" name="Google Shape;1216;p74"/>
            <p:cNvSpPr/>
            <p:nvPr/>
          </p:nvSpPr>
          <p:spPr>
            <a:xfrm flipH="1">
              <a:off x="5306037" y="3434924"/>
              <a:ext cx="766" cy="766"/>
            </a:xfrm>
            <a:custGeom>
              <a:avLst/>
              <a:gdLst/>
              <a:ahLst/>
              <a:cxnLst/>
              <a:rect l="l" t="t" r="r" b="b"/>
              <a:pathLst>
                <a:path w="51" h="51" extrusionOk="0">
                  <a:moveTo>
                    <a:pt x="0" y="51"/>
                  </a:moveTo>
                  <a:cubicBezTo>
                    <a:pt x="0" y="51"/>
                    <a:pt x="0" y="51"/>
                    <a:pt x="0" y="51"/>
                  </a:cubicBezTo>
                  <a:cubicBezTo>
                    <a:pt x="0" y="51"/>
                    <a:pt x="0" y="51"/>
                    <a:pt x="0" y="51"/>
                  </a:cubicBezTo>
                  <a:close/>
                  <a:moveTo>
                    <a:pt x="0" y="51"/>
                  </a:moveTo>
                  <a:cubicBezTo>
                    <a:pt x="0" y="51"/>
                    <a:pt x="0" y="51"/>
                    <a:pt x="0" y="51"/>
                  </a:cubicBezTo>
                  <a:cubicBezTo>
                    <a:pt x="0" y="51"/>
                    <a:pt x="0" y="51"/>
                    <a:pt x="0" y="51"/>
                  </a:cubicBezTo>
                  <a:close/>
                  <a:moveTo>
                    <a:pt x="25" y="26"/>
                  </a:moveTo>
                  <a:lnTo>
                    <a:pt x="25" y="26"/>
                  </a:lnTo>
                  <a:lnTo>
                    <a:pt x="25" y="26"/>
                  </a:lnTo>
                  <a:close/>
                  <a:moveTo>
                    <a:pt x="25" y="26"/>
                  </a:moveTo>
                  <a:cubicBezTo>
                    <a:pt x="25" y="26"/>
                    <a:pt x="25" y="26"/>
                    <a:pt x="25" y="26"/>
                  </a:cubicBezTo>
                  <a:cubicBezTo>
                    <a:pt x="25" y="26"/>
                    <a:pt x="25" y="26"/>
                    <a:pt x="25" y="26"/>
                  </a:cubicBezTo>
                  <a:close/>
                  <a:moveTo>
                    <a:pt x="50" y="1"/>
                  </a:moveTo>
                  <a:cubicBezTo>
                    <a:pt x="50" y="1"/>
                    <a:pt x="50" y="1"/>
                    <a:pt x="50" y="1"/>
                  </a:cubicBezTo>
                  <a:cubicBezTo>
                    <a:pt x="50" y="1"/>
                    <a:pt x="50" y="1"/>
                    <a:pt x="50" y="1"/>
                  </a:cubicBezTo>
                  <a:close/>
                  <a:moveTo>
                    <a:pt x="50" y="1"/>
                  </a:moveTo>
                  <a:lnTo>
                    <a:pt x="50" y="1"/>
                  </a:lnTo>
                  <a:lnTo>
                    <a:pt x="50" y="1"/>
                  </a:lnTo>
                  <a:close/>
                </a:path>
              </a:pathLst>
            </a:custGeom>
            <a:solidFill>
              <a:srgbClr val="586F80"/>
            </a:solidFill>
            <a:ln>
              <a:noFill/>
            </a:ln>
          </p:spPr>
          <p:txBody>
            <a:bodyPr spcFirstLastPara="1" wrap="square" lIns="121900" tIns="121900" rIns="121900" bIns="121900" anchor="ctr" anchorCtr="0">
              <a:noAutofit/>
            </a:bodyPr>
            <a:lstStyle/>
            <a:p>
              <a:endParaRPr sz="2400"/>
            </a:p>
          </p:txBody>
        </p:sp>
        <p:sp>
          <p:nvSpPr>
            <p:cNvPr id="1217" name="Google Shape;1217;p74"/>
            <p:cNvSpPr/>
            <p:nvPr/>
          </p:nvSpPr>
          <p:spPr>
            <a:xfrm flipH="1">
              <a:off x="4685503" y="1763589"/>
              <a:ext cx="727432" cy="1735974"/>
            </a:xfrm>
            <a:custGeom>
              <a:avLst/>
              <a:gdLst/>
              <a:ahLst/>
              <a:cxnLst/>
              <a:rect l="l" t="t" r="r" b="b"/>
              <a:pathLst>
                <a:path w="48447" h="115616" extrusionOk="0">
                  <a:moveTo>
                    <a:pt x="44462" y="1"/>
                  </a:moveTo>
                  <a:lnTo>
                    <a:pt x="44462" y="1"/>
                  </a:lnTo>
                  <a:cubicBezTo>
                    <a:pt x="45615" y="5615"/>
                    <a:pt x="44713" y="11630"/>
                    <a:pt x="42607" y="17019"/>
                  </a:cubicBezTo>
                  <a:cubicBezTo>
                    <a:pt x="41129" y="20828"/>
                    <a:pt x="39073" y="24362"/>
                    <a:pt x="36793" y="27745"/>
                  </a:cubicBezTo>
                  <a:cubicBezTo>
                    <a:pt x="37144" y="27470"/>
                    <a:pt x="37469" y="27194"/>
                    <a:pt x="37820" y="26918"/>
                  </a:cubicBezTo>
                  <a:cubicBezTo>
                    <a:pt x="38522" y="26342"/>
                    <a:pt x="39224" y="25765"/>
                    <a:pt x="39926" y="25189"/>
                  </a:cubicBezTo>
                  <a:cubicBezTo>
                    <a:pt x="40627" y="24613"/>
                    <a:pt x="41304" y="24011"/>
                    <a:pt x="41981" y="23410"/>
                  </a:cubicBezTo>
                  <a:lnTo>
                    <a:pt x="41981" y="23410"/>
                  </a:lnTo>
                  <a:cubicBezTo>
                    <a:pt x="41329" y="24036"/>
                    <a:pt x="40677" y="24663"/>
                    <a:pt x="40001" y="25289"/>
                  </a:cubicBezTo>
                  <a:cubicBezTo>
                    <a:pt x="39349" y="25891"/>
                    <a:pt x="38647" y="26492"/>
                    <a:pt x="37971" y="27069"/>
                  </a:cubicBezTo>
                  <a:cubicBezTo>
                    <a:pt x="37419" y="27520"/>
                    <a:pt x="36868" y="27971"/>
                    <a:pt x="36317" y="28422"/>
                  </a:cubicBezTo>
                  <a:cubicBezTo>
                    <a:pt x="34637" y="30828"/>
                    <a:pt x="32858" y="33159"/>
                    <a:pt x="31028" y="35440"/>
                  </a:cubicBezTo>
                  <a:cubicBezTo>
                    <a:pt x="30327" y="36342"/>
                    <a:pt x="29600" y="37219"/>
                    <a:pt x="28898" y="38121"/>
                  </a:cubicBezTo>
                  <a:cubicBezTo>
                    <a:pt x="29098" y="37996"/>
                    <a:pt x="29299" y="37871"/>
                    <a:pt x="29499" y="37745"/>
                  </a:cubicBezTo>
                  <a:cubicBezTo>
                    <a:pt x="31028" y="36843"/>
                    <a:pt x="32532" y="35866"/>
                    <a:pt x="34011" y="34888"/>
                  </a:cubicBezTo>
                  <a:cubicBezTo>
                    <a:pt x="34738" y="34412"/>
                    <a:pt x="35464" y="33911"/>
                    <a:pt x="36191" y="33410"/>
                  </a:cubicBezTo>
                  <a:cubicBezTo>
                    <a:pt x="36943" y="32908"/>
                    <a:pt x="37670" y="32407"/>
                    <a:pt x="38397" y="31881"/>
                  </a:cubicBezTo>
                  <a:lnTo>
                    <a:pt x="38397" y="31881"/>
                  </a:lnTo>
                  <a:cubicBezTo>
                    <a:pt x="37695" y="32432"/>
                    <a:pt x="36993" y="32984"/>
                    <a:pt x="36291" y="33510"/>
                  </a:cubicBezTo>
                  <a:cubicBezTo>
                    <a:pt x="35565" y="34036"/>
                    <a:pt x="34838" y="34563"/>
                    <a:pt x="34111" y="35064"/>
                  </a:cubicBezTo>
                  <a:cubicBezTo>
                    <a:pt x="32657" y="36091"/>
                    <a:pt x="31154" y="37044"/>
                    <a:pt x="29650" y="37971"/>
                  </a:cubicBezTo>
                  <a:cubicBezTo>
                    <a:pt x="29249" y="38222"/>
                    <a:pt x="28848" y="38447"/>
                    <a:pt x="28472" y="38673"/>
                  </a:cubicBezTo>
                  <a:cubicBezTo>
                    <a:pt x="27469" y="40227"/>
                    <a:pt x="26467" y="41781"/>
                    <a:pt x="25414" y="43284"/>
                  </a:cubicBezTo>
                  <a:cubicBezTo>
                    <a:pt x="25489" y="43234"/>
                    <a:pt x="25565" y="43184"/>
                    <a:pt x="25640" y="43134"/>
                  </a:cubicBezTo>
                  <a:lnTo>
                    <a:pt x="27670" y="41781"/>
                  </a:lnTo>
                  <a:lnTo>
                    <a:pt x="27670" y="41781"/>
                  </a:lnTo>
                  <a:cubicBezTo>
                    <a:pt x="27043" y="42332"/>
                    <a:pt x="26417" y="42833"/>
                    <a:pt x="25740" y="43309"/>
                  </a:cubicBezTo>
                  <a:cubicBezTo>
                    <a:pt x="25514" y="43485"/>
                    <a:pt x="25289" y="43660"/>
                    <a:pt x="25038" y="43811"/>
                  </a:cubicBezTo>
                  <a:cubicBezTo>
                    <a:pt x="23284" y="46317"/>
                    <a:pt x="21429" y="48773"/>
                    <a:pt x="19499" y="51129"/>
                  </a:cubicBezTo>
                  <a:cubicBezTo>
                    <a:pt x="19349" y="51430"/>
                    <a:pt x="19174" y="51731"/>
                    <a:pt x="18998" y="52031"/>
                  </a:cubicBezTo>
                  <a:cubicBezTo>
                    <a:pt x="20051" y="51455"/>
                    <a:pt x="21078" y="50878"/>
                    <a:pt x="22131" y="50302"/>
                  </a:cubicBezTo>
                  <a:lnTo>
                    <a:pt x="22131" y="50302"/>
                  </a:lnTo>
                  <a:cubicBezTo>
                    <a:pt x="20001" y="52783"/>
                    <a:pt x="17971" y="55365"/>
                    <a:pt x="16066" y="58021"/>
                  </a:cubicBezTo>
                  <a:cubicBezTo>
                    <a:pt x="15464" y="59425"/>
                    <a:pt x="14913" y="60853"/>
                    <a:pt x="14387" y="62307"/>
                  </a:cubicBezTo>
                  <a:cubicBezTo>
                    <a:pt x="15665" y="61505"/>
                    <a:pt x="16868" y="60578"/>
                    <a:pt x="17971" y="59575"/>
                  </a:cubicBezTo>
                  <a:lnTo>
                    <a:pt x="17971" y="59575"/>
                  </a:lnTo>
                  <a:cubicBezTo>
                    <a:pt x="17469" y="60628"/>
                    <a:pt x="16943" y="61680"/>
                    <a:pt x="16442" y="62733"/>
                  </a:cubicBezTo>
                  <a:lnTo>
                    <a:pt x="16667" y="62558"/>
                  </a:lnTo>
                  <a:lnTo>
                    <a:pt x="19098" y="60904"/>
                  </a:lnTo>
                  <a:cubicBezTo>
                    <a:pt x="19900" y="60352"/>
                    <a:pt x="20702" y="59801"/>
                    <a:pt x="21529" y="59274"/>
                  </a:cubicBezTo>
                  <a:lnTo>
                    <a:pt x="21529" y="59274"/>
                  </a:lnTo>
                  <a:cubicBezTo>
                    <a:pt x="20778" y="59901"/>
                    <a:pt x="20001" y="60503"/>
                    <a:pt x="19224" y="61079"/>
                  </a:cubicBezTo>
                  <a:cubicBezTo>
                    <a:pt x="18447" y="61655"/>
                    <a:pt x="17645" y="62232"/>
                    <a:pt x="16843" y="62783"/>
                  </a:cubicBezTo>
                  <a:cubicBezTo>
                    <a:pt x="16617" y="62934"/>
                    <a:pt x="16417" y="63059"/>
                    <a:pt x="16191" y="63209"/>
                  </a:cubicBezTo>
                  <a:cubicBezTo>
                    <a:pt x="15414" y="64788"/>
                    <a:pt x="14662" y="66342"/>
                    <a:pt x="13885" y="67921"/>
                  </a:cubicBezTo>
                  <a:cubicBezTo>
                    <a:pt x="15289" y="67069"/>
                    <a:pt x="16667" y="66242"/>
                    <a:pt x="18071" y="65390"/>
                  </a:cubicBezTo>
                  <a:lnTo>
                    <a:pt x="19048" y="64638"/>
                  </a:lnTo>
                  <a:lnTo>
                    <a:pt x="19048" y="64638"/>
                  </a:lnTo>
                  <a:cubicBezTo>
                    <a:pt x="18898" y="64788"/>
                    <a:pt x="18722" y="64939"/>
                    <a:pt x="18572" y="65089"/>
                  </a:cubicBezTo>
                  <a:cubicBezTo>
                    <a:pt x="18697" y="65014"/>
                    <a:pt x="18823" y="64939"/>
                    <a:pt x="18948" y="64863"/>
                  </a:cubicBezTo>
                  <a:lnTo>
                    <a:pt x="18948" y="64863"/>
                  </a:lnTo>
                  <a:cubicBezTo>
                    <a:pt x="17093" y="67395"/>
                    <a:pt x="15239" y="69951"/>
                    <a:pt x="13359" y="72508"/>
                  </a:cubicBezTo>
                  <a:cubicBezTo>
                    <a:pt x="13810" y="72132"/>
                    <a:pt x="14261" y="71756"/>
                    <a:pt x="14712" y="71405"/>
                  </a:cubicBezTo>
                  <a:cubicBezTo>
                    <a:pt x="15590" y="70703"/>
                    <a:pt x="16492" y="69976"/>
                    <a:pt x="17394" y="69300"/>
                  </a:cubicBezTo>
                  <a:lnTo>
                    <a:pt x="17394" y="69300"/>
                  </a:lnTo>
                  <a:cubicBezTo>
                    <a:pt x="16567" y="70077"/>
                    <a:pt x="15690" y="70828"/>
                    <a:pt x="14838" y="71580"/>
                  </a:cubicBezTo>
                  <a:cubicBezTo>
                    <a:pt x="14136" y="72182"/>
                    <a:pt x="13434" y="72783"/>
                    <a:pt x="12732" y="73360"/>
                  </a:cubicBezTo>
                  <a:lnTo>
                    <a:pt x="10377" y="76593"/>
                  </a:lnTo>
                  <a:cubicBezTo>
                    <a:pt x="11304" y="76192"/>
                    <a:pt x="12256" y="75791"/>
                    <a:pt x="13184" y="75390"/>
                  </a:cubicBezTo>
                  <a:lnTo>
                    <a:pt x="13184" y="75390"/>
                  </a:lnTo>
                  <a:cubicBezTo>
                    <a:pt x="12407" y="78021"/>
                    <a:pt x="11580" y="80653"/>
                    <a:pt x="10727" y="83260"/>
                  </a:cubicBezTo>
                  <a:cubicBezTo>
                    <a:pt x="10778" y="83209"/>
                    <a:pt x="10853" y="83159"/>
                    <a:pt x="10903" y="83109"/>
                  </a:cubicBezTo>
                  <a:cubicBezTo>
                    <a:pt x="11529" y="82533"/>
                    <a:pt x="12181" y="81956"/>
                    <a:pt x="12833" y="81405"/>
                  </a:cubicBezTo>
                  <a:lnTo>
                    <a:pt x="12833" y="81405"/>
                  </a:lnTo>
                  <a:cubicBezTo>
                    <a:pt x="12256" y="82031"/>
                    <a:pt x="11655" y="82633"/>
                    <a:pt x="11053" y="83260"/>
                  </a:cubicBezTo>
                  <a:cubicBezTo>
                    <a:pt x="10878" y="83410"/>
                    <a:pt x="10727" y="83585"/>
                    <a:pt x="10552" y="83736"/>
                  </a:cubicBezTo>
                  <a:cubicBezTo>
                    <a:pt x="10026" y="85290"/>
                    <a:pt x="9499" y="86844"/>
                    <a:pt x="8948" y="88372"/>
                  </a:cubicBezTo>
                  <a:cubicBezTo>
                    <a:pt x="9073" y="88247"/>
                    <a:pt x="9224" y="88122"/>
                    <a:pt x="9374" y="87996"/>
                  </a:cubicBezTo>
                  <a:lnTo>
                    <a:pt x="9374" y="87996"/>
                  </a:lnTo>
                  <a:cubicBezTo>
                    <a:pt x="9199" y="88222"/>
                    <a:pt x="9023" y="88448"/>
                    <a:pt x="8848" y="88648"/>
                  </a:cubicBezTo>
                  <a:cubicBezTo>
                    <a:pt x="8146" y="90553"/>
                    <a:pt x="7419" y="92458"/>
                    <a:pt x="6667" y="94337"/>
                  </a:cubicBezTo>
                  <a:cubicBezTo>
                    <a:pt x="7469" y="93661"/>
                    <a:pt x="8321" y="92984"/>
                    <a:pt x="9199" y="92357"/>
                  </a:cubicBezTo>
                  <a:lnTo>
                    <a:pt x="9199" y="92357"/>
                  </a:lnTo>
                  <a:cubicBezTo>
                    <a:pt x="8773" y="93360"/>
                    <a:pt x="8346" y="94362"/>
                    <a:pt x="7870" y="95340"/>
                  </a:cubicBezTo>
                  <a:lnTo>
                    <a:pt x="9199" y="94112"/>
                  </a:lnTo>
                  <a:lnTo>
                    <a:pt x="12281" y="91305"/>
                  </a:lnTo>
                  <a:cubicBezTo>
                    <a:pt x="13309" y="90377"/>
                    <a:pt x="14362" y="89475"/>
                    <a:pt x="15414" y="88573"/>
                  </a:cubicBezTo>
                  <a:lnTo>
                    <a:pt x="15414" y="88573"/>
                  </a:lnTo>
                  <a:cubicBezTo>
                    <a:pt x="14437" y="89550"/>
                    <a:pt x="13434" y="90503"/>
                    <a:pt x="12432" y="91455"/>
                  </a:cubicBezTo>
                  <a:lnTo>
                    <a:pt x="9399" y="94312"/>
                  </a:lnTo>
                  <a:lnTo>
                    <a:pt x="7570" y="95941"/>
                  </a:lnTo>
                  <a:cubicBezTo>
                    <a:pt x="6768" y="97570"/>
                    <a:pt x="5890" y="99149"/>
                    <a:pt x="4938" y="100678"/>
                  </a:cubicBezTo>
                  <a:cubicBezTo>
                    <a:pt x="5865" y="100077"/>
                    <a:pt x="6818" y="99475"/>
                    <a:pt x="7745" y="98874"/>
                  </a:cubicBezTo>
                  <a:lnTo>
                    <a:pt x="7745" y="98874"/>
                  </a:lnTo>
                  <a:cubicBezTo>
                    <a:pt x="7219" y="99876"/>
                    <a:pt x="6642" y="100829"/>
                    <a:pt x="6041" y="101756"/>
                  </a:cubicBezTo>
                  <a:cubicBezTo>
                    <a:pt x="7018" y="101154"/>
                    <a:pt x="8021" y="100528"/>
                    <a:pt x="8998" y="99901"/>
                  </a:cubicBezTo>
                  <a:lnTo>
                    <a:pt x="8998" y="99901"/>
                  </a:lnTo>
                  <a:cubicBezTo>
                    <a:pt x="8071" y="102107"/>
                    <a:pt x="6918" y="104212"/>
                    <a:pt x="5539" y="106167"/>
                  </a:cubicBezTo>
                  <a:cubicBezTo>
                    <a:pt x="5239" y="106919"/>
                    <a:pt x="4913" y="107671"/>
                    <a:pt x="4562" y="108398"/>
                  </a:cubicBezTo>
                  <a:cubicBezTo>
                    <a:pt x="4687" y="108297"/>
                    <a:pt x="4813" y="108197"/>
                    <a:pt x="4963" y="108097"/>
                  </a:cubicBezTo>
                  <a:cubicBezTo>
                    <a:pt x="5915" y="107395"/>
                    <a:pt x="6893" y="106668"/>
                    <a:pt x="7845" y="105916"/>
                  </a:cubicBezTo>
                  <a:cubicBezTo>
                    <a:pt x="8798" y="105189"/>
                    <a:pt x="9750" y="104413"/>
                    <a:pt x="10677" y="103661"/>
                  </a:cubicBezTo>
                  <a:cubicBezTo>
                    <a:pt x="11605" y="102884"/>
                    <a:pt x="12532" y="102107"/>
                    <a:pt x="13459" y="101330"/>
                  </a:cubicBezTo>
                  <a:lnTo>
                    <a:pt x="13459" y="101330"/>
                  </a:lnTo>
                  <a:cubicBezTo>
                    <a:pt x="12607" y="102182"/>
                    <a:pt x="11730" y="103009"/>
                    <a:pt x="10803" y="103811"/>
                  </a:cubicBezTo>
                  <a:cubicBezTo>
                    <a:pt x="9900" y="104613"/>
                    <a:pt x="8973" y="105390"/>
                    <a:pt x="8021" y="106142"/>
                  </a:cubicBezTo>
                  <a:cubicBezTo>
                    <a:pt x="7043" y="106869"/>
                    <a:pt x="6091" y="107596"/>
                    <a:pt x="5088" y="108272"/>
                  </a:cubicBezTo>
                  <a:cubicBezTo>
                    <a:pt x="4838" y="108448"/>
                    <a:pt x="4612" y="108598"/>
                    <a:pt x="4387" y="108748"/>
                  </a:cubicBezTo>
                  <a:cubicBezTo>
                    <a:pt x="3184" y="111179"/>
                    <a:pt x="1705" y="113485"/>
                    <a:pt x="1" y="115616"/>
                  </a:cubicBezTo>
                  <a:cubicBezTo>
                    <a:pt x="2457" y="114312"/>
                    <a:pt x="5690" y="112508"/>
                    <a:pt x="7068" y="111355"/>
                  </a:cubicBezTo>
                  <a:lnTo>
                    <a:pt x="7093" y="111330"/>
                  </a:lnTo>
                  <a:cubicBezTo>
                    <a:pt x="7118" y="111305"/>
                    <a:pt x="7118" y="111305"/>
                    <a:pt x="7118" y="111305"/>
                  </a:cubicBezTo>
                  <a:cubicBezTo>
                    <a:pt x="13860" y="105515"/>
                    <a:pt x="18973" y="97971"/>
                    <a:pt x="21780" y="89625"/>
                  </a:cubicBezTo>
                  <a:lnTo>
                    <a:pt x="21780" y="89625"/>
                  </a:lnTo>
                  <a:cubicBezTo>
                    <a:pt x="18622" y="93084"/>
                    <a:pt x="14963" y="96117"/>
                    <a:pt x="10928" y="98623"/>
                  </a:cubicBezTo>
                  <a:cubicBezTo>
                    <a:pt x="16241" y="92834"/>
                    <a:pt x="20276" y="85941"/>
                    <a:pt x="22758" y="78523"/>
                  </a:cubicBezTo>
                  <a:lnTo>
                    <a:pt x="22758" y="78523"/>
                  </a:lnTo>
                  <a:cubicBezTo>
                    <a:pt x="19800" y="81931"/>
                    <a:pt x="16868" y="85365"/>
                    <a:pt x="13910" y="88773"/>
                  </a:cubicBezTo>
                  <a:cubicBezTo>
                    <a:pt x="17545" y="76919"/>
                    <a:pt x="22432" y="65490"/>
                    <a:pt x="28472" y="54688"/>
                  </a:cubicBezTo>
                  <a:cubicBezTo>
                    <a:pt x="29174" y="53460"/>
                    <a:pt x="29875" y="52232"/>
                    <a:pt x="30577" y="51004"/>
                  </a:cubicBezTo>
                  <a:lnTo>
                    <a:pt x="30577" y="51004"/>
                  </a:lnTo>
                  <a:cubicBezTo>
                    <a:pt x="26943" y="53084"/>
                    <a:pt x="23083" y="54914"/>
                    <a:pt x="19274" y="56718"/>
                  </a:cubicBezTo>
                  <a:cubicBezTo>
                    <a:pt x="24311" y="53134"/>
                    <a:pt x="29174" y="49375"/>
                    <a:pt x="33911" y="45440"/>
                  </a:cubicBezTo>
                  <a:cubicBezTo>
                    <a:pt x="34337" y="44738"/>
                    <a:pt x="34738" y="44036"/>
                    <a:pt x="35164" y="43360"/>
                  </a:cubicBezTo>
                  <a:lnTo>
                    <a:pt x="35164" y="43360"/>
                  </a:lnTo>
                  <a:cubicBezTo>
                    <a:pt x="31479" y="45340"/>
                    <a:pt x="27670" y="47144"/>
                    <a:pt x="23760" y="48773"/>
                  </a:cubicBezTo>
                  <a:cubicBezTo>
                    <a:pt x="29023" y="44863"/>
                    <a:pt x="34136" y="40778"/>
                    <a:pt x="39124" y="36542"/>
                  </a:cubicBezTo>
                  <a:cubicBezTo>
                    <a:pt x="42332" y="30778"/>
                    <a:pt x="45214" y="24863"/>
                    <a:pt x="47068" y="18547"/>
                  </a:cubicBezTo>
                  <a:cubicBezTo>
                    <a:pt x="47870" y="15866"/>
                    <a:pt x="48447" y="13084"/>
                    <a:pt x="48447" y="10302"/>
                  </a:cubicBezTo>
                  <a:cubicBezTo>
                    <a:pt x="48447" y="8948"/>
                    <a:pt x="48322" y="7595"/>
                    <a:pt x="47996" y="6242"/>
                  </a:cubicBezTo>
                  <a:cubicBezTo>
                    <a:pt x="47419" y="3936"/>
                    <a:pt x="46191" y="1705"/>
                    <a:pt x="44462"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endParaRPr sz="2400"/>
            </a:p>
          </p:txBody>
        </p:sp>
        <p:sp>
          <p:nvSpPr>
            <p:cNvPr id="1218" name="Google Shape;1218;p74"/>
            <p:cNvSpPr/>
            <p:nvPr/>
          </p:nvSpPr>
          <p:spPr>
            <a:xfrm flipH="1">
              <a:off x="4985425" y="2344286"/>
              <a:ext cx="379339" cy="1013437"/>
            </a:xfrm>
            <a:custGeom>
              <a:avLst/>
              <a:gdLst/>
              <a:ahLst/>
              <a:cxnLst/>
              <a:rect l="l" t="t" r="r" b="b"/>
              <a:pathLst>
                <a:path w="25264" h="67495" extrusionOk="0">
                  <a:moveTo>
                    <a:pt x="25264" y="1"/>
                  </a:moveTo>
                  <a:lnTo>
                    <a:pt x="25264" y="1"/>
                  </a:lnTo>
                  <a:cubicBezTo>
                    <a:pt x="25239" y="26"/>
                    <a:pt x="25239" y="26"/>
                    <a:pt x="25239" y="26"/>
                  </a:cubicBezTo>
                  <a:cubicBezTo>
                    <a:pt x="23835" y="1780"/>
                    <a:pt x="22457" y="3535"/>
                    <a:pt x="21129" y="5314"/>
                  </a:cubicBezTo>
                  <a:cubicBezTo>
                    <a:pt x="21479" y="5089"/>
                    <a:pt x="21855" y="4838"/>
                    <a:pt x="22206" y="4612"/>
                  </a:cubicBezTo>
                  <a:cubicBezTo>
                    <a:pt x="23259" y="3109"/>
                    <a:pt x="24261" y="1555"/>
                    <a:pt x="25264" y="1"/>
                  </a:cubicBezTo>
                  <a:close/>
                  <a:moveTo>
                    <a:pt x="21830" y="5139"/>
                  </a:moveTo>
                  <a:lnTo>
                    <a:pt x="21830" y="5139"/>
                  </a:lnTo>
                  <a:cubicBezTo>
                    <a:pt x="21454" y="5414"/>
                    <a:pt x="21078" y="5665"/>
                    <a:pt x="20677" y="5916"/>
                  </a:cubicBezTo>
                  <a:cubicBezTo>
                    <a:pt x="19124" y="8021"/>
                    <a:pt x="17645" y="10201"/>
                    <a:pt x="16291" y="12457"/>
                  </a:cubicBezTo>
                  <a:cubicBezTo>
                    <a:pt x="18221" y="10101"/>
                    <a:pt x="20076" y="7645"/>
                    <a:pt x="21830" y="5139"/>
                  </a:cubicBezTo>
                  <a:close/>
                  <a:moveTo>
                    <a:pt x="18923" y="11630"/>
                  </a:moveTo>
                  <a:lnTo>
                    <a:pt x="18923" y="11630"/>
                  </a:lnTo>
                  <a:cubicBezTo>
                    <a:pt x="17870" y="12206"/>
                    <a:pt x="16843" y="12783"/>
                    <a:pt x="15790" y="13359"/>
                  </a:cubicBezTo>
                  <a:cubicBezTo>
                    <a:pt x="15565" y="13735"/>
                    <a:pt x="15364" y="14111"/>
                    <a:pt x="15164" y="14512"/>
                  </a:cubicBezTo>
                  <a:cubicBezTo>
                    <a:pt x="14311" y="16091"/>
                    <a:pt x="13560" y="17695"/>
                    <a:pt x="12858" y="19349"/>
                  </a:cubicBezTo>
                  <a:cubicBezTo>
                    <a:pt x="14763" y="16693"/>
                    <a:pt x="16793" y="14111"/>
                    <a:pt x="18923" y="11630"/>
                  </a:cubicBezTo>
                  <a:close/>
                  <a:moveTo>
                    <a:pt x="14763" y="20903"/>
                  </a:moveTo>
                  <a:lnTo>
                    <a:pt x="14763" y="20903"/>
                  </a:lnTo>
                  <a:cubicBezTo>
                    <a:pt x="13660" y="21906"/>
                    <a:pt x="12457" y="22833"/>
                    <a:pt x="11179" y="23635"/>
                  </a:cubicBezTo>
                  <a:cubicBezTo>
                    <a:pt x="10903" y="24412"/>
                    <a:pt x="10627" y="25214"/>
                    <a:pt x="10377" y="26016"/>
                  </a:cubicBezTo>
                  <a:lnTo>
                    <a:pt x="11053" y="25540"/>
                  </a:lnTo>
                  <a:lnTo>
                    <a:pt x="13234" y="24061"/>
                  </a:lnTo>
                  <a:cubicBezTo>
                    <a:pt x="13735" y="23008"/>
                    <a:pt x="14261" y="21956"/>
                    <a:pt x="14763" y="20903"/>
                  </a:cubicBezTo>
                  <a:close/>
                  <a:moveTo>
                    <a:pt x="12983" y="24537"/>
                  </a:moveTo>
                  <a:lnTo>
                    <a:pt x="12983" y="24537"/>
                  </a:lnTo>
                  <a:cubicBezTo>
                    <a:pt x="12382" y="24938"/>
                    <a:pt x="11780" y="25339"/>
                    <a:pt x="11179" y="25715"/>
                  </a:cubicBezTo>
                  <a:cubicBezTo>
                    <a:pt x="10878" y="25891"/>
                    <a:pt x="10577" y="26091"/>
                    <a:pt x="10301" y="26267"/>
                  </a:cubicBezTo>
                  <a:cubicBezTo>
                    <a:pt x="9850" y="27570"/>
                    <a:pt x="9449" y="28898"/>
                    <a:pt x="9048" y="30227"/>
                  </a:cubicBezTo>
                  <a:cubicBezTo>
                    <a:pt x="9600" y="29901"/>
                    <a:pt x="10126" y="29575"/>
                    <a:pt x="10677" y="29249"/>
                  </a:cubicBezTo>
                  <a:cubicBezTo>
                    <a:pt x="11454" y="27670"/>
                    <a:pt x="12206" y="26116"/>
                    <a:pt x="12983" y="24537"/>
                  </a:cubicBezTo>
                  <a:close/>
                  <a:moveTo>
                    <a:pt x="5991" y="53685"/>
                  </a:moveTo>
                  <a:cubicBezTo>
                    <a:pt x="5113" y="54312"/>
                    <a:pt x="4261" y="54989"/>
                    <a:pt x="3459" y="55665"/>
                  </a:cubicBezTo>
                  <a:cubicBezTo>
                    <a:pt x="3008" y="56818"/>
                    <a:pt x="2532" y="57971"/>
                    <a:pt x="2056" y="59124"/>
                  </a:cubicBezTo>
                  <a:cubicBezTo>
                    <a:pt x="2356" y="58848"/>
                    <a:pt x="2657" y="58548"/>
                    <a:pt x="2958" y="58272"/>
                  </a:cubicBezTo>
                  <a:lnTo>
                    <a:pt x="4662" y="56668"/>
                  </a:lnTo>
                  <a:cubicBezTo>
                    <a:pt x="5138" y="55690"/>
                    <a:pt x="5565" y="54688"/>
                    <a:pt x="5991" y="53685"/>
                  </a:cubicBezTo>
                  <a:close/>
                  <a:moveTo>
                    <a:pt x="4362" y="57269"/>
                  </a:moveTo>
                  <a:lnTo>
                    <a:pt x="3108" y="58422"/>
                  </a:lnTo>
                  <a:cubicBezTo>
                    <a:pt x="2707" y="58773"/>
                    <a:pt x="2306" y="59124"/>
                    <a:pt x="1905" y="59475"/>
                  </a:cubicBezTo>
                  <a:cubicBezTo>
                    <a:pt x="1429" y="60578"/>
                    <a:pt x="978" y="61680"/>
                    <a:pt x="477" y="62783"/>
                  </a:cubicBezTo>
                  <a:cubicBezTo>
                    <a:pt x="903" y="62532"/>
                    <a:pt x="1304" y="62257"/>
                    <a:pt x="1730" y="62006"/>
                  </a:cubicBezTo>
                  <a:cubicBezTo>
                    <a:pt x="2682" y="60477"/>
                    <a:pt x="3560" y="58898"/>
                    <a:pt x="4362" y="57269"/>
                  </a:cubicBezTo>
                  <a:close/>
                  <a:moveTo>
                    <a:pt x="5790" y="61229"/>
                  </a:moveTo>
                  <a:lnTo>
                    <a:pt x="5790" y="61229"/>
                  </a:lnTo>
                  <a:cubicBezTo>
                    <a:pt x="4813" y="61856"/>
                    <a:pt x="3810" y="62482"/>
                    <a:pt x="2833" y="63084"/>
                  </a:cubicBezTo>
                  <a:cubicBezTo>
                    <a:pt x="1955" y="64387"/>
                    <a:pt x="1028" y="65640"/>
                    <a:pt x="1" y="66793"/>
                  </a:cubicBezTo>
                  <a:cubicBezTo>
                    <a:pt x="452" y="66743"/>
                    <a:pt x="903" y="66618"/>
                    <a:pt x="1329" y="66442"/>
                  </a:cubicBezTo>
                  <a:lnTo>
                    <a:pt x="2081" y="65791"/>
                  </a:lnTo>
                  <a:cubicBezTo>
                    <a:pt x="2582" y="65390"/>
                    <a:pt x="3058" y="64964"/>
                    <a:pt x="3534" y="64563"/>
                  </a:cubicBezTo>
                  <a:lnTo>
                    <a:pt x="3534" y="64563"/>
                  </a:lnTo>
                  <a:cubicBezTo>
                    <a:pt x="3133" y="65039"/>
                    <a:pt x="2682" y="65515"/>
                    <a:pt x="2231" y="65941"/>
                  </a:cubicBezTo>
                  <a:cubicBezTo>
                    <a:pt x="2206" y="65966"/>
                    <a:pt x="2206" y="65966"/>
                    <a:pt x="2181" y="65991"/>
                  </a:cubicBezTo>
                  <a:cubicBezTo>
                    <a:pt x="2557" y="65741"/>
                    <a:pt x="2908" y="65465"/>
                    <a:pt x="3209" y="65139"/>
                  </a:cubicBezTo>
                  <a:lnTo>
                    <a:pt x="3209" y="65139"/>
                  </a:lnTo>
                  <a:cubicBezTo>
                    <a:pt x="2933" y="65941"/>
                    <a:pt x="2657" y="66718"/>
                    <a:pt x="2331" y="67495"/>
                  </a:cubicBezTo>
                  <a:cubicBezTo>
                    <a:pt x="3710" y="65540"/>
                    <a:pt x="4863" y="63435"/>
                    <a:pt x="5790" y="61229"/>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9" name="Google Shape;1219;p74"/>
            <p:cNvSpPr/>
            <p:nvPr/>
          </p:nvSpPr>
          <p:spPr>
            <a:xfrm flipH="1">
              <a:off x="4782558" y="2115098"/>
              <a:ext cx="85060" cy="75285"/>
            </a:xfrm>
            <a:custGeom>
              <a:avLst/>
              <a:gdLst/>
              <a:ahLst/>
              <a:cxnLst/>
              <a:rect l="l" t="t" r="r" b="b"/>
              <a:pathLst>
                <a:path w="5665" h="5014" extrusionOk="0">
                  <a:moveTo>
                    <a:pt x="5665" y="1"/>
                  </a:moveTo>
                  <a:lnTo>
                    <a:pt x="5665" y="1"/>
                  </a:lnTo>
                  <a:cubicBezTo>
                    <a:pt x="4988" y="602"/>
                    <a:pt x="4311" y="1204"/>
                    <a:pt x="3610" y="1780"/>
                  </a:cubicBezTo>
                  <a:cubicBezTo>
                    <a:pt x="2908" y="2356"/>
                    <a:pt x="2206" y="2933"/>
                    <a:pt x="1504" y="3509"/>
                  </a:cubicBezTo>
                  <a:cubicBezTo>
                    <a:pt x="1153" y="3785"/>
                    <a:pt x="828" y="4061"/>
                    <a:pt x="477" y="4336"/>
                  </a:cubicBezTo>
                  <a:cubicBezTo>
                    <a:pt x="301" y="4562"/>
                    <a:pt x="151" y="4788"/>
                    <a:pt x="1" y="5013"/>
                  </a:cubicBezTo>
                  <a:cubicBezTo>
                    <a:pt x="552" y="4562"/>
                    <a:pt x="1103" y="4111"/>
                    <a:pt x="1655" y="3660"/>
                  </a:cubicBezTo>
                  <a:cubicBezTo>
                    <a:pt x="2331" y="3083"/>
                    <a:pt x="3033" y="2482"/>
                    <a:pt x="3685" y="1880"/>
                  </a:cubicBezTo>
                  <a:cubicBezTo>
                    <a:pt x="4361" y="1254"/>
                    <a:pt x="5013" y="627"/>
                    <a:pt x="5665"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0" name="Google Shape;1220;p74"/>
            <p:cNvSpPr/>
            <p:nvPr/>
          </p:nvSpPr>
          <p:spPr>
            <a:xfrm flipH="1">
              <a:off x="4836379" y="2242298"/>
              <a:ext cx="149414" cy="102372"/>
            </a:xfrm>
            <a:custGeom>
              <a:avLst/>
              <a:gdLst/>
              <a:ahLst/>
              <a:cxnLst/>
              <a:rect l="l" t="t" r="r" b="b"/>
              <a:pathLst>
                <a:path w="9951" h="6818" extrusionOk="0">
                  <a:moveTo>
                    <a:pt x="9951" y="1"/>
                  </a:moveTo>
                  <a:lnTo>
                    <a:pt x="9951" y="1"/>
                  </a:lnTo>
                  <a:cubicBezTo>
                    <a:pt x="9224" y="527"/>
                    <a:pt x="8497" y="1028"/>
                    <a:pt x="7745" y="1530"/>
                  </a:cubicBezTo>
                  <a:cubicBezTo>
                    <a:pt x="7018" y="2031"/>
                    <a:pt x="6292" y="2532"/>
                    <a:pt x="5565" y="3008"/>
                  </a:cubicBezTo>
                  <a:cubicBezTo>
                    <a:pt x="4086" y="3986"/>
                    <a:pt x="2582" y="4963"/>
                    <a:pt x="1053" y="5865"/>
                  </a:cubicBezTo>
                  <a:cubicBezTo>
                    <a:pt x="853" y="5991"/>
                    <a:pt x="652" y="6116"/>
                    <a:pt x="452" y="6241"/>
                  </a:cubicBezTo>
                  <a:cubicBezTo>
                    <a:pt x="302" y="6417"/>
                    <a:pt x="151" y="6617"/>
                    <a:pt x="1" y="6818"/>
                  </a:cubicBezTo>
                  <a:cubicBezTo>
                    <a:pt x="1" y="6818"/>
                    <a:pt x="1" y="6818"/>
                    <a:pt x="26" y="6793"/>
                  </a:cubicBezTo>
                  <a:cubicBezTo>
                    <a:pt x="402" y="6567"/>
                    <a:pt x="803" y="6342"/>
                    <a:pt x="1204" y="6091"/>
                  </a:cubicBezTo>
                  <a:cubicBezTo>
                    <a:pt x="2708" y="5164"/>
                    <a:pt x="4211" y="4211"/>
                    <a:pt x="5665" y="3184"/>
                  </a:cubicBezTo>
                  <a:cubicBezTo>
                    <a:pt x="6392" y="2683"/>
                    <a:pt x="7119" y="2156"/>
                    <a:pt x="7845" y="1630"/>
                  </a:cubicBezTo>
                  <a:cubicBezTo>
                    <a:pt x="8547" y="1104"/>
                    <a:pt x="9249" y="552"/>
                    <a:pt x="9951"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1" name="Google Shape;1221;p74"/>
            <p:cNvSpPr/>
            <p:nvPr/>
          </p:nvSpPr>
          <p:spPr>
            <a:xfrm flipH="1">
              <a:off x="4997449" y="2390956"/>
              <a:ext cx="56832" cy="42162"/>
            </a:xfrm>
            <a:custGeom>
              <a:avLst/>
              <a:gdLst/>
              <a:ahLst/>
              <a:cxnLst/>
              <a:rect l="l" t="t" r="r" b="b"/>
              <a:pathLst>
                <a:path w="3785" h="2808" extrusionOk="0">
                  <a:moveTo>
                    <a:pt x="3785" y="1"/>
                  </a:moveTo>
                  <a:lnTo>
                    <a:pt x="1755" y="1354"/>
                  </a:lnTo>
                  <a:cubicBezTo>
                    <a:pt x="1680" y="1404"/>
                    <a:pt x="1604" y="1454"/>
                    <a:pt x="1529" y="1504"/>
                  </a:cubicBezTo>
                  <a:cubicBezTo>
                    <a:pt x="1178" y="1730"/>
                    <a:pt x="802" y="1981"/>
                    <a:pt x="452" y="2206"/>
                  </a:cubicBezTo>
                  <a:cubicBezTo>
                    <a:pt x="301" y="2407"/>
                    <a:pt x="151" y="2607"/>
                    <a:pt x="0" y="2808"/>
                  </a:cubicBezTo>
                  <a:cubicBezTo>
                    <a:pt x="401" y="2557"/>
                    <a:pt x="777" y="2306"/>
                    <a:pt x="1153" y="2031"/>
                  </a:cubicBezTo>
                  <a:cubicBezTo>
                    <a:pt x="1404" y="1880"/>
                    <a:pt x="1629" y="1705"/>
                    <a:pt x="1855" y="1529"/>
                  </a:cubicBezTo>
                  <a:cubicBezTo>
                    <a:pt x="2532" y="1053"/>
                    <a:pt x="3158" y="552"/>
                    <a:pt x="3785"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2" name="Google Shape;1222;p74"/>
            <p:cNvSpPr/>
            <p:nvPr/>
          </p:nvSpPr>
          <p:spPr>
            <a:xfrm flipH="1">
              <a:off x="5089650" y="2653645"/>
              <a:ext cx="120435" cy="85060"/>
            </a:xfrm>
            <a:custGeom>
              <a:avLst/>
              <a:gdLst/>
              <a:ahLst/>
              <a:cxnLst/>
              <a:rect l="l" t="t" r="r" b="b"/>
              <a:pathLst>
                <a:path w="8021" h="5665" extrusionOk="0">
                  <a:moveTo>
                    <a:pt x="8020" y="0"/>
                  </a:moveTo>
                  <a:cubicBezTo>
                    <a:pt x="7193" y="527"/>
                    <a:pt x="6391" y="1078"/>
                    <a:pt x="5589" y="1630"/>
                  </a:cubicBezTo>
                  <a:lnTo>
                    <a:pt x="3158" y="3284"/>
                  </a:lnTo>
                  <a:lnTo>
                    <a:pt x="2933" y="3459"/>
                  </a:lnTo>
                  <a:lnTo>
                    <a:pt x="752" y="4938"/>
                  </a:lnTo>
                  <a:lnTo>
                    <a:pt x="76" y="5414"/>
                  </a:lnTo>
                  <a:cubicBezTo>
                    <a:pt x="51" y="5489"/>
                    <a:pt x="25" y="5564"/>
                    <a:pt x="0" y="5665"/>
                  </a:cubicBezTo>
                  <a:cubicBezTo>
                    <a:pt x="276" y="5489"/>
                    <a:pt x="577" y="5289"/>
                    <a:pt x="878" y="5113"/>
                  </a:cubicBezTo>
                  <a:cubicBezTo>
                    <a:pt x="1479" y="4737"/>
                    <a:pt x="2081" y="4336"/>
                    <a:pt x="2682" y="3935"/>
                  </a:cubicBezTo>
                  <a:cubicBezTo>
                    <a:pt x="2908" y="3785"/>
                    <a:pt x="3108" y="3660"/>
                    <a:pt x="3334" y="3509"/>
                  </a:cubicBezTo>
                  <a:cubicBezTo>
                    <a:pt x="4136" y="2958"/>
                    <a:pt x="4938" y="2381"/>
                    <a:pt x="5715" y="1805"/>
                  </a:cubicBezTo>
                  <a:cubicBezTo>
                    <a:pt x="6492" y="1229"/>
                    <a:pt x="7269" y="627"/>
                    <a:pt x="8020" y="0"/>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3" name="Google Shape;1223;p74"/>
            <p:cNvSpPr/>
            <p:nvPr/>
          </p:nvSpPr>
          <p:spPr>
            <a:xfrm flipH="1">
              <a:off x="5126898" y="2734175"/>
              <a:ext cx="14700" cy="11306"/>
            </a:xfrm>
            <a:custGeom>
              <a:avLst/>
              <a:gdLst/>
              <a:ahLst/>
              <a:cxnLst/>
              <a:rect l="l" t="t" r="r" b="b"/>
              <a:pathLst>
                <a:path w="979" h="753" extrusionOk="0">
                  <a:moveTo>
                    <a:pt x="978" y="1"/>
                  </a:moveTo>
                  <a:lnTo>
                    <a:pt x="1" y="753"/>
                  </a:lnTo>
                  <a:cubicBezTo>
                    <a:pt x="176" y="653"/>
                    <a:pt x="327" y="552"/>
                    <a:pt x="502" y="452"/>
                  </a:cubicBezTo>
                  <a:cubicBezTo>
                    <a:pt x="652" y="302"/>
                    <a:pt x="828" y="151"/>
                    <a:pt x="978"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4" name="Google Shape;1224;p74"/>
            <p:cNvSpPr/>
            <p:nvPr/>
          </p:nvSpPr>
          <p:spPr>
            <a:xfrm flipH="1">
              <a:off x="5151738" y="2804180"/>
              <a:ext cx="70015" cy="60976"/>
            </a:xfrm>
            <a:custGeom>
              <a:avLst/>
              <a:gdLst/>
              <a:ahLst/>
              <a:cxnLst/>
              <a:rect l="l" t="t" r="r" b="b"/>
              <a:pathLst>
                <a:path w="4663" h="4061" extrusionOk="0">
                  <a:moveTo>
                    <a:pt x="4662" y="1"/>
                  </a:moveTo>
                  <a:lnTo>
                    <a:pt x="4662" y="1"/>
                  </a:lnTo>
                  <a:cubicBezTo>
                    <a:pt x="3760" y="677"/>
                    <a:pt x="2858" y="1404"/>
                    <a:pt x="1980" y="2106"/>
                  </a:cubicBezTo>
                  <a:cubicBezTo>
                    <a:pt x="1529" y="2457"/>
                    <a:pt x="1078" y="2833"/>
                    <a:pt x="627" y="3209"/>
                  </a:cubicBezTo>
                  <a:cubicBezTo>
                    <a:pt x="427" y="3484"/>
                    <a:pt x="201" y="3785"/>
                    <a:pt x="0" y="4061"/>
                  </a:cubicBezTo>
                  <a:cubicBezTo>
                    <a:pt x="702" y="3484"/>
                    <a:pt x="1404" y="2883"/>
                    <a:pt x="2106" y="2281"/>
                  </a:cubicBezTo>
                  <a:cubicBezTo>
                    <a:pt x="2958" y="1529"/>
                    <a:pt x="3835" y="778"/>
                    <a:pt x="4662"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5" name="Google Shape;1225;p74"/>
            <p:cNvSpPr/>
            <p:nvPr/>
          </p:nvSpPr>
          <p:spPr>
            <a:xfrm flipH="1">
              <a:off x="5220238" y="2985948"/>
              <a:ext cx="34264" cy="35015"/>
            </a:xfrm>
            <a:custGeom>
              <a:avLst/>
              <a:gdLst/>
              <a:ahLst/>
              <a:cxnLst/>
              <a:rect l="l" t="t" r="r" b="b"/>
              <a:pathLst>
                <a:path w="2282" h="2332" extrusionOk="0">
                  <a:moveTo>
                    <a:pt x="2282" y="1"/>
                  </a:moveTo>
                  <a:cubicBezTo>
                    <a:pt x="1630" y="552"/>
                    <a:pt x="978" y="1129"/>
                    <a:pt x="352" y="1705"/>
                  </a:cubicBezTo>
                  <a:cubicBezTo>
                    <a:pt x="302" y="1755"/>
                    <a:pt x="227" y="1805"/>
                    <a:pt x="176" y="1856"/>
                  </a:cubicBezTo>
                  <a:cubicBezTo>
                    <a:pt x="101" y="2031"/>
                    <a:pt x="51" y="2181"/>
                    <a:pt x="1" y="2332"/>
                  </a:cubicBezTo>
                  <a:cubicBezTo>
                    <a:pt x="176" y="2181"/>
                    <a:pt x="327" y="2006"/>
                    <a:pt x="502" y="1856"/>
                  </a:cubicBezTo>
                  <a:cubicBezTo>
                    <a:pt x="1104" y="1229"/>
                    <a:pt x="1705" y="627"/>
                    <a:pt x="2282"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6" name="Google Shape;1226;p74"/>
            <p:cNvSpPr/>
            <p:nvPr/>
          </p:nvSpPr>
          <p:spPr>
            <a:xfrm flipH="1">
              <a:off x="5272161" y="3084933"/>
              <a:ext cx="7928" cy="9805"/>
            </a:xfrm>
            <a:custGeom>
              <a:avLst/>
              <a:gdLst/>
              <a:ahLst/>
              <a:cxnLst/>
              <a:rect l="l" t="t" r="r" b="b"/>
              <a:pathLst>
                <a:path w="528" h="653" extrusionOk="0">
                  <a:moveTo>
                    <a:pt x="527" y="0"/>
                  </a:moveTo>
                  <a:cubicBezTo>
                    <a:pt x="377" y="126"/>
                    <a:pt x="226" y="251"/>
                    <a:pt x="101" y="376"/>
                  </a:cubicBezTo>
                  <a:cubicBezTo>
                    <a:pt x="51" y="477"/>
                    <a:pt x="26" y="552"/>
                    <a:pt x="1" y="652"/>
                  </a:cubicBezTo>
                  <a:cubicBezTo>
                    <a:pt x="176" y="452"/>
                    <a:pt x="352" y="226"/>
                    <a:pt x="527" y="0"/>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7" name="Google Shape;1227;p74"/>
            <p:cNvSpPr/>
            <p:nvPr/>
          </p:nvSpPr>
          <p:spPr>
            <a:xfrm flipH="1">
              <a:off x="5181474" y="3093582"/>
              <a:ext cx="154685" cy="143769"/>
            </a:xfrm>
            <a:custGeom>
              <a:avLst/>
              <a:gdLst/>
              <a:ahLst/>
              <a:cxnLst/>
              <a:rect l="l" t="t" r="r" b="b"/>
              <a:pathLst>
                <a:path w="10302" h="9575" extrusionOk="0">
                  <a:moveTo>
                    <a:pt x="10301" y="1"/>
                  </a:moveTo>
                  <a:cubicBezTo>
                    <a:pt x="9249" y="903"/>
                    <a:pt x="8196" y="1805"/>
                    <a:pt x="7168" y="2733"/>
                  </a:cubicBezTo>
                  <a:lnTo>
                    <a:pt x="4086" y="5540"/>
                  </a:lnTo>
                  <a:lnTo>
                    <a:pt x="2757" y="6768"/>
                  </a:lnTo>
                  <a:lnTo>
                    <a:pt x="1053" y="8372"/>
                  </a:lnTo>
                  <a:cubicBezTo>
                    <a:pt x="752" y="8648"/>
                    <a:pt x="451" y="8948"/>
                    <a:pt x="151" y="9224"/>
                  </a:cubicBezTo>
                  <a:cubicBezTo>
                    <a:pt x="101" y="9349"/>
                    <a:pt x="50" y="9475"/>
                    <a:pt x="0" y="9575"/>
                  </a:cubicBezTo>
                  <a:cubicBezTo>
                    <a:pt x="401" y="9224"/>
                    <a:pt x="802" y="8873"/>
                    <a:pt x="1203" y="8522"/>
                  </a:cubicBezTo>
                  <a:lnTo>
                    <a:pt x="2457" y="7369"/>
                  </a:lnTo>
                  <a:lnTo>
                    <a:pt x="4286" y="5740"/>
                  </a:lnTo>
                  <a:lnTo>
                    <a:pt x="7319" y="2883"/>
                  </a:lnTo>
                  <a:cubicBezTo>
                    <a:pt x="8321" y="1931"/>
                    <a:pt x="9324" y="978"/>
                    <a:pt x="10301"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8" name="Google Shape;1228;p74"/>
            <p:cNvSpPr/>
            <p:nvPr/>
          </p:nvSpPr>
          <p:spPr>
            <a:xfrm flipH="1">
              <a:off x="5311684" y="3313746"/>
              <a:ext cx="33138" cy="28243"/>
            </a:xfrm>
            <a:custGeom>
              <a:avLst/>
              <a:gdLst/>
              <a:ahLst/>
              <a:cxnLst/>
              <a:rect l="l" t="t" r="r" b="b"/>
              <a:pathLst>
                <a:path w="2207" h="1881" extrusionOk="0">
                  <a:moveTo>
                    <a:pt x="2206" y="1"/>
                  </a:moveTo>
                  <a:cubicBezTo>
                    <a:pt x="1730" y="402"/>
                    <a:pt x="1254" y="828"/>
                    <a:pt x="753" y="1229"/>
                  </a:cubicBezTo>
                  <a:lnTo>
                    <a:pt x="1" y="1880"/>
                  </a:lnTo>
                  <a:cubicBezTo>
                    <a:pt x="302" y="1755"/>
                    <a:pt x="577" y="1605"/>
                    <a:pt x="853" y="1429"/>
                  </a:cubicBezTo>
                  <a:cubicBezTo>
                    <a:pt x="878" y="1404"/>
                    <a:pt x="878" y="1404"/>
                    <a:pt x="903" y="1379"/>
                  </a:cubicBezTo>
                  <a:cubicBezTo>
                    <a:pt x="1354" y="953"/>
                    <a:pt x="1805" y="477"/>
                    <a:pt x="2206"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sp>
          <p:nvSpPr>
            <p:cNvPr id="1229" name="Google Shape;1229;p74"/>
            <p:cNvSpPr/>
            <p:nvPr/>
          </p:nvSpPr>
          <p:spPr>
            <a:xfrm flipH="1">
              <a:off x="5210829" y="3285140"/>
              <a:ext cx="136246" cy="111411"/>
            </a:xfrm>
            <a:custGeom>
              <a:avLst/>
              <a:gdLst/>
              <a:ahLst/>
              <a:cxnLst/>
              <a:rect l="l" t="t" r="r" b="b"/>
              <a:pathLst>
                <a:path w="9074" h="7420" extrusionOk="0">
                  <a:moveTo>
                    <a:pt x="9073" y="1"/>
                  </a:moveTo>
                  <a:lnTo>
                    <a:pt x="9073" y="1"/>
                  </a:lnTo>
                  <a:cubicBezTo>
                    <a:pt x="8146" y="778"/>
                    <a:pt x="7219" y="1555"/>
                    <a:pt x="6291" y="2332"/>
                  </a:cubicBezTo>
                  <a:cubicBezTo>
                    <a:pt x="5364" y="3084"/>
                    <a:pt x="4412" y="3860"/>
                    <a:pt x="3459" y="4587"/>
                  </a:cubicBezTo>
                  <a:cubicBezTo>
                    <a:pt x="2507" y="5339"/>
                    <a:pt x="1529" y="6066"/>
                    <a:pt x="577" y="6768"/>
                  </a:cubicBezTo>
                  <a:cubicBezTo>
                    <a:pt x="427" y="6868"/>
                    <a:pt x="301" y="6968"/>
                    <a:pt x="176" y="7069"/>
                  </a:cubicBezTo>
                  <a:cubicBezTo>
                    <a:pt x="126" y="7194"/>
                    <a:pt x="51" y="7294"/>
                    <a:pt x="1" y="7419"/>
                  </a:cubicBezTo>
                  <a:cubicBezTo>
                    <a:pt x="226" y="7269"/>
                    <a:pt x="452" y="7119"/>
                    <a:pt x="702" y="6943"/>
                  </a:cubicBezTo>
                  <a:cubicBezTo>
                    <a:pt x="1705" y="6267"/>
                    <a:pt x="2657" y="5540"/>
                    <a:pt x="3635" y="4813"/>
                  </a:cubicBezTo>
                  <a:cubicBezTo>
                    <a:pt x="4587" y="4061"/>
                    <a:pt x="5514" y="3284"/>
                    <a:pt x="6417" y="2482"/>
                  </a:cubicBezTo>
                  <a:cubicBezTo>
                    <a:pt x="7344" y="1680"/>
                    <a:pt x="8221" y="853"/>
                    <a:pt x="9073" y="1"/>
                  </a:cubicBezTo>
                  <a:close/>
                </a:path>
              </a:pathLst>
            </a:custGeom>
            <a:solidFill>
              <a:srgbClr val="FAF5EB"/>
            </a:solidFill>
            <a:ln>
              <a:noFill/>
            </a:ln>
          </p:spPr>
          <p:txBody>
            <a:bodyPr spcFirstLastPara="1" wrap="square" lIns="121900" tIns="121900" rIns="121900" bIns="121900" anchor="ctr" anchorCtr="0">
              <a:noAutofit/>
            </a:bodyPr>
            <a:lstStyle/>
            <a:p>
              <a:endParaRPr sz="2400"/>
            </a:p>
          </p:txBody>
        </p:sp>
      </p:grpSp>
      <p:sp>
        <p:nvSpPr>
          <p:cNvPr id="1232" name="Google Shape;1232;p74"/>
          <p:cNvSpPr txBox="1">
            <a:spLocks noGrp="1"/>
          </p:cNvSpPr>
          <p:nvPr>
            <p:ph type="title" idx="2"/>
          </p:nvPr>
        </p:nvSpPr>
        <p:spPr>
          <a:xfrm flipH="1">
            <a:off x="7461547" y="1553684"/>
            <a:ext cx="2504400" cy="1404800"/>
          </a:xfrm>
          <a:prstGeom prst="rect">
            <a:avLst/>
          </a:prstGeom>
        </p:spPr>
        <p:txBody>
          <a:bodyPr spcFirstLastPara="1" vert="horz" wrap="square" lIns="121900" tIns="121900" rIns="121900" bIns="121900" rtlCol="0" anchor="ctr" anchorCtr="0">
            <a:noAutofit/>
          </a:bodyPr>
          <a:lstStyle/>
          <a:p>
            <a:r>
              <a:rPr lang="en"/>
              <a:t>01</a:t>
            </a:r>
            <a:endParaRPr/>
          </a:p>
        </p:txBody>
      </p:sp>
      <p:grpSp>
        <p:nvGrpSpPr>
          <p:cNvPr id="1233" name="Google Shape;1233;p74"/>
          <p:cNvGrpSpPr/>
          <p:nvPr/>
        </p:nvGrpSpPr>
        <p:grpSpPr>
          <a:xfrm>
            <a:off x="6088589" y="856166"/>
            <a:ext cx="3880464" cy="4479324"/>
            <a:chOff x="4566442" y="642124"/>
            <a:chExt cx="2910348" cy="3359493"/>
          </a:xfrm>
        </p:grpSpPr>
        <p:sp>
          <p:nvSpPr>
            <p:cNvPr id="1234" name="Google Shape;1234;p74"/>
            <p:cNvSpPr/>
            <p:nvPr/>
          </p:nvSpPr>
          <p:spPr>
            <a:xfrm>
              <a:off x="5353044" y="1165270"/>
              <a:ext cx="292121" cy="292121"/>
            </a:xfrm>
            <a:custGeom>
              <a:avLst/>
              <a:gdLst/>
              <a:ahLst/>
              <a:cxnLst/>
              <a:rect l="l" t="t" r="r" b="b"/>
              <a:pathLst>
                <a:path w="7994" h="7994" extrusionOk="0">
                  <a:moveTo>
                    <a:pt x="3997" y="0"/>
                  </a:moveTo>
                  <a:cubicBezTo>
                    <a:pt x="3537" y="0"/>
                    <a:pt x="3160" y="377"/>
                    <a:pt x="3160" y="837"/>
                  </a:cubicBezTo>
                  <a:lnTo>
                    <a:pt x="3160" y="3160"/>
                  </a:lnTo>
                  <a:lnTo>
                    <a:pt x="858" y="3160"/>
                  </a:lnTo>
                  <a:cubicBezTo>
                    <a:pt x="377" y="3160"/>
                    <a:pt x="1" y="3536"/>
                    <a:pt x="1" y="3997"/>
                  </a:cubicBezTo>
                  <a:cubicBezTo>
                    <a:pt x="1" y="4457"/>
                    <a:pt x="377" y="4834"/>
                    <a:pt x="858" y="4834"/>
                  </a:cubicBezTo>
                  <a:lnTo>
                    <a:pt x="3160" y="4834"/>
                  </a:lnTo>
                  <a:lnTo>
                    <a:pt x="3160" y="7156"/>
                  </a:lnTo>
                  <a:cubicBezTo>
                    <a:pt x="3160" y="7617"/>
                    <a:pt x="3537" y="7993"/>
                    <a:pt x="3997" y="7993"/>
                  </a:cubicBezTo>
                  <a:cubicBezTo>
                    <a:pt x="4457" y="7993"/>
                    <a:pt x="4855" y="7617"/>
                    <a:pt x="4855" y="7156"/>
                  </a:cubicBezTo>
                  <a:lnTo>
                    <a:pt x="4855" y="4834"/>
                  </a:lnTo>
                  <a:lnTo>
                    <a:pt x="7156" y="4834"/>
                  </a:lnTo>
                  <a:cubicBezTo>
                    <a:pt x="7617" y="4834"/>
                    <a:pt x="7993" y="4457"/>
                    <a:pt x="7993" y="3997"/>
                  </a:cubicBezTo>
                  <a:cubicBezTo>
                    <a:pt x="7993" y="3536"/>
                    <a:pt x="7617" y="3160"/>
                    <a:pt x="7156" y="3160"/>
                  </a:cubicBezTo>
                  <a:lnTo>
                    <a:pt x="4855" y="3160"/>
                  </a:lnTo>
                  <a:lnTo>
                    <a:pt x="4855" y="837"/>
                  </a:lnTo>
                  <a:cubicBezTo>
                    <a:pt x="4855" y="377"/>
                    <a:pt x="4457" y="0"/>
                    <a:pt x="3997" y="0"/>
                  </a:cubicBezTo>
                  <a:close/>
                </a:path>
              </a:pathLst>
            </a:custGeom>
            <a:solidFill>
              <a:srgbClr val="F4EFE0"/>
            </a:solidFill>
            <a:ln>
              <a:noFill/>
            </a:ln>
          </p:spPr>
          <p:txBody>
            <a:bodyPr spcFirstLastPara="1" wrap="square" lIns="121900" tIns="121900" rIns="121900" bIns="121900" anchor="ctr" anchorCtr="0">
              <a:noAutofit/>
            </a:bodyPr>
            <a:lstStyle/>
            <a:p>
              <a:endParaRPr sz="2400"/>
            </a:p>
          </p:txBody>
        </p:sp>
        <p:sp>
          <p:nvSpPr>
            <p:cNvPr id="1235" name="Google Shape;1235;p74"/>
            <p:cNvSpPr/>
            <p:nvPr/>
          </p:nvSpPr>
          <p:spPr>
            <a:xfrm>
              <a:off x="7123393" y="642124"/>
              <a:ext cx="353398" cy="353314"/>
            </a:xfrm>
            <a:custGeom>
              <a:avLst/>
              <a:gdLst/>
              <a:ahLst/>
              <a:cxnLst/>
              <a:rect l="l" t="t" r="r" b="b"/>
              <a:pathLst>
                <a:path w="2931" h="2930" extrusionOk="0">
                  <a:moveTo>
                    <a:pt x="1466" y="0"/>
                  </a:moveTo>
                  <a:cubicBezTo>
                    <a:pt x="1298" y="0"/>
                    <a:pt x="1152" y="147"/>
                    <a:pt x="1152" y="314"/>
                  </a:cubicBezTo>
                  <a:lnTo>
                    <a:pt x="1152" y="1172"/>
                  </a:lnTo>
                  <a:lnTo>
                    <a:pt x="315" y="1172"/>
                  </a:lnTo>
                  <a:cubicBezTo>
                    <a:pt x="147" y="1172"/>
                    <a:pt x="1" y="1298"/>
                    <a:pt x="1" y="1465"/>
                  </a:cubicBezTo>
                  <a:cubicBezTo>
                    <a:pt x="1" y="1632"/>
                    <a:pt x="147" y="1779"/>
                    <a:pt x="315" y="1779"/>
                  </a:cubicBezTo>
                  <a:lnTo>
                    <a:pt x="1152" y="1779"/>
                  </a:lnTo>
                  <a:lnTo>
                    <a:pt x="1152" y="2637"/>
                  </a:lnTo>
                  <a:cubicBezTo>
                    <a:pt x="1152" y="2804"/>
                    <a:pt x="1298" y="2930"/>
                    <a:pt x="1466" y="2930"/>
                  </a:cubicBezTo>
                  <a:cubicBezTo>
                    <a:pt x="1633" y="2930"/>
                    <a:pt x="1779" y="2804"/>
                    <a:pt x="1779" y="2637"/>
                  </a:cubicBezTo>
                  <a:lnTo>
                    <a:pt x="1779" y="1779"/>
                  </a:lnTo>
                  <a:lnTo>
                    <a:pt x="2616" y="1779"/>
                  </a:lnTo>
                  <a:cubicBezTo>
                    <a:pt x="2805" y="1779"/>
                    <a:pt x="2930" y="1632"/>
                    <a:pt x="2930" y="1465"/>
                  </a:cubicBezTo>
                  <a:cubicBezTo>
                    <a:pt x="2930" y="1298"/>
                    <a:pt x="2805" y="1172"/>
                    <a:pt x="2616" y="1172"/>
                  </a:cubicBezTo>
                  <a:lnTo>
                    <a:pt x="1779" y="1172"/>
                  </a:lnTo>
                  <a:lnTo>
                    <a:pt x="1779" y="314"/>
                  </a:lnTo>
                  <a:cubicBezTo>
                    <a:pt x="1779" y="147"/>
                    <a:pt x="1633" y="0"/>
                    <a:pt x="1466" y="0"/>
                  </a:cubicBezTo>
                  <a:close/>
                </a:path>
              </a:pathLst>
            </a:custGeom>
            <a:solidFill>
              <a:srgbClr val="F4EFE0"/>
            </a:solidFill>
            <a:ln>
              <a:noFill/>
            </a:ln>
          </p:spPr>
          <p:txBody>
            <a:bodyPr spcFirstLastPara="1" wrap="square" lIns="121900" tIns="121900" rIns="121900" bIns="121900" anchor="ctr" anchorCtr="0">
              <a:noAutofit/>
            </a:bodyPr>
            <a:lstStyle/>
            <a:p>
              <a:endParaRPr sz="2400"/>
            </a:p>
          </p:txBody>
        </p:sp>
        <p:sp>
          <p:nvSpPr>
            <p:cNvPr id="1236" name="Google Shape;1236;p74"/>
            <p:cNvSpPr/>
            <p:nvPr/>
          </p:nvSpPr>
          <p:spPr>
            <a:xfrm>
              <a:off x="4566442" y="3424396"/>
              <a:ext cx="577253" cy="577221"/>
            </a:xfrm>
            <a:custGeom>
              <a:avLst/>
              <a:gdLst/>
              <a:ahLst/>
              <a:cxnLst/>
              <a:rect l="l" t="t" r="r" b="b"/>
              <a:pathLst>
                <a:path w="4207" h="4207" extrusionOk="0">
                  <a:moveTo>
                    <a:pt x="2093" y="1"/>
                  </a:moveTo>
                  <a:cubicBezTo>
                    <a:pt x="1863" y="1"/>
                    <a:pt x="1654" y="210"/>
                    <a:pt x="1654" y="440"/>
                  </a:cubicBezTo>
                  <a:lnTo>
                    <a:pt x="1654" y="1675"/>
                  </a:lnTo>
                  <a:lnTo>
                    <a:pt x="440" y="1675"/>
                  </a:lnTo>
                  <a:cubicBezTo>
                    <a:pt x="189" y="1675"/>
                    <a:pt x="1" y="1863"/>
                    <a:pt x="1" y="2114"/>
                  </a:cubicBezTo>
                  <a:cubicBezTo>
                    <a:pt x="1" y="2344"/>
                    <a:pt x="189" y="2553"/>
                    <a:pt x="440" y="2553"/>
                  </a:cubicBezTo>
                  <a:lnTo>
                    <a:pt x="1654" y="2553"/>
                  </a:lnTo>
                  <a:lnTo>
                    <a:pt x="1654" y="3767"/>
                  </a:lnTo>
                  <a:cubicBezTo>
                    <a:pt x="1654" y="4018"/>
                    <a:pt x="1863" y="4206"/>
                    <a:pt x="2093" y="4206"/>
                  </a:cubicBezTo>
                  <a:cubicBezTo>
                    <a:pt x="2344" y="4206"/>
                    <a:pt x="2533" y="4018"/>
                    <a:pt x="2533" y="3767"/>
                  </a:cubicBezTo>
                  <a:lnTo>
                    <a:pt x="2533" y="2553"/>
                  </a:lnTo>
                  <a:lnTo>
                    <a:pt x="3767" y="2553"/>
                  </a:lnTo>
                  <a:cubicBezTo>
                    <a:pt x="3997" y="2553"/>
                    <a:pt x="4206" y="2344"/>
                    <a:pt x="4206" y="2114"/>
                  </a:cubicBezTo>
                  <a:cubicBezTo>
                    <a:pt x="4206" y="1863"/>
                    <a:pt x="4018" y="1675"/>
                    <a:pt x="3767" y="1675"/>
                  </a:cubicBezTo>
                  <a:lnTo>
                    <a:pt x="2533" y="1675"/>
                  </a:lnTo>
                  <a:lnTo>
                    <a:pt x="2533" y="440"/>
                  </a:lnTo>
                  <a:cubicBezTo>
                    <a:pt x="2533" y="210"/>
                    <a:pt x="2344" y="1"/>
                    <a:pt x="2093" y="1"/>
                  </a:cubicBezTo>
                  <a:close/>
                </a:path>
              </a:pathLst>
            </a:custGeom>
            <a:solidFill>
              <a:srgbClr val="F4EFE0"/>
            </a:solidFill>
            <a:ln>
              <a:noFill/>
            </a:ln>
          </p:spPr>
          <p:txBody>
            <a:bodyPr spcFirstLastPara="1" wrap="square" lIns="121900" tIns="121900" rIns="121900" bIns="121900" anchor="ctr" anchorCtr="0">
              <a:noAutofit/>
            </a:bodyPr>
            <a:lstStyle/>
            <a:p>
              <a:endParaRPr sz="2400"/>
            </a:p>
          </p:txBody>
        </p:sp>
      </p:grpSp>
      <p:sp>
        <p:nvSpPr>
          <p:cNvPr id="6" name="TextBox 5">
            <a:extLst>
              <a:ext uri="{FF2B5EF4-FFF2-40B4-BE49-F238E27FC236}">
                <a16:creationId xmlns:a16="http://schemas.microsoft.com/office/drawing/2014/main" id="{039DD411-02C2-221F-97CA-63C36F543CCC}"/>
              </a:ext>
            </a:extLst>
          </p:cNvPr>
          <p:cNvSpPr txBox="1"/>
          <p:nvPr/>
        </p:nvSpPr>
        <p:spPr>
          <a:xfrm>
            <a:off x="318649" y="1211342"/>
            <a:ext cx="6588787" cy="4032386"/>
          </a:xfrm>
          <a:prstGeom prst="rect">
            <a:avLst/>
          </a:prstGeom>
          <a:noFill/>
        </p:spPr>
        <p:txBody>
          <a:bodyPr wrap="square">
            <a:spAutoFit/>
          </a:bodyPr>
          <a:lstStyle/>
          <a:p>
            <a:pPr algn="ctr">
              <a:lnSpc>
                <a:spcPct val="150000"/>
              </a:lnSpc>
            </a:pPr>
            <a:r>
              <a:rPr lang="en-US" sz="4267" b="1" dirty="0" smtClean="0">
                <a:solidFill>
                  <a:srgbClr val="5B4C37"/>
                </a:solidFill>
                <a:ea typeface="Calibri" panose="020F0502020204030204" pitchFamily="34" charset="0"/>
              </a:rPr>
              <a:t>SỰ PHÁT TRIỂN CỦA CHỦ NGHĨA XÃ HỘI TỪ SAU CHIẾN TRANH THẾ GIỚI THỨ HAI ĐẾN NĂM 1991</a:t>
            </a:r>
            <a:endParaRPr lang="en-US" sz="4267" b="1" dirty="0">
              <a:solidFill>
                <a:srgbClr val="5B4C37"/>
              </a:solidFill>
              <a:ea typeface="Calibri" panose="020F0502020204030204" pitchFamily="34" charset="0"/>
            </a:endParaRPr>
          </a:p>
        </p:txBody>
      </p:sp>
    </p:spTree>
    <p:extLst>
      <p:ext uri="{BB962C8B-B14F-4D97-AF65-F5344CB8AC3E}">
        <p14:creationId xmlns:p14="http://schemas.microsoft.com/office/powerpoint/2010/main" val="3429038476"/>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entagon 3"/>
          <p:cNvSpPr/>
          <p:nvPr/>
        </p:nvSpPr>
        <p:spPr>
          <a:xfrm>
            <a:off x="1115423" y="315895"/>
            <a:ext cx="10267281" cy="604928"/>
          </a:xfrm>
          <a:prstGeom prst="homePlate">
            <a:avLst/>
          </a:prstGeom>
          <a:solidFill>
            <a:schemeClr val="accent4">
              <a:lumMod val="20000"/>
              <a:lumOff val="80000"/>
            </a:schemeClr>
          </a:solidFill>
          <a:ln w="12700" cap="flat">
            <a:noFill/>
            <a:prstDash val="solid"/>
            <a:miter/>
          </a:ln>
        </p:spPr>
        <p:txBody>
          <a:bodyPr rtlCol="0" anchor="ctr"/>
          <a:lstStyle/>
          <a:p>
            <a:pPr algn="ctr"/>
            <a:r>
              <a:rPr lang="en-US" sz="3600" b="1" dirty="0" err="1" smtClean="0">
                <a:latin typeface="Arial Rounded MT Bold" panose="020F0704030504030204" pitchFamily="34" charset="0"/>
                <a:cs typeface="Times New Roman" panose="02020603050405020304" pitchFamily="18" charset="0"/>
              </a:rPr>
              <a:t>Sự</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phát</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triển</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của</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chủ</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nghĩa</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xã</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hội</a:t>
            </a:r>
            <a:r>
              <a:rPr lang="en-US" sz="3600" b="1" dirty="0" smtClean="0">
                <a:latin typeface="Arial Rounded MT Bold" panose="020F0704030504030204" pitchFamily="34" charset="0"/>
                <a:cs typeface="Times New Roman" panose="02020603050405020304" pitchFamily="18" charset="0"/>
              </a:rPr>
              <a:t> ở </a:t>
            </a:r>
            <a:r>
              <a:rPr lang="en-US" sz="3600" b="1" dirty="0" err="1" smtClean="0">
                <a:latin typeface="Arial Rounded MT Bold" panose="020F0704030504030204" pitchFamily="34" charset="0"/>
                <a:cs typeface="Times New Roman" panose="02020603050405020304" pitchFamily="18" charset="0"/>
              </a:rPr>
              <a:t>Đông</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Âu</a:t>
            </a:r>
            <a:endParaRPr lang="en-US" sz="3600" dirty="0">
              <a:latin typeface="Arial Rounded MT Bold" panose="020F0704030504030204" pitchFamily="34" charset="0"/>
              <a:cs typeface="Times New Roman" panose="02020603050405020304" pitchFamily="18" charset="0"/>
            </a:endParaRPr>
          </a:p>
        </p:txBody>
      </p:sp>
      <p:sp>
        <p:nvSpPr>
          <p:cNvPr id="5" name="Heptagon 4"/>
          <p:cNvSpPr/>
          <p:nvPr/>
        </p:nvSpPr>
        <p:spPr>
          <a:xfrm>
            <a:off x="301656" y="251085"/>
            <a:ext cx="1028543" cy="680833"/>
          </a:xfrm>
          <a:prstGeom prst="heptagon">
            <a:avLst/>
          </a:prstGeom>
          <a:solidFill>
            <a:schemeClr val="accent4">
              <a:lumMod val="60000"/>
              <a:lumOff val="40000"/>
            </a:schemeClr>
          </a:solidFill>
          <a:ln w="12700" cap="flat">
            <a:noFill/>
            <a:prstDash val="solid"/>
            <a:miter/>
          </a:ln>
        </p:spPr>
        <p:txBody>
          <a:bodyPr rtlCol="0" anchor="ctr"/>
          <a:lstStyle/>
          <a:p>
            <a:pPr algn="ctr"/>
            <a:r>
              <a:rPr lang="en-US" sz="4400" b="1" dirty="0">
                <a:latin typeface="Arial Rounded MT Bold" panose="020F0704030504030204" pitchFamily="34" charset="0"/>
              </a:rPr>
              <a:t>a</a:t>
            </a:r>
          </a:p>
        </p:txBody>
      </p:sp>
      <p:pic>
        <p:nvPicPr>
          <p:cNvPr id="6" name="Picture 37">
            <a:extLst>
              <a:ext uri="{FF2B5EF4-FFF2-40B4-BE49-F238E27FC236}">
                <a16:creationId xmlns:a16="http://schemas.microsoft.com/office/drawing/2014/main" id="{6ED50C74-9C21-230D-A006-E4579E2FBF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98285" y="2071276"/>
            <a:ext cx="3926364" cy="3352134"/>
          </a:xfrm>
          <a:prstGeom prst="rect">
            <a:avLst/>
          </a:prstGeom>
        </p:spPr>
      </p:pic>
      <p:sp>
        <p:nvSpPr>
          <p:cNvPr id="7" name="TextBox 6">
            <a:extLst>
              <a:ext uri="{FF2B5EF4-FFF2-40B4-BE49-F238E27FC236}">
                <a16:creationId xmlns:a16="http://schemas.microsoft.com/office/drawing/2014/main" id="{E14152A8-FF53-58FA-B240-211032A142DE}"/>
              </a:ext>
            </a:extLst>
          </p:cNvPr>
          <p:cNvSpPr txBox="1"/>
          <p:nvPr/>
        </p:nvSpPr>
        <p:spPr>
          <a:xfrm>
            <a:off x="767507" y="985633"/>
            <a:ext cx="6652796" cy="1384995"/>
          </a:xfrm>
          <a:prstGeom prst="rect">
            <a:avLst/>
          </a:prstGeom>
          <a:noFill/>
        </p:spPr>
        <p:txBody>
          <a:bodyPr wrap="square">
            <a:spAutoFit/>
          </a:bodyPr>
          <a:lstStyle/>
          <a:p>
            <a:pPr algn="just">
              <a:lnSpc>
                <a:spcPct val="150000"/>
              </a:lnSpc>
              <a:spcAft>
                <a:spcPts val="1000"/>
              </a:spcAft>
            </a:pPr>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 CTTG </a:t>
            </a:r>
            <a:r>
              <a:rPr lang="en-US" sz="2800" dirty="0" err="1" smtClean="0">
                <a:latin typeface="Arial" panose="020B0604020202020204" pitchFamily="34" charset="0"/>
                <a:cs typeface="Arial" panose="020B0604020202020204" pitchFamily="34" charset="0"/>
              </a:rPr>
              <a:t>thứ</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hai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mô</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hình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chủ</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nghĩa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hội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ở </a:t>
            </a:r>
            <a:r>
              <a:rPr lang="en-US" sz="2800" dirty="0" err="1" smtClean="0">
                <a:latin typeface="Arial" panose="020B0604020202020204" pitchFamily="34" charset="0"/>
                <a:cs typeface="Arial" panose="020B0604020202020204" pitchFamily="34" charset="0"/>
              </a:rPr>
              <a:t>những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nước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14">
            <a:extLst>
              <a:ext uri="{FF2B5EF4-FFF2-40B4-BE49-F238E27FC236}">
                <a16:creationId xmlns:a16="http://schemas.microsoft.com/office/drawing/2014/main" id="{52AC5554-059F-BFAF-A0E5-07F74FA5A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2885" y="2435438"/>
            <a:ext cx="1166630" cy="1288447"/>
          </a:xfrm>
          <a:prstGeom prst="rect">
            <a:avLst/>
          </a:prstGeom>
        </p:spPr>
      </p:pic>
      <p:grpSp>
        <p:nvGrpSpPr>
          <p:cNvPr id="9" name="Group 8">
            <a:extLst>
              <a:ext uri="{FF2B5EF4-FFF2-40B4-BE49-F238E27FC236}">
                <a16:creationId xmlns:a16="http://schemas.microsoft.com/office/drawing/2014/main" id="{5C9345DC-A527-7C29-94C8-733B2567C8DC}"/>
              </a:ext>
            </a:extLst>
          </p:cNvPr>
          <p:cNvGrpSpPr/>
          <p:nvPr/>
        </p:nvGrpSpPr>
        <p:grpSpPr>
          <a:xfrm>
            <a:off x="1115423" y="2653987"/>
            <a:ext cx="5861847" cy="3379065"/>
            <a:chOff x="870268" y="2722500"/>
            <a:chExt cx="4025494" cy="2233446"/>
          </a:xfrm>
        </p:grpSpPr>
        <p:sp>
          <p:nvSpPr>
            <p:cNvPr id="10" name="Rectangle: Rounded Corners 3">
              <a:extLst>
                <a:ext uri="{FF2B5EF4-FFF2-40B4-BE49-F238E27FC236}">
                  <a16:creationId xmlns:a16="http://schemas.microsoft.com/office/drawing/2014/main" id="{6C32E5DE-3E3C-F32A-B157-6A63A10285F3}"/>
                </a:ext>
              </a:extLst>
            </p:cNvPr>
            <p:cNvSpPr/>
            <p:nvPr/>
          </p:nvSpPr>
          <p:spPr>
            <a:xfrm>
              <a:off x="1342119" y="2722500"/>
              <a:ext cx="3553643" cy="1756331"/>
            </a:xfrm>
            <a:prstGeom prst="roundRect">
              <a:avLst>
                <a:gd name="adj" fmla="val 913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chemeClr val="tx1"/>
                  </a:solidFill>
                  <a:latin typeface="Arial" panose="020B0604020202020204" pitchFamily="34" charset="0"/>
                  <a:cs typeface="Arial" panose="020B0604020202020204" pitchFamily="34" charset="0"/>
                </a:rPr>
                <a:t>Sau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thế</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giới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hai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chủ</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nghĩa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xã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hội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dần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dần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mở</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rộng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phát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triển</a:t>
              </a:r>
              <a:r>
                <a:rPr lang="en-US" sz="2800" dirty="0">
                  <a:solidFill>
                    <a:schemeClr val="tx1"/>
                  </a:solidFill>
                  <a:latin typeface="Arial" panose="020B0604020202020204" pitchFamily="34" charset="0"/>
                  <a:cs typeface="Arial" panose="020B0604020202020204" pitchFamily="34" charset="0"/>
                </a:rPr>
                <a:t> sang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nước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Đông</a:t>
              </a:r>
              <a:r>
                <a:rPr lang="en-US" sz="2800" dirty="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Âu</a:t>
              </a:r>
              <a:endParaRPr lang="en-US" sz="28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3C26904-B538-4501-0197-DD1FB22A907F}"/>
                </a:ext>
              </a:extLst>
            </p:cNvPr>
            <p:cNvPicPr>
              <a:picLocks noChangeAspect="1"/>
            </p:cNvPicPr>
            <p:nvPr/>
          </p:nvPicPr>
          <p:blipFill>
            <a:blip r:embed="rId7"/>
            <a:stretch>
              <a:fillRect/>
            </a:stretch>
          </p:blipFill>
          <p:spPr>
            <a:xfrm>
              <a:off x="870268" y="3578637"/>
              <a:ext cx="767212" cy="1377309"/>
            </a:xfrm>
            <a:prstGeom prst="rect">
              <a:avLst/>
            </a:prstGeom>
          </p:spPr>
        </p:pic>
      </p:grpSp>
    </p:spTree>
    <p:extLst>
      <p:ext uri="{BB962C8B-B14F-4D97-AF65-F5344CB8AC3E}">
        <p14:creationId xmlns:p14="http://schemas.microsoft.com/office/powerpoint/2010/main" val="888214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모서리가 둥근 직사각형 18"/>
          <p:cNvSpPr/>
          <p:nvPr/>
        </p:nvSpPr>
        <p:spPr>
          <a:xfrm>
            <a:off x="5129048" y="5990897"/>
            <a:ext cx="7062952" cy="777765"/>
          </a:xfrm>
          <a:prstGeom prst="roundRect">
            <a:avLst>
              <a:gd name="adj" fmla="val 5360"/>
            </a:avLst>
          </a:prstGeom>
          <a:solidFill>
            <a:schemeClr val="bg1"/>
          </a:solidFill>
          <a:ln w="12700">
            <a:solidFill>
              <a:schemeClr val="accent4">
                <a:lumMod val="20000"/>
                <a:lumOff val="80000"/>
              </a:schemeClr>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lvl="0"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lt1"/>
                </a:solidFill>
                <a:latin typeface="Calibri" panose="020F0502020204030204" pitchFamily="34" charset="0"/>
                <a:ea typeface="SimSun"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Lược</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đồ</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các</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nước</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dân</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chủ</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nhân</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dân</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Đông</a:t>
            </a:r>
            <a:r>
              <a:rPr lang="en-US" altLang="ko-KR" sz="2800" dirty="0"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 </a:t>
            </a:r>
            <a:r>
              <a:rPr lang="en-US" altLang="ko-KR" sz="2800" dirty="0" err="1" smtClean="0">
                <a:solidFill>
                  <a:schemeClr val="tx1"/>
                </a:solidFill>
                <a:latin typeface="Times New Roman" panose="02020603050405020304" pitchFamily="18" charset="0"/>
                <a:ea typeface="+mn-ea"/>
                <a:cs typeface="Times New Roman" panose="02020603050405020304" pitchFamily="18" charset="0"/>
                <a:sym typeface="Arial" panose="020B0604020202020204" pitchFamily="34" charset="0"/>
              </a:rPr>
              <a:t>Âu</a:t>
            </a:r>
            <a:endParaRPr kumimoji="0" lang="ko-KR"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048" y="0"/>
            <a:ext cx="7062952" cy="5990897"/>
          </a:xfrm>
          <a:prstGeom prst="rect">
            <a:avLst/>
          </a:prstGeom>
        </p:spPr>
      </p:pic>
      <p:pic>
        <p:nvPicPr>
          <p:cNvPr id="13" name="Picture 12"/>
          <p:cNvPicPr>
            <a:picLocks noChangeAspect="1"/>
          </p:cNvPicPr>
          <p:nvPr/>
        </p:nvPicPr>
        <p:blipFill rotWithShape="1">
          <a:blip r:embed="rId4"/>
          <a:srcRect l="8638" r="5855"/>
          <a:stretch/>
        </p:blipFill>
        <p:spPr>
          <a:xfrm>
            <a:off x="199697" y="95778"/>
            <a:ext cx="4719144" cy="6284002"/>
          </a:xfrm>
          <a:prstGeom prst="rect">
            <a:avLst/>
          </a:prstGeom>
        </p:spPr>
      </p:pic>
    </p:spTree>
    <p:extLst>
      <p:ext uri="{BB962C8B-B14F-4D97-AF65-F5344CB8AC3E}">
        <p14:creationId xmlns:p14="http://schemas.microsoft.com/office/powerpoint/2010/main" val="2147850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flipV="1">
            <a:off x="1330199" y="1366345"/>
            <a:ext cx="0" cy="45104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Pentagon 3"/>
          <p:cNvSpPr/>
          <p:nvPr/>
        </p:nvSpPr>
        <p:spPr>
          <a:xfrm>
            <a:off x="1115423" y="315895"/>
            <a:ext cx="10267281" cy="604928"/>
          </a:xfrm>
          <a:prstGeom prst="homePlate">
            <a:avLst/>
          </a:prstGeom>
          <a:solidFill>
            <a:schemeClr val="accent4">
              <a:lumMod val="20000"/>
              <a:lumOff val="80000"/>
            </a:schemeClr>
          </a:solidFill>
          <a:ln w="12700" cap="flat">
            <a:noFill/>
            <a:prstDash val="solid"/>
            <a:miter/>
          </a:ln>
        </p:spPr>
        <p:txBody>
          <a:bodyPr rtlCol="0" anchor="ctr"/>
          <a:lstStyle/>
          <a:p>
            <a:pPr algn="ctr"/>
            <a:r>
              <a:rPr lang="en-US" sz="3600" b="1" dirty="0" err="1" smtClean="0">
                <a:latin typeface="Arial Rounded MT Bold" panose="020F0704030504030204" pitchFamily="34" charset="0"/>
                <a:cs typeface="Times New Roman" panose="02020603050405020304" pitchFamily="18" charset="0"/>
              </a:rPr>
              <a:t>Sự</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phát</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triển</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của</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chủ</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nghĩa</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xã</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hội</a:t>
            </a:r>
            <a:r>
              <a:rPr lang="en-US" sz="3600" b="1" dirty="0" smtClean="0">
                <a:latin typeface="Arial Rounded MT Bold" panose="020F0704030504030204" pitchFamily="34" charset="0"/>
                <a:cs typeface="Times New Roman" panose="02020603050405020304" pitchFamily="18" charset="0"/>
              </a:rPr>
              <a:t> ở </a:t>
            </a:r>
            <a:r>
              <a:rPr lang="en-US" sz="3600" b="1" dirty="0" err="1" smtClean="0">
                <a:latin typeface="Arial Rounded MT Bold" panose="020F0704030504030204" pitchFamily="34" charset="0"/>
                <a:cs typeface="Times New Roman" panose="02020603050405020304" pitchFamily="18" charset="0"/>
              </a:rPr>
              <a:t>Đông</a:t>
            </a:r>
            <a:r>
              <a:rPr lang="en-US" sz="3600" b="1" dirty="0" smtClean="0">
                <a:latin typeface="Arial Rounded MT Bold" panose="020F0704030504030204" pitchFamily="34" charset="0"/>
                <a:cs typeface="Times New Roman" panose="02020603050405020304" pitchFamily="18" charset="0"/>
              </a:rPr>
              <a:t> </a:t>
            </a:r>
            <a:r>
              <a:rPr lang="en-US" sz="3600" b="1" dirty="0" err="1" smtClean="0">
                <a:latin typeface="Arial Rounded MT Bold" panose="020F0704030504030204" pitchFamily="34" charset="0"/>
                <a:cs typeface="Times New Roman" panose="02020603050405020304" pitchFamily="18" charset="0"/>
              </a:rPr>
              <a:t>Âu</a:t>
            </a:r>
            <a:endParaRPr lang="en-US" sz="3600" dirty="0">
              <a:latin typeface="Arial Rounded MT Bold" panose="020F0704030504030204" pitchFamily="34" charset="0"/>
              <a:cs typeface="Times New Roman" panose="02020603050405020304" pitchFamily="18" charset="0"/>
            </a:endParaRPr>
          </a:p>
        </p:txBody>
      </p:sp>
      <p:sp>
        <p:nvSpPr>
          <p:cNvPr id="5" name="Heptagon 4"/>
          <p:cNvSpPr/>
          <p:nvPr/>
        </p:nvSpPr>
        <p:spPr>
          <a:xfrm>
            <a:off x="301656" y="251085"/>
            <a:ext cx="1028543" cy="680833"/>
          </a:xfrm>
          <a:prstGeom prst="heptagon">
            <a:avLst/>
          </a:prstGeom>
          <a:solidFill>
            <a:schemeClr val="accent4">
              <a:lumMod val="60000"/>
              <a:lumOff val="40000"/>
            </a:schemeClr>
          </a:solidFill>
          <a:ln w="12700" cap="flat">
            <a:noFill/>
            <a:prstDash val="solid"/>
            <a:miter/>
          </a:ln>
        </p:spPr>
        <p:txBody>
          <a:bodyPr rtlCol="0" anchor="ctr"/>
          <a:lstStyle/>
          <a:p>
            <a:pPr algn="ctr"/>
            <a:r>
              <a:rPr lang="en-US" sz="4400" b="1" dirty="0">
                <a:latin typeface="Arial Rounded MT Bold" panose="020F0704030504030204" pitchFamily="34" charset="0"/>
              </a:rPr>
              <a:t>a</a:t>
            </a:r>
          </a:p>
        </p:txBody>
      </p:sp>
      <p:sp>
        <p:nvSpPr>
          <p:cNvPr id="12" name="!!aaaa1">
            <a:extLst>
              <a:ext uri="{FF2B5EF4-FFF2-40B4-BE49-F238E27FC236}">
                <a16:creationId xmlns:a16="http://schemas.microsoft.com/office/drawing/2014/main" id="{A1F90331-ECCD-4CBD-97CC-97B4A5D03602}"/>
              </a:ext>
            </a:extLst>
          </p:cNvPr>
          <p:cNvSpPr/>
          <p:nvPr/>
        </p:nvSpPr>
        <p:spPr>
          <a:xfrm rot="10800000">
            <a:off x="756854" y="1616377"/>
            <a:ext cx="1133089" cy="1139023"/>
          </a:xfrm>
          <a:prstGeom prst="diamond">
            <a:avLst/>
          </a:prstGeom>
          <a:solidFill>
            <a:schemeClr val="accent2">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ình chữ nhật: Góc Tròn 2">
            <a:extLst>
              <a:ext uri="{FF2B5EF4-FFF2-40B4-BE49-F238E27FC236}">
                <a16:creationId xmlns:a16="http://schemas.microsoft.com/office/drawing/2014/main" id="{FB5E2A44-15A2-4F31-A380-705E94E1F089}"/>
              </a:ext>
            </a:extLst>
          </p:cNvPr>
          <p:cNvSpPr/>
          <p:nvPr/>
        </p:nvSpPr>
        <p:spPr>
          <a:xfrm>
            <a:off x="2091190" y="1694006"/>
            <a:ext cx="6064838" cy="834097"/>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Giai</a:t>
            </a:r>
            <a:r>
              <a:rPr lang="en-US" sz="3600" b="1" dirty="0" smtClean="0">
                <a:solidFill>
                  <a:schemeClr val="tx1"/>
                </a:solidFill>
              </a:rPr>
              <a:t> </a:t>
            </a:r>
            <a:r>
              <a:rPr lang="en-US" sz="3600" b="1" dirty="0" err="1" smtClean="0">
                <a:solidFill>
                  <a:schemeClr val="tx1"/>
                </a:solidFill>
              </a:rPr>
              <a:t>đoạn</a:t>
            </a:r>
            <a:r>
              <a:rPr lang="en-US" sz="3600" b="1" dirty="0" smtClean="0">
                <a:solidFill>
                  <a:schemeClr val="tx1"/>
                </a:solidFill>
              </a:rPr>
              <a:t> 1944 - 1945 </a:t>
            </a:r>
            <a:endParaRPr lang="vi-VN" sz="3600" b="1" dirty="0">
              <a:solidFill>
                <a:schemeClr val="tx1"/>
              </a:solidFill>
            </a:endParaRPr>
          </a:p>
        </p:txBody>
      </p:sp>
      <p:sp>
        <p:nvSpPr>
          <p:cNvPr id="14" name="Hộp Văn bản 30">
            <a:extLst>
              <a:ext uri="{FF2B5EF4-FFF2-40B4-BE49-F238E27FC236}">
                <a16:creationId xmlns:a16="http://schemas.microsoft.com/office/drawing/2014/main" id="{66E6C8D7-1539-43B7-B069-20BE90AC2CFF}"/>
              </a:ext>
            </a:extLst>
          </p:cNvPr>
          <p:cNvSpPr txBox="1"/>
          <p:nvPr/>
        </p:nvSpPr>
        <p:spPr>
          <a:xfrm>
            <a:off x="1114097" y="1870843"/>
            <a:ext cx="430925" cy="657262"/>
          </a:xfrm>
          <a:prstGeom prst="rect">
            <a:avLst/>
          </a:prstGeom>
          <a:solidFill>
            <a:schemeClr val="accent2">
              <a:lumMod val="50000"/>
            </a:schemeClr>
          </a:solidFill>
        </p:spPr>
        <p:txBody>
          <a:bodyPr wrap="square" rtlCol="0">
            <a:spAutoFit/>
          </a:bodyPr>
          <a:lstStyle/>
          <a:p>
            <a:pPr algn="ctr"/>
            <a:r>
              <a:rPr lang="en-US" sz="3600" b="1">
                <a:solidFill>
                  <a:schemeClr val="accent1">
                    <a:lumMod val="20000"/>
                    <a:lumOff val="80000"/>
                  </a:schemeClr>
                </a:solidFill>
                <a:latin typeface="Arial" panose="020B0604020202020204" pitchFamily="34" charset="0"/>
                <a:cs typeface="Arial" panose="020B0604020202020204" pitchFamily="34" charset="0"/>
              </a:rPr>
              <a:t>1</a:t>
            </a:r>
            <a:endParaRPr lang="vi-VN" sz="3600" b="1">
              <a:solidFill>
                <a:schemeClr val="accent1">
                  <a:lumMod val="20000"/>
                  <a:lumOff val="80000"/>
                </a:schemeClr>
              </a:solidFill>
              <a:latin typeface="Arial" panose="020B0604020202020204" pitchFamily="34" charset="0"/>
              <a:cs typeface="Arial" panose="020B0604020202020204" pitchFamily="34" charset="0"/>
            </a:endParaRPr>
          </a:p>
        </p:txBody>
      </p:sp>
      <p:sp>
        <p:nvSpPr>
          <p:cNvPr id="15" name="!!aaaa1">
            <a:extLst>
              <a:ext uri="{FF2B5EF4-FFF2-40B4-BE49-F238E27FC236}">
                <a16:creationId xmlns:a16="http://schemas.microsoft.com/office/drawing/2014/main" id="{A1F90331-ECCD-4CBD-97CC-97B4A5D03602}"/>
              </a:ext>
            </a:extLst>
          </p:cNvPr>
          <p:cNvSpPr/>
          <p:nvPr/>
        </p:nvSpPr>
        <p:spPr>
          <a:xfrm rot="10800000">
            <a:off x="756854" y="3092909"/>
            <a:ext cx="1133089" cy="1139023"/>
          </a:xfrm>
          <a:prstGeom prst="diamond">
            <a:avLst/>
          </a:prstGeom>
          <a:solidFill>
            <a:schemeClr val="accent2">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Góc Tròn 2">
            <a:extLst>
              <a:ext uri="{FF2B5EF4-FFF2-40B4-BE49-F238E27FC236}">
                <a16:creationId xmlns:a16="http://schemas.microsoft.com/office/drawing/2014/main" id="{FB5E2A44-15A2-4F31-A380-705E94E1F089}"/>
              </a:ext>
            </a:extLst>
          </p:cNvPr>
          <p:cNvSpPr/>
          <p:nvPr/>
        </p:nvSpPr>
        <p:spPr>
          <a:xfrm>
            <a:off x="2091190" y="3170538"/>
            <a:ext cx="6064837" cy="834097"/>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Giai</a:t>
            </a:r>
            <a:r>
              <a:rPr lang="en-US" sz="3600" b="1" dirty="0" smtClean="0">
                <a:solidFill>
                  <a:schemeClr val="tx1"/>
                </a:solidFill>
              </a:rPr>
              <a:t> </a:t>
            </a:r>
            <a:r>
              <a:rPr lang="en-US" sz="3600" b="1" dirty="0" err="1" smtClean="0">
                <a:solidFill>
                  <a:schemeClr val="tx1"/>
                </a:solidFill>
              </a:rPr>
              <a:t>đoạn</a:t>
            </a:r>
            <a:r>
              <a:rPr lang="en-US" sz="3600" b="1" dirty="0" smtClean="0">
                <a:solidFill>
                  <a:schemeClr val="tx1"/>
                </a:solidFill>
              </a:rPr>
              <a:t> 1945 - 1949</a:t>
            </a:r>
            <a:endParaRPr lang="vi-VN" sz="3600" b="1" dirty="0">
              <a:solidFill>
                <a:schemeClr val="tx1"/>
              </a:solidFill>
            </a:endParaRPr>
          </a:p>
        </p:txBody>
      </p:sp>
      <p:sp>
        <p:nvSpPr>
          <p:cNvPr id="17" name="Hộp Văn bản 30">
            <a:extLst>
              <a:ext uri="{FF2B5EF4-FFF2-40B4-BE49-F238E27FC236}">
                <a16:creationId xmlns:a16="http://schemas.microsoft.com/office/drawing/2014/main" id="{66E6C8D7-1539-43B7-B069-20BE90AC2CFF}"/>
              </a:ext>
            </a:extLst>
          </p:cNvPr>
          <p:cNvSpPr txBox="1"/>
          <p:nvPr/>
        </p:nvSpPr>
        <p:spPr>
          <a:xfrm>
            <a:off x="1114097" y="3347375"/>
            <a:ext cx="430925" cy="657262"/>
          </a:xfrm>
          <a:prstGeom prst="rect">
            <a:avLst/>
          </a:prstGeom>
          <a:solidFill>
            <a:schemeClr val="accent2">
              <a:lumMod val="50000"/>
            </a:schemeClr>
          </a:solidFill>
        </p:spPr>
        <p:txBody>
          <a:bodyPr wrap="square" rtlCol="0">
            <a:spAutoFit/>
          </a:bodyPr>
          <a:lstStyle/>
          <a:p>
            <a:pPr algn="ctr"/>
            <a:r>
              <a:rPr lang="en-US" sz="3600" b="1" dirty="0">
                <a:solidFill>
                  <a:schemeClr val="accent1">
                    <a:lumMod val="20000"/>
                    <a:lumOff val="80000"/>
                  </a:schemeClr>
                </a:solidFill>
                <a:latin typeface="Arial" panose="020B0604020202020204" pitchFamily="34" charset="0"/>
                <a:cs typeface="Arial" panose="020B0604020202020204" pitchFamily="34" charset="0"/>
              </a:rPr>
              <a:t>2</a:t>
            </a:r>
            <a:endParaRPr lang="vi-VN" sz="3600" b="1"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21" name="!!aaaa1">
            <a:extLst>
              <a:ext uri="{FF2B5EF4-FFF2-40B4-BE49-F238E27FC236}">
                <a16:creationId xmlns:a16="http://schemas.microsoft.com/office/drawing/2014/main" id="{A1F90331-ECCD-4CBD-97CC-97B4A5D03602}"/>
              </a:ext>
            </a:extLst>
          </p:cNvPr>
          <p:cNvSpPr/>
          <p:nvPr/>
        </p:nvSpPr>
        <p:spPr>
          <a:xfrm rot="10800000">
            <a:off x="756854" y="4601165"/>
            <a:ext cx="1133089" cy="1139023"/>
          </a:xfrm>
          <a:prstGeom prst="diamond">
            <a:avLst/>
          </a:prstGeom>
          <a:solidFill>
            <a:schemeClr val="accent2">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Hình chữ nhật: Góc Tròn 2">
            <a:extLst>
              <a:ext uri="{FF2B5EF4-FFF2-40B4-BE49-F238E27FC236}">
                <a16:creationId xmlns:a16="http://schemas.microsoft.com/office/drawing/2014/main" id="{FB5E2A44-15A2-4F31-A380-705E94E1F089}"/>
              </a:ext>
            </a:extLst>
          </p:cNvPr>
          <p:cNvSpPr/>
          <p:nvPr/>
        </p:nvSpPr>
        <p:spPr>
          <a:xfrm>
            <a:off x="2091191" y="4678794"/>
            <a:ext cx="6064836" cy="1198029"/>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Giai</a:t>
            </a:r>
            <a:r>
              <a:rPr lang="en-US" sz="3600" b="1" dirty="0" smtClean="0">
                <a:solidFill>
                  <a:schemeClr val="tx1"/>
                </a:solidFill>
              </a:rPr>
              <a:t> </a:t>
            </a:r>
            <a:r>
              <a:rPr lang="en-US" sz="3600" b="1" dirty="0" err="1" smtClean="0">
                <a:solidFill>
                  <a:schemeClr val="tx1"/>
                </a:solidFill>
              </a:rPr>
              <a:t>đoạn</a:t>
            </a:r>
            <a:r>
              <a:rPr lang="en-US" sz="3600" b="1" dirty="0" smtClean="0">
                <a:solidFill>
                  <a:schemeClr val="tx1"/>
                </a:solidFill>
              </a:rPr>
              <a:t> 1950 – </a:t>
            </a:r>
            <a:r>
              <a:rPr lang="en-US" sz="3600" b="1" dirty="0" err="1" smtClean="0">
                <a:solidFill>
                  <a:schemeClr val="tx1"/>
                </a:solidFill>
              </a:rPr>
              <a:t>đầu</a:t>
            </a:r>
            <a:r>
              <a:rPr lang="en-US" sz="3600" b="1" dirty="0" smtClean="0">
                <a:solidFill>
                  <a:schemeClr val="tx1"/>
                </a:solidFill>
              </a:rPr>
              <a:t> </a:t>
            </a:r>
            <a:r>
              <a:rPr lang="en-US" sz="3600" b="1" dirty="0" err="1" smtClean="0">
                <a:solidFill>
                  <a:schemeClr val="tx1"/>
                </a:solidFill>
              </a:rPr>
              <a:t>những</a:t>
            </a:r>
            <a:r>
              <a:rPr lang="en-US" sz="3600" b="1" dirty="0" smtClean="0">
                <a:solidFill>
                  <a:schemeClr val="tx1"/>
                </a:solidFill>
              </a:rPr>
              <a:t> </a:t>
            </a:r>
            <a:r>
              <a:rPr lang="en-US" sz="3600" b="1" dirty="0" err="1" smtClean="0">
                <a:solidFill>
                  <a:schemeClr val="tx1"/>
                </a:solidFill>
              </a:rPr>
              <a:t>năm</a:t>
            </a:r>
            <a:r>
              <a:rPr lang="en-US" sz="3600" b="1" dirty="0" smtClean="0">
                <a:solidFill>
                  <a:schemeClr val="tx1"/>
                </a:solidFill>
              </a:rPr>
              <a:t> 70 </a:t>
            </a:r>
            <a:r>
              <a:rPr lang="en-US" sz="3600" b="1" dirty="0" err="1" smtClean="0">
                <a:solidFill>
                  <a:schemeClr val="tx1"/>
                </a:solidFill>
              </a:rPr>
              <a:t>của</a:t>
            </a:r>
            <a:r>
              <a:rPr lang="en-US" sz="3600" b="1" dirty="0" smtClean="0">
                <a:solidFill>
                  <a:schemeClr val="tx1"/>
                </a:solidFill>
              </a:rPr>
              <a:t> </a:t>
            </a:r>
            <a:r>
              <a:rPr lang="en-US" sz="3600" b="1" dirty="0" err="1" smtClean="0">
                <a:solidFill>
                  <a:schemeClr val="tx1"/>
                </a:solidFill>
              </a:rPr>
              <a:t>thế</a:t>
            </a:r>
            <a:r>
              <a:rPr lang="en-US" sz="3600" b="1" dirty="0" smtClean="0">
                <a:solidFill>
                  <a:schemeClr val="tx1"/>
                </a:solidFill>
              </a:rPr>
              <a:t> </a:t>
            </a:r>
            <a:r>
              <a:rPr lang="en-US" sz="3600" b="1" dirty="0" err="1" smtClean="0">
                <a:solidFill>
                  <a:schemeClr val="tx1"/>
                </a:solidFill>
              </a:rPr>
              <a:t>kỷ</a:t>
            </a:r>
            <a:r>
              <a:rPr lang="en-US" sz="3600" b="1" dirty="0" smtClean="0">
                <a:solidFill>
                  <a:schemeClr val="tx1"/>
                </a:solidFill>
              </a:rPr>
              <a:t> XX </a:t>
            </a:r>
            <a:endParaRPr lang="vi-VN" sz="3600" b="1" dirty="0">
              <a:solidFill>
                <a:schemeClr val="tx1"/>
              </a:solidFill>
            </a:endParaRPr>
          </a:p>
        </p:txBody>
      </p:sp>
      <p:sp>
        <p:nvSpPr>
          <p:cNvPr id="23" name="Hộp Văn bản 30">
            <a:extLst>
              <a:ext uri="{FF2B5EF4-FFF2-40B4-BE49-F238E27FC236}">
                <a16:creationId xmlns:a16="http://schemas.microsoft.com/office/drawing/2014/main" id="{66E6C8D7-1539-43B7-B069-20BE90AC2CFF}"/>
              </a:ext>
            </a:extLst>
          </p:cNvPr>
          <p:cNvSpPr txBox="1"/>
          <p:nvPr/>
        </p:nvSpPr>
        <p:spPr>
          <a:xfrm>
            <a:off x="1114097" y="4855631"/>
            <a:ext cx="430925" cy="657262"/>
          </a:xfrm>
          <a:prstGeom prst="rect">
            <a:avLst/>
          </a:prstGeom>
          <a:solidFill>
            <a:schemeClr val="accent2">
              <a:lumMod val="50000"/>
            </a:schemeClr>
          </a:solidFill>
        </p:spPr>
        <p:txBody>
          <a:bodyPr wrap="square" rtlCol="0">
            <a:spAutoFit/>
          </a:bodyPr>
          <a:lstStyle/>
          <a:p>
            <a:pPr algn="ctr"/>
            <a:r>
              <a:rPr lang="en-US" sz="3600" b="1" dirty="0">
                <a:solidFill>
                  <a:schemeClr val="accent1">
                    <a:lumMod val="20000"/>
                    <a:lumOff val="80000"/>
                  </a:schemeClr>
                </a:solidFill>
                <a:latin typeface="Arial" panose="020B0604020202020204" pitchFamily="34" charset="0"/>
                <a:cs typeface="Arial" panose="020B0604020202020204" pitchFamily="34" charset="0"/>
              </a:rPr>
              <a:t>3</a:t>
            </a:r>
            <a:endParaRPr lang="vi-VN" sz="3600" b="1" dirty="0">
              <a:solidFill>
                <a:schemeClr val="accent1">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46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Hình chữ nhật: Góc Tròn 2">
            <a:extLst>
              <a:ext uri="{FF2B5EF4-FFF2-40B4-BE49-F238E27FC236}">
                <a16:creationId xmlns:a16="http://schemas.microsoft.com/office/drawing/2014/main" id="{FB5E2A44-15A2-4F31-A380-705E94E1F089}"/>
              </a:ext>
            </a:extLst>
          </p:cNvPr>
          <p:cNvSpPr/>
          <p:nvPr/>
        </p:nvSpPr>
        <p:spPr>
          <a:xfrm>
            <a:off x="3131713" y="290398"/>
            <a:ext cx="6064838" cy="834097"/>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rPr>
              <a:t>Giai</a:t>
            </a:r>
            <a:r>
              <a:rPr lang="en-US" sz="3600" b="1" dirty="0" smtClean="0">
                <a:solidFill>
                  <a:schemeClr val="tx1"/>
                </a:solidFill>
              </a:rPr>
              <a:t> </a:t>
            </a:r>
            <a:r>
              <a:rPr lang="en-US" sz="3600" b="1" dirty="0" err="1" smtClean="0">
                <a:solidFill>
                  <a:schemeClr val="tx1"/>
                </a:solidFill>
              </a:rPr>
              <a:t>đoạn</a:t>
            </a:r>
            <a:r>
              <a:rPr lang="en-US" sz="3600" b="1" dirty="0" smtClean="0">
                <a:solidFill>
                  <a:schemeClr val="tx1"/>
                </a:solidFill>
              </a:rPr>
              <a:t> 1944 - 1945 </a:t>
            </a:r>
            <a:endParaRPr lang="vi-VN" sz="3600" b="1" dirty="0">
              <a:solidFill>
                <a:schemeClr val="tx1"/>
              </a:solidFill>
            </a:endParaRPr>
          </a:p>
        </p:txBody>
      </p:sp>
      <p:sp>
        <p:nvSpPr>
          <p:cNvPr id="18" name="!!aaaa1">
            <a:extLst>
              <a:ext uri="{FF2B5EF4-FFF2-40B4-BE49-F238E27FC236}">
                <a16:creationId xmlns:a16="http://schemas.microsoft.com/office/drawing/2014/main" id="{A1F90331-ECCD-4CBD-97CC-97B4A5D03602}"/>
              </a:ext>
            </a:extLst>
          </p:cNvPr>
          <p:cNvSpPr/>
          <p:nvPr/>
        </p:nvSpPr>
        <p:spPr>
          <a:xfrm rot="10800000">
            <a:off x="2712314" y="97594"/>
            <a:ext cx="1133089" cy="1139023"/>
          </a:xfrm>
          <a:prstGeom prst="diamond">
            <a:avLst/>
          </a:prstGeom>
          <a:solidFill>
            <a:schemeClr val="accent2">
              <a:lumMod val="50000"/>
            </a:schemeClr>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Hộp Văn bản 30">
            <a:extLst>
              <a:ext uri="{FF2B5EF4-FFF2-40B4-BE49-F238E27FC236}">
                <a16:creationId xmlns:a16="http://schemas.microsoft.com/office/drawing/2014/main" id="{66E6C8D7-1539-43B7-B069-20BE90AC2CFF}"/>
              </a:ext>
            </a:extLst>
          </p:cNvPr>
          <p:cNvSpPr txBox="1"/>
          <p:nvPr/>
        </p:nvSpPr>
        <p:spPr>
          <a:xfrm>
            <a:off x="3069557" y="352060"/>
            <a:ext cx="430925" cy="657262"/>
          </a:xfrm>
          <a:prstGeom prst="rect">
            <a:avLst/>
          </a:prstGeom>
          <a:solidFill>
            <a:schemeClr val="accent2">
              <a:lumMod val="50000"/>
            </a:schemeClr>
          </a:solidFill>
        </p:spPr>
        <p:txBody>
          <a:bodyPr wrap="square" rtlCol="0">
            <a:spAutoFit/>
          </a:bodyPr>
          <a:lstStyle/>
          <a:p>
            <a:pPr algn="ctr"/>
            <a:r>
              <a:rPr lang="en-US" sz="3600" b="1" dirty="0">
                <a:solidFill>
                  <a:schemeClr val="accent1">
                    <a:lumMod val="20000"/>
                    <a:lumOff val="80000"/>
                  </a:schemeClr>
                </a:solidFill>
                <a:latin typeface="Arial" panose="020B0604020202020204" pitchFamily="34" charset="0"/>
                <a:cs typeface="Arial" panose="020B0604020202020204" pitchFamily="34" charset="0"/>
              </a:rPr>
              <a:t>1</a:t>
            </a:r>
            <a:endParaRPr lang="vi-VN" sz="3600" b="1" dirty="0">
              <a:solidFill>
                <a:schemeClr val="accent1">
                  <a:lumMod val="20000"/>
                  <a:lumOff val="80000"/>
                </a:schemeClr>
              </a:solidFill>
              <a:latin typeface="Arial" panose="020B0604020202020204" pitchFamily="34" charset="0"/>
              <a:cs typeface="Arial" panose="020B0604020202020204" pitchFamily="34" charset="0"/>
            </a:endParaRPr>
          </a:p>
        </p:txBody>
      </p:sp>
      <p:sp>
        <p:nvSpPr>
          <p:cNvPr id="24" name="Arrow: Right 3"/>
          <p:cNvSpPr/>
          <p:nvPr/>
        </p:nvSpPr>
        <p:spPr>
          <a:xfrm>
            <a:off x="641131" y="3678621"/>
            <a:ext cx="10720551" cy="48119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直接箭头连接符 52"/>
          <p:cNvCxnSpPr/>
          <p:nvPr/>
        </p:nvCxnSpPr>
        <p:spPr>
          <a:xfrm flipV="1">
            <a:off x="1681654" y="3109921"/>
            <a:ext cx="0" cy="693684"/>
          </a:xfrm>
          <a:prstGeom prst="straightConnector1">
            <a:avLst/>
          </a:prstGeom>
          <a:ln>
            <a:headEnd type="oval" w="med" len="med"/>
            <a:tailEnd type="triangle" w="med" len="med"/>
          </a:ln>
        </p:spPr>
        <p:style>
          <a:lnRef idx="3">
            <a:schemeClr val="dk1"/>
          </a:lnRef>
          <a:fillRef idx="0">
            <a:schemeClr val="dk1"/>
          </a:fillRef>
          <a:effectRef idx="2">
            <a:schemeClr val="dk1"/>
          </a:effectRef>
          <a:fontRef idx="minor">
            <a:schemeClr val="tx1"/>
          </a:fontRef>
        </p:style>
      </p:cxnSp>
      <p:sp>
        <p:nvSpPr>
          <p:cNvPr id="27" name="!!vuong 1">
            <a:extLst>
              <a:ext uri="{FF2B5EF4-FFF2-40B4-BE49-F238E27FC236}">
                <a16:creationId xmlns:a16="http://schemas.microsoft.com/office/drawing/2014/main" id="{75B6F43B-DD21-4229-8E46-073D66698A32}"/>
              </a:ext>
            </a:extLst>
          </p:cNvPr>
          <p:cNvSpPr/>
          <p:nvPr/>
        </p:nvSpPr>
        <p:spPr>
          <a:xfrm rot="10800000">
            <a:off x="210205" y="1236615"/>
            <a:ext cx="4897822" cy="1873303"/>
          </a:xfrm>
          <a:prstGeom prst="rect">
            <a:avLst/>
          </a:prstGeom>
          <a:solidFill>
            <a:schemeClr val="bg1"/>
          </a:solidFill>
          <a:ln w="38100">
            <a:solidFill>
              <a:schemeClr val="tx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 text 1">
            <a:extLst>
              <a:ext uri="{FF2B5EF4-FFF2-40B4-BE49-F238E27FC236}">
                <a16:creationId xmlns:a16="http://schemas.microsoft.com/office/drawing/2014/main" id="{3E211956-BDAB-48AF-89D4-A1FB6FD4E4A6}"/>
              </a:ext>
            </a:extLst>
          </p:cNvPr>
          <p:cNvSpPr txBox="1"/>
          <p:nvPr/>
        </p:nvSpPr>
        <p:spPr>
          <a:xfrm>
            <a:off x="294291" y="1348738"/>
            <a:ext cx="4698124" cy="1643527"/>
          </a:xfrm>
          <a:prstGeom prst="rect">
            <a:avLst/>
          </a:prstGeom>
          <a:solidFill>
            <a:schemeClr val="bg1"/>
          </a:solidFill>
          <a:ln>
            <a:solidFill>
              <a:schemeClr val="tx1"/>
            </a:solidFill>
          </a:ln>
        </p:spPr>
        <p:txBody>
          <a:bodyPr wrap="square">
            <a:spAutoFit/>
          </a:bodyPr>
          <a:lstStyle/>
          <a:p>
            <a:pPr lvl="0" algn="ctr">
              <a:lnSpc>
                <a:spcPct val="120000"/>
              </a:lnSpc>
              <a:spcBef>
                <a:spcPts val="600"/>
              </a:spcBef>
              <a:spcAft>
                <a:spcPts val="600"/>
              </a:spcAft>
            </a:pPr>
            <a:r>
              <a:rPr lang="en-US" sz="2800" dirty="0" err="1" smtClean="0">
                <a:latin typeface="Arial" panose="020B0604020202020204" pitchFamily="34" charset="0"/>
                <a:cs typeface="Arial" panose="020B0604020202020204" pitchFamily="34" charset="0"/>
              </a:rPr>
              <a:t>Nhân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dân</a:t>
            </a:r>
            <a:r>
              <a:rPr lang="en-US" sz="2800" dirty="0" smtClean="0">
                <a:latin typeface="Arial" panose="020B0604020202020204" pitchFamily="34" charset="0"/>
                <a:cs typeface="Arial" panose="020B0604020202020204" pitchFamily="34" charset="0"/>
              </a:rPr>
              <a:t> Ba Lan, </a:t>
            </a:r>
            <a:r>
              <a:rPr lang="en-US" sz="2800" dirty="0" err="1" smtClean="0">
                <a:latin typeface="Arial" panose="020B0604020202020204" pitchFamily="34" charset="0"/>
                <a:cs typeface="Arial" panose="020B0604020202020204" pitchFamily="34" charset="0"/>
              </a:rPr>
              <a:t>Tiệp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Khắc</a:t>
            </a:r>
            <a:r>
              <a:rPr lang="en-US" sz="2800" dirty="0" smtClean="0">
                <a:latin typeface="Arial" panose="020B0604020202020204" pitchFamily="34" charset="0"/>
                <a:cs typeface="Arial" panose="020B0604020202020204" pitchFamily="34" charset="0"/>
              </a:rPr>
              <a:t>, Hung-</a:t>
            </a:r>
            <a:r>
              <a:rPr lang="en-US" sz="2800" dirty="0" err="1" smtClean="0">
                <a:latin typeface="Arial" panose="020B0604020202020204" pitchFamily="34" charset="0"/>
                <a:cs typeface="Arial" panose="020B0604020202020204" pitchFamily="34" charset="0"/>
              </a:rPr>
              <a:t>ga</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ri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đã</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đổ</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chế</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tư</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sản</a:t>
            </a: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địa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chủ</a:t>
            </a:r>
            <a:endParaRPr lang="en-US" sz="2800" dirty="0">
              <a:latin typeface="Arial" panose="020B0604020202020204" pitchFamily="34" charset="0"/>
              <a:cs typeface="Arial" panose="020B0604020202020204" pitchFamily="34" charset="0"/>
            </a:endParaRPr>
          </a:p>
        </p:txBody>
      </p:sp>
      <p:cxnSp>
        <p:nvCxnSpPr>
          <p:cNvPr id="29" name="直接箭头连接符 52"/>
          <p:cNvCxnSpPr/>
          <p:nvPr/>
        </p:nvCxnSpPr>
        <p:spPr>
          <a:xfrm>
            <a:off x="7934824" y="3979606"/>
            <a:ext cx="5257" cy="698754"/>
          </a:xfrm>
          <a:prstGeom prst="straightConnector1">
            <a:avLst/>
          </a:prstGeom>
          <a:ln>
            <a:headEnd type="oval" w="med" len="med"/>
            <a:tailEnd type="triangle" w="med" len="med"/>
          </a:ln>
        </p:spPr>
        <p:style>
          <a:lnRef idx="3">
            <a:schemeClr val="dk1"/>
          </a:lnRef>
          <a:fillRef idx="0">
            <a:schemeClr val="dk1"/>
          </a:fillRef>
          <a:effectRef idx="2">
            <a:schemeClr val="dk1"/>
          </a:effectRef>
          <a:fontRef idx="minor">
            <a:schemeClr val="tx1"/>
          </a:fontRef>
        </p:style>
      </p:cxnSp>
      <p:sp>
        <p:nvSpPr>
          <p:cNvPr id="30" name="!!vuong 1">
            <a:extLst>
              <a:ext uri="{FF2B5EF4-FFF2-40B4-BE49-F238E27FC236}">
                <a16:creationId xmlns:a16="http://schemas.microsoft.com/office/drawing/2014/main" id="{75B6F43B-DD21-4229-8E46-073D66698A32}"/>
              </a:ext>
            </a:extLst>
          </p:cNvPr>
          <p:cNvSpPr/>
          <p:nvPr/>
        </p:nvSpPr>
        <p:spPr>
          <a:xfrm rot="10800000">
            <a:off x="4277708" y="4728517"/>
            <a:ext cx="7399284" cy="1984185"/>
          </a:xfrm>
          <a:prstGeom prst="rect">
            <a:avLst/>
          </a:prstGeom>
          <a:solidFill>
            <a:schemeClr val="bg1"/>
          </a:solidFill>
          <a:ln w="38100">
            <a:solidFill>
              <a:schemeClr val="tx1"/>
            </a:solidFill>
            <a:prstDash val="dash"/>
          </a:ln>
          <a:effectLst>
            <a:outerShdw blurRad="355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 text 1">
            <a:extLst>
              <a:ext uri="{FF2B5EF4-FFF2-40B4-BE49-F238E27FC236}">
                <a16:creationId xmlns:a16="http://schemas.microsoft.com/office/drawing/2014/main" id="{3E211956-BDAB-48AF-89D4-A1FB6FD4E4A6}"/>
              </a:ext>
            </a:extLst>
          </p:cNvPr>
          <p:cNvSpPr txBox="1"/>
          <p:nvPr/>
        </p:nvSpPr>
        <p:spPr>
          <a:xfrm>
            <a:off x="4420084" y="4954246"/>
            <a:ext cx="7114532" cy="1532727"/>
          </a:xfrm>
          <a:prstGeom prst="rect">
            <a:avLst/>
          </a:prstGeom>
          <a:solidFill>
            <a:schemeClr val="bg1"/>
          </a:solidFill>
          <a:ln>
            <a:solidFill>
              <a:schemeClr val="tx1"/>
            </a:solidFill>
          </a:ln>
        </p:spPr>
        <p:txBody>
          <a:bodyPr wrap="square">
            <a:spAutoFit/>
          </a:bodyPr>
          <a:lstStyle/>
          <a:p>
            <a:pPr lvl="0" algn="ctr">
              <a:lnSpc>
                <a:spcPct val="120000"/>
              </a:lnSpc>
              <a:spcBef>
                <a:spcPts val="600"/>
              </a:spcBef>
              <a:spcAft>
                <a:spcPts val="600"/>
              </a:spcAft>
            </a:pPr>
            <a:r>
              <a:rPr lang="en-US" sz="2600" dirty="0" err="1" smtClean="0">
                <a:latin typeface="Arial" panose="020B0604020202020204" pitchFamily="34" charset="0"/>
                <a:cs typeface="Arial" panose="020B0604020202020204" pitchFamily="34" charset="0"/>
              </a:rPr>
              <a:t>Nhân</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dân</a:t>
            </a:r>
            <a:r>
              <a:rPr lang="en-US" sz="2600" dirty="0" smtClean="0">
                <a:latin typeface="Arial" panose="020B0604020202020204" pitchFamily="34" charset="0"/>
                <a:cs typeface="Arial" panose="020B0604020202020204" pitchFamily="34" charset="0"/>
              </a:rPr>
              <a:t> Bun-</a:t>
            </a:r>
            <a:r>
              <a:rPr lang="en-US" sz="2600" dirty="0" err="1" smtClean="0">
                <a:latin typeface="Arial" panose="020B0604020202020204" pitchFamily="34" charset="0"/>
                <a:cs typeface="Arial" panose="020B0604020202020204" pitchFamily="34" charset="0"/>
              </a:rPr>
              <a:t>ga</a:t>
            </a:r>
            <a:r>
              <a:rPr lang="en-US" sz="2600" dirty="0" smtClean="0">
                <a:latin typeface="Arial" panose="020B0604020202020204" pitchFamily="34" charset="0"/>
                <a:cs typeface="Arial" panose="020B0604020202020204" pitchFamily="34" charset="0"/>
              </a:rPr>
              <a:t>-</a:t>
            </a:r>
            <a:r>
              <a:rPr lang="en-US" sz="2600" dirty="0" err="1" smtClean="0">
                <a:latin typeface="Arial" panose="020B0604020202020204" pitchFamily="34" charset="0"/>
                <a:cs typeface="Arial" panose="020B0604020202020204" pitchFamily="34" charset="0"/>
              </a:rPr>
              <a:t>ri</a:t>
            </a:r>
            <a:r>
              <a:rPr lang="en-US" sz="2600" dirty="0" smtClean="0">
                <a:latin typeface="Arial" panose="020B0604020202020204" pitchFamily="34" charset="0"/>
                <a:cs typeface="Arial" panose="020B0604020202020204" pitchFamily="34" charset="0"/>
              </a:rPr>
              <a:t>, Ru-ma-</a:t>
            </a:r>
            <a:r>
              <a:rPr lang="en-US" sz="2600" dirty="0" err="1" smtClean="0">
                <a:latin typeface="Arial" panose="020B0604020202020204" pitchFamily="34" charset="0"/>
                <a:cs typeface="Arial" panose="020B0604020202020204" pitchFamily="34" charset="0"/>
              </a:rPr>
              <a:t>ni</a:t>
            </a:r>
            <a:r>
              <a:rPr lang="en-US" sz="2600" dirty="0" smtClean="0">
                <a:latin typeface="Arial" panose="020B0604020202020204" pitchFamily="34" charset="0"/>
                <a:cs typeface="Arial" panose="020B0604020202020204" pitchFamily="34" charset="0"/>
              </a:rPr>
              <a:t>, An-</a:t>
            </a:r>
            <a:r>
              <a:rPr lang="en-US" sz="2600" dirty="0" err="1" smtClean="0">
                <a:latin typeface="Arial" panose="020B0604020202020204" pitchFamily="34" charset="0"/>
                <a:cs typeface="Arial" panose="020B0604020202020204" pitchFamily="34" charset="0"/>
              </a:rPr>
              <a:t>ba</a:t>
            </a:r>
            <a:r>
              <a:rPr lang="en-US" sz="2600" dirty="0" smtClean="0">
                <a:latin typeface="Arial" panose="020B0604020202020204" pitchFamily="34" charset="0"/>
                <a:cs typeface="Arial" panose="020B0604020202020204" pitchFamily="34" charset="0"/>
              </a:rPr>
              <a:t>-</a:t>
            </a:r>
            <a:r>
              <a:rPr lang="en-US" sz="2600" dirty="0" err="1" smtClean="0">
                <a:latin typeface="Arial" panose="020B0604020202020204" pitchFamily="34" charset="0"/>
                <a:cs typeface="Arial" panose="020B0604020202020204" pitchFamily="34" charset="0"/>
              </a:rPr>
              <a:t>ni</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đã</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xóa</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bỏ</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chế</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độ</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quân</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chủ</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chuyên</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chế</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trong</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nước</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thành</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lập</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chính</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quyền</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dân</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chủ</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nhân</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dân</a:t>
            </a:r>
            <a:endParaRPr lang="en-US" sz="26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4" y="1209945"/>
            <a:ext cx="3546769" cy="2468676"/>
          </a:xfrm>
          <a:prstGeom prst="rect">
            <a:avLst/>
          </a:prstGeom>
        </p:spPr>
      </p:pic>
      <p:sp>
        <p:nvSpPr>
          <p:cNvPr id="32" name="矩形 24"/>
          <p:cNvSpPr/>
          <p:nvPr/>
        </p:nvSpPr>
        <p:spPr>
          <a:xfrm>
            <a:off x="9118105" y="1164524"/>
            <a:ext cx="2558888" cy="24286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mn-lt"/>
              <a:ea typeface="+mn-ea"/>
              <a:cs typeface="+mn-cs"/>
            </a:endParaRPr>
          </a:p>
        </p:txBody>
      </p:sp>
      <p:sp>
        <p:nvSpPr>
          <p:cNvPr id="33" name="Freeform 362"/>
          <p:cNvSpPr>
            <a:spLocks noEditPoints="1"/>
          </p:cNvSpPr>
          <p:nvPr/>
        </p:nvSpPr>
        <p:spPr bwMode="auto">
          <a:xfrm>
            <a:off x="9959624" y="1236616"/>
            <a:ext cx="875850" cy="573256"/>
          </a:xfrm>
          <a:custGeom>
            <a:avLst/>
            <a:gdLst>
              <a:gd name="T0" fmla="*/ 279 w 288"/>
              <a:gd name="T1" fmla="*/ 24 h 204"/>
              <a:gd name="T2" fmla="*/ 219 w 288"/>
              <a:gd name="T3" fmla="*/ 24 h 204"/>
              <a:gd name="T4" fmla="*/ 219 w 288"/>
              <a:gd name="T5" fmla="*/ 24 h 204"/>
              <a:gd name="T6" fmla="*/ 211 w 288"/>
              <a:gd name="T7" fmla="*/ 8 h 204"/>
              <a:gd name="T8" fmla="*/ 199 w 288"/>
              <a:gd name="T9" fmla="*/ 0 h 204"/>
              <a:gd name="T10" fmla="*/ 89 w 288"/>
              <a:gd name="T11" fmla="*/ 0 h 204"/>
              <a:gd name="T12" fmla="*/ 77 w 288"/>
              <a:gd name="T13" fmla="*/ 8 h 204"/>
              <a:gd name="T14" fmla="*/ 68 w 288"/>
              <a:gd name="T15" fmla="*/ 24 h 204"/>
              <a:gd name="T16" fmla="*/ 68 w 288"/>
              <a:gd name="T17" fmla="*/ 24 h 204"/>
              <a:gd name="T18" fmla="*/ 9 w 288"/>
              <a:gd name="T19" fmla="*/ 24 h 204"/>
              <a:gd name="T20" fmla="*/ 0 w 288"/>
              <a:gd name="T21" fmla="*/ 33 h 204"/>
              <a:gd name="T22" fmla="*/ 0 w 288"/>
              <a:gd name="T23" fmla="*/ 195 h 204"/>
              <a:gd name="T24" fmla="*/ 9 w 288"/>
              <a:gd name="T25" fmla="*/ 204 h 204"/>
              <a:gd name="T26" fmla="*/ 279 w 288"/>
              <a:gd name="T27" fmla="*/ 204 h 204"/>
              <a:gd name="T28" fmla="*/ 288 w 288"/>
              <a:gd name="T29" fmla="*/ 195 h 204"/>
              <a:gd name="T30" fmla="*/ 288 w 288"/>
              <a:gd name="T31" fmla="*/ 33 h 204"/>
              <a:gd name="T32" fmla="*/ 279 w 288"/>
              <a:gd name="T33" fmla="*/ 24 h 204"/>
              <a:gd name="T34" fmla="*/ 144 w 288"/>
              <a:gd name="T35" fmla="*/ 175 h 204"/>
              <a:gd name="T36" fmla="*/ 82 w 288"/>
              <a:gd name="T37" fmla="*/ 113 h 204"/>
              <a:gd name="T38" fmla="*/ 144 w 288"/>
              <a:gd name="T39" fmla="*/ 51 h 204"/>
              <a:gd name="T40" fmla="*/ 206 w 288"/>
              <a:gd name="T41" fmla="*/ 113 h 204"/>
              <a:gd name="T42" fmla="*/ 144 w 288"/>
              <a:gd name="T43" fmla="*/ 17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8" h="204">
                <a:moveTo>
                  <a:pt x="279" y="24"/>
                </a:moveTo>
                <a:cubicBezTo>
                  <a:pt x="219" y="24"/>
                  <a:pt x="219" y="24"/>
                  <a:pt x="219" y="24"/>
                </a:cubicBezTo>
                <a:cubicBezTo>
                  <a:pt x="219" y="24"/>
                  <a:pt x="219" y="24"/>
                  <a:pt x="219" y="24"/>
                </a:cubicBezTo>
                <a:cubicBezTo>
                  <a:pt x="211" y="8"/>
                  <a:pt x="211" y="8"/>
                  <a:pt x="211" y="8"/>
                </a:cubicBezTo>
                <a:cubicBezTo>
                  <a:pt x="209" y="3"/>
                  <a:pt x="204" y="0"/>
                  <a:pt x="199" y="0"/>
                </a:cubicBezTo>
                <a:cubicBezTo>
                  <a:pt x="89" y="0"/>
                  <a:pt x="89" y="0"/>
                  <a:pt x="89" y="0"/>
                </a:cubicBezTo>
                <a:cubicBezTo>
                  <a:pt x="84" y="0"/>
                  <a:pt x="79" y="3"/>
                  <a:pt x="77" y="8"/>
                </a:cubicBezTo>
                <a:cubicBezTo>
                  <a:pt x="68" y="24"/>
                  <a:pt x="68" y="24"/>
                  <a:pt x="68" y="24"/>
                </a:cubicBezTo>
                <a:cubicBezTo>
                  <a:pt x="68" y="24"/>
                  <a:pt x="68" y="24"/>
                  <a:pt x="68" y="24"/>
                </a:cubicBezTo>
                <a:cubicBezTo>
                  <a:pt x="9" y="24"/>
                  <a:pt x="9" y="24"/>
                  <a:pt x="9" y="24"/>
                </a:cubicBezTo>
                <a:cubicBezTo>
                  <a:pt x="4" y="24"/>
                  <a:pt x="0" y="28"/>
                  <a:pt x="0" y="33"/>
                </a:cubicBezTo>
                <a:cubicBezTo>
                  <a:pt x="0" y="195"/>
                  <a:pt x="0" y="195"/>
                  <a:pt x="0" y="195"/>
                </a:cubicBezTo>
                <a:cubicBezTo>
                  <a:pt x="0" y="200"/>
                  <a:pt x="4" y="204"/>
                  <a:pt x="9" y="204"/>
                </a:cubicBezTo>
                <a:cubicBezTo>
                  <a:pt x="279" y="204"/>
                  <a:pt x="279" y="204"/>
                  <a:pt x="279" y="204"/>
                </a:cubicBezTo>
                <a:cubicBezTo>
                  <a:pt x="284" y="204"/>
                  <a:pt x="288" y="200"/>
                  <a:pt x="288" y="195"/>
                </a:cubicBezTo>
                <a:cubicBezTo>
                  <a:pt x="288" y="33"/>
                  <a:pt x="288" y="33"/>
                  <a:pt x="288" y="33"/>
                </a:cubicBezTo>
                <a:cubicBezTo>
                  <a:pt x="288" y="28"/>
                  <a:pt x="284" y="24"/>
                  <a:pt x="279" y="24"/>
                </a:cubicBezTo>
                <a:close/>
                <a:moveTo>
                  <a:pt x="144" y="175"/>
                </a:moveTo>
                <a:cubicBezTo>
                  <a:pt x="109" y="175"/>
                  <a:pt x="82" y="147"/>
                  <a:pt x="82" y="113"/>
                </a:cubicBezTo>
                <a:cubicBezTo>
                  <a:pt x="82" y="78"/>
                  <a:pt x="109" y="51"/>
                  <a:pt x="144" y="51"/>
                </a:cubicBezTo>
                <a:cubicBezTo>
                  <a:pt x="178" y="51"/>
                  <a:pt x="206" y="78"/>
                  <a:pt x="206" y="113"/>
                </a:cubicBezTo>
                <a:cubicBezTo>
                  <a:pt x="206" y="147"/>
                  <a:pt x="178" y="175"/>
                  <a:pt x="144" y="175"/>
                </a:cubicBezTo>
                <a:close/>
              </a:path>
            </a:pathLst>
          </a:custGeom>
          <a:solidFill>
            <a:schemeClr val="accent4">
              <a:lumMod val="75000"/>
            </a:schemeClr>
          </a:solidFill>
          <a:ln>
            <a:solidFill>
              <a:schemeClr val="accent4">
                <a:lumMod val="40000"/>
                <a:lumOff val="60000"/>
              </a:schemeClr>
            </a:solid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mn-lt"/>
              <a:ea typeface="+mn-ea"/>
              <a:cs typeface="+mn-cs"/>
            </a:endParaRPr>
          </a:p>
        </p:txBody>
      </p:sp>
      <p:sp>
        <p:nvSpPr>
          <p:cNvPr id="34" name="文本框 27"/>
          <p:cNvSpPr txBox="1"/>
          <p:nvPr/>
        </p:nvSpPr>
        <p:spPr>
          <a:xfrm>
            <a:off x="9044609" y="1823344"/>
            <a:ext cx="2632383" cy="1938992"/>
          </a:xfrm>
          <a:prstGeom prst="rect">
            <a:avLst/>
          </a:prstGeom>
          <a:noFill/>
          <a:ln w="9525">
            <a:noFill/>
          </a:ln>
        </p:spPr>
        <p:txBody>
          <a:bodyPr wrap="square" anchor="t">
            <a:spAutoFit/>
          </a:bodyPr>
          <a:lstStyle/>
          <a:p>
            <a:pPr algn="ct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Hồng</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quân</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Liên</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Xô</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được</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chào</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đón</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tại</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Bu-ca-</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rét</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 (Ru-ma-</a:t>
            </a:r>
            <a:r>
              <a:rPr lang="en-US" altLang="zh-CN" sz="2400" dirty="0" err="1" smtClean="0">
                <a:latin typeface="Arial" panose="020B0604020202020204" pitchFamily="34" charset="0"/>
                <a:ea typeface="Microsoft YaHei" panose="020B0503020204020204" pitchFamily="34" charset="-122"/>
                <a:cs typeface="Arial" panose="020B0604020202020204" pitchFamily="34" charset="0"/>
              </a:rPr>
              <a:t>ni</a:t>
            </a: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a:t>
            </a:r>
          </a:p>
          <a:p>
            <a:pPr algn="ctr"/>
            <a:r>
              <a:rPr lang="en-US" altLang="zh-CN" sz="2400" dirty="0" smtClean="0">
                <a:latin typeface="Arial" panose="020B0604020202020204" pitchFamily="34" charset="0"/>
                <a:ea typeface="Microsoft YaHei" panose="020B0503020204020204" pitchFamily="34" charset="-122"/>
                <a:cs typeface="Arial" panose="020B0604020202020204" pitchFamily="34" charset="0"/>
              </a:rPr>
              <a:t>(8/1944)</a:t>
            </a:r>
            <a:endParaRPr lang="en-US" altLang="zh-CN" sz="2400" dirty="0">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934871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2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30" grpId="0" animBg="1"/>
      <p:bldP spid="31" grpId="0" animBg="1"/>
      <p:bldP spid="32" grpId="0" animBg="1"/>
      <p:bldP spid="33" grpId="0" animBg="1"/>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2049</TotalTime>
  <Words>1521</Words>
  <Application>Microsoft Office PowerPoint</Application>
  <PresentationFormat>Widescreen</PresentationFormat>
  <Paragraphs>170</Paragraphs>
  <Slides>38</Slides>
  <Notes>10</Notes>
  <HiddenSlides>0</HiddenSlides>
  <MMClips>1</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38</vt:i4>
      </vt:variant>
    </vt:vector>
  </HeadingPairs>
  <TitlesOfParts>
    <vt:vector size="63" baseType="lpstr">
      <vt:lpstr>맑은 고딕</vt:lpstr>
      <vt:lpstr>Microsoft YaHei</vt:lpstr>
      <vt:lpstr>SimSun</vt:lpstr>
      <vt:lpstr>Agrandir Ultra-Bold</vt:lpstr>
      <vt:lpstr>Arial</vt:lpstr>
      <vt:lpstr>Arial Italics</vt:lpstr>
      <vt:lpstr>Arial Rounded MT Bold</vt:lpstr>
      <vt:lpstr>Asap Condensed Bold</vt:lpstr>
      <vt:lpstr>Cabin</vt:lpstr>
      <vt:lpstr>Cabin Bold</vt:lpstr>
      <vt:lpstr>Calibri</vt:lpstr>
      <vt:lpstr>Calibri Light</vt:lpstr>
      <vt:lpstr>Cambria</vt:lpstr>
      <vt:lpstr>CHICKEN Pie Height</vt:lpstr>
      <vt:lpstr>Cooper Black</vt:lpstr>
      <vt:lpstr>DejaVu Serif Bold</vt:lpstr>
      <vt:lpstr>DejaVu Serif Bold Italics</vt:lpstr>
      <vt:lpstr>等线</vt:lpstr>
      <vt:lpstr>Francois One</vt:lpstr>
      <vt:lpstr>Moontime</vt:lpstr>
      <vt:lpstr>Open Sans Bold</vt:lpstr>
      <vt:lpstr>Open Sans Bold Italics</vt:lpstr>
      <vt:lpstr>Paytone One</vt:lpstr>
      <vt:lpstr>Times New Roman</vt:lpstr>
      <vt:lpstr>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Than</dc:creator>
  <cp:lastModifiedBy>Than</cp:lastModifiedBy>
  <cp:revision>93</cp:revision>
  <dcterms:created xsi:type="dcterms:W3CDTF">2024-10-30T14:19:18Z</dcterms:created>
  <dcterms:modified xsi:type="dcterms:W3CDTF">2024-11-04T23:55:04Z</dcterms:modified>
</cp:coreProperties>
</file>