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323" r:id="rId3"/>
    <p:sldId id="328" r:id="rId4"/>
    <p:sldId id="330" r:id="rId5"/>
    <p:sldId id="331" r:id="rId6"/>
    <p:sldId id="288" r:id="rId7"/>
    <p:sldId id="289" r:id="rId8"/>
    <p:sldId id="290" r:id="rId9"/>
    <p:sldId id="334" r:id="rId10"/>
    <p:sldId id="292" r:id="rId11"/>
    <p:sldId id="293" r:id="rId12"/>
    <p:sldId id="325" r:id="rId13"/>
    <p:sldId id="326" r:id="rId14"/>
    <p:sldId id="327" r:id="rId15"/>
    <p:sldId id="295" r:id="rId16"/>
    <p:sldId id="296" r:id="rId17"/>
    <p:sldId id="297" r:id="rId18"/>
    <p:sldId id="298" r:id="rId19"/>
    <p:sldId id="299" r:id="rId20"/>
    <p:sldId id="301" r:id="rId21"/>
    <p:sldId id="302" r:id="rId22"/>
    <p:sldId id="303" r:id="rId23"/>
    <p:sldId id="304" r:id="rId24"/>
    <p:sldId id="305" r:id="rId25"/>
    <p:sldId id="306" r:id="rId26"/>
    <p:sldId id="307" r:id="rId27"/>
    <p:sldId id="308" r:id="rId28"/>
    <p:sldId id="309" r:id="rId29"/>
    <p:sldId id="310" r:id="rId30"/>
    <p:sldId id="269" r:id="rId31"/>
    <p:sldId id="312" r:id="rId32"/>
    <p:sldId id="311" r:id="rId33"/>
    <p:sldId id="314" r:id="rId34"/>
    <p:sldId id="315" r:id="rId35"/>
    <p:sldId id="316" r:id="rId36"/>
    <p:sldId id="317" r:id="rId37"/>
    <p:sldId id="318" r:id="rId38"/>
    <p:sldId id="261" r:id="rId39"/>
    <p:sldId id="319" r:id="rId40"/>
    <p:sldId id="262" r:id="rId41"/>
    <p:sldId id="320" r:id="rId42"/>
    <p:sldId id="321" r:id="rId43"/>
    <p:sldId id="32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FEE41-7EB9-4BC2-86DC-D49A8175D9BF}"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D4453-5F19-411C-97A4-9E1DABC90915}" type="slidenum">
              <a:rPr lang="en-US" smtClean="0"/>
              <a:t>‹#›</a:t>
            </a:fld>
            <a:endParaRPr lang="en-US"/>
          </a:p>
        </p:txBody>
      </p:sp>
    </p:spTree>
    <p:extLst>
      <p:ext uri="{BB962C8B-B14F-4D97-AF65-F5344CB8AC3E}">
        <p14:creationId xmlns:p14="http://schemas.microsoft.com/office/powerpoint/2010/main" val="260063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578244-B8A1-434E-A3BA-D2E9312622A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306342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78244-B8A1-434E-A3BA-D2E9312622A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96329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78244-B8A1-434E-A3BA-D2E9312622A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3405197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6359980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57339290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9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1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196565271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10131325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8" name="Footer Placeholder 7"/>
          <p:cNvSpPr>
            <a:spLocks noGrp="1"/>
          </p:cNvSpPr>
          <p:nvPr>
            <p:ph type="ftr" sz="quarter" idx="11"/>
          </p:nvPr>
        </p:nvSpPr>
        <p:spPr/>
        <p:txBody>
          <a:bodyPr/>
          <a:lstStyle/>
          <a:p>
            <a:endParaRPr lang="en-US">
              <a:solidFill>
                <a:srgbClr val="656D78">
                  <a:tint val="75000"/>
                </a:srgbClr>
              </a:solidFill>
            </a:endParaRPr>
          </a:p>
        </p:txBody>
      </p:sp>
      <p:sp>
        <p:nvSpPr>
          <p:cNvPr id="9" name="Slide Number Placeholder 8"/>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86280094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4" name="Footer Placeholder 3"/>
          <p:cNvSpPr>
            <a:spLocks noGrp="1"/>
          </p:cNvSpPr>
          <p:nvPr>
            <p:ph type="ftr" sz="quarter" idx="11"/>
          </p:nvPr>
        </p:nvSpPr>
        <p:spPr/>
        <p:txBody>
          <a:bodyPr/>
          <a:lstStyle/>
          <a:p>
            <a:endParaRPr lang="en-US">
              <a:solidFill>
                <a:srgbClr val="656D78">
                  <a:tint val="75000"/>
                </a:srgbClr>
              </a:solidFill>
            </a:endParaRPr>
          </a:p>
        </p:txBody>
      </p:sp>
      <p:sp>
        <p:nvSpPr>
          <p:cNvPr id="5" name="Slide Number Placeholder 4"/>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89409807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3" name="Footer Placeholder 2"/>
          <p:cNvSpPr>
            <a:spLocks noGrp="1"/>
          </p:cNvSpPr>
          <p:nvPr>
            <p:ph type="ftr" sz="quarter" idx="11"/>
          </p:nvPr>
        </p:nvSpPr>
        <p:spPr/>
        <p:txBody>
          <a:bodyPr/>
          <a:lstStyle/>
          <a:p>
            <a:endParaRPr lang="en-US">
              <a:solidFill>
                <a:srgbClr val="656D78">
                  <a:tint val="75000"/>
                </a:srgbClr>
              </a:solidFill>
            </a:endParaRPr>
          </a:p>
        </p:txBody>
      </p:sp>
      <p:sp>
        <p:nvSpPr>
          <p:cNvPr id="4" name="Slide Number Placeholder 3"/>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70084483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94033601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578244-B8A1-434E-A3BA-D2E9312622A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3674746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7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6" name="Footer Placeholder 5"/>
          <p:cNvSpPr>
            <a:spLocks noGrp="1"/>
          </p:cNvSpPr>
          <p:nvPr>
            <p:ph type="ftr" sz="quarter" idx="11"/>
          </p:nvPr>
        </p:nvSpPr>
        <p:spPr/>
        <p:txBody>
          <a:bodyPr/>
          <a:lstStyle/>
          <a:p>
            <a:endParaRPr lang="en-US">
              <a:solidFill>
                <a:srgbClr val="656D78">
                  <a:tint val="75000"/>
                </a:srgbClr>
              </a:solidFill>
            </a:endParaRPr>
          </a:p>
        </p:txBody>
      </p:sp>
      <p:sp>
        <p:nvSpPr>
          <p:cNvPr id="7" name="Slide Number Placeholder 6"/>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dirty="0">
              <a:solidFill>
                <a:srgbClr val="656D78">
                  <a:tint val="75000"/>
                </a:srgbClr>
              </a:solidFill>
            </a:endParaRPr>
          </a:p>
        </p:txBody>
      </p:sp>
    </p:spTree>
    <p:extLst>
      <p:ext uri="{BB962C8B-B14F-4D97-AF65-F5344CB8AC3E}">
        <p14:creationId xmlns:p14="http://schemas.microsoft.com/office/powerpoint/2010/main" val="180335775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38139345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5" name="Footer Placeholder 4"/>
          <p:cNvSpPr>
            <a:spLocks noGrp="1"/>
          </p:cNvSpPr>
          <p:nvPr>
            <p:ph type="ftr" sz="quarter" idx="11"/>
          </p:nvPr>
        </p:nvSpPr>
        <p:spPr/>
        <p:txBody>
          <a:bodyPr/>
          <a:lstStyle/>
          <a:p>
            <a:endParaRPr lang="en-US">
              <a:solidFill>
                <a:srgbClr val="656D78">
                  <a:tint val="75000"/>
                </a:srgbClr>
              </a:solidFill>
            </a:endParaRPr>
          </a:p>
        </p:txBody>
      </p:sp>
      <p:sp>
        <p:nvSpPr>
          <p:cNvPr id="6" name="Slide Number Placeholder 5"/>
          <p:cNvSpPr>
            <a:spLocks noGrp="1"/>
          </p:cNvSpPr>
          <p:nvPr>
            <p:ph type="sldNum" sz="quarter" idx="12"/>
          </p:nvPr>
        </p:nvSpPr>
        <p:spPr/>
        <p:txBody>
          <a:body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269325708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solidFill>
            <a:schemeClr val="tx1">
              <a:lumMod val="20000"/>
              <a:lumOff val="80000"/>
            </a:schemeClr>
          </a:solidFill>
        </p:spPr>
        <p:txBody>
          <a:bodyPr/>
          <a:lstStyle/>
          <a:p>
            <a:endParaRPr lang="en-US"/>
          </a:p>
        </p:txBody>
      </p:sp>
    </p:spTree>
    <p:extLst>
      <p:ext uri="{BB962C8B-B14F-4D97-AF65-F5344CB8AC3E}">
        <p14:creationId xmlns:p14="http://schemas.microsoft.com/office/powerpoint/2010/main" val="320437613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flipH="1">
            <a:off x="1"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04069843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_side_image">
    <p:spTree>
      <p:nvGrpSpPr>
        <p:cNvPr id="1" name=""/>
        <p:cNvGrpSpPr/>
        <p:nvPr/>
      </p:nvGrpSpPr>
      <p:grpSpPr>
        <a:xfrm>
          <a:off x="0" y="0"/>
          <a:ext cx="0" cy="0"/>
          <a:chOff x="0" y="0"/>
          <a:chExt cx="0" cy="0"/>
        </a:xfrm>
      </p:grpSpPr>
      <p:sp>
        <p:nvSpPr>
          <p:cNvPr id="9" name="Picture Placeholder 9"/>
          <p:cNvSpPr>
            <a:spLocks noGrp="1"/>
          </p:cNvSpPr>
          <p:nvPr>
            <p:ph type="pic" sz="quarter" idx="11"/>
          </p:nvPr>
        </p:nvSpPr>
        <p:spPr>
          <a:xfrm>
            <a:off x="5835805"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9669185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75" name="Picture Placeholder 74"/>
          <p:cNvSpPr>
            <a:spLocks noGrp="1"/>
          </p:cNvSpPr>
          <p:nvPr>
            <p:ph type="pic" sz="quarter" idx="10"/>
          </p:nvPr>
        </p:nvSpPr>
        <p:spPr>
          <a:xfrm>
            <a:off x="622203"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dirty="0"/>
          </a:p>
        </p:txBody>
      </p:sp>
      <p:sp>
        <p:nvSpPr>
          <p:cNvPr id="6" name="Picture Placeholder 74"/>
          <p:cNvSpPr>
            <a:spLocks noGrp="1"/>
          </p:cNvSpPr>
          <p:nvPr>
            <p:ph type="pic" sz="quarter" idx="11"/>
          </p:nvPr>
        </p:nvSpPr>
        <p:spPr>
          <a:xfrm>
            <a:off x="4768595"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
        <p:nvSpPr>
          <p:cNvPr id="7" name="Picture Placeholder 74"/>
          <p:cNvSpPr>
            <a:spLocks noGrp="1"/>
          </p:cNvSpPr>
          <p:nvPr>
            <p:ph type="pic" sz="quarter" idx="12"/>
          </p:nvPr>
        </p:nvSpPr>
        <p:spPr>
          <a:xfrm>
            <a:off x="8914986" y="2247285"/>
            <a:ext cx="2671591" cy="2234714"/>
          </a:xfrm>
          <a:custGeom>
            <a:avLst/>
            <a:gdLst>
              <a:gd name="connsiteX0" fmla="*/ 2592867 w 7127875"/>
              <a:gd name="connsiteY0" fmla="*/ 830 h 5962275"/>
              <a:gd name="connsiteX1" fmla="*/ 4423940 w 7127875"/>
              <a:gd name="connsiteY1" fmla="*/ 324631 h 5962275"/>
              <a:gd name="connsiteX2" fmla="*/ 6380537 w 7127875"/>
              <a:gd name="connsiteY2" fmla="*/ 1523092 h 5962275"/>
              <a:gd name="connsiteX3" fmla="*/ 7127875 w 7127875"/>
              <a:gd name="connsiteY3" fmla="*/ 3007078 h 5962275"/>
              <a:gd name="connsiteX4" fmla="*/ 6399315 w 7127875"/>
              <a:gd name="connsiteY4" fmla="*/ 4149185 h 5962275"/>
              <a:gd name="connsiteX5" fmla="*/ 4420184 w 7127875"/>
              <a:gd name="connsiteY5" fmla="*/ 5445325 h 5962275"/>
              <a:gd name="connsiteX6" fmla="*/ 1164195 w 7127875"/>
              <a:gd name="connsiteY6" fmla="*/ 5727095 h 5962275"/>
              <a:gd name="connsiteX7" fmla="*/ 0 w 7127875"/>
              <a:gd name="connsiteY7" fmla="*/ 3007078 h 5962275"/>
              <a:gd name="connsiteX8" fmla="*/ 1209260 w 7127875"/>
              <a:gd name="connsiteY8" fmla="*/ 347173 h 5962275"/>
              <a:gd name="connsiteX9" fmla="*/ 2592867 w 7127875"/>
              <a:gd name="connsiteY9" fmla="*/ 830 h 5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7875" h="5962275">
                <a:moveTo>
                  <a:pt x="2592867" y="830"/>
                </a:moveTo>
                <a:cubicBezTo>
                  <a:pt x="3224464" y="-12039"/>
                  <a:pt x="3874703" y="125984"/>
                  <a:pt x="4423940" y="324631"/>
                </a:cubicBezTo>
                <a:cubicBezTo>
                  <a:pt x="5129967" y="580102"/>
                  <a:pt x="5847261" y="989608"/>
                  <a:pt x="6380537" y="1523092"/>
                </a:cubicBezTo>
                <a:cubicBezTo>
                  <a:pt x="6767350" y="1910055"/>
                  <a:pt x="7127875" y="2439782"/>
                  <a:pt x="7127875" y="3007078"/>
                </a:cubicBezTo>
                <a:cubicBezTo>
                  <a:pt x="7127875" y="3382771"/>
                  <a:pt x="6650931" y="3908741"/>
                  <a:pt x="6399315" y="4149185"/>
                </a:cubicBezTo>
                <a:cubicBezTo>
                  <a:pt x="5839750" y="4682668"/>
                  <a:pt x="5122456" y="5129743"/>
                  <a:pt x="4420184" y="5445325"/>
                </a:cubicBezTo>
                <a:cubicBezTo>
                  <a:pt x="3492584" y="5854830"/>
                  <a:pt x="2125594" y="6215495"/>
                  <a:pt x="1164195" y="5727095"/>
                </a:cubicBezTo>
                <a:cubicBezTo>
                  <a:pt x="191529" y="5231180"/>
                  <a:pt x="0" y="3991393"/>
                  <a:pt x="0" y="3007078"/>
                </a:cubicBezTo>
                <a:cubicBezTo>
                  <a:pt x="0" y="1981437"/>
                  <a:pt x="255372" y="891928"/>
                  <a:pt x="1209260" y="347173"/>
                </a:cubicBezTo>
                <a:cubicBezTo>
                  <a:pt x="1621657" y="112130"/>
                  <a:pt x="2101625" y="10840"/>
                  <a:pt x="2592867" y="83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60627841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687388" y="731838"/>
            <a:ext cx="5092701" cy="544036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1514292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ush Stroke 03">
    <p:spTree>
      <p:nvGrpSpPr>
        <p:cNvPr id="1" name=""/>
        <p:cNvGrpSpPr/>
        <p:nvPr/>
      </p:nvGrpSpPr>
      <p:grpSpPr>
        <a:xfrm>
          <a:off x="0" y="0"/>
          <a:ext cx="0" cy="0"/>
          <a:chOff x="0" y="0"/>
          <a:chExt cx="0" cy="0"/>
        </a:xfrm>
      </p:grpSpPr>
      <p:sp>
        <p:nvSpPr>
          <p:cNvPr id="158" name="Picture Placeholder 157"/>
          <p:cNvSpPr>
            <a:spLocks noGrp="1"/>
          </p:cNvSpPr>
          <p:nvPr>
            <p:ph type="pic" sz="quarter" idx="10"/>
          </p:nvPr>
        </p:nvSpPr>
        <p:spPr>
          <a:xfrm>
            <a:off x="-520143" y="-815547"/>
            <a:ext cx="13691115" cy="5226845"/>
          </a:xfrm>
          <a:custGeom>
            <a:avLst/>
            <a:gdLst>
              <a:gd name="connsiteX0" fmla="*/ 9984264 w 13691114"/>
              <a:gd name="connsiteY0" fmla="*/ 5016562 h 5226845"/>
              <a:gd name="connsiteX1" fmla="*/ 10080684 w 13691114"/>
              <a:gd name="connsiteY1" fmla="*/ 5024789 h 5226845"/>
              <a:gd name="connsiteX2" fmla="*/ 10179020 w 13691114"/>
              <a:gd name="connsiteY2" fmla="*/ 5070040 h 5226845"/>
              <a:gd name="connsiteX3" fmla="*/ 10000866 w 13691114"/>
              <a:gd name="connsiteY3" fmla="*/ 5052133 h 5226845"/>
              <a:gd name="connsiteX4" fmla="*/ 9994481 w 13691114"/>
              <a:gd name="connsiteY4" fmla="*/ 5024063 h 5226845"/>
              <a:gd name="connsiteX5" fmla="*/ 9980433 w 13691114"/>
              <a:gd name="connsiteY5" fmla="*/ 5014142 h 5226845"/>
              <a:gd name="connsiteX6" fmla="*/ 9984264 w 13691114"/>
              <a:gd name="connsiteY6" fmla="*/ 5016562 h 5226845"/>
              <a:gd name="connsiteX7" fmla="*/ 9982987 w 13691114"/>
              <a:gd name="connsiteY7" fmla="*/ 5016562 h 5226845"/>
              <a:gd name="connsiteX8" fmla="*/ 9973409 w 13691114"/>
              <a:gd name="connsiteY8" fmla="*/ 5014626 h 5226845"/>
              <a:gd name="connsiteX9" fmla="*/ 12856435 w 13691114"/>
              <a:gd name="connsiteY9" fmla="*/ 4339734 h 5226845"/>
              <a:gd name="connsiteX10" fmla="*/ 12856435 w 13691114"/>
              <a:gd name="connsiteY10" fmla="*/ 4340217 h 5226845"/>
              <a:gd name="connsiteX11" fmla="*/ 12854519 w 13691114"/>
              <a:gd name="connsiteY11" fmla="*/ 4340217 h 5226845"/>
              <a:gd name="connsiteX12" fmla="*/ 13172514 w 13691114"/>
              <a:gd name="connsiteY12" fmla="*/ 4299806 h 5226845"/>
              <a:gd name="connsiteX13" fmla="*/ 12904964 w 13691114"/>
              <a:gd name="connsiteY13" fmla="*/ 4335378 h 5226845"/>
              <a:gd name="connsiteX14" fmla="*/ 12885169 w 13691114"/>
              <a:gd name="connsiteY14" fmla="*/ 4337072 h 5226845"/>
              <a:gd name="connsiteX15" fmla="*/ 12856435 w 13691114"/>
              <a:gd name="connsiteY15" fmla="*/ 4339734 h 5226845"/>
              <a:gd name="connsiteX16" fmla="*/ 12958602 w 13691114"/>
              <a:gd name="connsiteY16" fmla="*/ 4317713 h 5226845"/>
              <a:gd name="connsiteX17" fmla="*/ 13172514 w 13691114"/>
              <a:gd name="connsiteY17" fmla="*/ 4299806 h 5226845"/>
              <a:gd name="connsiteX18" fmla="*/ 5135799 w 13691114"/>
              <a:gd name="connsiteY18" fmla="*/ 3081419 h 5226845"/>
              <a:gd name="connsiteX19" fmla="*/ 5117920 w 13691114"/>
              <a:gd name="connsiteY19" fmla="*/ 3099568 h 5226845"/>
              <a:gd name="connsiteX20" fmla="*/ 5135799 w 13691114"/>
              <a:gd name="connsiteY20" fmla="*/ 3081419 h 5226845"/>
              <a:gd name="connsiteX21" fmla="*/ 5207316 w 13691114"/>
              <a:gd name="connsiteY21" fmla="*/ 2078155 h 5226845"/>
              <a:gd name="connsiteX22" fmla="*/ 5278194 w 13691114"/>
              <a:gd name="connsiteY22" fmla="*/ 2096304 h 5226845"/>
              <a:gd name="connsiteX23" fmla="*/ 5278194 w 13691114"/>
              <a:gd name="connsiteY23" fmla="*/ 2096304 h 5226845"/>
              <a:gd name="connsiteX24" fmla="*/ 5207316 w 13691114"/>
              <a:gd name="connsiteY24" fmla="*/ 2078155 h 5226845"/>
              <a:gd name="connsiteX25" fmla="*/ 4639651 w 13691114"/>
              <a:gd name="connsiteY25" fmla="*/ 1413184 h 5226845"/>
              <a:gd name="connsiteX26" fmla="*/ 4654976 w 13691114"/>
              <a:gd name="connsiteY26" fmla="*/ 1433027 h 5226845"/>
              <a:gd name="connsiteX27" fmla="*/ 4639651 w 13691114"/>
              <a:gd name="connsiteY27" fmla="*/ 1413184 h 5226845"/>
              <a:gd name="connsiteX28" fmla="*/ 5848415 w 13691114"/>
              <a:gd name="connsiteY28" fmla="*/ 877916 h 5226845"/>
              <a:gd name="connsiteX29" fmla="*/ 5848415 w 13691114"/>
              <a:gd name="connsiteY29" fmla="*/ 877916 h 5226845"/>
              <a:gd name="connsiteX30" fmla="*/ 4730963 w 13691114"/>
              <a:gd name="connsiteY30" fmla="*/ 525104 h 5226845"/>
              <a:gd name="connsiteX31" fmla="*/ 4766082 w 13691114"/>
              <a:gd name="connsiteY31" fmla="*/ 533090 h 5226845"/>
              <a:gd name="connsiteX32" fmla="*/ 4798648 w 13691114"/>
              <a:gd name="connsiteY32" fmla="*/ 539865 h 5226845"/>
              <a:gd name="connsiteX33" fmla="*/ 4779492 w 13691114"/>
              <a:gd name="connsiteY33" fmla="*/ 537445 h 5226845"/>
              <a:gd name="connsiteX34" fmla="*/ 4730963 w 13691114"/>
              <a:gd name="connsiteY34" fmla="*/ 525104 h 5226845"/>
              <a:gd name="connsiteX35" fmla="*/ 6255167 w 13691114"/>
              <a:gd name="connsiteY35" fmla="*/ 305625 h 5226845"/>
              <a:gd name="connsiteX36" fmla="*/ 6278155 w 13691114"/>
              <a:gd name="connsiteY36" fmla="*/ 320386 h 5226845"/>
              <a:gd name="connsiteX37" fmla="*/ 6287734 w 13691114"/>
              <a:gd name="connsiteY37" fmla="*/ 326194 h 5226845"/>
              <a:gd name="connsiteX38" fmla="*/ 6276239 w 13691114"/>
              <a:gd name="connsiteY38" fmla="*/ 322564 h 5226845"/>
              <a:gd name="connsiteX39" fmla="*/ 6255167 w 13691114"/>
              <a:gd name="connsiteY39" fmla="*/ 305625 h 5226845"/>
              <a:gd name="connsiteX40" fmla="*/ 6454393 w 13691114"/>
              <a:gd name="connsiteY40" fmla="*/ 0 h 5226845"/>
              <a:gd name="connsiteX41" fmla="*/ 6578909 w 13691114"/>
              <a:gd name="connsiteY41" fmla="*/ 35813 h 5226845"/>
              <a:gd name="connsiteX42" fmla="*/ 6721943 w 13691114"/>
              <a:gd name="connsiteY42" fmla="*/ 71869 h 5226845"/>
              <a:gd name="connsiteX43" fmla="*/ 6810701 w 13691114"/>
              <a:gd name="connsiteY43" fmla="*/ 125347 h 5226845"/>
              <a:gd name="connsiteX44" fmla="*/ 6900097 w 13691114"/>
              <a:gd name="connsiteY44" fmla="*/ 125347 h 5226845"/>
              <a:gd name="connsiteX45" fmla="*/ 7184887 w 13691114"/>
              <a:gd name="connsiteY45" fmla="*/ 286508 h 5226845"/>
              <a:gd name="connsiteX46" fmla="*/ 7488196 w 13691114"/>
              <a:gd name="connsiteY46" fmla="*/ 483725 h 5226845"/>
              <a:gd name="connsiteX47" fmla="*/ 9091580 w 13691114"/>
              <a:gd name="connsiteY47" fmla="*/ 1469324 h 5226845"/>
              <a:gd name="connsiteX48" fmla="*/ 9501525 w 13691114"/>
              <a:gd name="connsiteY48" fmla="*/ 1594672 h 5226845"/>
              <a:gd name="connsiteX49" fmla="*/ 9733316 w 13691114"/>
              <a:gd name="connsiteY49" fmla="*/ 1683964 h 5226845"/>
              <a:gd name="connsiteX50" fmla="*/ 10232019 w 13691114"/>
              <a:gd name="connsiteY50" fmla="*/ 1755833 h 5226845"/>
              <a:gd name="connsiteX51" fmla="*/ 10321415 w 13691114"/>
              <a:gd name="connsiteY51" fmla="*/ 1773740 h 5226845"/>
              <a:gd name="connsiteX52" fmla="*/ 10303536 w 13691114"/>
              <a:gd name="connsiteY52" fmla="*/ 1791404 h 5226845"/>
              <a:gd name="connsiteX53" fmla="*/ 10731361 w 13691114"/>
              <a:gd name="connsiteY53" fmla="*/ 1863274 h 5226845"/>
              <a:gd name="connsiteX54" fmla="*/ 10962513 w 13691114"/>
              <a:gd name="connsiteY54" fmla="*/ 1916994 h 5226845"/>
              <a:gd name="connsiteX55" fmla="*/ 11087668 w 13691114"/>
              <a:gd name="connsiteY55" fmla="*/ 1916994 h 5226845"/>
              <a:gd name="connsiteX56" fmla="*/ 11069789 w 13691114"/>
              <a:gd name="connsiteY56" fmla="*/ 1934659 h 5226845"/>
              <a:gd name="connsiteX57" fmla="*/ 11034030 w 13691114"/>
              <a:gd name="connsiteY57" fmla="*/ 1934659 h 5226845"/>
              <a:gd name="connsiteX58" fmla="*/ 11069789 w 13691114"/>
              <a:gd name="connsiteY58" fmla="*/ 1934659 h 5226845"/>
              <a:gd name="connsiteX59" fmla="*/ 11087668 w 13691114"/>
              <a:gd name="connsiteY59" fmla="*/ 1970956 h 5226845"/>
              <a:gd name="connsiteX60" fmla="*/ 11426096 w 13691114"/>
              <a:gd name="connsiteY60" fmla="*/ 1988621 h 5226845"/>
              <a:gd name="connsiteX61" fmla="*/ 12334745 w 13691114"/>
              <a:gd name="connsiteY61" fmla="*/ 1988621 h 5226845"/>
              <a:gd name="connsiteX62" fmla="*/ 12424141 w 13691114"/>
              <a:gd name="connsiteY62" fmla="*/ 1988621 h 5226845"/>
              <a:gd name="connsiteX63" fmla="*/ 12334745 w 13691114"/>
              <a:gd name="connsiteY63" fmla="*/ 2024435 h 5226845"/>
              <a:gd name="connsiteX64" fmla="*/ 11906920 w 13691114"/>
              <a:gd name="connsiteY64" fmla="*/ 2042341 h 5226845"/>
              <a:gd name="connsiteX65" fmla="*/ 11247943 w 13691114"/>
              <a:gd name="connsiteY65" fmla="*/ 2024435 h 5226845"/>
              <a:gd name="connsiteX66" fmla="*/ 11077451 w 13691114"/>
              <a:gd name="connsiteY66" fmla="*/ 2016933 h 5226845"/>
              <a:gd name="connsiteX67" fmla="*/ 11051271 w 13691114"/>
              <a:gd name="connsiteY67" fmla="*/ 2021289 h 5226845"/>
              <a:gd name="connsiteX68" fmla="*/ 11044886 w 13691114"/>
              <a:gd name="connsiteY68" fmla="*/ 2019595 h 5226845"/>
              <a:gd name="connsiteX69" fmla="*/ 11034030 w 13691114"/>
              <a:gd name="connsiteY69" fmla="*/ 2024435 h 5226845"/>
              <a:gd name="connsiteX70" fmla="*/ 11051271 w 13691114"/>
              <a:gd name="connsiteY70" fmla="*/ 2021289 h 5226845"/>
              <a:gd name="connsiteX71" fmla="*/ 11069789 w 13691114"/>
              <a:gd name="connsiteY71" fmla="*/ 2026854 h 5226845"/>
              <a:gd name="connsiteX72" fmla="*/ 11105547 w 13691114"/>
              <a:gd name="connsiteY72" fmla="*/ 2042341 h 5226845"/>
              <a:gd name="connsiteX73" fmla="*/ 11354579 w 13691114"/>
              <a:gd name="connsiteY73" fmla="*/ 2078155 h 5226845"/>
              <a:gd name="connsiteX74" fmla="*/ 11550612 w 13691114"/>
              <a:gd name="connsiteY74" fmla="*/ 2096304 h 5226845"/>
              <a:gd name="connsiteX75" fmla="*/ 11853921 w 13691114"/>
              <a:gd name="connsiteY75" fmla="*/ 2096304 h 5226845"/>
              <a:gd name="connsiteX76" fmla="*/ 12014195 w 13691114"/>
              <a:gd name="connsiteY76" fmla="*/ 2114211 h 5226845"/>
              <a:gd name="connsiteX77" fmla="*/ 11622129 w 13691114"/>
              <a:gd name="connsiteY77" fmla="*/ 2114211 h 5226845"/>
              <a:gd name="connsiteX78" fmla="*/ 11586371 w 13691114"/>
              <a:gd name="connsiteY78" fmla="*/ 2132117 h 5226845"/>
              <a:gd name="connsiteX79" fmla="*/ 11426096 w 13691114"/>
              <a:gd name="connsiteY79" fmla="*/ 2149782 h 5226845"/>
              <a:gd name="connsiteX80" fmla="*/ 11318821 w 13691114"/>
              <a:gd name="connsiteY80" fmla="*/ 2167689 h 5226845"/>
              <a:gd name="connsiteX81" fmla="*/ 11212184 w 13691114"/>
              <a:gd name="connsiteY81" fmla="*/ 2167689 h 5226845"/>
              <a:gd name="connsiteX82" fmla="*/ 11212184 w 13691114"/>
              <a:gd name="connsiteY82" fmla="*/ 2239558 h 5226845"/>
              <a:gd name="connsiteX83" fmla="*/ 10766480 w 13691114"/>
              <a:gd name="connsiteY83" fmla="*/ 2203502 h 5226845"/>
              <a:gd name="connsiteX84" fmla="*/ 10677723 w 13691114"/>
              <a:gd name="connsiteY84" fmla="*/ 2239558 h 5226845"/>
              <a:gd name="connsiteX85" fmla="*/ 11034030 w 13691114"/>
              <a:gd name="connsiteY85" fmla="*/ 2275372 h 5226845"/>
              <a:gd name="connsiteX86" fmla="*/ 11318821 w 13691114"/>
              <a:gd name="connsiteY86" fmla="*/ 2310943 h 5226845"/>
              <a:gd name="connsiteX87" fmla="*/ 11140667 w 13691114"/>
              <a:gd name="connsiteY87" fmla="*/ 2328850 h 5226845"/>
              <a:gd name="connsiteX88" fmla="*/ 11034030 w 13691114"/>
              <a:gd name="connsiteY88" fmla="*/ 2346999 h 5226845"/>
              <a:gd name="connsiteX89" fmla="*/ 10784360 w 13691114"/>
              <a:gd name="connsiteY89" fmla="*/ 2346999 h 5226845"/>
              <a:gd name="connsiteX90" fmla="*/ 11105547 w 13691114"/>
              <a:gd name="connsiteY90" fmla="*/ 2364906 h 5226845"/>
              <a:gd name="connsiteX91" fmla="*/ 11693008 w 13691114"/>
              <a:gd name="connsiteY91" fmla="*/ 2418626 h 5226845"/>
              <a:gd name="connsiteX92" fmla="*/ 12602294 w 13691114"/>
              <a:gd name="connsiteY92" fmla="*/ 2436533 h 5226845"/>
              <a:gd name="connsiteX93" fmla="*/ 12798327 w 13691114"/>
              <a:gd name="connsiteY93" fmla="*/ 2436533 h 5226845"/>
              <a:gd name="connsiteX94" fmla="*/ 12673811 w 13691114"/>
              <a:gd name="connsiteY94" fmla="*/ 2454197 h 5226845"/>
              <a:gd name="connsiteX95" fmla="*/ 12049954 w 13691114"/>
              <a:gd name="connsiteY95" fmla="*/ 2490495 h 5226845"/>
              <a:gd name="connsiteX96" fmla="*/ 12245987 w 13691114"/>
              <a:gd name="connsiteY96" fmla="*/ 2490495 h 5226845"/>
              <a:gd name="connsiteX97" fmla="*/ 12709570 w 13691114"/>
              <a:gd name="connsiteY97" fmla="*/ 2490495 h 5226845"/>
              <a:gd name="connsiteX98" fmla="*/ 13047998 w 13691114"/>
              <a:gd name="connsiteY98" fmla="*/ 2472588 h 5226845"/>
              <a:gd name="connsiteX99" fmla="*/ 12904964 w 13691114"/>
              <a:gd name="connsiteY99" fmla="*/ 2490495 h 5226845"/>
              <a:gd name="connsiteX100" fmla="*/ 13047998 w 13691114"/>
              <a:gd name="connsiteY100" fmla="*/ 2543973 h 5226845"/>
              <a:gd name="connsiteX101" fmla="*/ 12922844 w 13691114"/>
              <a:gd name="connsiteY101" fmla="*/ 2561880 h 5226845"/>
              <a:gd name="connsiteX102" fmla="*/ 12904964 w 13691114"/>
              <a:gd name="connsiteY102" fmla="*/ 2579787 h 5226845"/>
              <a:gd name="connsiteX103" fmla="*/ 12495658 w 13691114"/>
              <a:gd name="connsiteY103" fmla="*/ 2633749 h 5226845"/>
              <a:gd name="connsiteX104" fmla="*/ 12495658 w 13691114"/>
              <a:gd name="connsiteY104" fmla="*/ 2633749 h 5226845"/>
              <a:gd name="connsiteX105" fmla="*/ 12655932 w 13691114"/>
              <a:gd name="connsiteY105" fmla="*/ 2633749 h 5226845"/>
              <a:gd name="connsiteX106" fmla="*/ 12459899 w 13691114"/>
              <a:gd name="connsiteY106" fmla="*/ 2669321 h 5226845"/>
              <a:gd name="connsiteX107" fmla="*/ 12032075 w 13691114"/>
              <a:gd name="connsiteY107" fmla="*/ 2687228 h 5226845"/>
              <a:gd name="connsiteX108" fmla="*/ 11550612 w 13691114"/>
              <a:gd name="connsiteY108" fmla="*/ 2705134 h 5226845"/>
              <a:gd name="connsiteX109" fmla="*/ 11746646 w 13691114"/>
              <a:gd name="connsiteY109" fmla="*/ 2741190 h 5226845"/>
              <a:gd name="connsiteX110" fmla="*/ 12691691 w 13691114"/>
              <a:gd name="connsiteY110" fmla="*/ 2741190 h 5226845"/>
              <a:gd name="connsiteX111" fmla="*/ 13047998 w 13691114"/>
              <a:gd name="connsiteY111" fmla="*/ 2705134 h 5226845"/>
              <a:gd name="connsiteX112" fmla="*/ 12887724 w 13691114"/>
              <a:gd name="connsiteY112" fmla="*/ 2759097 h 5226845"/>
              <a:gd name="connsiteX113" fmla="*/ 13030119 w 13691114"/>
              <a:gd name="connsiteY113" fmla="*/ 2759097 h 5226845"/>
              <a:gd name="connsiteX114" fmla="*/ 13020541 w 13691114"/>
              <a:gd name="connsiteY114" fmla="*/ 2774584 h 5226845"/>
              <a:gd name="connsiteX115" fmla="*/ 13017348 w 13691114"/>
              <a:gd name="connsiteY115" fmla="*/ 2778939 h 5226845"/>
              <a:gd name="connsiteX116" fmla="*/ 13012240 w 13691114"/>
              <a:gd name="connsiteY116" fmla="*/ 2777004 h 5226845"/>
              <a:gd name="connsiteX117" fmla="*/ 13014794 w 13691114"/>
              <a:gd name="connsiteY117" fmla="*/ 2781601 h 5226845"/>
              <a:gd name="connsiteX118" fmla="*/ 13017348 w 13691114"/>
              <a:gd name="connsiteY118" fmla="*/ 2778939 h 5226845"/>
              <a:gd name="connsiteX119" fmla="*/ 13030119 w 13691114"/>
              <a:gd name="connsiteY119" fmla="*/ 2783779 h 5226845"/>
              <a:gd name="connsiteX120" fmla="*/ 13047998 w 13691114"/>
              <a:gd name="connsiteY120" fmla="*/ 2777004 h 5226845"/>
              <a:gd name="connsiteX121" fmla="*/ 12904964 w 13691114"/>
              <a:gd name="connsiteY121" fmla="*/ 2848873 h 5226845"/>
              <a:gd name="connsiteX122" fmla="*/ 11960558 w 13691114"/>
              <a:gd name="connsiteY122" fmla="*/ 2902351 h 5226845"/>
              <a:gd name="connsiteX123" fmla="*/ 11479096 w 13691114"/>
              <a:gd name="connsiteY123" fmla="*/ 2902351 h 5226845"/>
              <a:gd name="connsiteX124" fmla="*/ 11746646 w 13691114"/>
              <a:gd name="connsiteY124" fmla="*/ 2920258 h 5226845"/>
              <a:gd name="connsiteX125" fmla="*/ 12120832 w 13691114"/>
              <a:gd name="connsiteY125" fmla="*/ 2920258 h 5226845"/>
              <a:gd name="connsiteX126" fmla="*/ 12869844 w 13691114"/>
              <a:gd name="connsiteY126" fmla="*/ 2938165 h 5226845"/>
              <a:gd name="connsiteX127" fmla="*/ 13030119 w 13691114"/>
              <a:gd name="connsiteY127" fmla="*/ 2920258 h 5226845"/>
              <a:gd name="connsiteX128" fmla="*/ 12904964 w 13691114"/>
              <a:gd name="connsiteY128" fmla="*/ 2938165 h 5226845"/>
              <a:gd name="connsiteX129" fmla="*/ 12620174 w 13691114"/>
              <a:gd name="connsiteY129" fmla="*/ 2992127 h 5226845"/>
              <a:gd name="connsiteX130" fmla="*/ 12530778 w 13691114"/>
              <a:gd name="connsiteY130" fmla="*/ 3027698 h 5226845"/>
              <a:gd name="connsiteX131" fmla="*/ 13047998 w 13691114"/>
              <a:gd name="connsiteY131" fmla="*/ 2992127 h 5226845"/>
              <a:gd name="connsiteX132" fmla="*/ 13172514 w 13691114"/>
              <a:gd name="connsiteY132" fmla="*/ 3027698 h 5226845"/>
              <a:gd name="connsiteX133" fmla="*/ 13030119 w 13691114"/>
              <a:gd name="connsiteY133" fmla="*/ 3045605 h 5226845"/>
              <a:gd name="connsiteX134" fmla="*/ 12192349 w 13691114"/>
              <a:gd name="connsiteY134" fmla="*/ 3135381 h 5226845"/>
              <a:gd name="connsiteX135" fmla="*/ 11906920 w 13691114"/>
              <a:gd name="connsiteY135" fmla="*/ 3153288 h 5226845"/>
              <a:gd name="connsiteX136" fmla="*/ 11710887 w 13691114"/>
              <a:gd name="connsiteY136" fmla="*/ 3153288 h 5226845"/>
              <a:gd name="connsiteX137" fmla="*/ 11978437 w 13691114"/>
              <a:gd name="connsiteY137" fmla="*/ 3188860 h 5226845"/>
              <a:gd name="connsiteX138" fmla="*/ 12208313 w 13691114"/>
              <a:gd name="connsiteY138" fmla="*/ 3179664 h 5226845"/>
              <a:gd name="connsiteX139" fmla="*/ 12192349 w 13691114"/>
              <a:gd name="connsiteY139" fmla="*/ 3224915 h 5226845"/>
              <a:gd name="connsiteX140" fmla="*/ 11640009 w 13691114"/>
              <a:gd name="connsiteY140" fmla="*/ 3242822 h 5226845"/>
              <a:gd name="connsiteX141" fmla="*/ 11105547 w 13691114"/>
              <a:gd name="connsiteY141" fmla="*/ 3242822 h 5226845"/>
              <a:gd name="connsiteX142" fmla="*/ 10998272 w 13691114"/>
              <a:gd name="connsiteY142" fmla="*/ 3224915 h 5226845"/>
              <a:gd name="connsiteX143" fmla="*/ 11087668 w 13691114"/>
              <a:gd name="connsiteY143" fmla="*/ 3242822 h 5226845"/>
              <a:gd name="connsiteX144" fmla="*/ 12138712 w 13691114"/>
              <a:gd name="connsiteY144" fmla="*/ 3260729 h 5226845"/>
              <a:gd name="connsiteX145" fmla="*/ 12620174 w 13691114"/>
              <a:gd name="connsiteY145" fmla="*/ 3260729 h 5226845"/>
              <a:gd name="connsiteX146" fmla="*/ 12816207 w 13691114"/>
              <a:gd name="connsiteY146" fmla="*/ 3242822 h 5226845"/>
              <a:gd name="connsiteX147" fmla="*/ 12869844 w 13691114"/>
              <a:gd name="connsiteY147" fmla="*/ 3260729 h 5226845"/>
              <a:gd name="connsiteX148" fmla="*/ 12958602 w 13691114"/>
              <a:gd name="connsiteY148" fmla="*/ 3260729 h 5226845"/>
              <a:gd name="connsiteX149" fmla="*/ 12954132 w 13691114"/>
              <a:gd name="connsiteY149" fmla="*/ 3298720 h 5226845"/>
              <a:gd name="connsiteX150" fmla="*/ 12934976 w 13691114"/>
              <a:gd name="connsiteY150" fmla="*/ 3303076 h 5226845"/>
              <a:gd name="connsiteX151" fmla="*/ 12922844 w 13691114"/>
              <a:gd name="connsiteY151" fmla="*/ 3296542 h 5226845"/>
              <a:gd name="connsiteX152" fmla="*/ 12933699 w 13691114"/>
              <a:gd name="connsiteY152" fmla="*/ 3303560 h 5226845"/>
              <a:gd name="connsiteX153" fmla="*/ 12934976 w 13691114"/>
              <a:gd name="connsiteY153" fmla="*/ 3303076 h 5226845"/>
              <a:gd name="connsiteX154" fmla="*/ 12956686 w 13691114"/>
              <a:gd name="connsiteY154" fmla="*/ 3314691 h 5226845"/>
              <a:gd name="connsiteX155" fmla="*/ 13012240 w 13691114"/>
              <a:gd name="connsiteY155" fmla="*/ 3332114 h 5226845"/>
              <a:gd name="connsiteX156" fmla="*/ 13154635 w 13691114"/>
              <a:gd name="connsiteY156" fmla="*/ 3332114 h 5226845"/>
              <a:gd name="connsiteX157" fmla="*/ 13208273 w 13691114"/>
              <a:gd name="connsiteY157" fmla="*/ 3350505 h 5226845"/>
              <a:gd name="connsiteX158" fmla="*/ 13244031 w 13691114"/>
              <a:gd name="connsiteY158" fmla="*/ 3368169 h 5226845"/>
              <a:gd name="connsiteX159" fmla="*/ 13172514 w 13691114"/>
              <a:gd name="connsiteY159" fmla="*/ 3368169 h 5226845"/>
              <a:gd name="connsiteX160" fmla="*/ 13047998 w 13691114"/>
              <a:gd name="connsiteY160" fmla="*/ 3421890 h 5226845"/>
              <a:gd name="connsiteX161" fmla="*/ 12922844 w 13691114"/>
              <a:gd name="connsiteY161" fmla="*/ 3457461 h 5226845"/>
              <a:gd name="connsiteX162" fmla="*/ 12958602 w 13691114"/>
              <a:gd name="connsiteY162" fmla="*/ 3475852 h 5226845"/>
              <a:gd name="connsiteX163" fmla="*/ 12530778 w 13691114"/>
              <a:gd name="connsiteY163" fmla="*/ 3529330 h 5226845"/>
              <a:gd name="connsiteX164" fmla="*/ 12691691 w 13691114"/>
              <a:gd name="connsiteY164" fmla="*/ 3529330 h 5226845"/>
              <a:gd name="connsiteX165" fmla="*/ 12709570 w 13691114"/>
              <a:gd name="connsiteY165" fmla="*/ 3547237 h 5226845"/>
              <a:gd name="connsiteX166" fmla="*/ 13100997 w 13691114"/>
              <a:gd name="connsiteY166" fmla="*/ 3529330 h 5226845"/>
              <a:gd name="connsiteX167" fmla="*/ 13030119 w 13691114"/>
              <a:gd name="connsiteY167" fmla="*/ 3547237 h 5226845"/>
              <a:gd name="connsiteX168" fmla="*/ 12620174 w 13691114"/>
              <a:gd name="connsiteY168" fmla="*/ 3583051 h 5226845"/>
              <a:gd name="connsiteX169" fmla="*/ 12780448 w 13691114"/>
              <a:gd name="connsiteY169" fmla="*/ 3637013 h 5226845"/>
              <a:gd name="connsiteX170" fmla="*/ 12904964 w 13691114"/>
              <a:gd name="connsiteY170" fmla="*/ 3637013 h 5226845"/>
              <a:gd name="connsiteX171" fmla="*/ 13065877 w 13691114"/>
              <a:gd name="connsiteY171" fmla="*/ 3637013 h 5226845"/>
              <a:gd name="connsiteX172" fmla="*/ 12442020 w 13691114"/>
              <a:gd name="connsiteY172" fmla="*/ 3744454 h 5226845"/>
              <a:gd name="connsiteX173" fmla="*/ 12156591 w 13691114"/>
              <a:gd name="connsiteY173" fmla="*/ 3762361 h 5226845"/>
              <a:gd name="connsiteX174" fmla="*/ 12156591 w 13691114"/>
              <a:gd name="connsiteY174" fmla="*/ 3798174 h 5226845"/>
              <a:gd name="connsiteX175" fmla="*/ 12388382 w 13691114"/>
              <a:gd name="connsiteY175" fmla="*/ 3780267 h 5226845"/>
              <a:gd name="connsiteX176" fmla="*/ 12691691 w 13691114"/>
              <a:gd name="connsiteY176" fmla="*/ 3762361 h 5226845"/>
              <a:gd name="connsiteX177" fmla="*/ 13154635 w 13691114"/>
              <a:gd name="connsiteY177" fmla="*/ 3744454 h 5226845"/>
              <a:gd name="connsiteX178" fmla="*/ 13012240 w 13691114"/>
              <a:gd name="connsiteY178" fmla="*/ 3780267 h 5226845"/>
              <a:gd name="connsiteX179" fmla="*/ 12655932 w 13691114"/>
              <a:gd name="connsiteY179" fmla="*/ 3852136 h 5226845"/>
              <a:gd name="connsiteX180" fmla="*/ 12459899 w 13691114"/>
              <a:gd name="connsiteY180" fmla="*/ 3852136 h 5226845"/>
              <a:gd name="connsiteX181" fmla="*/ 12566536 w 13691114"/>
              <a:gd name="connsiteY181" fmla="*/ 3887708 h 5226845"/>
              <a:gd name="connsiteX182" fmla="*/ 11978437 w 13691114"/>
              <a:gd name="connsiteY182" fmla="*/ 3905615 h 5226845"/>
              <a:gd name="connsiteX183" fmla="*/ 11889041 w 13691114"/>
              <a:gd name="connsiteY183" fmla="*/ 3923522 h 5226845"/>
              <a:gd name="connsiteX184" fmla="*/ 11532733 w 13691114"/>
              <a:gd name="connsiteY184" fmla="*/ 3959335 h 5226845"/>
              <a:gd name="connsiteX185" fmla="*/ 11693008 w 13691114"/>
              <a:gd name="connsiteY185" fmla="*/ 3959335 h 5226845"/>
              <a:gd name="connsiteX186" fmla="*/ 11906920 w 13691114"/>
              <a:gd name="connsiteY186" fmla="*/ 3977484 h 5226845"/>
              <a:gd name="connsiteX187" fmla="*/ 11693008 w 13691114"/>
              <a:gd name="connsiteY187" fmla="*/ 3977484 h 5226845"/>
              <a:gd name="connsiteX188" fmla="*/ 11354579 w 13691114"/>
              <a:gd name="connsiteY188" fmla="*/ 3977484 h 5226845"/>
              <a:gd name="connsiteX189" fmla="*/ 11675129 w 13691114"/>
              <a:gd name="connsiteY189" fmla="*/ 3995391 h 5226845"/>
              <a:gd name="connsiteX190" fmla="*/ 11568492 w 13691114"/>
              <a:gd name="connsiteY190" fmla="*/ 4013298 h 5226845"/>
              <a:gd name="connsiteX191" fmla="*/ 11800283 w 13691114"/>
              <a:gd name="connsiteY191" fmla="*/ 4013298 h 5226845"/>
              <a:gd name="connsiteX192" fmla="*/ 12210228 w 13691114"/>
              <a:gd name="connsiteY192" fmla="*/ 4030962 h 5226845"/>
              <a:gd name="connsiteX193" fmla="*/ 12798327 w 13691114"/>
              <a:gd name="connsiteY193" fmla="*/ 3995391 h 5226845"/>
              <a:gd name="connsiteX194" fmla="*/ 12762569 w 13691114"/>
              <a:gd name="connsiteY194" fmla="*/ 4013298 h 5226845"/>
              <a:gd name="connsiteX195" fmla="*/ 12620174 w 13691114"/>
              <a:gd name="connsiteY195" fmla="*/ 4066776 h 5226845"/>
              <a:gd name="connsiteX196" fmla="*/ 12834086 w 13691114"/>
              <a:gd name="connsiteY196" fmla="*/ 4084683 h 5226845"/>
              <a:gd name="connsiteX197" fmla="*/ 12762569 w 13691114"/>
              <a:gd name="connsiteY197" fmla="*/ 4102831 h 5226845"/>
              <a:gd name="connsiteX198" fmla="*/ 12673811 w 13691114"/>
              <a:gd name="connsiteY198" fmla="*/ 4120738 h 5226845"/>
              <a:gd name="connsiteX199" fmla="*/ 12958602 w 13691114"/>
              <a:gd name="connsiteY199" fmla="*/ 4084683 h 5226845"/>
              <a:gd name="connsiteX200" fmla="*/ 13208273 w 13691114"/>
              <a:gd name="connsiteY200" fmla="*/ 4084683 h 5226845"/>
              <a:gd name="connsiteX201" fmla="*/ 13012240 w 13691114"/>
              <a:gd name="connsiteY201" fmla="*/ 4120738 h 5226845"/>
              <a:gd name="connsiteX202" fmla="*/ 13047998 w 13691114"/>
              <a:gd name="connsiteY202" fmla="*/ 4120738 h 5226845"/>
              <a:gd name="connsiteX203" fmla="*/ 12958602 w 13691114"/>
              <a:gd name="connsiteY203" fmla="*/ 4138645 h 5226845"/>
              <a:gd name="connsiteX204" fmla="*/ 12958602 w 13691114"/>
              <a:gd name="connsiteY204" fmla="*/ 4138645 h 5226845"/>
              <a:gd name="connsiteX205" fmla="*/ 12869844 w 13691114"/>
              <a:gd name="connsiteY205" fmla="*/ 4138645 h 5226845"/>
              <a:gd name="connsiteX206" fmla="*/ 12780448 w 13691114"/>
              <a:gd name="connsiteY206" fmla="*/ 4174217 h 5226845"/>
              <a:gd name="connsiteX207" fmla="*/ 13100997 w 13691114"/>
              <a:gd name="connsiteY207" fmla="*/ 4138645 h 5226845"/>
              <a:gd name="connsiteX208" fmla="*/ 13244031 w 13691114"/>
              <a:gd name="connsiteY208" fmla="*/ 4174217 h 5226845"/>
              <a:gd name="connsiteX209" fmla="*/ 13404306 w 13691114"/>
              <a:gd name="connsiteY209" fmla="*/ 4174217 h 5226845"/>
              <a:gd name="connsiteX210" fmla="*/ 13030119 w 13691114"/>
              <a:gd name="connsiteY210" fmla="*/ 4227937 h 5226845"/>
              <a:gd name="connsiteX211" fmla="*/ 12548657 w 13691114"/>
              <a:gd name="connsiteY211" fmla="*/ 4281899 h 5226845"/>
              <a:gd name="connsiteX212" fmla="*/ 12530778 w 13691114"/>
              <a:gd name="connsiteY212" fmla="*/ 4299806 h 5226845"/>
              <a:gd name="connsiteX213" fmla="*/ 12334745 w 13691114"/>
              <a:gd name="connsiteY213" fmla="*/ 4317713 h 5226845"/>
              <a:gd name="connsiteX214" fmla="*/ 12370503 w 13691114"/>
              <a:gd name="connsiteY214" fmla="*/ 4335378 h 5226845"/>
              <a:gd name="connsiteX215" fmla="*/ 12709570 w 13691114"/>
              <a:gd name="connsiteY215" fmla="*/ 4317713 h 5226845"/>
              <a:gd name="connsiteX216" fmla="*/ 12798327 w 13691114"/>
              <a:gd name="connsiteY216" fmla="*/ 4299806 h 5226845"/>
              <a:gd name="connsiteX217" fmla="*/ 12780448 w 13691114"/>
              <a:gd name="connsiteY217" fmla="*/ 4335378 h 5226845"/>
              <a:gd name="connsiteX218" fmla="*/ 12807906 w 13691114"/>
              <a:gd name="connsiteY218" fmla="*/ 4343121 h 5226845"/>
              <a:gd name="connsiteX219" fmla="*/ 12844303 w 13691114"/>
              <a:gd name="connsiteY219" fmla="*/ 4340943 h 5226845"/>
              <a:gd name="connsiteX220" fmla="*/ 12691691 w 13691114"/>
              <a:gd name="connsiteY220" fmla="*/ 4371675 h 5226845"/>
              <a:gd name="connsiteX221" fmla="*/ 13208273 w 13691114"/>
              <a:gd name="connsiteY221" fmla="*/ 4317713 h 5226845"/>
              <a:gd name="connsiteX222" fmla="*/ 13546701 w 13691114"/>
              <a:gd name="connsiteY222" fmla="*/ 4299806 h 5226845"/>
              <a:gd name="connsiteX223" fmla="*/ 13564580 w 13691114"/>
              <a:gd name="connsiteY223" fmla="*/ 4317713 h 5226845"/>
              <a:gd name="connsiteX224" fmla="*/ 13617579 w 13691114"/>
              <a:gd name="connsiteY224" fmla="*/ 4317713 h 5226845"/>
              <a:gd name="connsiteX225" fmla="*/ 13386427 w 13691114"/>
              <a:gd name="connsiteY225" fmla="*/ 4353285 h 5226845"/>
              <a:gd name="connsiteX226" fmla="*/ 13493063 w 13691114"/>
              <a:gd name="connsiteY226" fmla="*/ 4353285 h 5226845"/>
              <a:gd name="connsiteX227" fmla="*/ 13510943 w 13691114"/>
              <a:gd name="connsiteY227" fmla="*/ 4371675 h 5226845"/>
              <a:gd name="connsiteX228" fmla="*/ 13582460 w 13691114"/>
              <a:gd name="connsiteY228" fmla="*/ 4425154 h 5226845"/>
              <a:gd name="connsiteX229" fmla="*/ 13350668 w 13691114"/>
              <a:gd name="connsiteY229" fmla="*/ 4443060 h 5226845"/>
              <a:gd name="connsiteX230" fmla="*/ 13261272 w 13691114"/>
              <a:gd name="connsiteY230" fmla="*/ 4478632 h 5226845"/>
              <a:gd name="connsiteX231" fmla="*/ 12922844 w 13691114"/>
              <a:gd name="connsiteY231" fmla="*/ 4532594 h 5226845"/>
              <a:gd name="connsiteX232" fmla="*/ 12566536 w 13691114"/>
              <a:gd name="connsiteY232" fmla="*/ 4550501 h 5226845"/>
              <a:gd name="connsiteX233" fmla="*/ 12673811 w 13691114"/>
              <a:gd name="connsiteY233" fmla="*/ 4568408 h 5226845"/>
              <a:gd name="connsiteX234" fmla="*/ 13564580 w 13691114"/>
              <a:gd name="connsiteY234" fmla="*/ 4478632 h 5226845"/>
              <a:gd name="connsiteX235" fmla="*/ 13671217 w 13691114"/>
              <a:gd name="connsiteY235" fmla="*/ 4478632 h 5226845"/>
              <a:gd name="connsiteX236" fmla="*/ 13600339 w 13691114"/>
              <a:gd name="connsiteY236" fmla="*/ 4514930 h 5226845"/>
              <a:gd name="connsiteX237" fmla="*/ 12459899 w 13691114"/>
              <a:gd name="connsiteY237" fmla="*/ 4658184 h 5226845"/>
              <a:gd name="connsiteX238" fmla="*/ 12709570 w 13691114"/>
              <a:gd name="connsiteY238" fmla="*/ 4658184 h 5226845"/>
              <a:gd name="connsiteX239" fmla="*/ 12701907 w 13691114"/>
              <a:gd name="connsiteY239" fmla="*/ 4658184 h 5226845"/>
              <a:gd name="connsiteX240" fmla="*/ 12691691 w 13691114"/>
              <a:gd name="connsiteY240" fmla="*/ 4658184 h 5226845"/>
              <a:gd name="connsiteX241" fmla="*/ 12798327 w 13691114"/>
              <a:gd name="connsiteY241" fmla="*/ 4676091 h 5226845"/>
              <a:gd name="connsiteX242" fmla="*/ 13047998 w 13691114"/>
              <a:gd name="connsiteY242" fmla="*/ 4676091 h 5226845"/>
              <a:gd name="connsiteX243" fmla="*/ 12442020 w 13691114"/>
              <a:gd name="connsiteY243" fmla="*/ 4747718 h 5226845"/>
              <a:gd name="connsiteX244" fmla="*/ 12602294 w 13691114"/>
              <a:gd name="connsiteY244" fmla="*/ 4765625 h 5226845"/>
              <a:gd name="connsiteX245" fmla="*/ 12887724 w 13691114"/>
              <a:gd name="connsiteY245" fmla="*/ 4747718 h 5226845"/>
              <a:gd name="connsiteX246" fmla="*/ 12904964 w 13691114"/>
              <a:gd name="connsiteY246" fmla="*/ 4765625 h 5226845"/>
              <a:gd name="connsiteX247" fmla="*/ 12780448 w 13691114"/>
              <a:gd name="connsiteY247" fmla="*/ 4801438 h 5226845"/>
              <a:gd name="connsiteX248" fmla="*/ 13047998 w 13691114"/>
              <a:gd name="connsiteY248" fmla="*/ 4765625 h 5226845"/>
              <a:gd name="connsiteX249" fmla="*/ 13261272 w 13691114"/>
              <a:gd name="connsiteY249" fmla="*/ 4747718 h 5226845"/>
              <a:gd name="connsiteX250" fmla="*/ 13208273 w 13691114"/>
              <a:gd name="connsiteY250" fmla="*/ 4765625 h 5226845"/>
              <a:gd name="connsiteX251" fmla="*/ 13261272 w 13691114"/>
              <a:gd name="connsiteY251" fmla="*/ 4783531 h 5226845"/>
              <a:gd name="connsiteX252" fmla="*/ 13493063 w 13691114"/>
              <a:gd name="connsiteY252" fmla="*/ 4801438 h 5226845"/>
              <a:gd name="connsiteX253" fmla="*/ 13689096 w 13691114"/>
              <a:gd name="connsiteY253" fmla="*/ 4801438 h 5226845"/>
              <a:gd name="connsiteX254" fmla="*/ 13617579 w 13691114"/>
              <a:gd name="connsiteY254" fmla="*/ 4837010 h 5226845"/>
              <a:gd name="connsiteX255" fmla="*/ 13564580 w 13691114"/>
              <a:gd name="connsiteY255" fmla="*/ 4873307 h 5226845"/>
              <a:gd name="connsiteX256" fmla="*/ 13065877 w 13691114"/>
              <a:gd name="connsiteY256" fmla="*/ 4944692 h 5226845"/>
              <a:gd name="connsiteX257" fmla="*/ 12620174 w 13691114"/>
              <a:gd name="connsiteY257" fmla="*/ 5016562 h 5226845"/>
              <a:gd name="connsiteX258" fmla="*/ 10855877 w 13691114"/>
              <a:gd name="connsiteY258" fmla="*/ 5052133 h 5226845"/>
              <a:gd name="connsiteX259" fmla="*/ 10428052 w 13691114"/>
              <a:gd name="connsiteY259" fmla="*/ 5052133 h 5226845"/>
              <a:gd name="connsiteX260" fmla="*/ 10000866 w 13691114"/>
              <a:gd name="connsiteY260" fmla="*/ 4980506 h 5226845"/>
              <a:gd name="connsiteX261" fmla="*/ 9751195 w 13691114"/>
              <a:gd name="connsiteY261" fmla="*/ 4980506 h 5226845"/>
              <a:gd name="connsiteX262" fmla="*/ 9751195 w 13691114"/>
              <a:gd name="connsiteY262" fmla="*/ 4980506 h 5226845"/>
              <a:gd name="connsiteX263" fmla="*/ 9853363 w 13691114"/>
              <a:gd name="connsiteY263" fmla="*/ 4991879 h 5226845"/>
              <a:gd name="connsiteX264" fmla="*/ 9973409 w 13691114"/>
              <a:gd name="connsiteY264" fmla="*/ 5014626 h 5226845"/>
              <a:gd name="connsiteX265" fmla="*/ 9947229 w 13691114"/>
              <a:gd name="connsiteY265" fmla="*/ 5016562 h 5226845"/>
              <a:gd name="connsiteX266" fmla="*/ 9875712 w 13691114"/>
              <a:gd name="connsiteY266" fmla="*/ 5016562 h 5226845"/>
              <a:gd name="connsiteX267" fmla="*/ 9822712 w 13691114"/>
              <a:gd name="connsiteY267" fmla="*/ 4998655 h 5226845"/>
              <a:gd name="connsiteX268" fmla="*/ 9822712 w 13691114"/>
              <a:gd name="connsiteY268" fmla="*/ 4998655 h 5226845"/>
              <a:gd name="connsiteX269" fmla="*/ 9875712 w 13691114"/>
              <a:gd name="connsiteY269" fmla="*/ 5016562 h 5226845"/>
              <a:gd name="connsiteX270" fmla="*/ 9947229 w 13691114"/>
              <a:gd name="connsiteY270" fmla="*/ 5016562 h 5226845"/>
              <a:gd name="connsiteX271" fmla="*/ 10000866 w 13691114"/>
              <a:gd name="connsiteY271" fmla="*/ 5052133 h 5226845"/>
              <a:gd name="connsiteX272" fmla="*/ 10535328 w 13691114"/>
              <a:gd name="connsiteY272" fmla="*/ 5124002 h 5226845"/>
              <a:gd name="connsiteX273" fmla="*/ 11924799 w 13691114"/>
              <a:gd name="connsiteY273" fmla="*/ 5177723 h 5226845"/>
              <a:gd name="connsiteX274" fmla="*/ 12228108 w 13691114"/>
              <a:gd name="connsiteY274" fmla="*/ 5177723 h 5226845"/>
              <a:gd name="connsiteX275" fmla="*/ 12299625 w 13691114"/>
              <a:gd name="connsiteY275" fmla="*/ 5141909 h 5226845"/>
              <a:gd name="connsiteX276" fmla="*/ 12477778 w 13691114"/>
              <a:gd name="connsiteY276" fmla="*/ 5195387 h 5226845"/>
              <a:gd name="connsiteX277" fmla="*/ 12245987 w 13691114"/>
              <a:gd name="connsiteY277" fmla="*/ 5213294 h 5226845"/>
              <a:gd name="connsiteX278" fmla="*/ 11695562 w 13691114"/>
              <a:gd name="connsiteY278" fmla="*/ 5226845 h 5226845"/>
              <a:gd name="connsiteX279" fmla="*/ 11105547 w 13691114"/>
              <a:gd name="connsiteY279" fmla="*/ 5213294 h 5226845"/>
              <a:gd name="connsiteX280" fmla="*/ 9769075 w 13691114"/>
              <a:gd name="connsiteY280" fmla="*/ 5105853 h 5226845"/>
              <a:gd name="connsiteX281" fmla="*/ 9269733 w 13691114"/>
              <a:gd name="connsiteY281" fmla="*/ 4998655 h 5226845"/>
              <a:gd name="connsiteX282" fmla="*/ 8396844 w 13691114"/>
              <a:gd name="connsiteY282" fmla="*/ 4676091 h 5226845"/>
              <a:gd name="connsiteX283" fmla="*/ 8467722 w 13691114"/>
              <a:gd name="connsiteY283" fmla="*/ 4729569 h 5226845"/>
              <a:gd name="connsiteX284" fmla="*/ 9501525 w 13691114"/>
              <a:gd name="connsiteY284" fmla="*/ 5105853 h 5226845"/>
              <a:gd name="connsiteX285" fmla="*/ 9305492 w 13691114"/>
              <a:gd name="connsiteY285" fmla="*/ 5087947 h 5226845"/>
              <a:gd name="connsiteX286" fmla="*/ 7933261 w 13691114"/>
              <a:gd name="connsiteY286" fmla="*/ 4478632 h 5226845"/>
              <a:gd name="connsiteX287" fmla="*/ 6917976 w 13691114"/>
              <a:gd name="connsiteY287" fmla="*/ 3815839 h 5226845"/>
              <a:gd name="connsiteX288" fmla="*/ 6561030 w 13691114"/>
              <a:gd name="connsiteY288" fmla="*/ 3583051 h 5226845"/>
              <a:gd name="connsiteX289" fmla="*/ 6347118 w 13691114"/>
              <a:gd name="connsiteY289" fmla="*/ 3547237 h 5226845"/>
              <a:gd name="connsiteX290" fmla="*/ 6044448 w 13691114"/>
              <a:gd name="connsiteY290" fmla="*/ 3403983 h 5226845"/>
              <a:gd name="connsiteX291" fmla="*/ 5135799 w 13691114"/>
              <a:gd name="connsiteY291" fmla="*/ 3081419 h 5226845"/>
              <a:gd name="connsiteX292" fmla="*/ 5100041 w 13691114"/>
              <a:gd name="connsiteY292" fmla="*/ 3081419 h 5226845"/>
              <a:gd name="connsiteX293" fmla="*/ 5064282 w 13691114"/>
              <a:gd name="connsiteY293" fmla="*/ 3045605 h 5226845"/>
              <a:gd name="connsiteX294" fmla="*/ 5064282 w 13691114"/>
              <a:gd name="connsiteY294" fmla="*/ 3045605 h 5226845"/>
              <a:gd name="connsiteX295" fmla="*/ 5064282 w 13691114"/>
              <a:gd name="connsiteY295" fmla="*/ 3081419 h 5226845"/>
              <a:gd name="connsiteX296" fmla="*/ 4975525 w 13691114"/>
              <a:gd name="connsiteY296" fmla="*/ 3045605 h 5226845"/>
              <a:gd name="connsiteX297" fmla="*/ 4975525 w 13691114"/>
              <a:gd name="connsiteY297" fmla="*/ 3045605 h 5226845"/>
              <a:gd name="connsiteX298" fmla="*/ 4904008 w 13691114"/>
              <a:gd name="connsiteY298" fmla="*/ 3027698 h 5226845"/>
              <a:gd name="connsiteX299" fmla="*/ 4851009 w 13691114"/>
              <a:gd name="connsiteY299" fmla="*/ 3009792 h 5226845"/>
              <a:gd name="connsiteX300" fmla="*/ 4797371 w 13691114"/>
              <a:gd name="connsiteY300" fmla="*/ 3009792 h 5226845"/>
              <a:gd name="connsiteX301" fmla="*/ 4066877 w 13691114"/>
              <a:gd name="connsiteY301" fmla="*/ 2902351 h 5226845"/>
              <a:gd name="connsiteX302" fmla="*/ 3531777 w 13691114"/>
              <a:gd name="connsiteY302" fmla="*/ 2884444 h 5226845"/>
              <a:gd name="connsiteX303" fmla="*/ 2587370 w 13691114"/>
              <a:gd name="connsiteY303" fmla="*/ 2866537 h 5226845"/>
              <a:gd name="connsiteX304" fmla="*/ 644919 w 13691114"/>
              <a:gd name="connsiteY304" fmla="*/ 3117474 h 5226845"/>
              <a:gd name="connsiteX305" fmla="*/ 270733 w 13691114"/>
              <a:gd name="connsiteY305" fmla="*/ 3242822 h 5226845"/>
              <a:gd name="connsiteX306" fmla="*/ 234974 w 13691114"/>
              <a:gd name="connsiteY306" fmla="*/ 3188860 h 5226845"/>
              <a:gd name="connsiteX307" fmla="*/ 146216 w 13691114"/>
              <a:gd name="connsiteY307" fmla="*/ 3206766 h 5226845"/>
              <a:gd name="connsiteX308" fmla="*/ 38941 w 13691114"/>
              <a:gd name="connsiteY308" fmla="*/ 3135381 h 5226845"/>
              <a:gd name="connsiteX309" fmla="*/ 128337 w 13691114"/>
              <a:gd name="connsiteY309" fmla="*/ 3081419 h 5226845"/>
              <a:gd name="connsiteX310" fmla="*/ 38941 w 13691114"/>
              <a:gd name="connsiteY310" fmla="*/ 3009792 h 5226845"/>
              <a:gd name="connsiteX311" fmla="*/ 199854 w 13691114"/>
              <a:gd name="connsiteY311" fmla="*/ 2938165 h 5226845"/>
              <a:gd name="connsiteX312" fmla="*/ 110458 w 13691114"/>
              <a:gd name="connsiteY312" fmla="*/ 2974220 h 5226845"/>
              <a:gd name="connsiteX313" fmla="*/ 128337 w 13691114"/>
              <a:gd name="connsiteY313" fmla="*/ 2920258 h 5226845"/>
              <a:gd name="connsiteX314" fmla="*/ 164096 w 13691114"/>
              <a:gd name="connsiteY314" fmla="*/ 2920258 h 5226845"/>
              <a:gd name="connsiteX315" fmla="*/ 128337 w 13691114"/>
              <a:gd name="connsiteY315" fmla="*/ 2902351 h 5226845"/>
              <a:gd name="connsiteX316" fmla="*/ 217095 w 13691114"/>
              <a:gd name="connsiteY316" fmla="*/ 2777004 h 5226845"/>
              <a:gd name="connsiteX317" fmla="*/ 110458 w 13691114"/>
              <a:gd name="connsiteY317" fmla="*/ 2759097 h 5226845"/>
              <a:gd name="connsiteX318" fmla="*/ 234974 w 13691114"/>
              <a:gd name="connsiteY318" fmla="*/ 2669321 h 5226845"/>
              <a:gd name="connsiteX319" fmla="*/ 250060 w 13691114"/>
              <a:gd name="connsiteY319" fmla="*/ 2624198 h 5226845"/>
              <a:gd name="connsiteX320" fmla="*/ 251160 w 13691114"/>
              <a:gd name="connsiteY320" fmla="*/ 2624631 h 5226845"/>
              <a:gd name="connsiteX321" fmla="*/ 252853 w 13691114"/>
              <a:gd name="connsiteY321" fmla="*/ 2633749 h 5226845"/>
              <a:gd name="connsiteX322" fmla="*/ 252085 w 13691114"/>
              <a:gd name="connsiteY322" fmla="*/ 2624995 h 5226845"/>
              <a:gd name="connsiteX323" fmla="*/ 251160 w 13691114"/>
              <a:gd name="connsiteY323" fmla="*/ 2624631 h 5226845"/>
              <a:gd name="connsiteX324" fmla="*/ 247546 w 13691114"/>
              <a:gd name="connsiteY324" fmla="*/ 2605172 h 5226845"/>
              <a:gd name="connsiteX325" fmla="*/ 234974 w 13691114"/>
              <a:gd name="connsiteY325" fmla="*/ 2579787 h 5226845"/>
              <a:gd name="connsiteX326" fmla="*/ 270733 w 13691114"/>
              <a:gd name="connsiteY326" fmla="*/ 2579787 h 5226845"/>
              <a:gd name="connsiteX327" fmla="*/ 252853 w 13691114"/>
              <a:gd name="connsiteY327" fmla="*/ 2526067 h 5226845"/>
              <a:gd name="connsiteX328" fmla="*/ 360129 w 13691114"/>
              <a:gd name="connsiteY328" fmla="*/ 2454197 h 5226845"/>
              <a:gd name="connsiteX329" fmla="*/ 413128 w 13691114"/>
              <a:gd name="connsiteY329" fmla="*/ 2436533 h 5226845"/>
              <a:gd name="connsiteX330" fmla="*/ 342250 w 13691114"/>
              <a:gd name="connsiteY330" fmla="*/ 2436533 h 5226845"/>
              <a:gd name="connsiteX331" fmla="*/ 252853 w 13691114"/>
              <a:gd name="connsiteY331" fmla="*/ 2364906 h 5226845"/>
              <a:gd name="connsiteX332" fmla="*/ 413128 w 13691114"/>
              <a:gd name="connsiteY332" fmla="*/ 2346999 h 5226845"/>
              <a:gd name="connsiteX333" fmla="*/ 324370 w 13691114"/>
              <a:gd name="connsiteY333" fmla="*/ 2346999 h 5226845"/>
              <a:gd name="connsiteX334" fmla="*/ 324370 w 13691114"/>
              <a:gd name="connsiteY334" fmla="*/ 2315783 h 5226845"/>
              <a:gd name="connsiteX335" fmla="*/ 324370 w 13691114"/>
              <a:gd name="connsiteY335" fmla="*/ 2310943 h 5226845"/>
              <a:gd name="connsiteX336" fmla="*/ 680678 w 13691114"/>
              <a:gd name="connsiteY336" fmla="*/ 2096304 h 5226845"/>
              <a:gd name="connsiteX337" fmla="*/ 1946272 w 13691114"/>
              <a:gd name="connsiteY337" fmla="*/ 1881180 h 5226845"/>
              <a:gd name="connsiteX338" fmla="*/ 4316548 w 13691114"/>
              <a:gd name="connsiteY338" fmla="*/ 1906105 h 5226845"/>
              <a:gd name="connsiteX339" fmla="*/ 4606447 w 13691114"/>
              <a:gd name="connsiteY339" fmla="*/ 1948210 h 5226845"/>
              <a:gd name="connsiteX340" fmla="*/ 5011283 w 13691114"/>
              <a:gd name="connsiteY340" fmla="*/ 2024435 h 5226845"/>
              <a:gd name="connsiteX341" fmla="*/ 4676047 w 13691114"/>
              <a:gd name="connsiteY341" fmla="*/ 1958131 h 5226845"/>
              <a:gd name="connsiteX342" fmla="*/ 4606447 w 13691114"/>
              <a:gd name="connsiteY342" fmla="*/ 1948210 h 5226845"/>
              <a:gd name="connsiteX343" fmla="*/ 4122430 w 13691114"/>
              <a:gd name="connsiteY343" fmla="*/ 1856498 h 5226845"/>
              <a:gd name="connsiteX344" fmla="*/ 3193349 w 13691114"/>
              <a:gd name="connsiteY344" fmla="*/ 1755833 h 5226845"/>
              <a:gd name="connsiteX345" fmla="*/ 2605250 w 13691114"/>
              <a:gd name="connsiteY345" fmla="*/ 1755833 h 5226845"/>
              <a:gd name="connsiteX346" fmla="*/ 2409216 w 13691114"/>
              <a:gd name="connsiteY346" fmla="*/ 1755833 h 5226845"/>
              <a:gd name="connsiteX347" fmla="*/ 3015195 w 13691114"/>
              <a:gd name="connsiteY347" fmla="*/ 1720019 h 5226845"/>
              <a:gd name="connsiteX348" fmla="*/ 3139711 w 13691114"/>
              <a:gd name="connsiteY348" fmla="*/ 1701870 h 5226845"/>
              <a:gd name="connsiteX349" fmla="*/ 2480734 w 13691114"/>
              <a:gd name="connsiteY349" fmla="*/ 1720019 h 5226845"/>
              <a:gd name="connsiteX350" fmla="*/ 1821118 w 13691114"/>
              <a:gd name="connsiteY350" fmla="*/ 1755833 h 5226845"/>
              <a:gd name="connsiteX351" fmla="*/ 770074 w 13691114"/>
              <a:gd name="connsiteY351" fmla="*/ 1970956 h 5226845"/>
              <a:gd name="connsiteX352" fmla="*/ 591920 w 13691114"/>
              <a:gd name="connsiteY352" fmla="*/ 1988621 h 5226845"/>
              <a:gd name="connsiteX353" fmla="*/ 805832 w 13691114"/>
              <a:gd name="connsiteY353" fmla="*/ 1916994 h 5226845"/>
              <a:gd name="connsiteX354" fmla="*/ 1108502 w 13691114"/>
              <a:gd name="connsiteY354" fmla="*/ 1863274 h 5226845"/>
              <a:gd name="connsiteX355" fmla="*/ 1785998 w 13691114"/>
              <a:gd name="connsiteY355" fmla="*/ 1755833 h 5226845"/>
              <a:gd name="connsiteX356" fmla="*/ 3443019 w 13691114"/>
              <a:gd name="connsiteY356" fmla="*/ 1666057 h 5226845"/>
              <a:gd name="connsiteX357" fmla="*/ 3601378 w 13691114"/>
              <a:gd name="connsiteY357" fmla="*/ 1666057 h 5226845"/>
              <a:gd name="connsiteX358" fmla="*/ 3639052 w 13691114"/>
              <a:gd name="connsiteY358" fmla="*/ 1666057 h 5226845"/>
              <a:gd name="connsiteX359" fmla="*/ 3175469 w 13691114"/>
              <a:gd name="connsiteY359" fmla="*/ 1612579 h 5226845"/>
              <a:gd name="connsiteX360" fmla="*/ 3015195 w 13691114"/>
              <a:gd name="connsiteY360" fmla="*/ 1594672 h 5226845"/>
              <a:gd name="connsiteX361" fmla="*/ 3817206 w 13691114"/>
              <a:gd name="connsiteY361" fmla="*/ 1648150 h 5226845"/>
              <a:gd name="connsiteX362" fmla="*/ 6130725 w 13691114"/>
              <a:gd name="connsiteY362" fmla="*/ 2152137 h 5226845"/>
              <a:gd name="connsiteX363" fmla="*/ 6312658 w 13691114"/>
              <a:gd name="connsiteY363" fmla="*/ 2230010 h 5226845"/>
              <a:gd name="connsiteX364" fmla="*/ 6315506 w 13691114"/>
              <a:gd name="connsiteY364" fmla="*/ 2230010 h 5226845"/>
              <a:gd name="connsiteX365" fmla="*/ 6031477 w 13691114"/>
              <a:gd name="connsiteY365" fmla="*/ 2105079 h 5226845"/>
              <a:gd name="connsiteX366" fmla="*/ 4725854 w 13691114"/>
              <a:gd name="connsiteY366" fmla="*/ 1701870 h 5226845"/>
              <a:gd name="connsiteX367" fmla="*/ 4511942 w 13691114"/>
              <a:gd name="connsiteY367" fmla="*/ 1666057 h 5226845"/>
              <a:gd name="connsiteX368" fmla="*/ 4529821 w 13691114"/>
              <a:gd name="connsiteY368" fmla="*/ 1648150 h 5226845"/>
              <a:gd name="connsiteX369" fmla="*/ 4316548 w 13691114"/>
              <a:gd name="connsiteY369" fmla="*/ 1594672 h 5226845"/>
              <a:gd name="connsiteX370" fmla="*/ 4191393 w 13691114"/>
              <a:gd name="connsiteY370" fmla="*/ 1576281 h 5226845"/>
              <a:gd name="connsiteX371" fmla="*/ 4298668 w 13691114"/>
              <a:gd name="connsiteY371" fmla="*/ 1558616 h 5226845"/>
              <a:gd name="connsiteX372" fmla="*/ 4797371 w 13691114"/>
              <a:gd name="connsiteY372" fmla="*/ 1648150 h 5226845"/>
              <a:gd name="connsiteX373" fmla="*/ 6133206 w 13691114"/>
              <a:gd name="connsiteY373" fmla="*/ 2024435 h 5226845"/>
              <a:gd name="connsiteX374" fmla="*/ 6133206 w 13691114"/>
              <a:gd name="connsiteY374" fmla="*/ 2024435 h 5226845"/>
              <a:gd name="connsiteX375" fmla="*/ 5848415 w 13691114"/>
              <a:gd name="connsiteY375" fmla="*/ 1881180 h 5226845"/>
              <a:gd name="connsiteX376" fmla="*/ 4458943 w 13691114"/>
              <a:gd name="connsiteY376" fmla="*/ 1504896 h 5226845"/>
              <a:gd name="connsiteX377" fmla="*/ 5011283 w 13691114"/>
              <a:gd name="connsiteY377" fmla="*/ 1594672 h 5226845"/>
              <a:gd name="connsiteX378" fmla="*/ 5171558 w 13691114"/>
              <a:gd name="connsiteY378" fmla="*/ 1612579 h 5226845"/>
              <a:gd name="connsiteX379" fmla="*/ 5011283 w 13691114"/>
              <a:gd name="connsiteY379" fmla="*/ 1576281 h 5226845"/>
              <a:gd name="connsiteX380" fmla="*/ 4779492 w 13691114"/>
              <a:gd name="connsiteY380" fmla="*/ 1540709 h 5226845"/>
              <a:gd name="connsiteX381" fmla="*/ 4939766 w 13691114"/>
              <a:gd name="connsiteY381" fmla="*/ 1486989 h 5226845"/>
              <a:gd name="connsiteX382" fmla="*/ 4654976 w 13691114"/>
              <a:gd name="connsiteY382" fmla="*/ 1433027 h 5226845"/>
              <a:gd name="connsiteX383" fmla="*/ 5706019 w 13691114"/>
              <a:gd name="connsiteY383" fmla="*/ 1666057 h 5226845"/>
              <a:gd name="connsiteX384" fmla="*/ 5706019 w 13691114"/>
              <a:gd name="connsiteY384" fmla="*/ 1666057 h 5226845"/>
              <a:gd name="connsiteX385" fmla="*/ 4833129 w 13691114"/>
              <a:gd name="connsiteY385" fmla="*/ 1415362 h 5226845"/>
              <a:gd name="connsiteX386" fmla="*/ 4351668 w 13691114"/>
              <a:gd name="connsiteY386" fmla="*/ 1326070 h 5226845"/>
              <a:gd name="connsiteX387" fmla="*/ 3870844 w 13691114"/>
              <a:gd name="connsiteY387" fmla="*/ 1254201 h 5226845"/>
              <a:gd name="connsiteX388" fmla="*/ 3923843 w 13691114"/>
              <a:gd name="connsiteY388" fmla="*/ 1236294 h 5226845"/>
              <a:gd name="connsiteX389" fmla="*/ 4119876 w 13691114"/>
              <a:gd name="connsiteY389" fmla="*/ 1236294 h 5226845"/>
              <a:gd name="connsiteX390" fmla="*/ 4797371 w 13691114"/>
              <a:gd name="connsiteY390" fmla="*/ 1307679 h 5226845"/>
              <a:gd name="connsiteX391" fmla="*/ 4957645 w 13691114"/>
              <a:gd name="connsiteY391" fmla="*/ 1326070 h 5226845"/>
              <a:gd name="connsiteX392" fmla="*/ 4779492 w 13691114"/>
              <a:gd name="connsiteY392" fmla="*/ 1271866 h 5226845"/>
              <a:gd name="connsiteX393" fmla="*/ 4993404 w 13691114"/>
              <a:gd name="connsiteY393" fmla="*/ 1271866 h 5226845"/>
              <a:gd name="connsiteX394" fmla="*/ 5207316 w 13691114"/>
              <a:gd name="connsiteY394" fmla="*/ 1307679 h 5226845"/>
              <a:gd name="connsiteX395" fmla="*/ 4725854 w 13691114"/>
              <a:gd name="connsiteY395" fmla="*/ 1164425 h 5226845"/>
              <a:gd name="connsiteX396" fmla="*/ 4797371 w 13691114"/>
              <a:gd name="connsiteY396" fmla="*/ 1146518 h 5226845"/>
              <a:gd name="connsiteX397" fmla="*/ 5171558 w 13691114"/>
              <a:gd name="connsiteY397" fmla="*/ 1200481 h 5226845"/>
              <a:gd name="connsiteX398" fmla="*/ 5313953 w 13691114"/>
              <a:gd name="connsiteY398" fmla="*/ 1236294 h 5226845"/>
              <a:gd name="connsiteX399" fmla="*/ 5135799 w 13691114"/>
              <a:gd name="connsiteY399" fmla="*/ 1164425 h 5226845"/>
              <a:gd name="connsiteX400" fmla="*/ 4868250 w 13691114"/>
              <a:gd name="connsiteY400" fmla="*/ 1093040 h 5226845"/>
              <a:gd name="connsiteX401" fmla="*/ 4547701 w 13691114"/>
              <a:gd name="connsiteY401" fmla="*/ 1039077 h 5226845"/>
              <a:gd name="connsiteX402" fmla="*/ 4654976 w 13691114"/>
              <a:gd name="connsiteY402" fmla="*/ 985357 h 5226845"/>
              <a:gd name="connsiteX403" fmla="*/ 4601338 w 13691114"/>
              <a:gd name="connsiteY403" fmla="*/ 985357 h 5226845"/>
              <a:gd name="connsiteX404" fmla="*/ 4797371 w 13691114"/>
              <a:gd name="connsiteY404" fmla="*/ 985357 h 5226845"/>
              <a:gd name="connsiteX405" fmla="*/ 4797371 w 13691114"/>
              <a:gd name="connsiteY405" fmla="*/ 985357 h 5226845"/>
              <a:gd name="connsiteX406" fmla="*/ 4761612 w 13691114"/>
              <a:gd name="connsiteY406" fmla="*/ 949786 h 5226845"/>
              <a:gd name="connsiteX407" fmla="*/ 5100041 w 13691114"/>
              <a:gd name="connsiteY407" fmla="*/ 1003264 h 5226845"/>
              <a:gd name="connsiteX408" fmla="*/ 5207316 w 13691114"/>
              <a:gd name="connsiteY408" fmla="*/ 1039077 h 5226845"/>
              <a:gd name="connsiteX409" fmla="*/ 5207316 w 13691114"/>
              <a:gd name="connsiteY409" fmla="*/ 1039077 h 5226845"/>
              <a:gd name="connsiteX410" fmla="*/ 5100041 w 13691114"/>
              <a:gd name="connsiteY410" fmla="*/ 1003264 h 5226845"/>
              <a:gd name="connsiteX411" fmla="*/ 4672855 w 13691114"/>
              <a:gd name="connsiteY411" fmla="*/ 913488 h 5226845"/>
              <a:gd name="connsiteX412" fmla="*/ 5741778 w 13691114"/>
              <a:gd name="connsiteY412" fmla="*/ 1110946 h 5226845"/>
              <a:gd name="connsiteX413" fmla="*/ 6490152 w 13691114"/>
              <a:gd name="connsiteY413" fmla="*/ 1415362 h 5226845"/>
              <a:gd name="connsiteX414" fmla="*/ 7488196 w 13691114"/>
              <a:gd name="connsiteY414" fmla="*/ 1970956 h 5226845"/>
              <a:gd name="connsiteX415" fmla="*/ 7808745 w 13691114"/>
              <a:gd name="connsiteY415" fmla="*/ 2167689 h 5226845"/>
              <a:gd name="connsiteX416" fmla="*/ 7790866 w 13691114"/>
              <a:gd name="connsiteY416" fmla="*/ 2149782 h 5226845"/>
              <a:gd name="connsiteX417" fmla="*/ 7523954 w 13691114"/>
              <a:gd name="connsiteY417" fmla="*/ 1970956 h 5226845"/>
              <a:gd name="connsiteX418" fmla="*/ 6543789 w 13691114"/>
              <a:gd name="connsiteY418" fmla="*/ 1361642 h 5226845"/>
              <a:gd name="connsiteX419" fmla="*/ 5117920 w 13691114"/>
              <a:gd name="connsiteY419" fmla="*/ 824196 h 5226845"/>
              <a:gd name="connsiteX420" fmla="*/ 4993404 w 13691114"/>
              <a:gd name="connsiteY420" fmla="*/ 806047 h 5226845"/>
              <a:gd name="connsiteX421" fmla="*/ 5011283 w 13691114"/>
              <a:gd name="connsiteY421" fmla="*/ 788141 h 5226845"/>
              <a:gd name="connsiteX422" fmla="*/ 4725854 w 13691114"/>
              <a:gd name="connsiteY422" fmla="*/ 716755 h 5226845"/>
              <a:gd name="connsiteX423" fmla="*/ 5990810 w 13691114"/>
              <a:gd name="connsiteY423" fmla="*/ 1039077 h 5226845"/>
              <a:gd name="connsiteX424" fmla="*/ 6008689 w 13691114"/>
              <a:gd name="connsiteY424" fmla="*/ 1039077 h 5226845"/>
              <a:gd name="connsiteX425" fmla="*/ 6044448 w 13691114"/>
              <a:gd name="connsiteY425" fmla="*/ 1056984 h 5226845"/>
              <a:gd name="connsiteX426" fmla="*/ 6008689 w 13691114"/>
              <a:gd name="connsiteY426" fmla="*/ 1039077 h 5226845"/>
              <a:gd name="connsiteX427" fmla="*/ 5990810 w 13691114"/>
              <a:gd name="connsiteY427" fmla="*/ 1039077 h 5226845"/>
              <a:gd name="connsiteX428" fmla="*/ 5402711 w 13691114"/>
              <a:gd name="connsiteY428" fmla="*/ 788141 h 5226845"/>
              <a:gd name="connsiteX429" fmla="*/ 5402711 w 13691114"/>
              <a:gd name="connsiteY429" fmla="*/ 788141 h 5226845"/>
              <a:gd name="connsiteX430" fmla="*/ 5349711 w 13691114"/>
              <a:gd name="connsiteY430" fmla="*/ 734662 h 5226845"/>
              <a:gd name="connsiteX431" fmla="*/ 5776898 w 13691114"/>
              <a:gd name="connsiteY431" fmla="*/ 842103 h 5226845"/>
              <a:gd name="connsiteX432" fmla="*/ 5794778 w 13691114"/>
              <a:gd name="connsiteY432" fmla="*/ 877916 h 5226845"/>
              <a:gd name="connsiteX433" fmla="*/ 5776898 w 13691114"/>
              <a:gd name="connsiteY433" fmla="*/ 842103 h 5226845"/>
              <a:gd name="connsiteX434" fmla="*/ 5509986 w 13691114"/>
              <a:gd name="connsiteY434" fmla="*/ 734662 h 5226845"/>
              <a:gd name="connsiteX435" fmla="*/ 5189437 w 13691114"/>
              <a:gd name="connsiteY435" fmla="*/ 662793 h 5226845"/>
              <a:gd name="connsiteX436" fmla="*/ 5349711 w 13691114"/>
              <a:gd name="connsiteY436" fmla="*/ 662793 h 5226845"/>
              <a:gd name="connsiteX437" fmla="*/ 4886128 w 13691114"/>
              <a:gd name="connsiteY437" fmla="*/ 555110 h 5226845"/>
              <a:gd name="connsiteX438" fmla="*/ 4834407 w 13691114"/>
              <a:gd name="connsiteY438" fmla="*/ 547609 h 5226845"/>
              <a:gd name="connsiteX439" fmla="*/ 4798648 w 13691114"/>
              <a:gd name="connsiteY439" fmla="*/ 539865 h 5226845"/>
              <a:gd name="connsiteX440" fmla="*/ 5066198 w 13691114"/>
              <a:gd name="connsiteY440" fmla="*/ 573985 h 5226845"/>
              <a:gd name="connsiteX441" fmla="*/ 5794778 w 13691114"/>
              <a:gd name="connsiteY441" fmla="*/ 770234 h 5226845"/>
              <a:gd name="connsiteX442" fmla="*/ 5919932 w 13691114"/>
              <a:gd name="connsiteY442" fmla="*/ 806047 h 5226845"/>
              <a:gd name="connsiteX443" fmla="*/ 5509986 w 13691114"/>
              <a:gd name="connsiteY443" fmla="*/ 644886 h 5226845"/>
              <a:gd name="connsiteX444" fmla="*/ 5902053 w 13691114"/>
              <a:gd name="connsiteY444" fmla="*/ 734662 h 5226845"/>
              <a:gd name="connsiteX445" fmla="*/ 5688141 w 13691114"/>
              <a:gd name="connsiteY445" fmla="*/ 644886 h 5226845"/>
              <a:gd name="connsiteX446" fmla="*/ 5884173 w 13691114"/>
              <a:gd name="connsiteY446" fmla="*/ 698849 h 5226845"/>
              <a:gd name="connsiteX447" fmla="*/ 5990810 w 13691114"/>
              <a:gd name="connsiteY447" fmla="*/ 698849 h 5226845"/>
              <a:gd name="connsiteX448" fmla="*/ 6133206 w 13691114"/>
              <a:gd name="connsiteY448" fmla="*/ 770234 h 5226845"/>
              <a:gd name="connsiteX449" fmla="*/ 6044448 w 13691114"/>
              <a:gd name="connsiteY449" fmla="*/ 716755 h 5226845"/>
              <a:gd name="connsiteX450" fmla="*/ 6098085 w 13691114"/>
              <a:gd name="connsiteY450" fmla="*/ 698849 h 5226845"/>
              <a:gd name="connsiteX451" fmla="*/ 5456348 w 13691114"/>
              <a:gd name="connsiteY451" fmla="*/ 465818 h 5226845"/>
              <a:gd name="connsiteX452" fmla="*/ 4833129 w 13691114"/>
              <a:gd name="connsiteY452" fmla="*/ 322564 h 5226845"/>
              <a:gd name="connsiteX453" fmla="*/ 4761612 w 13691114"/>
              <a:gd name="connsiteY453" fmla="*/ 286508 h 5226845"/>
              <a:gd name="connsiteX454" fmla="*/ 5545744 w 13691114"/>
              <a:gd name="connsiteY454" fmla="*/ 376284 h 5226845"/>
              <a:gd name="connsiteX455" fmla="*/ 5580864 w 13691114"/>
              <a:gd name="connsiteY455" fmla="*/ 376284 h 5226845"/>
              <a:gd name="connsiteX456" fmla="*/ 5776898 w 13691114"/>
              <a:gd name="connsiteY456" fmla="*/ 448154 h 5226845"/>
              <a:gd name="connsiteX457" fmla="*/ 5884173 w 13691114"/>
              <a:gd name="connsiteY457" fmla="*/ 429763 h 5226845"/>
              <a:gd name="connsiteX458" fmla="*/ 5438470 w 13691114"/>
              <a:gd name="connsiteY458" fmla="*/ 268602 h 5226845"/>
              <a:gd name="connsiteX459" fmla="*/ 5688141 w 13691114"/>
              <a:gd name="connsiteY459" fmla="*/ 286508 h 5226845"/>
              <a:gd name="connsiteX460" fmla="*/ 5812656 w 13691114"/>
              <a:gd name="connsiteY460" fmla="*/ 340471 h 5226845"/>
              <a:gd name="connsiteX461" fmla="*/ 5972931 w 13691114"/>
              <a:gd name="connsiteY461" fmla="*/ 376284 h 5226845"/>
              <a:gd name="connsiteX462" fmla="*/ 5759019 w 13691114"/>
              <a:gd name="connsiteY462" fmla="*/ 286508 h 5226845"/>
              <a:gd name="connsiteX463" fmla="*/ 5634503 w 13691114"/>
              <a:gd name="connsiteY463" fmla="*/ 179068 h 5226845"/>
              <a:gd name="connsiteX464" fmla="*/ 5884173 w 13691114"/>
              <a:gd name="connsiteY464" fmla="*/ 268602 h 5226845"/>
              <a:gd name="connsiteX465" fmla="*/ 6650426 w 13691114"/>
              <a:gd name="connsiteY465" fmla="*/ 555110 h 5226845"/>
              <a:gd name="connsiteX466" fmla="*/ 8378965 w 13691114"/>
              <a:gd name="connsiteY466" fmla="*/ 1612579 h 5226845"/>
              <a:gd name="connsiteX467" fmla="*/ 9287613 w 13691114"/>
              <a:gd name="connsiteY467" fmla="*/ 2042341 h 5226845"/>
              <a:gd name="connsiteX468" fmla="*/ 9269733 w 13691114"/>
              <a:gd name="connsiteY468" fmla="*/ 2042341 h 5226845"/>
              <a:gd name="connsiteX469" fmla="*/ 9430646 w 13691114"/>
              <a:gd name="connsiteY469" fmla="*/ 2096304 h 5226845"/>
              <a:gd name="connsiteX470" fmla="*/ 9947229 w 13691114"/>
              <a:gd name="connsiteY470" fmla="*/ 2203502 h 5226845"/>
              <a:gd name="connsiteX471" fmla="*/ 10000866 w 13691114"/>
              <a:gd name="connsiteY471" fmla="*/ 2221651 h 5226845"/>
              <a:gd name="connsiteX472" fmla="*/ 10000866 w 13691114"/>
              <a:gd name="connsiteY472" fmla="*/ 2221651 h 5226845"/>
              <a:gd name="connsiteX473" fmla="*/ 9947229 w 13691114"/>
              <a:gd name="connsiteY473" fmla="*/ 2203502 h 5226845"/>
              <a:gd name="connsiteX474" fmla="*/ 9483646 w 13691114"/>
              <a:gd name="connsiteY474" fmla="*/ 2096304 h 5226845"/>
              <a:gd name="connsiteX475" fmla="*/ 9519404 w 13691114"/>
              <a:gd name="connsiteY475" fmla="*/ 2096304 h 5226845"/>
              <a:gd name="connsiteX476" fmla="*/ 9287613 w 13691114"/>
              <a:gd name="connsiteY476" fmla="*/ 2024435 h 5226845"/>
              <a:gd name="connsiteX477" fmla="*/ 7096130 w 13691114"/>
              <a:gd name="connsiteY477" fmla="*/ 716755 h 5226845"/>
              <a:gd name="connsiteX478" fmla="*/ 6347118 w 13691114"/>
              <a:gd name="connsiteY478" fmla="*/ 358378 h 5226845"/>
              <a:gd name="connsiteX479" fmla="*/ 6319022 w 13691114"/>
              <a:gd name="connsiteY479" fmla="*/ 345311 h 5226845"/>
              <a:gd name="connsiteX480" fmla="*/ 6287734 w 13691114"/>
              <a:gd name="connsiteY480" fmla="*/ 326194 h 5226845"/>
              <a:gd name="connsiteX481" fmla="*/ 6395647 w 13691114"/>
              <a:gd name="connsiteY481" fmla="*/ 359588 h 5226845"/>
              <a:gd name="connsiteX482" fmla="*/ 6721943 w 13691114"/>
              <a:gd name="connsiteY482" fmla="*/ 448154 h 5226845"/>
              <a:gd name="connsiteX483" fmla="*/ 6721943 w 13691114"/>
              <a:gd name="connsiteY483" fmla="*/ 448154 h 5226845"/>
              <a:gd name="connsiteX484" fmla="*/ 6276239 w 13691114"/>
              <a:gd name="connsiteY484" fmla="*/ 161161 h 5226845"/>
              <a:gd name="connsiteX485" fmla="*/ 6151085 w 13691114"/>
              <a:gd name="connsiteY485" fmla="*/ 71869 h 5226845"/>
              <a:gd name="connsiteX486" fmla="*/ 6596788 w 13691114"/>
              <a:gd name="connsiteY486" fmla="*/ 215123 h 5226845"/>
              <a:gd name="connsiteX487" fmla="*/ 6596788 w 13691114"/>
              <a:gd name="connsiteY487" fmla="*/ 215123 h 5226845"/>
              <a:gd name="connsiteX488" fmla="*/ 6454393 w 13691114"/>
              <a:gd name="connsiteY488" fmla="*/ 125347 h 5226845"/>
              <a:gd name="connsiteX489" fmla="*/ 6614668 w 13691114"/>
              <a:gd name="connsiteY489" fmla="*/ 161161 h 5226845"/>
              <a:gd name="connsiteX490" fmla="*/ 6525910 w 13691114"/>
              <a:gd name="connsiteY490" fmla="*/ 71869 h 5226845"/>
              <a:gd name="connsiteX491" fmla="*/ 6578909 w 13691114"/>
              <a:gd name="connsiteY491" fmla="*/ 71869 h 5226845"/>
              <a:gd name="connsiteX492" fmla="*/ 6454393 w 13691114"/>
              <a:gd name="connsiteY492" fmla="*/ 0 h 522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13691114" h="5226845">
                <a:moveTo>
                  <a:pt x="9984264" y="5016562"/>
                </a:moveTo>
                <a:lnTo>
                  <a:pt x="10080684" y="5024789"/>
                </a:lnTo>
                <a:cubicBezTo>
                  <a:pt x="10178381" y="5040034"/>
                  <a:pt x="10258838" y="5070040"/>
                  <a:pt x="10179020" y="5070040"/>
                </a:cubicBezTo>
                <a:cubicBezTo>
                  <a:pt x="10161141" y="5070040"/>
                  <a:pt x="10035986" y="5016320"/>
                  <a:pt x="10000866" y="5052133"/>
                </a:cubicBezTo>
                <a:cubicBezTo>
                  <a:pt x="10000866" y="5038824"/>
                  <a:pt x="9998312" y="5029871"/>
                  <a:pt x="9994481" y="5024063"/>
                </a:cubicBezTo>
                <a:close/>
                <a:moveTo>
                  <a:pt x="9980433" y="5014142"/>
                </a:moveTo>
                <a:lnTo>
                  <a:pt x="9984264" y="5016562"/>
                </a:lnTo>
                <a:lnTo>
                  <a:pt x="9982987" y="5016562"/>
                </a:lnTo>
                <a:lnTo>
                  <a:pt x="9973409" y="5014626"/>
                </a:lnTo>
                <a:close/>
                <a:moveTo>
                  <a:pt x="12856435" y="4339734"/>
                </a:moveTo>
                <a:lnTo>
                  <a:pt x="12856435" y="4340217"/>
                </a:lnTo>
                <a:lnTo>
                  <a:pt x="12854519" y="4340217"/>
                </a:lnTo>
                <a:close/>
                <a:moveTo>
                  <a:pt x="13172514" y="4299806"/>
                </a:moveTo>
                <a:cubicBezTo>
                  <a:pt x="13030119" y="4335620"/>
                  <a:pt x="12993722" y="4317471"/>
                  <a:pt x="12904964" y="4335378"/>
                </a:cubicBezTo>
                <a:cubicBezTo>
                  <a:pt x="12902410" y="4335378"/>
                  <a:pt x="12896025" y="4336104"/>
                  <a:pt x="12885169" y="4337072"/>
                </a:cubicBezTo>
                <a:lnTo>
                  <a:pt x="12856435" y="4339734"/>
                </a:lnTo>
                <a:lnTo>
                  <a:pt x="12958602" y="4317713"/>
                </a:lnTo>
                <a:cubicBezTo>
                  <a:pt x="13047360" y="4317713"/>
                  <a:pt x="13118877" y="4299806"/>
                  <a:pt x="13172514" y="4299806"/>
                </a:cubicBezTo>
                <a:close/>
                <a:moveTo>
                  <a:pt x="5135799" y="3081419"/>
                </a:moveTo>
                <a:cubicBezTo>
                  <a:pt x="5135799" y="3081419"/>
                  <a:pt x="5135799" y="3081661"/>
                  <a:pt x="5117920" y="3099568"/>
                </a:cubicBezTo>
                <a:cubicBezTo>
                  <a:pt x="5100041" y="3081661"/>
                  <a:pt x="5117920" y="3081419"/>
                  <a:pt x="5135799" y="3081419"/>
                </a:cubicBezTo>
                <a:close/>
                <a:moveTo>
                  <a:pt x="5207316" y="2078155"/>
                </a:moveTo>
                <a:cubicBezTo>
                  <a:pt x="5225195" y="2096062"/>
                  <a:pt x="5242436" y="2096304"/>
                  <a:pt x="5278194" y="2096304"/>
                </a:cubicBezTo>
                <a:cubicBezTo>
                  <a:pt x="5296074" y="2132117"/>
                  <a:pt x="5331832" y="2096304"/>
                  <a:pt x="5278194" y="2096304"/>
                </a:cubicBezTo>
                <a:cubicBezTo>
                  <a:pt x="5278194" y="2078397"/>
                  <a:pt x="5225195" y="2078155"/>
                  <a:pt x="5207316" y="2078155"/>
                </a:cubicBezTo>
                <a:close/>
                <a:moveTo>
                  <a:pt x="4639651" y="1413184"/>
                </a:moveTo>
                <a:cubicBezTo>
                  <a:pt x="4644759" y="1414394"/>
                  <a:pt x="4650506" y="1419718"/>
                  <a:pt x="4654976" y="1433027"/>
                </a:cubicBezTo>
                <a:cubicBezTo>
                  <a:pt x="4614748" y="1446578"/>
                  <a:pt x="4624964" y="1409796"/>
                  <a:pt x="4639651" y="1413184"/>
                </a:cubicBezTo>
                <a:close/>
                <a:moveTo>
                  <a:pt x="5848415" y="877916"/>
                </a:moveTo>
                <a:cubicBezTo>
                  <a:pt x="5848415" y="913730"/>
                  <a:pt x="5884173" y="877916"/>
                  <a:pt x="5848415" y="877916"/>
                </a:cubicBezTo>
                <a:close/>
                <a:moveTo>
                  <a:pt x="4730963" y="525104"/>
                </a:moveTo>
                <a:cubicBezTo>
                  <a:pt x="4731601" y="525104"/>
                  <a:pt x="4745649" y="528492"/>
                  <a:pt x="4766082" y="533090"/>
                </a:cubicBezTo>
                <a:lnTo>
                  <a:pt x="4798648" y="539865"/>
                </a:lnTo>
                <a:lnTo>
                  <a:pt x="4779492" y="537445"/>
                </a:lnTo>
                <a:cubicBezTo>
                  <a:pt x="4743734" y="528492"/>
                  <a:pt x="4730324" y="525104"/>
                  <a:pt x="4730963" y="525104"/>
                </a:cubicBezTo>
                <a:close/>
                <a:moveTo>
                  <a:pt x="6255167" y="305625"/>
                </a:moveTo>
                <a:cubicBezTo>
                  <a:pt x="6257083" y="306351"/>
                  <a:pt x="6266023" y="312401"/>
                  <a:pt x="6278155" y="320386"/>
                </a:cubicBezTo>
                <a:lnTo>
                  <a:pt x="6287734" y="326194"/>
                </a:lnTo>
                <a:lnTo>
                  <a:pt x="6276239" y="322564"/>
                </a:lnTo>
                <a:cubicBezTo>
                  <a:pt x="6258360" y="309255"/>
                  <a:pt x="6253252" y="304657"/>
                  <a:pt x="6255167" y="305625"/>
                </a:cubicBezTo>
                <a:close/>
                <a:moveTo>
                  <a:pt x="6454393" y="0"/>
                </a:moveTo>
                <a:cubicBezTo>
                  <a:pt x="6525910" y="0"/>
                  <a:pt x="6543789" y="17907"/>
                  <a:pt x="6578909" y="35813"/>
                </a:cubicBezTo>
                <a:cubicBezTo>
                  <a:pt x="6650426" y="53720"/>
                  <a:pt x="6686185" y="53962"/>
                  <a:pt x="6721943" y="71869"/>
                </a:cubicBezTo>
                <a:cubicBezTo>
                  <a:pt x="6757063" y="71869"/>
                  <a:pt x="6793460" y="107441"/>
                  <a:pt x="6810701" y="125347"/>
                </a:cubicBezTo>
                <a:cubicBezTo>
                  <a:pt x="6828580" y="125347"/>
                  <a:pt x="6882218" y="125347"/>
                  <a:pt x="6900097" y="125347"/>
                </a:cubicBezTo>
                <a:cubicBezTo>
                  <a:pt x="7006734" y="161161"/>
                  <a:pt x="7113370" y="232788"/>
                  <a:pt x="7184887" y="286508"/>
                </a:cubicBezTo>
                <a:cubicBezTo>
                  <a:pt x="7291524" y="358136"/>
                  <a:pt x="7398800" y="430005"/>
                  <a:pt x="7488196" y="483725"/>
                </a:cubicBezTo>
                <a:cubicBezTo>
                  <a:pt x="8040536" y="824196"/>
                  <a:pt x="8503481" y="1218387"/>
                  <a:pt x="9091580" y="1469324"/>
                </a:cubicBezTo>
                <a:cubicBezTo>
                  <a:pt x="9216734" y="1505138"/>
                  <a:pt x="9359129" y="1576765"/>
                  <a:pt x="9501525" y="1594672"/>
                </a:cubicBezTo>
                <a:cubicBezTo>
                  <a:pt x="9554524" y="1612579"/>
                  <a:pt x="9643920" y="1666057"/>
                  <a:pt x="9733316" y="1683964"/>
                </a:cubicBezTo>
                <a:cubicBezTo>
                  <a:pt x="9875712" y="1701870"/>
                  <a:pt x="10071745" y="1720019"/>
                  <a:pt x="10232019" y="1755833"/>
                </a:cubicBezTo>
                <a:cubicBezTo>
                  <a:pt x="10267778" y="1755833"/>
                  <a:pt x="10303536" y="1773740"/>
                  <a:pt x="10321415" y="1773740"/>
                </a:cubicBezTo>
                <a:cubicBezTo>
                  <a:pt x="10303536" y="1773740"/>
                  <a:pt x="10214140" y="1791404"/>
                  <a:pt x="10303536" y="1791404"/>
                </a:cubicBezTo>
                <a:cubicBezTo>
                  <a:pt x="10445931" y="1827218"/>
                  <a:pt x="10606844" y="1827460"/>
                  <a:pt x="10731361" y="1863274"/>
                </a:cubicBezTo>
                <a:cubicBezTo>
                  <a:pt x="10802239" y="1881180"/>
                  <a:pt x="10891635" y="1899087"/>
                  <a:pt x="10962513" y="1916994"/>
                </a:cubicBezTo>
                <a:cubicBezTo>
                  <a:pt x="10998272" y="1916994"/>
                  <a:pt x="11034030" y="1916994"/>
                  <a:pt x="11087668" y="1916994"/>
                </a:cubicBezTo>
                <a:cubicBezTo>
                  <a:pt x="11087668" y="1916994"/>
                  <a:pt x="11087668" y="1916752"/>
                  <a:pt x="11069789" y="1934659"/>
                </a:cubicBezTo>
                <a:cubicBezTo>
                  <a:pt x="11034030" y="1934659"/>
                  <a:pt x="11034030" y="1916752"/>
                  <a:pt x="11034030" y="1934659"/>
                </a:cubicBezTo>
                <a:cubicBezTo>
                  <a:pt x="11034030" y="1934659"/>
                  <a:pt x="11034030" y="1934659"/>
                  <a:pt x="11069789" y="1934659"/>
                </a:cubicBezTo>
                <a:cubicBezTo>
                  <a:pt x="11069789" y="1934659"/>
                  <a:pt x="11069789" y="1935143"/>
                  <a:pt x="11087668" y="1970956"/>
                </a:cubicBezTo>
                <a:cubicBezTo>
                  <a:pt x="11177064" y="2006770"/>
                  <a:pt x="11319460" y="1988621"/>
                  <a:pt x="11426096" y="1988621"/>
                </a:cubicBezTo>
                <a:cubicBezTo>
                  <a:pt x="11711526" y="2006770"/>
                  <a:pt x="12138712" y="1988621"/>
                  <a:pt x="12334745" y="1988621"/>
                </a:cubicBezTo>
                <a:cubicBezTo>
                  <a:pt x="12352624" y="1988621"/>
                  <a:pt x="12388382" y="1988621"/>
                  <a:pt x="12424141" y="1988621"/>
                </a:cubicBezTo>
                <a:cubicBezTo>
                  <a:pt x="12370503" y="1988621"/>
                  <a:pt x="12299625" y="2024435"/>
                  <a:pt x="12334745" y="2024435"/>
                </a:cubicBezTo>
                <a:cubicBezTo>
                  <a:pt x="12228108" y="2024435"/>
                  <a:pt x="12032075" y="2042341"/>
                  <a:pt x="11906920" y="2042341"/>
                </a:cubicBezTo>
                <a:cubicBezTo>
                  <a:pt x="11746646" y="2042341"/>
                  <a:pt x="11551251" y="2042341"/>
                  <a:pt x="11247943" y="2024435"/>
                </a:cubicBezTo>
                <a:cubicBezTo>
                  <a:pt x="11221124" y="2024435"/>
                  <a:pt x="11134282" y="2014513"/>
                  <a:pt x="11077451" y="2016933"/>
                </a:cubicBezTo>
                <a:lnTo>
                  <a:pt x="11051271" y="2021289"/>
                </a:lnTo>
                <a:lnTo>
                  <a:pt x="11044886" y="2019595"/>
                </a:lnTo>
                <a:cubicBezTo>
                  <a:pt x="11038500" y="2018869"/>
                  <a:pt x="11034030" y="2020079"/>
                  <a:pt x="11034030" y="2024435"/>
                </a:cubicBezTo>
                <a:lnTo>
                  <a:pt x="11051271" y="2021289"/>
                </a:lnTo>
                <a:lnTo>
                  <a:pt x="11069789" y="2026854"/>
                </a:lnTo>
                <a:cubicBezTo>
                  <a:pt x="11087668" y="2033630"/>
                  <a:pt x="11105547" y="2042341"/>
                  <a:pt x="11105547" y="2042341"/>
                </a:cubicBezTo>
                <a:cubicBezTo>
                  <a:pt x="11141306" y="2078155"/>
                  <a:pt x="11354579" y="2042099"/>
                  <a:pt x="11354579" y="2078155"/>
                </a:cubicBezTo>
                <a:cubicBezTo>
                  <a:pt x="11372459" y="2096062"/>
                  <a:pt x="11568492" y="2096304"/>
                  <a:pt x="11550612" y="2096304"/>
                </a:cubicBezTo>
                <a:cubicBezTo>
                  <a:pt x="11640009" y="2096304"/>
                  <a:pt x="11764525" y="2096304"/>
                  <a:pt x="11853921" y="2096304"/>
                </a:cubicBezTo>
                <a:cubicBezTo>
                  <a:pt x="11889041" y="2096304"/>
                  <a:pt x="12156591" y="2114211"/>
                  <a:pt x="12014195" y="2114211"/>
                </a:cubicBezTo>
                <a:cubicBezTo>
                  <a:pt x="11871162" y="2114211"/>
                  <a:pt x="11764525" y="2096304"/>
                  <a:pt x="11622129" y="2114211"/>
                </a:cubicBezTo>
                <a:cubicBezTo>
                  <a:pt x="11533372" y="2114211"/>
                  <a:pt x="11622129" y="2114211"/>
                  <a:pt x="11586371" y="2132117"/>
                </a:cubicBezTo>
                <a:cubicBezTo>
                  <a:pt x="11550612" y="2132117"/>
                  <a:pt x="11479734" y="2131875"/>
                  <a:pt x="11426096" y="2149782"/>
                </a:cubicBezTo>
                <a:cubicBezTo>
                  <a:pt x="11372459" y="2149782"/>
                  <a:pt x="11354579" y="2167689"/>
                  <a:pt x="11318821" y="2167689"/>
                </a:cubicBezTo>
                <a:cubicBezTo>
                  <a:pt x="11283701" y="2203502"/>
                  <a:pt x="11230063" y="2167689"/>
                  <a:pt x="11212184" y="2167689"/>
                </a:cubicBezTo>
                <a:cubicBezTo>
                  <a:pt x="11194305" y="2203502"/>
                  <a:pt x="11212184" y="2221651"/>
                  <a:pt x="11212184" y="2239558"/>
                </a:cubicBezTo>
                <a:cubicBezTo>
                  <a:pt x="11141306" y="2239558"/>
                  <a:pt x="10891635" y="2203502"/>
                  <a:pt x="10766480" y="2203502"/>
                </a:cubicBezTo>
                <a:cubicBezTo>
                  <a:pt x="10766480" y="2203502"/>
                  <a:pt x="10606206" y="2221651"/>
                  <a:pt x="10677723" y="2239558"/>
                </a:cubicBezTo>
                <a:cubicBezTo>
                  <a:pt x="10784360" y="2239558"/>
                  <a:pt x="10909514" y="2257465"/>
                  <a:pt x="11034030" y="2275372"/>
                </a:cubicBezTo>
                <a:cubicBezTo>
                  <a:pt x="11087668" y="2275372"/>
                  <a:pt x="11318821" y="2275130"/>
                  <a:pt x="11318821" y="2310943"/>
                </a:cubicBezTo>
                <a:cubicBezTo>
                  <a:pt x="11336700" y="2310943"/>
                  <a:pt x="10962513" y="2275130"/>
                  <a:pt x="11140667" y="2328850"/>
                </a:cubicBezTo>
                <a:cubicBezTo>
                  <a:pt x="11318821" y="2346757"/>
                  <a:pt x="11087668" y="2346999"/>
                  <a:pt x="11034030" y="2346999"/>
                </a:cubicBezTo>
                <a:cubicBezTo>
                  <a:pt x="10998272" y="2346999"/>
                  <a:pt x="10855877" y="2329092"/>
                  <a:pt x="10784360" y="2346999"/>
                </a:cubicBezTo>
                <a:cubicBezTo>
                  <a:pt x="10677723" y="2383054"/>
                  <a:pt x="10998910" y="2364906"/>
                  <a:pt x="11105547" y="2364906"/>
                </a:cubicBezTo>
                <a:cubicBezTo>
                  <a:pt x="11373097" y="2382812"/>
                  <a:pt x="11479734" y="2382812"/>
                  <a:pt x="11693008" y="2418626"/>
                </a:cubicBezTo>
                <a:cubicBezTo>
                  <a:pt x="11960558" y="2436533"/>
                  <a:pt x="12334745" y="2454439"/>
                  <a:pt x="12602294" y="2436533"/>
                </a:cubicBezTo>
                <a:cubicBezTo>
                  <a:pt x="12673173" y="2436533"/>
                  <a:pt x="12887085" y="2382570"/>
                  <a:pt x="12798327" y="2436533"/>
                </a:cubicBezTo>
                <a:cubicBezTo>
                  <a:pt x="12762569" y="2454439"/>
                  <a:pt x="12780448" y="2454197"/>
                  <a:pt x="12673811" y="2454197"/>
                </a:cubicBezTo>
                <a:cubicBezTo>
                  <a:pt x="12495658" y="2472104"/>
                  <a:pt x="12156591" y="2490495"/>
                  <a:pt x="12049954" y="2490495"/>
                </a:cubicBezTo>
                <a:cubicBezTo>
                  <a:pt x="12120832" y="2490495"/>
                  <a:pt x="12210228" y="2490495"/>
                  <a:pt x="12245987" y="2490495"/>
                </a:cubicBezTo>
                <a:cubicBezTo>
                  <a:pt x="12424141" y="2490495"/>
                  <a:pt x="12548657" y="2490495"/>
                  <a:pt x="12709570" y="2490495"/>
                </a:cubicBezTo>
                <a:cubicBezTo>
                  <a:pt x="12780448" y="2490495"/>
                  <a:pt x="13030119" y="2454681"/>
                  <a:pt x="13047998" y="2472588"/>
                </a:cubicBezTo>
                <a:cubicBezTo>
                  <a:pt x="13047998" y="2490495"/>
                  <a:pt x="12940723" y="2490495"/>
                  <a:pt x="12904964" y="2490495"/>
                </a:cubicBezTo>
                <a:cubicBezTo>
                  <a:pt x="12762569" y="2544215"/>
                  <a:pt x="13047998" y="2543973"/>
                  <a:pt x="13047998" y="2543973"/>
                </a:cubicBezTo>
                <a:cubicBezTo>
                  <a:pt x="13047998" y="2543973"/>
                  <a:pt x="12958602" y="2543973"/>
                  <a:pt x="12922844" y="2561880"/>
                </a:cubicBezTo>
                <a:cubicBezTo>
                  <a:pt x="12904964" y="2561880"/>
                  <a:pt x="12922844" y="2579787"/>
                  <a:pt x="12904964" y="2579787"/>
                </a:cubicBezTo>
                <a:cubicBezTo>
                  <a:pt x="12815568" y="2633507"/>
                  <a:pt x="12620174" y="2580029"/>
                  <a:pt x="12495658" y="2633749"/>
                </a:cubicBezTo>
                <a:cubicBezTo>
                  <a:pt x="12388382" y="2597936"/>
                  <a:pt x="12459899" y="2669563"/>
                  <a:pt x="12495658" y="2633749"/>
                </a:cubicBezTo>
                <a:cubicBezTo>
                  <a:pt x="12548657" y="2651656"/>
                  <a:pt x="12620174" y="2597936"/>
                  <a:pt x="12655932" y="2633749"/>
                </a:cubicBezTo>
                <a:cubicBezTo>
                  <a:pt x="12673811" y="2633749"/>
                  <a:pt x="12442020" y="2669321"/>
                  <a:pt x="12459899" y="2669321"/>
                </a:cubicBezTo>
                <a:cubicBezTo>
                  <a:pt x="12334745" y="2687228"/>
                  <a:pt x="12298986" y="2687228"/>
                  <a:pt x="12032075" y="2687228"/>
                </a:cubicBezTo>
                <a:cubicBezTo>
                  <a:pt x="11960558" y="2687228"/>
                  <a:pt x="11568492" y="2705134"/>
                  <a:pt x="11550612" y="2705134"/>
                </a:cubicBezTo>
                <a:cubicBezTo>
                  <a:pt x="11550612" y="2705134"/>
                  <a:pt x="11693646" y="2741190"/>
                  <a:pt x="11746646" y="2741190"/>
                </a:cubicBezTo>
                <a:cubicBezTo>
                  <a:pt x="12102953" y="2759097"/>
                  <a:pt x="12370503" y="2759097"/>
                  <a:pt x="12691691" y="2741190"/>
                </a:cubicBezTo>
                <a:cubicBezTo>
                  <a:pt x="12798327" y="2741190"/>
                  <a:pt x="13172514" y="2669321"/>
                  <a:pt x="13047998" y="2705134"/>
                </a:cubicBezTo>
                <a:cubicBezTo>
                  <a:pt x="13030119" y="2740948"/>
                  <a:pt x="12922844" y="2759097"/>
                  <a:pt x="12887724" y="2759097"/>
                </a:cubicBezTo>
                <a:cubicBezTo>
                  <a:pt x="12709570" y="2777004"/>
                  <a:pt x="13012240" y="2759097"/>
                  <a:pt x="13030119" y="2759097"/>
                </a:cubicBezTo>
                <a:cubicBezTo>
                  <a:pt x="13030119" y="2759097"/>
                  <a:pt x="13025011" y="2767808"/>
                  <a:pt x="13020541" y="2774584"/>
                </a:cubicBezTo>
                <a:lnTo>
                  <a:pt x="13017348" y="2778939"/>
                </a:lnTo>
                <a:lnTo>
                  <a:pt x="13012240" y="2777004"/>
                </a:lnTo>
                <a:cubicBezTo>
                  <a:pt x="13012240" y="2781359"/>
                  <a:pt x="13013517" y="2782569"/>
                  <a:pt x="13014794" y="2781601"/>
                </a:cubicBezTo>
                <a:lnTo>
                  <a:pt x="13017348" y="2778939"/>
                </a:lnTo>
                <a:lnTo>
                  <a:pt x="13030119" y="2783779"/>
                </a:lnTo>
                <a:cubicBezTo>
                  <a:pt x="13039059" y="2781359"/>
                  <a:pt x="13047998" y="2777004"/>
                  <a:pt x="13047998" y="2777004"/>
                </a:cubicBezTo>
                <a:cubicBezTo>
                  <a:pt x="13208273" y="2777004"/>
                  <a:pt x="12993722" y="2812817"/>
                  <a:pt x="12904964" y="2848873"/>
                </a:cubicBezTo>
                <a:cubicBezTo>
                  <a:pt x="12602294" y="2866779"/>
                  <a:pt x="12245987" y="2884444"/>
                  <a:pt x="11960558" y="2902351"/>
                </a:cubicBezTo>
                <a:cubicBezTo>
                  <a:pt x="11889679" y="2920258"/>
                  <a:pt x="11514854" y="2884444"/>
                  <a:pt x="11479096" y="2902351"/>
                </a:cubicBezTo>
                <a:cubicBezTo>
                  <a:pt x="11461855" y="2920258"/>
                  <a:pt x="11693646" y="2920258"/>
                  <a:pt x="11746646" y="2920258"/>
                </a:cubicBezTo>
                <a:cubicBezTo>
                  <a:pt x="11889679" y="2920258"/>
                  <a:pt x="12014195" y="2920258"/>
                  <a:pt x="12120832" y="2920258"/>
                </a:cubicBezTo>
                <a:cubicBezTo>
                  <a:pt x="12388382" y="2920258"/>
                  <a:pt x="12602294" y="2973978"/>
                  <a:pt x="12869844" y="2938165"/>
                </a:cubicBezTo>
                <a:cubicBezTo>
                  <a:pt x="12887724" y="2938165"/>
                  <a:pt x="13030119" y="2902351"/>
                  <a:pt x="13030119" y="2920258"/>
                </a:cubicBezTo>
                <a:cubicBezTo>
                  <a:pt x="13030119" y="2920258"/>
                  <a:pt x="12958602" y="2938165"/>
                  <a:pt x="12904964" y="2938165"/>
                </a:cubicBezTo>
                <a:cubicBezTo>
                  <a:pt x="12780448" y="2973978"/>
                  <a:pt x="12726811" y="2992127"/>
                  <a:pt x="12620174" y="2992127"/>
                </a:cubicBezTo>
                <a:cubicBezTo>
                  <a:pt x="12566536" y="3010034"/>
                  <a:pt x="12388382" y="3027698"/>
                  <a:pt x="12530778" y="3027698"/>
                </a:cubicBezTo>
                <a:cubicBezTo>
                  <a:pt x="12726811" y="3027698"/>
                  <a:pt x="12869844" y="3010034"/>
                  <a:pt x="13047998" y="2992127"/>
                </a:cubicBezTo>
                <a:cubicBezTo>
                  <a:pt x="13118877" y="2992127"/>
                  <a:pt x="13279151" y="3009792"/>
                  <a:pt x="13172514" y="3027698"/>
                </a:cubicBezTo>
                <a:cubicBezTo>
                  <a:pt x="13100997" y="3027698"/>
                  <a:pt x="13065877" y="3045605"/>
                  <a:pt x="13030119" y="3045605"/>
                </a:cubicBezTo>
                <a:cubicBezTo>
                  <a:pt x="12762569" y="3117232"/>
                  <a:pt x="12388382" y="3099568"/>
                  <a:pt x="12192349" y="3135381"/>
                </a:cubicBezTo>
                <a:cubicBezTo>
                  <a:pt x="12085074" y="3153288"/>
                  <a:pt x="12032075" y="3153288"/>
                  <a:pt x="11906920" y="3153288"/>
                </a:cubicBezTo>
                <a:cubicBezTo>
                  <a:pt x="11889679" y="3153288"/>
                  <a:pt x="11746646" y="3135139"/>
                  <a:pt x="11710887" y="3153288"/>
                </a:cubicBezTo>
                <a:cubicBezTo>
                  <a:pt x="11710887" y="3153288"/>
                  <a:pt x="11960558" y="3188860"/>
                  <a:pt x="11978437" y="3188860"/>
                </a:cubicBezTo>
                <a:cubicBezTo>
                  <a:pt x="12044846" y="3188860"/>
                  <a:pt x="12125941" y="3143609"/>
                  <a:pt x="12208313" y="3179664"/>
                </a:cubicBezTo>
                <a:cubicBezTo>
                  <a:pt x="12177024" y="3176518"/>
                  <a:pt x="12148290" y="3224915"/>
                  <a:pt x="12192349" y="3224915"/>
                </a:cubicBezTo>
                <a:cubicBezTo>
                  <a:pt x="12085074" y="3260729"/>
                  <a:pt x="11765163" y="3242822"/>
                  <a:pt x="11640009" y="3242822"/>
                </a:cubicBezTo>
                <a:cubicBezTo>
                  <a:pt x="11533372" y="3242822"/>
                  <a:pt x="11212184" y="3242822"/>
                  <a:pt x="11105547" y="3242822"/>
                </a:cubicBezTo>
                <a:cubicBezTo>
                  <a:pt x="11069789" y="3224915"/>
                  <a:pt x="10998272" y="3224915"/>
                  <a:pt x="10998272" y="3224915"/>
                </a:cubicBezTo>
                <a:cubicBezTo>
                  <a:pt x="10962513" y="3242822"/>
                  <a:pt x="11087668" y="3242822"/>
                  <a:pt x="11087668" y="3242822"/>
                </a:cubicBezTo>
                <a:cubicBezTo>
                  <a:pt x="11426096" y="3260729"/>
                  <a:pt x="11764525" y="3260729"/>
                  <a:pt x="12138712" y="3260729"/>
                </a:cubicBezTo>
                <a:cubicBezTo>
                  <a:pt x="12316865" y="3242822"/>
                  <a:pt x="12477140" y="3260729"/>
                  <a:pt x="12620174" y="3260729"/>
                </a:cubicBezTo>
                <a:cubicBezTo>
                  <a:pt x="12708931" y="3260729"/>
                  <a:pt x="12762569" y="3224915"/>
                  <a:pt x="12816207" y="3242822"/>
                </a:cubicBezTo>
                <a:cubicBezTo>
                  <a:pt x="12834086" y="3242822"/>
                  <a:pt x="12834086" y="3260729"/>
                  <a:pt x="12869844" y="3260729"/>
                </a:cubicBezTo>
                <a:cubicBezTo>
                  <a:pt x="12922844" y="3296542"/>
                  <a:pt x="12958602" y="3260729"/>
                  <a:pt x="12958602" y="3260729"/>
                </a:cubicBezTo>
                <a:cubicBezTo>
                  <a:pt x="12976481" y="3278635"/>
                  <a:pt x="12967542" y="3292187"/>
                  <a:pt x="12954132" y="3298720"/>
                </a:cubicBezTo>
                <a:lnTo>
                  <a:pt x="12934976" y="3303076"/>
                </a:lnTo>
                <a:lnTo>
                  <a:pt x="12922844" y="3296542"/>
                </a:lnTo>
                <a:cubicBezTo>
                  <a:pt x="12922844" y="3300898"/>
                  <a:pt x="12927313" y="3303318"/>
                  <a:pt x="12933699" y="3303560"/>
                </a:cubicBezTo>
                <a:lnTo>
                  <a:pt x="12934976" y="3303076"/>
                </a:lnTo>
                <a:lnTo>
                  <a:pt x="12956686" y="3314691"/>
                </a:lnTo>
                <a:cubicBezTo>
                  <a:pt x="13015432" y="3325580"/>
                  <a:pt x="13118877" y="3318805"/>
                  <a:pt x="13012240" y="3332114"/>
                </a:cubicBezTo>
                <a:cubicBezTo>
                  <a:pt x="12798327" y="3367927"/>
                  <a:pt x="13136756" y="3332114"/>
                  <a:pt x="13154635" y="3332114"/>
                </a:cubicBezTo>
                <a:cubicBezTo>
                  <a:pt x="13172514" y="3332114"/>
                  <a:pt x="13154635" y="3332598"/>
                  <a:pt x="13208273" y="3350505"/>
                </a:cubicBezTo>
                <a:cubicBezTo>
                  <a:pt x="13154635" y="3332598"/>
                  <a:pt x="13261910" y="3350263"/>
                  <a:pt x="13244031" y="3368169"/>
                </a:cubicBezTo>
                <a:cubicBezTo>
                  <a:pt x="13244031" y="3404225"/>
                  <a:pt x="13154635" y="3368169"/>
                  <a:pt x="13172514" y="3368169"/>
                </a:cubicBezTo>
                <a:cubicBezTo>
                  <a:pt x="13136756" y="3368169"/>
                  <a:pt x="12922844" y="3403983"/>
                  <a:pt x="13047998" y="3421890"/>
                </a:cubicBezTo>
                <a:cubicBezTo>
                  <a:pt x="13172514" y="3439796"/>
                  <a:pt x="12958602" y="3457461"/>
                  <a:pt x="12922844" y="3457461"/>
                </a:cubicBezTo>
                <a:cubicBezTo>
                  <a:pt x="12762569" y="3475610"/>
                  <a:pt x="12958602" y="3475852"/>
                  <a:pt x="12958602" y="3475852"/>
                </a:cubicBezTo>
                <a:cubicBezTo>
                  <a:pt x="12922844" y="3529572"/>
                  <a:pt x="12566536" y="3511424"/>
                  <a:pt x="12530778" y="3529330"/>
                </a:cubicBezTo>
                <a:cubicBezTo>
                  <a:pt x="12530778" y="3547237"/>
                  <a:pt x="12655932" y="3529330"/>
                  <a:pt x="12691691" y="3529330"/>
                </a:cubicBezTo>
                <a:cubicBezTo>
                  <a:pt x="12726811" y="3529330"/>
                  <a:pt x="12691691" y="3547237"/>
                  <a:pt x="12709570" y="3547237"/>
                </a:cubicBezTo>
                <a:cubicBezTo>
                  <a:pt x="12798327" y="3583051"/>
                  <a:pt x="13029480" y="3511424"/>
                  <a:pt x="13100997" y="3529330"/>
                </a:cubicBezTo>
                <a:cubicBezTo>
                  <a:pt x="13100997" y="3547237"/>
                  <a:pt x="13012240" y="3547237"/>
                  <a:pt x="13030119" y="3547237"/>
                </a:cubicBezTo>
                <a:cubicBezTo>
                  <a:pt x="12958602" y="3547237"/>
                  <a:pt x="12620174" y="3583051"/>
                  <a:pt x="12620174" y="3583051"/>
                </a:cubicBezTo>
                <a:cubicBezTo>
                  <a:pt x="12620174" y="3583051"/>
                  <a:pt x="12762569" y="3637013"/>
                  <a:pt x="12780448" y="3637013"/>
                </a:cubicBezTo>
                <a:cubicBezTo>
                  <a:pt x="12816207" y="3637013"/>
                  <a:pt x="12887085" y="3619106"/>
                  <a:pt x="12904964" y="3637013"/>
                </a:cubicBezTo>
                <a:cubicBezTo>
                  <a:pt x="12958602" y="3637013"/>
                  <a:pt x="13208273" y="3619106"/>
                  <a:pt x="13065877" y="3637013"/>
                </a:cubicBezTo>
                <a:cubicBezTo>
                  <a:pt x="12887724" y="3672827"/>
                  <a:pt x="12602294" y="3690733"/>
                  <a:pt x="12442020" y="3744454"/>
                </a:cubicBezTo>
                <a:cubicBezTo>
                  <a:pt x="12334745" y="3762361"/>
                  <a:pt x="12299625" y="3744454"/>
                  <a:pt x="12156591" y="3762361"/>
                </a:cubicBezTo>
                <a:cubicBezTo>
                  <a:pt x="12192349" y="3762361"/>
                  <a:pt x="12192349" y="3798174"/>
                  <a:pt x="12156591" y="3798174"/>
                </a:cubicBezTo>
                <a:cubicBezTo>
                  <a:pt x="12210228" y="3798174"/>
                  <a:pt x="12352624" y="3798174"/>
                  <a:pt x="12388382" y="3780267"/>
                </a:cubicBezTo>
                <a:cubicBezTo>
                  <a:pt x="12441381" y="3780267"/>
                  <a:pt x="12602294" y="3780267"/>
                  <a:pt x="12691691" y="3762361"/>
                </a:cubicBezTo>
                <a:cubicBezTo>
                  <a:pt x="12762569" y="3762361"/>
                  <a:pt x="13136756" y="3708640"/>
                  <a:pt x="13154635" y="3744454"/>
                </a:cubicBezTo>
                <a:cubicBezTo>
                  <a:pt x="13172514" y="3798174"/>
                  <a:pt x="13065239" y="3780267"/>
                  <a:pt x="13012240" y="3780267"/>
                </a:cubicBezTo>
                <a:cubicBezTo>
                  <a:pt x="12887085" y="3798174"/>
                  <a:pt x="12762569" y="3816323"/>
                  <a:pt x="12655932" y="3852136"/>
                </a:cubicBezTo>
                <a:cubicBezTo>
                  <a:pt x="12655932" y="3852136"/>
                  <a:pt x="12655932" y="3852136"/>
                  <a:pt x="12459899" y="3852136"/>
                </a:cubicBezTo>
                <a:cubicBezTo>
                  <a:pt x="12442020" y="3887950"/>
                  <a:pt x="12691052" y="3869801"/>
                  <a:pt x="12566536" y="3887708"/>
                </a:cubicBezTo>
                <a:cubicBezTo>
                  <a:pt x="12370503" y="3887708"/>
                  <a:pt x="12121471" y="3887708"/>
                  <a:pt x="11978437" y="3905615"/>
                </a:cubicBezTo>
                <a:cubicBezTo>
                  <a:pt x="11925438" y="3923522"/>
                  <a:pt x="11906920" y="3923522"/>
                  <a:pt x="11889041" y="3923522"/>
                </a:cubicBezTo>
                <a:cubicBezTo>
                  <a:pt x="11853921" y="3959335"/>
                  <a:pt x="11550612" y="3923280"/>
                  <a:pt x="11532733" y="3959335"/>
                </a:cubicBezTo>
                <a:cubicBezTo>
                  <a:pt x="11532733" y="3959335"/>
                  <a:pt x="11675767" y="3959335"/>
                  <a:pt x="11693008" y="3959335"/>
                </a:cubicBezTo>
                <a:cubicBezTo>
                  <a:pt x="11782404" y="3959335"/>
                  <a:pt x="12138712" y="3959577"/>
                  <a:pt x="11906920" y="3977484"/>
                </a:cubicBezTo>
                <a:cubicBezTo>
                  <a:pt x="11818162" y="3977484"/>
                  <a:pt x="11782404" y="3977484"/>
                  <a:pt x="11693008" y="3977484"/>
                </a:cubicBezTo>
                <a:cubicBezTo>
                  <a:pt x="11693008" y="3977484"/>
                  <a:pt x="11372459" y="3977484"/>
                  <a:pt x="11354579" y="3977484"/>
                </a:cubicBezTo>
                <a:cubicBezTo>
                  <a:pt x="11354579" y="3995391"/>
                  <a:pt x="11693008" y="3995391"/>
                  <a:pt x="11675129" y="3995391"/>
                </a:cubicBezTo>
                <a:cubicBezTo>
                  <a:pt x="11710887" y="3995391"/>
                  <a:pt x="11586371" y="4013298"/>
                  <a:pt x="11568492" y="4013298"/>
                </a:cubicBezTo>
                <a:cubicBezTo>
                  <a:pt x="11586371" y="4013298"/>
                  <a:pt x="11782404" y="4013298"/>
                  <a:pt x="11800283" y="4013298"/>
                </a:cubicBezTo>
                <a:cubicBezTo>
                  <a:pt x="11925438" y="4013298"/>
                  <a:pt x="12085074" y="4030962"/>
                  <a:pt x="12210228" y="4030962"/>
                </a:cubicBezTo>
                <a:cubicBezTo>
                  <a:pt x="12298986" y="4030962"/>
                  <a:pt x="12708931" y="3977484"/>
                  <a:pt x="12798327" y="3995391"/>
                </a:cubicBezTo>
                <a:cubicBezTo>
                  <a:pt x="12780448" y="3995391"/>
                  <a:pt x="12762569" y="4013298"/>
                  <a:pt x="12762569" y="4013298"/>
                </a:cubicBezTo>
                <a:cubicBezTo>
                  <a:pt x="12726811" y="4031204"/>
                  <a:pt x="12655932" y="4066776"/>
                  <a:pt x="12620174" y="4066776"/>
                </a:cubicBezTo>
                <a:cubicBezTo>
                  <a:pt x="12477140" y="4102589"/>
                  <a:pt x="12798327" y="4102589"/>
                  <a:pt x="12834086" y="4084683"/>
                </a:cubicBezTo>
                <a:cubicBezTo>
                  <a:pt x="12798327" y="4102589"/>
                  <a:pt x="12780448" y="4102831"/>
                  <a:pt x="12762569" y="4102831"/>
                </a:cubicBezTo>
                <a:cubicBezTo>
                  <a:pt x="12726811" y="4102831"/>
                  <a:pt x="12584415" y="4102831"/>
                  <a:pt x="12673811" y="4120738"/>
                </a:cubicBezTo>
                <a:cubicBezTo>
                  <a:pt x="12780448" y="4120738"/>
                  <a:pt x="12887085" y="4084683"/>
                  <a:pt x="12958602" y="4084683"/>
                </a:cubicBezTo>
                <a:cubicBezTo>
                  <a:pt x="13030119" y="4084683"/>
                  <a:pt x="13208273" y="4084683"/>
                  <a:pt x="13208273" y="4084683"/>
                </a:cubicBezTo>
                <a:cubicBezTo>
                  <a:pt x="13226152" y="4084683"/>
                  <a:pt x="13065239" y="4120738"/>
                  <a:pt x="13012240" y="4120738"/>
                </a:cubicBezTo>
                <a:cubicBezTo>
                  <a:pt x="13030119" y="4120738"/>
                  <a:pt x="13047998" y="4120738"/>
                  <a:pt x="13047998" y="4120738"/>
                </a:cubicBezTo>
                <a:cubicBezTo>
                  <a:pt x="13030119" y="4120738"/>
                  <a:pt x="13012240" y="4138645"/>
                  <a:pt x="12958602" y="4138645"/>
                </a:cubicBezTo>
                <a:cubicBezTo>
                  <a:pt x="12940723" y="4102831"/>
                  <a:pt x="12904964" y="4138645"/>
                  <a:pt x="12958602" y="4138645"/>
                </a:cubicBezTo>
                <a:cubicBezTo>
                  <a:pt x="12922844" y="4174459"/>
                  <a:pt x="12887724" y="4138645"/>
                  <a:pt x="12869844" y="4138645"/>
                </a:cubicBezTo>
                <a:cubicBezTo>
                  <a:pt x="12834086" y="4138645"/>
                  <a:pt x="12673173" y="4174217"/>
                  <a:pt x="12780448" y="4174217"/>
                </a:cubicBezTo>
                <a:cubicBezTo>
                  <a:pt x="12887085" y="4192365"/>
                  <a:pt x="13011601" y="4138645"/>
                  <a:pt x="13100997" y="4138645"/>
                </a:cubicBezTo>
                <a:cubicBezTo>
                  <a:pt x="13136756" y="4138645"/>
                  <a:pt x="13208273" y="4174217"/>
                  <a:pt x="13244031" y="4174217"/>
                </a:cubicBezTo>
                <a:cubicBezTo>
                  <a:pt x="13350668" y="4174217"/>
                  <a:pt x="13546701" y="4138403"/>
                  <a:pt x="13404306" y="4174217"/>
                </a:cubicBezTo>
                <a:cubicBezTo>
                  <a:pt x="13332789" y="4192365"/>
                  <a:pt x="13118877" y="4227937"/>
                  <a:pt x="13030119" y="4227937"/>
                </a:cubicBezTo>
                <a:cubicBezTo>
                  <a:pt x="12798327" y="4245844"/>
                  <a:pt x="12673173" y="4228179"/>
                  <a:pt x="12548657" y="4281899"/>
                </a:cubicBezTo>
                <a:cubicBezTo>
                  <a:pt x="12530778" y="4281899"/>
                  <a:pt x="12530778" y="4299806"/>
                  <a:pt x="12530778" y="4299806"/>
                </a:cubicBezTo>
                <a:cubicBezTo>
                  <a:pt x="12459899" y="4317713"/>
                  <a:pt x="12370503" y="4317713"/>
                  <a:pt x="12334745" y="4317713"/>
                </a:cubicBezTo>
                <a:cubicBezTo>
                  <a:pt x="12192349" y="4335620"/>
                  <a:pt x="12316865" y="4335378"/>
                  <a:pt x="12370503" y="4335378"/>
                </a:cubicBezTo>
                <a:cubicBezTo>
                  <a:pt x="12441381" y="4335378"/>
                  <a:pt x="12673811" y="4335620"/>
                  <a:pt x="12709570" y="4317713"/>
                </a:cubicBezTo>
                <a:cubicBezTo>
                  <a:pt x="12762569" y="4317713"/>
                  <a:pt x="12708931" y="4299806"/>
                  <a:pt x="12798327" y="4299806"/>
                </a:cubicBezTo>
                <a:cubicBezTo>
                  <a:pt x="12798327" y="4299806"/>
                  <a:pt x="12798327" y="4299564"/>
                  <a:pt x="12780448" y="4335378"/>
                </a:cubicBezTo>
                <a:cubicBezTo>
                  <a:pt x="12784918" y="4339975"/>
                  <a:pt x="12794496" y="4342395"/>
                  <a:pt x="12807906" y="4343121"/>
                </a:cubicBezTo>
                <a:lnTo>
                  <a:pt x="12844303" y="4340943"/>
                </a:lnTo>
                <a:cubicBezTo>
                  <a:pt x="12747883" y="4351107"/>
                  <a:pt x="12584415" y="4371675"/>
                  <a:pt x="12691691" y="4371675"/>
                </a:cubicBezTo>
                <a:cubicBezTo>
                  <a:pt x="12887724" y="4371675"/>
                  <a:pt x="13012240" y="4335620"/>
                  <a:pt x="13208273" y="4317713"/>
                </a:cubicBezTo>
                <a:cubicBezTo>
                  <a:pt x="13279151" y="4317713"/>
                  <a:pt x="13457305" y="4299806"/>
                  <a:pt x="13546701" y="4299806"/>
                </a:cubicBezTo>
                <a:cubicBezTo>
                  <a:pt x="13582460" y="4299806"/>
                  <a:pt x="13546701" y="4317713"/>
                  <a:pt x="13564580" y="4317713"/>
                </a:cubicBezTo>
                <a:cubicBezTo>
                  <a:pt x="13564580" y="4317713"/>
                  <a:pt x="13564580" y="4317713"/>
                  <a:pt x="13617579" y="4317713"/>
                </a:cubicBezTo>
                <a:cubicBezTo>
                  <a:pt x="13599700" y="4353527"/>
                  <a:pt x="13386427" y="4353285"/>
                  <a:pt x="13386427" y="4353285"/>
                </a:cubicBezTo>
                <a:cubicBezTo>
                  <a:pt x="13368547" y="4407005"/>
                  <a:pt x="13493063" y="4353285"/>
                  <a:pt x="13493063" y="4353285"/>
                </a:cubicBezTo>
                <a:cubicBezTo>
                  <a:pt x="13564580" y="4371191"/>
                  <a:pt x="13475184" y="4371675"/>
                  <a:pt x="13510943" y="4371675"/>
                </a:cubicBezTo>
                <a:cubicBezTo>
                  <a:pt x="13582460" y="4425396"/>
                  <a:pt x="13689096" y="4371433"/>
                  <a:pt x="13582460" y="4425154"/>
                </a:cubicBezTo>
                <a:cubicBezTo>
                  <a:pt x="13493063" y="4425154"/>
                  <a:pt x="13386427" y="4425154"/>
                  <a:pt x="13350668" y="4443060"/>
                </a:cubicBezTo>
                <a:cubicBezTo>
                  <a:pt x="13297030" y="4460967"/>
                  <a:pt x="13279151" y="4478632"/>
                  <a:pt x="13261272" y="4478632"/>
                </a:cubicBezTo>
                <a:cubicBezTo>
                  <a:pt x="13172514" y="4514688"/>
                  <a:pt x="13029480" y="4514688"/>
                  <a:pt x="12922844" y="4532594"/>
                </a:cubicBezTo>
                <a:cubicBezTo>
                  <a:pt x="12887085" y="4532594"/>
                  <a:pt x="12566536" y="4550501"/>
                  <a:pt x="12566536" y="4550501"/>
                </a:cubicBezTo>
                <a:cubicBezTo>
                  <a:pt x="12548657" y="4568408"/>
                  <a:pt x="12655932" y="4568408"/>
                  <a:pt x="12673811" y="4568408"/>
                </a:cubicBezTo>
                <a:cubicBezTo>
                  <a:pt x="12958602" y="4550501"/>
                  <a:pt x="13279151" y="4478632"/>
                  <a:pt x="13564580" y="4478632"/>
                </a:cubicBezTo>
                <a:cubicBezTo>
                  <a:pt x="13510943" y="4532594"/>
                  <a:pt x="13635459" y="4460725"/>
                  <a:pt x="13671217" y="4478632"/>
                </a:cubicBezTo>
                <a:cubicBezTo>
                  <a:pt x="13689096" y="4478632"/>
                  <a:pt x="13600339" y="4514930"/>
                  <a:pt x="13600339" y="4514930"/>
                </a:cubicBezTo>
                <a:cubicBezTo>
                  <a:pt x="13226152" y="4568650"/>
                  <a:pt x="12798327" y="4622370"/>
                  <a:pt x="12459899" y="4658184"/>
                </a:cubicBezTo>
                <a:cubicBezTo>
                  <a:pt x="12530778" y="4693997"/>
                  <a:pt x="12620174" y="4622370"/>
                  <a:pt x="12709570" y="4658184"/>
                </a:cubicBezTo>
                <a:lnTo>
                  <a:pt x="12701907" y="4658184"/>
                </a:lnTo>
                <a:cubicBezTo>
                  <a:pt x="12696160" y="4658184"/>
                  <a:pt x="12691691" y="4658184"/>
                  <a:pt x="12691691" y="4658184"/>
                </a:cubicBezTo>
                <a:cubicBezTo>
                  <a:pt x="12495658" y="4676091"/>
                  <a:pt x="12780448" y="4676091"/>
                  <a:pt x="12798327" y="4676091"/>
                </a:cubicBezTo>
                <a:cubicBezTo>
                  <a:pt x="12869206" y="4676091"/>
                  <a:pt x="12994360" y="4658184"/>
                  <a:pt x="13047998" y="4676091"/>
                </a:cubicBezTo>
                <a:cubicBezTo>
                  <a:pt x="12904964" y="4729811"/>
                  <a:pt x="12566536" y="4747718"/>
                  <a:pt x="12442020" y="4747718"/>
                </a:cubicBezTo>
                <a:cubicBezTo>
                  <a:pt x="12210228" y="4765625"/>
                  <a:pt x="12602294" y="4765625"/>
                  <a:pt x="12602294" y="4765625"/>
                </a:cubicBezTo>
                <a:cubicBezTo>
                  <a:pt x="12708931" y="4765625"/>
                  <a:pt x="12726811" y="4765625"/>
                  <a:pt x="12887724" y="4747718"/>
                </a:cubicBezTo>
                <a:cubicBezTo>
                  <a:pt x="13030119" y="4747718"/>
                  <a:pt x="12940723" y="4765625"/>
                  <a:pt x="12904964" y="4765625"/>
                </a:cubicBezTo>
                <a:cubicBezTo>
                  <a:pt x="12887085" y="4765625"/>
                  <a:pt x="12708931" y="4783531"/>
                  <a:pt x="12780448" y="4801438"/>
                </a:cubicBezTo>
                <a:cubicBezTo>
                  <a:pt x="12869206" y="4801438"/>
                  <a:pt x="12994360" y="4765625"/>
                  <a:pt x="13047998" y="4765625"/>
                </a:cubicBezTo>
                <a:cubicBezTo>
                  <a:pt x="13118877" y="4765625"/>
                  <a:pt x="13225513" y="4747718"/>
                  <a:pt x="13261272" y="4747718"/>
                </a:cubicBezTo>
                <a:cubicBezTo>
                  <a:pt x="13261272" y="4747718"/>
                  <a:pt x="13208273" y="4783531"/>
                  <a:pt x="13208273" y="4765625"/>
                </a:cubicBezTo>
                <a:cubicBezTo>
                  <a:pt x="13172514" y="4783531"/>
                  <a:pt x="13243393" y="4783531"/>
                  <a:pt x="13261272" y="4783531"/>
                </a:cubicBezTo>
                <a:cubicBezTo>
                  <a:pt x="13332789" y="4783531"/>
                  <a:pt x="13599700" y="4765625"/>
                  <a:pt x="13493063" y="4801438"/>
                </a:cubicBezTo>
                <a:cubicBezTo>
                  <a:pt x="13332789" y="4855158"/>
                  <a:pt x="13671217" y="4783531"/>
                  <a:pt x="13689096" y="4801438"/>
                </a:cubicBezTo>
                <a:cubicBezTo>
                  <a:pt x="13706976" y="4837252"/>
                  <a:pt x="13599700" y="4837010"/>
                  <a:pt x="13617579" y="4837010"/>
                </a:cubicBezTo>
                <a:cubicBezTo>
                  <a:pt x="13581821" y="4854917"/>
                  <a:pt x="13564580" y="4873307"/>
                  <a:pt x="13564580" y="4873307"/>
                </a:cubicBezTo>
                <a:cubicBezTo>
                  <a:pt x="13404306" y="4909121"/>
                  <a:pt x="13244031" y="4908879"/>
                  <a:pt x="13065877" y="4944692"/>
                </a:cubicBezTo>
                <a:cubicBezTo>
                  <a:pt x="12922844" y="4962599"/>
                  <a:pt x="12780448" y="4998655"/>
                  <a:pt x="12620174" y="5016562"/>
                </a:cubicBezTo>
                <a:cubicBezTo>
                  <a:pt x="12138712" y="5088189"/>
                  <a:pt x="11443976" y="5070040"/>
                  <a:pt x="10855877" y="5052133"/>
                </a:cubicBezTo>
                <a:cubicBezTo>
                  <a:pt x="10677723" y="5052133"/>
                  <a:pt x="10570447" y="5052133"/>
                  <a:pt x="10428052" y="5052133"/>
                </a:cubicBezTo>
                <a:cubicBezTo>
                  <a:pt x="10285657" y="5052133"/>
                  <a:pt x="10161141" y="4998413"/>
                  <a:pt x="10000866" y="4980506"/>
                </a:cubicBezTo>
                <a:cubicBezTo>
                  <a:pt x="9929349" y="4980506"/>
                  <a:pt x="9608162" y="4944450"/>
                  <a:pt x="9751195" y="4980506"/>
                </a:cubicBezTo>
                <a:cubicBezTo>
                  <a:pt x="9661799" y="4962357"/>
                  <a:pt x="9715437" y="5016320"/>
                  <a:pt x="9751195" y="4980506"/>
                </a:cubicBezTo>
                <a:cubicBezTo>
                  <a:pt x="9786954" y="4980506"/>
                  <a:pt x="9817604" y="4985104"/>
                  <a:pt x="9853363" y="4991879"/>
                </a:cubicBezTo>
                <a:lnTo>
                  <a:pt x="9973409" y="5014626"/>
                </a:lnTo>
                <a:lnTo>
                  <a:pt x="9947229" y="5016562"/>
                </a:lnTo>
                <a:cubicBezTo>
                  <a:pt x="9947229" y="4998655"/>
                  <a:pt x="9893591" y="5016562"/>
                  <a:pt x="9875712" y="5016562"/>
                </a:cubicBezTo>
                <a:cubicBezTo>
                  <a:pt x="9875712" y="4980748"/>
                  <a:pt x="9822712" y="4998655"/>
                  <a:pt x="9822712" y="4998655"/>
                </a:cubicBezTo>
                <a:cubicBezTo>
                  <a:pt x="9769075" y="4962841"/>
                  <a:pt x="9733316" y="5016562"/>
                  <a:pt x="9822712" y="4998655"/>
                </a:cubicBezTo>
                <a:cubicBezTo>
                  <a:pt x="9822712" y="5016562"/>
                  <a:pt x="9857832" y="4998655"/>
                  <a:pt x="9875712" y="5016562"/>
                </a:cubicBezTo>
                <a:cubicBezTo>
                  <a:pt x="9875712" y="5052375"/>
                  <a:pt x="9929349" y="5016562"/>
                  <a:pt x="9947229" y="5016562"/>
                </a:cubicBezTo>
                <a:cubicBezTo>
                  <a:pt x="9947229" y="5052375"/>
                  <a:pt x="9982987" y="5016320"/>
                  <a:pt x="10000866" y="5052133"/>
                </a:cubicBezTo>
                <a:cubicBezTo>
                  <a:pt x="10179020" y="5070040"/>
                  <a:pt x="10392932" y="5106095"/>
                  <a:pt x="10535328" y="5124002"/>
                </a:cubicBezTo>
                <a:cubicBezTo>
                  <a:pt x="10998272" y="5177723"/>
                  <a:pt x="11515493" y="5141909"/>
                  <a:pt x="11924799" y="5177723"/>
                </a:cubicBezTo>
                <a:cubicBezTo>
                  <a:pt x="12032075" y="5177723"/>
                  <a:pt x="12138712" y="5195629"/>
                  <a:pt x="12228108" y="5177723"/>
                </a:cubicBezTo>
                <a:cubicBezTo>
                  <a:pt x="12245987" y="5177723"/>
                  <a:pt x="12263866" y="5141909"/>
                  <a:pt x="12299625" y="5141909"/>
                </a:cubicBezTo>
                <a:cubicBezTo>
                  <a:pt x="12316865" y="5141909"/>
                  <a:pt x="12477778" y="5195387"/>
                  <a:pt x="12477778" y="5195387"/>
                </a:cubicBezTo>
                <a:cubicBezTo>
                  <a:pt x="12477778" y="5213294"/>
                  <a:pt x="12245987" y="5213294"/>
                  <a:pt x="12245987" y="5213294"/>
                </a:cubicBezTo>
                <a:cubicBezTo>
                  <a:pt x="12120832" y="5222248"/>
                  <a:pt x="11912028" y="5226845"/>
                  <a:pt x="11695562" y="5226845"/>
                </a:cubicBezTo>
                <a:cubicBezTo>
                  <a:pt x="11479734" y="5226845"/>
                  <a:pt x="11256882" y="5222248"/>
                  <a:pt x="11105547" y="5213294"/>
                </a:cubicBezTo>
                <a:cubicBezTo>
                  <a:pt x="10606844" y="5195387"/>
                  <a:pt x="10214140" y="5195387"/>
                  <a:pt x="9769075" y="5105853"/>
                </a:cubicBezTo>
                <a:cubicBezTo>
                  <a:pt x="9608800" y="5087947"/>
                  <a:pt x="9430646" y="5052375"/>
                  <a:pt x="9269733" y="4998655"/>
                </a:cubicBezTo>
                <a:cubicBezTo>
                  <a:pt x="8967063" y="4909121"/>
                  <a:pt x="8628635" y="4783531"/>
                  <a:pt x="8396844" y="4676091"/>
                </a:cubicBezTo>
                <a:cubicBezTo>
                  <a:pt x="8254449" y="4622128"/>
                  <a:pt x="8414723" y="4729569"/>
                  <a:pt x="8467722" y="4729569"/>
                </a:cubicBezTo>
                <a:cubicBezTo>
                  <a:pt x="8788910" y="4890730"/>
                  <a:pt x="9109459" y="4980506"/>
                  <a:pt x="9501525" y="5105853"/>
                </a:cubicBezTo>
                <a:cubicBezTo>
                  <a:pt x="9626041" y="5141667"/>
                  <a:pt x="9394888" y="5105853"/>
                  <a:pt x="9305492" y="5087947"/>
                </a:cubicBezTo>
                <a:cubicBezTo>
                  <a:pt x="8753151" y="4962599"/>
                  <a:pt x="8307448" y="4747476"/>
                  <a:pt x="7933261" y="4478632"/>
                </a:cubicBezTo>
                <a:cubicBezTo>
                  <a:pt x="7594833" y="4281657"/>
                  <a:pt x="7256404" y="4013056"/>
                  <a:pt x="6917976" y="3815839"/>
                </a:cubicBezTo>
                <a:cubicBezTo>
                  <a:pt x="6792821" y="3744212"/>
                  <a:pt x="6686185" y="3654678"/>
                  <a:pt x="6561030" y="3583051"/>
                </a:cubicBezTo>
                <a:cubicBezTo>
                  <a:pt x="6490152" y="3565144"/>
                  <a:pt x="6418635" y="3565144"/>
                  <a:pt x="6347118" y="3547237"/>
                </a:cubicBezTo>
                <a:cubicBezTo>
                  <a:pt x="6240481" y="3511424"/>
                  <a:pt x="6151723" y="3439796"/>
                  <a:pt x="6044448" y="3403983"/>
                </a:cubicBezTo>
                <a:cubicBezTo>
                  <a:pt x="5777536" y="3260729"/>
                  <a:pt x="5456348" y="3153046"/>
                  <a:pt x="5135799" y="3081419"/>
                </a:cubicBezTo>
                <a:cubicBezTo>
                  <a:pt x="5117920" y="3081419"/>
                  <a:pt x="5117920" y="3081419"/>
                  <a:pt x="5100041" y="3081419"/>
                </a:cubicBezTo>
                <a:cubicBezTo>
                  <a:pt x="5100041" y="3045605"/>
                  <a:pt x="5082162" y="3045605"/>
                  <a:pt x="5064282" y="3045605"/>
                </a:cubicBezTo>
                <a:cubicBezTo>
                  <a:pt x="5028524" y="3027698"/>
                  <a:pt x="4992765" y="3081419"/>
                  <a:pt x="5064282" y="3045605"/>
                </a:cubicBezTo>
                <a:cubicBezTo>
                  <a:pt x="5064282" y="3045605"/>
                  <a:pt x="5064282" y="3045605"/>
                  <a:pt x="5064282" y="3081419"/>
                </a:cubicBezTo>
                <a:cubicBezTo>
                  <a:pt x="5010645" y="3081419"/>
                  <a:pt x="4993404" y="3045605"/>
                  <a:pt x="4975525" y="3045605"/>
                </a:cubicBezTo>
                <a:cubicBezTo>
                  <a:pt x="5011283" y="3045605"/>
                  <a:pt x="4975525" y="3009792"/>
                  <a:pt x="4975525" y="3045605"/>
                </a:cubicBezTo>
                <a:cubicBezTo>
                  <a:pt x="4868250" y="3045605"/>
                  <a:pt x="5010645" y="3009792"/>
                  <a:pt x="4904008" y="3027698"/>
                </a:cubicBezTo>
                <a:cubicBezTo>
                  <a:pt x="4832491" y="3027698"/>
                  <a:pt x="4957645" y="3009792"/>
                  <a:pt x="4851009" y="3009792"/>
                </a:cubicBezTo>
                <a:cubicBezTo>
                  <a:pt x="4833129" y="2991885"/>
                  <a:pt x="4797371" y="3009792"/>
                  <a:pt x="4797371" y="3009792"/>
                </a:cubicBezTo>
                <a:cubicBezTo>
                  <a:pt x="4565579" y="3009792"/>
                  <a:pt x="4315909" y="2920258"/>
                  <a:pt x="4066877" y="2902351"/>
                </a:cubicBezTo>
                <a:cubicBezTo>
                  <a:pt x="3888723" y="2884444"/>
                  <a:pt x="3709931" y="2902351"/>
                  <a:pt x="3531777" y="2884444"/>
                </a:cubicBezTo>
                <a:cubicBezTo>
                  <a:pt x="3211228" y="2884444"/>
                  <a:pt x="2907920" y="2812817"/>
                  <a:pt x="2587370" y="2866537"/>
                </a:cubicBezTo>
                <a:cubicBezTo>
                  <a:pt x="1892634" y="2902351"/>
                  <a:pt x="1180019" y="2920500"/>
                  <a:pt x="644919" y="3117474"/>
                </a:cubicBezTo>
                <a:cubicBezTo>
                  <a:pt x="466766" y="3189102"/>
                  <a:pt x="342250" y="3242822"/>
                  <a:pt x="270733" y="3242822"/>
                </a:cubicBezTo>
                <a:cubicBezTo>
                  <a:pt x="217734" y="3242822"/>
                  <a:pt x="270733" y="3206766"/>
                  <a:pt x="234974" y="3188860"/>
                </a:cubicBezTo>
                <a:cubicBezTo>
                  <a:pt x="234974" y="3188860"/>
                  <a:pt x="199854" y="3206766"/>
                  <a:pt x="146216" y="3206766"/>
                </a:cubicBezTo>
                <a:cubicBezTo>
                  <a:pt x="128337" y="3206766"/>
                  <a:pt x="92579" y="3153288"/>
                  <a:pt x="38941" y="3135381"/>
                </a:cubicBezTo>
                <a:cubicBezTo>
                  <a:pt x="-85575" y="3135381"/>
                  <a:pt x="128337" y="3081419"/>
                  <a:pt x="128337" y="3081419"/>
                </a:cubicBezTo>
                <a:cubicBezTo>
                  <a:pt x="146216" y="3045605"/>
                  <a:pt x="21062" y="3045847"/>
                  <a:pt x="38941" y="3009792"/>
                </a:cubicBezTo>
                <a:cubicBezTo>
                  <a:pt x="38941" y="3027698"/>
                  <a:pt x="217734" y="2938165"/>
                  <a:pt x="199854" y="2938165"/>
                </a:cubicBezTo>
                <a:cubicBezTo>
                  <a:pt x="271371" y="2902351"/>
                  <a:pt x="110458" y="2974220"/>
                  <a:pt x="110458" y="2974220"/>
                </a:cubicBezTo>
                <a:cubicBezTo>
                  <a:pt x="110458" y="2974220"/>
                  <a:pt x="110458" y="2973978"/>
                  <a:pt x="128337" y="2920258"/>
                </a:cubicBezTo>
                <a:cubicBezTo>
                  <a:pt x="164096" y="2920258"/>
                  <a:pt x="164096" y="2920258"/>
                  <a:pt x="164096" y="2920258"/>
                </a:cubicBezTo>
                <a:cubicBezTo>
                  <a:pt x="164096" y="2920258"/>
                  <a:pt x="146216" y="2920258"/>
                  <a:pt x="128337" y="2902351"/>
                </a:cubicBezTo>
                <a:cubicBezTo>
                  <a:pt x="-14058" y="2884444"/>
                  <a:pt x="217095" y="2794910"/>
                  <a:pt x="217095" y="2777004"/>
                </a:cubicBezTo>
                <a:cubicBezTo>
                  <a:pt x="199854" y="2741190"/>
                  <a:pt x="110458" y="2777004"/>
                  <a:pt x="110458" y="2759097"/>
                </a:cubicBezTo>
                <a:cubicBezTo>
                  <a:pt x="110458" y="2687470"/>
                  <a:pt x="199854" y="2705134"/>
                  <a:pt x="234974" y="2669321"/>
                </a:cubicBezTo>
                <a:cubicBezTo>
                  <a:pt x="234974" y="2669321"/>
                  <a:pt x="245031" y="2629167"/>
                  <a:pt x="250060" y="2624198"/>
                </a:cubicBezTo>
                <a:lnTo>
                  <a:pt x="251160" y="2624631"/>
                </a:lnTo>
                <a:lnTo>
                  <a:pt x="252853" y="2633749"/>
                </a:lnTo>
                <a:cubicBezTo>
                  <a:pt x="252853" y="2629272"/>
                  <a:pt x="252574" y="2626471"/>
                  <a:pt x="252085" y="2624995"/>
                </a:cubicBezTo>
                <a:lnTo>
                  <a:pt x="251160" y="2624631"/>
                </a:lnTo>
                <a:lnTo>
                  <a:pt x="247546" y="2605172"/>
                </a:lnTo>
                <a:cubicBezTo>
                  <a:pt x="238327" y="2586638"/>
                  <a:pt x="221565" y="2593217"/>
                  <a:pt x="234974" y="2579787"/>
                </a:cubicBezTo>
                <a:cubicBezTo>
                  <a:pt x="234974" y="2579787"/>
                  <a:pt x="235613" y="2579787"/>
                  <a:pt x="270733" y="2579787"/>
                </a:cubicBezTo>
                <a:cubicBezTo>
                  <a:pt x="306491" y="2543973"/>
                  <a:pt x="252853" y="2543973"/>
                  <a:pt x="252853" y="2526067"/>
                </a:cubicBezTo>
                <a:cubicBezTo>
                  <a:pt x="252853" y="2436533"/>
                  <a:pt x="324370" y="2472104"/>
                  <a:pt x="360129" y="2454197"/>
                </a:cubicBezTo>
                <a:cubicBezTo>
                  <a:pt x="360129" y="2454197"/>
                  <a:pt x="378008" y="2436533"/>
                  <a:pt x="413128" y="2436533"/>
                </a:cubicBezTo>
                <a:cubicBezTo>
                  <a:pt x="502524" y="2382570"/>
                  <a:pt x="360129" y="2436533"/>
                  <a:pt x="342250" y="2436533"/>
                </a:cubicBezTo>
                <a:cubicBezTo>
                  <a:pt x="324370" y="2436533"/>
                  <a:pt x="234974" y="2436533"/>
                  <a:pt x="252853" y="2364906"/>
                </a:cubicBezTo>
                <a:cubicBezTo>
                  <a:pt x="270733" y="2346999"/>
                  <a:pt x="360129" y="2383054"/>
                  <a:pt x="413128" y="2346999"/>
                </a:cubicBezTo>
                <a:cubicBezTo>
                  <a:pt x="413128" y="2329092"/>
                  <a:pt x="324370" y="2346999"/>
                  <a:pt x="324370" y="2346999"/>
                </a:cubicBezTo>
                <a:cubicBezTo>
                  <a:pt x="324370" y="2346999"/>
                  <a:pt x="324370" y="2329092"/>
                  <a:pt x="324370" y="2315783"/>
                </a:cubicBezTo>
                <a:lnTo>
                  <a:pt x="324370" y="2310943"/>
                </a:lnTo>
                <a:cubicBezTo>
                  <a:pt x="342250" y="2203502"/>
                  <a:pt x="502524" y="2132117"/>
                  <a:pt x="680678" y="2096304"/>
                </a:cubicBezTo>
                <a:cubicBezTo>
                  <a:pt x="1019745" y="1970956"/>
                  <a:pt x="1554206" y="1899087"/>
                  <a:pt x="1946272" y="1881180"/>
                </a:cubicBezTo>
                <a:cubicBezTo>
                  <a:pt x="2721465" y="1813909"/>
                  <a:pt x="3576475" y="1817055"/>
                  <a:pt x="4316548" y="1906105"/>
                </a:cubicBezTo>
                <a:lnTo>
                  <a:pt x="4606447" y="1948210"/>
                </a:lnTo>
                <a:lnTo>
                  <a:pt x="5011283" y="2024435"/>
                </a:lnTo>
                <a:cubicBezTo>
                  <a:pt x="4904008" y="1999752"/>
                  <a:pt x="4792263" y="1977732"/>
                  <a:pt x="4676047" y="1958131"/>
                </a:cubicBezTo>
                <a:lnTo>
                  <a:pt x="4606447" y="1948210"/>
                </a:lnTo>
                <a:lnTo>
                  <a:pt x="4122430" y="1856498"/>
                </a:lnTo>
                <a:cubicBezTo>
                  <a:pt x="3821676" y="1809553"/>
                  <a:pt x="3514536" y="1773740"/>
                  <a:pt x="3193349" y="1755833"/>
                </a:cubicBezTo>
                <a:cubicBezTo>
                  <a:pt x="3015195" y="1755833"/>
                  <a:pt x="2801283" y="1755833"/>
                  <a:pt x="2605250" y="1755833"/>
                </a:cubicBezTo>
                <a:cubicBezTo>
                  <a:pt x="2569491" y="1755833"/>
                  <a:pt x="2284701" y="1773740"/>
                  <a:pt x="2409216" y="1755833"/>
                </a:cubicBezTo>
                <a:cubicBezTo>
                  <a:pt x="2587370" y="1720019"/>
                  <a:pt x="2819162" y="1720019"/>
                  <a:pt x="3015195" y="1720019"/>
                </a:cubicBezTo>
                <a:cubicBezTo>
                  <a:pt x="3086712" y="1720019"/>
                  <a:pt x="3264865" y="1719777"/>
                  <a:pt x="3139711" y="1701870"/>
                </a:cubicBezTo>
                <a:cubicBezTo>
                  <a:pt x="2961557" y="1683964"/>
                  <a:pt x="2712525" y="1702112"/>
                  <a:pt x="2480734" y="1720019"/>
                </a:cubicBezTo>
                <a:cubicBezTo>
                  <a:pt x="2248942" y="1720019"/>
                  <a:pt x="2035030" y="1755833"/>
                  <a:pt x="1821118" y="1755833"/>
                </a:cubicBezTo>
                <a:cubicBezTo>
                  <a:pt x="1393293" y="1791646"/>
                  <a:pt x="1090623" y="1881180"/>
                  <a:pt x="770074" y="1970956"/>
                </a:cubicBezTo>
                <a:cubicBezTo>
                  <a:pt x="716436" y="1970956"/>
                  <a:pt x="431007" y="2078397"/>
                  <a:pt x="591920" y="1988621"/>
                </a:cubicBezTo>
                <a:cubicBezTo>
                  <a:pt x="662799" y="1970714"/>
                  <a:pt x="716436" y="1934901"/>
                  <a:pt x="805832" y="1916994"/>
                </a:cubicBezTo>
                <a:cubicBezTo>
                  <a:pt x="823073" y="1916994"/>
                  <a:pt x="948228" y="1881180"/>
                  <a:pt x="1108502" y="1863274"/>
                </a:cubicBezTo>
                <a:cubicBezTo>
                  <a:pt x="1340294" y="1791646"/>
                  <a:pt x="1607844" y="1755833"/>
                  <a:pt x="1785998" y="1755833"/>
                </a:cubicBezTo>
                <a:cubicBezTo>
                  <a:pt x="2338338" y="1702112"/>
                  <a:pt x="2943678" y="1666057"/>
                  <a:pt x="3443019" y="1666057"/>
                </a:cubicBezTo>
                <a:cubicBezTo>
                  <a:pt x="3478139" y="1666057"/>
                  <a:pt x="3549656" y="1666057"/>
                  <a:pt x="3601378" y="1666057"/>
                </a:cubicBezTo>
                <a:lnTo>
                  <a:pt x="3639052" y="1666057"/>
                </a:lnTo>
                <a:cubicBezTo>
                  <a:pt x="3513898" y="1612337"/>
                  <a:pt x="3264865" y="1612579"/>
                  <a:pt x="3175469" y="1612579"/>
                </a:cubicBezTo>
                <a:cubicBezTo>
                  <a:pt x="3086712" y="1612579"/>
                  <a:pt x="2854920" y="1612579"/>
                  <a:pt x="3015195" y="1594672"/>
                </a:cubicBezTo>
                <a:cubicBezTo>
                  <a:pt x="3282745" y="1594672"/>
                  <a:pt x="3585415" y="1612337"/>
                  <a:pt x="3817206" y="1648150"/>
                </a:cubicBezTo>
                <a:cubicBezTo>
                  <a:pt x="4643562" y="1679487"/>
                  <a:pt x="5442540" y="1875528"/>
                  <a:pt x="6130725" y="2152137"/>
                </a:cubicBezTo>
                <a:lnTo>
                  <a:pt x="6312658" y="2230010"/>
                </a:lnTo>
                <a:lnTo>
                  <a:pt x="6315506" y="2230010"/>
                </a:lnTo>
                <a:lnTo>
                  <a:pt x="6031477" y="2105079"/>
                </a:lnTo>
                <a:cubicBezTo>
                  <a:pt x="5631470" y="1940391"/>
                  <a:pt x="5193747" y="1795881"/>
                  <a:pt x="4725854" y="1701870"/>
                </a:cubicBezTo>
                <a:cubicBezTo>
                  <a:pt x="4619217" y="1683964"/>
                  <a:pt x="4298030" y="1648150"/>
                  <a:pt x="4511942" y="1666057"/>
                </a:cubicBezTo>
                <a:cubicBezTo>
                  <a:pt x="4654337" y="1683964"/>
                  <a:pt x="4601338" y="1648150"/>
                  <a:pt x="4529821" y="1648150"/>
                </a:cubicBezTo>
                <a:cubicBezTo>
                  <a:pt x="4440425" y="1612337"/>
                  <a:pt x="4387426" y="1594672"/>
                  <a:pt x="4316548" y="1594672"/>
                </a:cubicBezTo>
                <a:cubicBezTo>
                  <a:pt x="4316548" y="1594672"/>
                  <a:pt x="4209272" y="1558374"/>
                  <a:pt x="4191393" y="1576281"/>
                </a:cubicBezTo>
                <a:cubicBezTo>
                  <a:pt x="4191393" y="1558374"/>
                  <a:pt x="4280789" y="1558616"/>
                  <a:pt x="4298668" y="1558616"/>
                </a:cubicBezTo>
                <a:cubicBezTo>
                  <a:pt x="4441064" y="1576523"/>
                  <a:pt x="4637097" y="1594430"/>
                  <a:pt x="4797371" y="1648150"/>
                </a:cubicBezTo>
                <a:cubicBezTo>
                  <a:pt x="5296074" y="1701870"/>
                  <a:pt x="5741778" y="1881180"/>
                  <a:pt x="6133206" y="2024435"/>
                </a:cubicBezTo>
                <a:cubicBezTo>
                  <a:pt x="6133206" y="2042341"/>
                  <a:pt x="6186844" y="2006528"/>
                  <a:pt x="6133206" y="2024435"/>
                </a:cubicBezTo>
                <a:cubicBezTo>
                  <a:pt x="6044448" y="1970714"/>
                  <a:pt x="5937811" y="1916994"/>
                  <a:pt x="5848415" y="1881180"/>
                </a:cubicBezTo>
                <a:cubicBezTo>
                  <a:pt x="5420590" y="1720019"/>
                  <a:pt x="4904008" y="1612337"/>
                  <a:pt x="4458943" y="1504896"/>
                </a:cubicBezTo>
                <a:cubicBezTo>
                  <a:pt x="4654976" y="1540709"/>
                  <a:pt x="4851009" y="1558858"/>
                  <a:pt x="5011283" y="1594672"/>
                </a:cubicBezTo>
                <a:cubicBezTo>
                  <a:pt x="5011283" y="1594672"/>
                  <a:pt x="5278194" y="1666299"/>
                  <a:pt x="5171558" y="1612579"/>
                </a:cubicBezTo>
                <a:cubicBezTo>
                  <a:pt x="5100041" y="1594672"/>
                  <a:pt x="5117920" y="1594188"/>
                  <a:pt x="5011283" y="1576281"/>
                </a:cubicBezTo>
                <a:cubicBezTo>
                  <a:pt x="4939766" y="1576281"/>
                  <a:pt x="4850370" y="1558616"/>
                  <a:pt x="4779492" y="1540709"/>
                </a:cubicBezTo>
                <a:cubicBezTo>
                  <a:pt x="4601338" y="1469082"/>
                  <a:pt x="4904008" y="1486989"/>
                  <a:pt x="4939766" y="1486989"/>
                </a:cubicBezTo>
                <a:cubicBezTo>
                  <a:pt x="4904008" y="1486989"/>
                  <a:pt x="4672855" y="1433027"/>
                  <a:pt x="4654976" y="1433027"/>
                </a:cubicBezTo>
                <a:cubicBezTo>
                  <a:pt x="5064921" y="1468840"/>
                  <a:pt x="5367591" y="1576523"/>
                  <a:pt x="5706019" y="1666057"/>
                </a:cubicBezTo>
                <a:cubicBezTo>
                  <a:pt x="5706019" y="1701870"/>
                  <a:pt x="5759657" y="1666057"/>
                  <a:pt x="5706019" y="1666057"/>
                </a:cubicBezTo>
                <a:cubicBezTo>
                  <a:pt x="5403349" y="1558616"/>
                  <a:pt x="5171558" y="1486989"/>
                  <a:pt x="4833129" y="1415362"/>
                </a:cubicBezTo>
                <a:cubicBezTo>
                  <a:pt x="4619217" y="1379306"/>
                  <a:pt x="4601338" y="1379790"/>
                  <a:pt x="4351668" y="1326070"/>
                </a:cubicBezTo>
                <a:cubicBezTo>
                  <a:pt x="4333788" y="1326070"/>
                  <a:pt x="3870844" y="1254201"/>
                  <a:pt x="3870844" y="1254201"/>
                </a:cubicBezTo>
                <a:cubicBezTo>
                  <a:pt x="3870844" y="1236294"/>
                  <a:pt x="3923843" y="1236294"/>
                  <a:pt x="3923843" y="1236294"/>
                </a:cubicBezTo>
                <a:cubicBezTo>
                  <a:pt x="3977481" y="1218387"/>
                  <a:pt x="4048998" y="1236294"/>
                  <a:pt x="4119876" y="1236294"/>
                </a:cubicBezTo>
                <a:cubicBezTo>
                  <a:pt x="4351668" y="1254201"/>
                  <a:pt x="4565579" y="1271866"/>
                  <a:pt x="4797371" y="1307679"/>
                </a:cubicBezTo>
                <a:cubicBezTo>
                  <a:pt x="4833129" y="1307679"/>
                  <a:pt x="4939766" y="1343977"/>
                  <a:pt x="4957645" y="1326070"/>
                </a:cubicBezTo>
                <a:cubicBezTo>
                  <a:pt x="4957645" y="1308163"/>
                  <a:pt x="4797371" y="1271866"/>
                  <a:pt x="4779492" y="1271866"/>
                </a:cubicBezTo>
                <a:cubicBezTo>
                  <a:pt x="4601338" y="1218145"/>
                  <a:pt x="4939766" y="1253959"/>
                  <a:pt x="4993404" y="1271866"/>
                </a:cubicBezTo>
                <a:cubicBezTo>
                  <a:pt x="5082162" y="1307921"/>
                  <a:pt x="5313953" y="1343493"/>
                  <a:pt x="5207316" y="1307679"/>
                </a:cubicBezTo>
                <a:cubicBezTo>
                  <a:pt x="5029163" y="1236052"/>
                  <a:pt x="4886128" y="1236052"/>
                  <a:pt x="4725854" y="1164425"/>
                </a:cubicBezTo>
                <a:cubicBezTo>
                  <a:pt x="4601338" y="1146518"/>
                  <a:pt x="4743734" y="1146518"/>
                  <a:pt x="4797371" y="1146518"/>
                </a:cubicBezTo>
                <a:cubicBezTo>
                  <a:pt x="4975525" y="1164425"/>
                  <a:pt x="5011283" y="1164667"/>
                  <a:pt x="5171558" y="1200481"/>
                </a:cubicBezTo>
                <a:cubicBezTo>
                  <a:pt x="5225195" y="1218387"/>
                  <a:pt x="5438470" y="1272108"/>
                  <a:pt x="5313953" y="1236294"/>
                </a:cubicBezTo>
                <a:cubicBezTo>
                  <a:pt x="5278194" y="1218387"/>
                  <a:pt x="5189437" y="1200239"/>
                  <a:pt x="5135799" y="1164425"/>
                </a:cubicBezTo>
                <a:cubicBezTo>
                  <a:pt x="5029163" y="1146518"/>
                  <a:pt x="4939766" y="1110946"/>
                  <a:pt x="4868250" y="1093040"/>
                </a:cubicBezTo>
                <a:cubicBezTo>
                  <a:pt x="4779492" y="1057226"/>
                  <a:pt x="4636458" y="1056984"/>
                  <a:pt x="4547701" y="1039077"/>
                </a:cubicBezTo>
                <a:cubicBezTo>
                  <a:pt x="4423185" y="1003264"/>
                  <a:pt x="4654976" y="1021171"/>
                  <a:pt x="4654976" y="985357"/>
                </a:cubicBezTo>
                <a:cubicBezTo>
                  <a:pt x="4672855" y="985357"/>
                  <a:pt x="4601338" y="985357"/>
                  <a:pt x="4601338" y="985357"/>
                </a:cubicBezTo>
                <a:cubicBezTo>
                  <a:pt x="4672217" y="949544"/>
                  <a:pt x="4690096" y="985357"/>
                  <a:pt x="4797371" y="985357"/>
                </a:cubicBezTo>
                <a:cubicBezTo>
                  <a:pt x="4833129" y="1021171"/>
                  <a:pt x="4868250" y="985357"/>
                  <a:pt x="4797371" y="985357"/>
                </a:cubicBezTo>
                <a:cubicBezTo>
                  <a:pt x="4779492" y="949544"/>
                  <a:pt x="4654337" y="949786"/>
                  <a:pt x="4761612" y="949786"/>
                </a:cubicBezTo>
                <a:cubicBezTo>
                  <a:pt x="4850370" y="949786"/>
                  <a:pt x="5028524" y="1021171"/>
                  <a:pt x="5100041" y="1003264"/>
                </a:cubicBezTo>
                <a:cubicBezTo>
                  <a:pt x="5117920" y="1021171"/>
                  <a:pt x="5171558" y="1039077"/>
                  <a:pt x="5207316" y="1039077"/>
                </a:cubicBezTo>
                <a:cubicBezTo>
                  <a:pt x="5207316" y="1056984"/>
                  <a:pt x="5278194" y="1021171"/>
                  <a:pt x="5207316" y="1039077"/>
                </a:cubicBezTo>
                <a:cubicBezTo>
                  <a:pt x="5189437" y="1021171"/>
                  <a:pt x="5135799" y="1003264"/>
                  <a:pt x="5100041" y="1003264"/>
                </a:cubicBezTo>
                <a:cubicBezTo>
                  <a:pt x="4975525" y="949544"/>
                  <a:pt x="4833129" y="931637"/>
                  <a:pt x="4672855" y="913488"/>
                </a:cubicBezTo>
                <a:cubicBezTo>
                  <a:pt x="5100041" y="913488"/>
                  <a:pt x="5403349" y="1003264"/>
                  <a:pt x="5741778" y="1110946"/>
                </a:cubicBezTo>
                <a:cubicBezTo>
                  <a:pt x="5991449" y="1200481"/>
                  <a:pt x="6258360" y="1307679"/>
                  <a:pt x="6490152" y="1415362"/>
                </a:cubicBezTo>
                <a:cubicBezTo>
                  <a:pt x="6882218" y="1576523"/>
                  <a:pt x="7149767" y="1773740"/>
                  <a:pt x="7488196" y="1970956"/>
                </a:cubicBezTo>
                <a:cubicBezTo>
                  <a:pt x="7523954" y="2006770"/>
                  <a:pt x="7772986" y="2167689"/>
                  <a:pt x="7808745" y="2167689"/>
                </a:cubicBezTo>
                <a:cubicBezTo>
                  <a:pt x="7826624" y="2167689"/>
                  <a:pt x="7808745" y="2149782"/>
                  <a:pt x="7790866" y="2149782"/>
                </a:cubicBezTo>
                <a:cubicBezTo>
                  <a:pt x="7719349" y="2096062"/>
                  <a:pt x="7576953" y="1988863"/>
                  <a:pt x="7523954" y="1970956"/>
                </a:cubicBezTo>
                <a:cubicBezTo>
                  <a:pt x="7184887" y="1720019"/>
                  <a:pt x="6917976" y="1558858"/>
                  <a:pt x="6543789" y="1361642"/>
                </a:cubicBezTo>
                <a:cubicBezTo>
                  <a:pt x="6098085" y="1128853"/>
                  <a:pt x="5634503" y="985599"/>
                  <a:pt x="5117920" y="824196"/>
                </a:cubicBezTo>
                <a:cubicBezTo>
                  <a:pt x="5082162" y="824196"/>
                  <a:pt x="5011283" y="806047"/>
                  <a:pt x="4993404" y="806047"/>
                </a:cubicBezTo>
                <a:cubicBezTo>
                  <a:pt x="4993404" y="806047"/>
                  <a:pt x="5100041" y="806047"/>
                  <a:pt x="5011283" y="788141"/>
                </a:cubicBezTo>
                <a:cubicBezTo>
                  <a:pt x="4939766" y="770234"/>
                  <a:pt x="4761612" y="734662"/>
                  <a:pt x="4725854" y="716755"/>
                </a:cubicBezTo>
                <a:cubicBezTo>
                  <a:pt x="5189437" y="770476"/>
                  <a:pt x="5581503" y="895581"/>
                  <a:pt x="5990810" y="1039077"/>
                </a:cubicBezTo>
                <a:cubicBezTo>
                  <a:pt x="5990810" y="1039077"/>
                  <a:pt x="5990810" y="1039077"/>
                  <a:pt x="6008689" y="1039077"/>
                </a:cubicBezTo>
                <a:cubicBezTo>
                  <a:pt x="6008689" y="1056984"/>
                  <a:pt x="6026569" y="1039077"/>
                  <a:pt x="6044448" y="1056984"/>
                </a:cubicBezTo>
                <a:cubicBezTo>
                  <a:pt x="6044448" y="1039077"/>
                  <a:pt x="6026569" y="1039077"/>
                  <a:pt x="6008689" y="1039077"/>
                </a:cubicBezTo>
                <a:cubicBezTo>
                  <a:pt x="6008689" y="1021171"/>
                  <a:pt x="5990810" y="1039077"/>
                  <a:pt x="5990810" y="1039077"/>
                </a:cubicBezTo>
                <a:cubicBezTo>
                  <a:pt x="5794778" y="931637"/>
                  <a:pt x="5580864" y="877674"/>
                  <a:pt x="5402711" y="788141"/>
                </a:cubicBezTo>
                <a:cubicBezTo>
                  <a:pt x="5438470" y="788141"/>
                  <a:pt x="5402711" y="734420"/>
                  <a:pt x="5402711" y="788141"/>
                </a:cubicBezTo>
                <a:cubicBezTo>
                  <a:pt x="5313953" y="788141"/>
                  <a:pt x="5296074" y="734662"/>
                  <a:pt x="5349711" y="734662"/>
                </a:cubicBezTo>
                <a:cubicBezTo>
                  <a:pt x="5474228" y="734662"/>
                  <a:pt x="5688141" y="842103"/>
                  <a:pt x="5776898" y="842103"/>
                </a:cubicBezTo>
                <a:cubicBezTo>
                  <a:pt x="5776898" y="877916"/>
                  <a:pt x="5794778" y="877916"/>
                  <a:pt x="5794778" y="877916"/>
                </a:cubicBezTo>
                <a:cubicBezTo>
                  <a:pt x="5794778" y="842103"/>
                  <a:pt x="5776898" y="842103"/>
                  <a:pt x="5776898" y="842103"/>
                </a:cubicBezTo>
                <a:cubicBezTo>
                  <a:pt x="5670261" y="806289"/>
                  <a:pt x="5599382" y="788382"/>
                  <a:pt x="5509986" y="734662"/>
                </a:cubicBezTo>
                <a:cubicBezTo>
                  <a:pt x="5474228" y="734662"/>
                  <a:pt x="5189437" y="680700"/>
                  <a:pt x="5189437" y="662793"/>
                </a:cubicBezTo>
                <a:cubicBezTo>
                  <a:pt x="5189437" y="662793"/>
                  <a:pt x="5456348" y="680700"/>
                  <a:pt x="5349711" y="662793"/>
                </a:cubicBezTo>
                <a:cubicBezTo>
                  <a:pt x="5189437" y="609073"/>
                  <a:pt x="5028524" y="591166"/>
                  <a:pt x="4886128" y="555110"/>
                </a:cubicBezTo>
                <a:cubicBezTo>
                  <a:pt x="4877189" y="555110"/>
                  <a:pt x="4857394" y="552207"/>
                  <a:pt x="4834407" y="547609"/>
                </a:cubicBezTo>
                <a:lnTo>
                  <a:pt x="4798648" y="539865"/>
                </a:lnTo>
                <a:lnTo>
                  <a:pt x="5066198" y="573985"/>
                </a:lnTo>
                <a:cubicBezTo>
                  <a:pt x="5333748" y="619236"/>
                  <a:pt x="5554684" y="689653"/>
                  <a:pt x="5794778" y="770234"/>
                </a:cubicBezTo>
                <a:cubicBezTo>
                  <a:pt x="5812656" y="788141"/>
                  <a:pt x="5991449" y="823954"/>
                  <a:pt x="5919932" y="806047"/>
                </a:cubicBezTo>
                <a:cubicBezTo>
                  <a:pt x="5795416" y="734420"/>
                  <a:pt x="5652382" y="680700"/>
                  <a:pt x="5509986" y="644886"/>
                </a:cubicBezTo>
                <a:cubicBezTo>
                  <a:pt x="5652382" y="662793"/>
                  <a:pt x="5759657" y="716755"/>
                  <a:pt x="5902053" y="734662"/>
                </a:cubicBezTo>
                <a:cubicBezTo>
                  <a:pt x="5813295" y="716755"/>
                  <a:pt x="5759657" y="680700"/>
                  <a:pt x="5688141" y="644886"/>
                </a:cubicBezTo>
                <a:cubicBezTo>
                  <a:pt x="5777536" y="644886"/>
                  <a:pt x="5813295" y="680942"/>
                  <a:pt x="5884173" y="698849"/>
                </a:cubicBezTo>
                <a:cubicBezTo>
                  <a:pt x="5902053" y="698849"/>
                  <a:pt x="5937811" y="680942"/>
                  <a:pt x="5990810" y="698849"/>
                </a:cubicBezTo>
                <a:cubicBezTo>
                  <a:pt x="6008689" y="698849"/>
                  <a:pt x="6115965" y="770234"/>
                  <a:pt x="6133206" y="770234"/>
                </a:cubicBezTo>
                <a:cubicBezTo>
                  <a:pt x="6204722" y="734420"/>
                  <a:pt x="6080207" y="716755"/>
                  <a:pt x="6044448" y="716755"/>
                </a:cubicBezTo>
                <a:cubicBezTo>
                  <a:pt x="6044448" y="716755"/>
                  <a:pt x="6044448" y="716755"/>
                  <a:pt x="6098085" y="698849"/>
                </a:cubicBezTo>
                <a:cubicBezTo>
                  <a:pt x="5973569" y="609315"/>
                  <a:pt x="5759657" y="555594"/>
                  <a:pt x="5456348" y="465818"/>
                </a:cubicBezTo>
                <a:cubicBezTo>
                  <a:pt x="5313953" y="430005"/>
                  <a:pt x="4993404" y="358378"/>
                  <a:pt x="4833129" y="322564"/>
                </a:cubicBezTo>
                <a:cubicBezTo>
                  <a:pt x="4833129" y="322564"/>
                  <a:pt x="4690096" y="268602"/>
                  <a:pt x="4761612" y="286508"/>
                </a:cubicBezTo>
                <a:cubicBezTo>
                  <a:pt x="5028524" y="322322"/>
                  <a:pt x="5331832" y="376284"/>
                  <a:pt x="5545744" y="376284"/>
                </a:cubicBezTo>
                <a:cubicBezTo>
                  <a:pt x="5545744" y="376284"/>
                  <a:pt x="5562985" y="358378"/>
                  <a:pt x="5580864" y="376284"/>
                </a:cubicBezTo>
                <a:cubicBezTo>
                  <a:pt x="5652382" y="376284"/>
                  <a:pt x="5706019" y="430247"/>
                  <a:pt x="5776898" y="448154"/>
                </a:cubicBezTo>
                <a:cubicBezTo>
                  <a:pt x="5812656" y="448154"/>
                  <a:pt x="5937811" y="447670"/>
                  <a:pt x="5884173" y="429763"/>
                </a:cubicBezTo>
                <a:cubicBezTo>
                  <a:pt x="5741778" y="358136"/>
                  <a:pt x="5563624" y="358378"/>
                  <a:pt x="5438470" y="268602"/>
                </a:cubicBezTo>
                <a:cubicBezTo>
                  <a:pt x="5242436" y="161161"/>
                  <a:pt x="5581503" y="268602"/>
                  <a:pt x="5688141" y="286508"/>
                </a:cubicBezTo>
                <a:cubicBezTo>
                  <a:pt x="5741778" y="322322"/>
                  <a:pt x="5776898" y="322564"/>
                  <a:pt x="5812656" y="340471"/>
                </a:cubicBezTo>
                <a:cubicBezTo>
                  <a:pt x="5884173" y="358378"/>
                  <a:pt x="6026569" y="394191"/>
                  <a:pt x="5972931" y="376284"/>
                </a:cubicBezTo>
                <a:cubicBezTo>
                  <a:pt x="5884173" y="340471"/>
                  <a:pt x="5812656" y="322322"/>
                  <a:pt x="5759019" y="286508"/>
                </a:cubicBezTo>
                <a:cubicBezTo>
                  <a:pt x="5706019" y="268602"/>
                  <a:pt x="5438470" y="143254"/>
                  <a:pt x="5634503" y="179068"/>
                </a:cubicBezTo>
                <a:cubicBezTo>
                  <a:pt x="5706019" y="214881"/>
                  <a:pt x="5795416" y="250695"/>
                  <a:pt x="5884173" y="268602"/>
                </a:cubicBezTo>
                <a:cubicBezTo>
                  <a:pt x="6151723" y="358378"/>
                  <a:pt x="6418635" y="447670"/>
                  <a:pt x="6650426" y="555110"/>
                </a:cubicBezTo>
                <a:cubicBezTo>
                  <a:pt x="7273645" y="823954"/>
                  <a:pt x="7826624" y="1272108"/>
                  <a:pt x="8378965" y="1612579"/>
                </a:cubicBezTo>
                <a:cubicBezTo>
                  <a:pt x="8646514" y="1791646"/>
                  <a:pt x="8949184" y="1934901"/>
                  <a:pt x="9287613" y="2042341"/>
                </a:cubicBezTo>
                <a:cubicBezTo>
                  <a:pt x="9269733" y="2042341"/>
                  <a:pt x="9269733" y="2042341"/>
                  <a:pt x="9269733" y="2042341"/>
                </a:cubicBezTo>
                <a:cubicBezTo>
                  <a:pt x="9269733" y="2042341"/>
                  <a:pt x="9394888" y="2096304"/>
                  <a:pt x="9430646" y="2096304"/>
                </a:cubicBezTo>
                <a:cubicBezTo>
                  <a:pt x="9590921" y="2132117"/>
                  <a:pt x="9822074" y="2203502"/>
                  <a:pt x="9947229" y="2203502"/>
                </a:cubicBezTo>
                <a:cubicBezTo>
                  <a:pt x="9947229" y="2239316"/>
                  <a:pt x="9982987" y="2221651"/>
                  <a:pt x="10000866" y="2221651"/>
                </a:cubicBezTo>
                <a:cubicBezTo>
                  <a:pt x="10053865" y="2257465"/>
                  <a:pt x="10107503" y="2203744"/>
                  <a:pt x="10000866" y="2221651"/>
                </a:cubicBezTo>
                <a:cubicBezTo>
                  <a:pt x="10000866" y="2203744"/>
                  <a:pt x="9965108" y="2221409"/>
                  <a:pt x="9947229" y="2203502"/>
                </a:cubicBezTo>
                <a:cubicBezTo>
                  <a:pt x="9786954" y="2149782"/>
                  <a:pt x="9626679" y="2150024"/>
                  <a:pt x="9483646" y="2096304"/>
                </a:cubicBezTo>
                <a:cubicBezTo>
                  <a:pt x="9483646" y="2096304"/>
                  <a:pt x="9483646" y="2096304"/>
                  <a:pt x="9519404" y="2096304"/>
                </a:cubicBezTo>
                <a:cubicBezTo>
                  <a:pt x="9501525" y="2078397"/>
                  <a:pt x="9394888" y="2042341"/>
                  <a:pt x="9287613" y="2024435"/>
                </a:cubicBezTo>
                <a:cubicBezTo>
                  <a:pt x="8396844" y="1701870"/>
                  <a:pt x="7844503" y="1146760"/>
                  <a:pt x="7096130" y="716755"/>
                </a:cubicBezTo>
                <a:cubicBezTo>
                  <a:pt x="6864338" y="591408"/>
                  <a:pt x="6596788" y="483725"/>
                  <a:pt x="6347118" y="358378"/>
                </a:cubicBezTo>
                <a:cubicBezTo>
                  <a:pt x="6343286" y="358378"/>
                  <a:pt x="6331793" y="352812"/>
                  <a:pt x="6319022" y="345311"/>
                </a:cubicBezTo>
                <a:lnTo>
                  <a:pt x="6287734" y="326194"/>
                </a:lnTo>
                <a:lnTo>
                  <a:pt x="6395647" y="359588"/>
                </a:lnTo>
                <a:cubicBezTo>
                  <a:pt x="6514416" y="404113"/>
                  <a:pt x="6628077" y="461463"/>
                  <a:pt x="6721943" y="448154"/>
                </a:cubicBezTo>
                <a:cubicBezTo>
                  <a:pt x="6721943" y="483967"/>
                  <a:pt x="6774942" y="448154"/>
                  <a:pt x="6721943" y="448154"/>
                </a:cubicBezTo>
                <a:cubicBezTo>
                  <a:pt x="6596788" y="394433"/>
                  <a:pt x="6436514" y="250695"/>
                  <a:pt x="6276239" y="161161"/>
                </a:cubicBezTo>
                <a:cubicBezTo>
                  <a:pt x="6240481" y="143254"/>
                  <a:pt x="6044448" y="71869"/>
                  <a:pt x="6151085" y="71869"/>
                </a:cubicBezTo>
                <a:cubicBezTo>
                  <a:pt x="6329877" y="107683"/>
                  <a:pt x="6436514" y="179310"/>
                  <a:pt x="6596788" y="215123"/>
                </a:cubicBezTo>
                <a:cubicBezTo>
                  <a:pt x="6596788" y="250937"/>
                  <a:pt x="6668305" y="179310"/>
                  <a:pt x="6596788" y="215123"/>
                </a:cubicBezTo>
                <a:cubicBezTo>
                  <a:pt x="6561668" y="161403"/>
                  <a:pt x="6490152" y="161161"/>
                  <a:pt x="6454393" y="125347"/>
                </a:cubicBezTo>
                <a:cubicBezTo>
                  <a:pt x="6276239" y="35813"/>
                  <a:pt x="6614668" y="161161"/>
                  <a:pt x="6614668" y="161161"/>
                </a:cubicBezTo>
                <a:cubicBezTo>
                  <a:pt x="6668305" y="161161"/>
                  <a:pt x="6525910" y="71869"/>
                  <a:pt x="6525910" y="71869"/>
                </a:cubicBezTo>
                <a:cubicBezTo>
                  <a:pt x="6525910" y="71869"/>
                  <a:pt x="6525910" y="71869"/>
                  <a:pt x="6578909" y="71869"/>
                </a:cubicBezTo>
                <a:cubicBezTo>
                  <a:pt x="6596788" y="36055"/>
                  <a:pt x="6472273" y="35813"/>
                  <a:pt x="6454393"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0770361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ush Stroke 0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03191"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1281475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578244-B8A1-434E-A3BA-D2E9312622AE}"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1045786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ush Stroke 06">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6757543" y="0"/>
            <a:ext cx="7175104" cy="7019132"/>
          </a:xfrm>
          <a:custGeom>
            <a:avLst/>
            <a:gdLst>
              <a:gd name="connsiteX0" fmla="*/ 449108 w 7175104"/>
              <a:gd name="connsiteY0" fmla="*/ 6878100 h 7019132"/>
              <a:gd name="connsiteX1" fmla="*/ 456749 w 7175104"/>
              <a:gd name="connsiteY1" fmla="*/ 6898572 h 7019132"/>
              <a:gd name="connsiteX2" fmla="*/ 450105 w 7175104"/>
              <a:gd name="connsiteY2" fmla="*/ 6898572 h 7019132"/>
              <a:gd name="connsiteX3" fmla="*/ 429842 w 7175104"/>
              <a:gd name="connsiteY3" fmla="*/ 6884924 h 7019132"/>
              <a:gd name="connsiteX4" fmla="*/ 411572 w 7175104"/>
              <a:gd name="connsiteY4" fmla="*/ 6781912 h 7019132"/>
              <a:gd name="connsiteX5" fmla="*/ 412236 w 7175104"/>
              <a:gd name="connsiteY5" fmla="*/ 6782237 h 7019132"/>
              <a:gd name="connsiteX6" fmla="*/ 417883 w 7175104"/>
              <a:gd name="connsiteY6" fmla="*/ 6795560 h 7019132"/>
              <a:gd name="connsiteX7" fmla="*/ 416555 w 7175104"/>
              <a:gd name="connsiteY7" fmla="*/ 6791010 h 7019132"/>
              <a:gd name="connsiteX8" fmla="*/ 429842 w 7175104"/>
              <a:gd name="connsiteY8" fmla="*/ 6791010 h 7019132"/>
              <a:gd name="connsiteX9" fmla="*/ 450105 w 7175104"/>
              <a:gd name="connsiteY9" fmla="*/ 6791010 h 7019132"/>
              <a:gd name="connsiteX10" fmla="*/ 564375 w 7175104"/>
              <a:gd name="connsiteY10" fmla="*/ 6791010 h 7019132"/>
              <a:gd name="connsiteX11" fmla="*/ 629815 w 7175104"/>
              <a:gd name="connsiteY11" fmla="*/ 6788411 h 7019132"/>
              <a:gd name="connsiteX12" fmla="*/ 670009 w 7175104"/>
              <a:gd name="connsiteY12" fmla="*/ 6790036 h 7019132"/>
              <a:gd name="connsiteX13" fmla="*/ 671669 w 7175104"/>
              <a:gd name="connsiteY13" fmla="*/ 6794585 h 7019132"/>
              <a:gd name="connsiteX14" fmla="*/ 678645 w 7175104"/>
              <a:gd name="connsiteY14" fmla="*/ 6811158 h 7019132"/>
              <a:gd name="connsiteX15" fmla="*/ 672002 w 7175104"/>
              <a:gd name="connsiteY15" fmla="*/ 6811158 h 7019132"/>
              <a:gd name="connsiteX16" fmla="*/ 651739 w 7175104"/>
              <a:gd name="connsiteY16" fmla="*/ 6817982 h 7019132"/>
              <a:gd name="connsiteX17" fmla="*/ 617856 w 7175104"/>
              <a:gd name="connsiteY17" fmla="*/ 6824806 h 7019132"/>
              <a:gd name="connsiteX18" fmla="*/ 537468 w 7175104"/>
              <a:gd name="connsiteY18" fmla="*/ 6830981 h 7019132"/>
              <a:gd name="connsiteX19" fmla="*/ 470368 w 7175104"/>
              <a:gd name="connsiteY19" fmla="*/ 6870626 h 7019132"/>
              <a:gd name="connsiteX20" fmla="*/ 449108 w 7175104"/>
              <a:gd name="connsiteY20" fmla="*/ 6878100 h 7019132"/>
              <a:gd name="connsiteX21" fmla="*/ 432499 w 7175104"/>
              <a:gd name="connsiteY21" fmla="*/ 6833905 h 7019132"/>
              <a:gd name="connsiteX22" fmla="*/ 418215 w 7175104"/>
              <a:gd name="connsiteY22" fmla="*/ 6797835 h 7019132"/>
              <a:gd name="connsiteX23" fmla="*/ 418548 w 7175104"/>
              <a:gd name="connsiteY23" fmla="*/ 6800109 h 7019132"/>
              <a:gd name="connsiteX24" fmla="*/ 411572 w 7175104"/>
              <a:gd name="connsiteY24" fmla="*/ 6781912 h 7019132"/>
              <a:gd name="connsiteX25" fmla="*/ 386658 w 7175104"/>
              <a:gd name="connsiteY25" fmla="*/ 6752990 h 7019132"/>
              <a:gd name="connsiteX26" fmla="*/ 376361 w 7175104"/>
              <a:gd name="connsiteY26" fmla="*/ 6757215 h 7019132"/>
              <a:gd name="connsiteX27" fmla="*/ 379350 w 7175104"/>
              <a:gd name="connsiteY27" fmla="*/ 6753965 h 7019132"/>
              <a:gd name="connsiteX28" fmla="*/ 398949 w 7175104"/>
              <a:gd name="connsiteY28" fmla="*/ 6747791 h 7019132"/>
              <a:gd name="connsiteX29" fmla="*/ 403267 w 7175104"/>
              <a:gd name="connsiteY29" fmla="*/ 6750390 h 7019132"/>
              <a:gd name="connsiteX30" fmla="*/ 386658 w 7175104"/>
              <a:gd name="connsiteY30" fmla="*/ 6752990 h 7019132"/>
              <a:gd name="connsiteX31" fmla="*/ 396624 w 7175104"/>
              <a:gd name="connsiteY31" fmla="*/ 6748766 h 7019132"/>
              <a:gd name="connsiteX32" fmla="*/ 867988 w 7175104"/>
              <a:gd name="connsiteY32" fmla="*/ 6676625 h 7019132"/>
              <a:gd name="connsiteX33" fmla="*/ 873635 w 7175104"/>
              <a:gd name="connsiteY33" fmla="*/ 6676625 h 7019132"/>
              <a:gd name="connsiteX34" fmla="*/ 864334 w 7175104"/>
              <a:gd name="connsiteY34" fmla="*/ 6685074 h 7019132"/>
              <a:gd name="connsiteX35" fmla="*/ 861677 w 7175104"/>
              <a:gd name="connsiteY35" fmla="*/ 6679874 h 7019132"/>
              <a:gd name="connsiteX36" fmla="*/ 863670 w 7175104"/>
              <a:gd name="connsiteY36" fmla="*/ 6678249 h 7019132"/>
              <a:gd name="connsiteX37" fmla="*/ 703559 w 7175104"/>
              <a:gd name="connsiteY37" fmla="*/ 6670775 h 7019132"/>
              <a:gd name="connsiteX38" fmla="*/ 672002 w 7175104"/>
              <a:gd name="connsiteY38" fmla="*/ 6690273 h 7019132"/>
              <a:gd name="connsiteX39" fmla="*/ 684292 w 7175104"/>
              <a:gd name="connsiteY39" fmla="*/ 6676950 h 7019132"/>
              <a:gd name="connsiteX40" fmla="*/ 866327 w 7175104"/>
              <a:gd name="connsiteY40" fmla="*/ 6669800 h 7019132"/>
              <a:gd name="connsiteX41" fmla="*/ 873635 w 7175104"/>
              <a:gd name="connsiteY41" fmla="*/ 6669800 h 7019132"/>
              <a:gd name="connsiteX42" fmla="*/ 863670 w 7175104"/>
              <a:gd name="connsiteY42" fmla="*/ 6678249 h 7019132"/>
              <a:gd name="connsiteX43" fmla="*/ 851047 w 7175104"/>
              <a:gd name="connsiteY43" fmla="*/ 6682474 h 7019132"/>
              <a:gd name="connsiteX44" fmla="*/ 833109 w 7175104"/>
              <a:gd name="connsiteY44" fmla="*/ 6683449 h 7019132"/>
              <a:gd name="connsiteX45" fmla="*/ 705220 w 7175104"/>
              <a:gd name="connsiteY45" fmla="*/ 6669475 h 7019132"/>
              <a:gd name="connsiteX46" fmla="*/ 705220 w 7175104"/>
              <a:gd name="connsiteY46" fmla="*/ 6669800 h 7019132"/>
              <a:gd name="connsiteX47" fmla="*/ 703559 w 7175104"/>
              <a:gd name="connsiteY47" fmla="*/ 6670775 h 7019132"/>
              <a:gd name="connsiteX48" fmla="*/ 886590 w 7175104"/>
              <a:gd name="connsiteY48" fmla="*/ 6629830 h 7019132"/>
              <a:gd name="connsiteX49" fmla="*/ 886923 w 7175104"/>
              <a:gd name="connsiteY49" fmla="*/ 6629830 h 7019132"/>
              <a:gd name="connsiteX50" fmla="*/ 893234 w 7175104"/>
              <a:gd name="connsiteY50" fmla="*/ 6636655 h 7019132"/>
              <a:gd name="connsiteX51" fmla="*/ 898549 w 7175104"/>
              <a:gd name="connsiteY51" fmla="*/ 6652578 h 7019132"/>
              <a:gd name="connsiteX52" fmla="*/ 895227 w 7175104"/>
              <a:gd name="connsiteY52" fmla="*/ 6654527 h 7019132"/>
              <a:gd name="connsiteX53" fmla="*/ 888583 w 7175104"/>
              <a:gd name="connsiteY53" fmla="*/ 6635355 h 7019132"/>
              <a:gd name="connsiteX54" fmla="*/ 880279 w 7175104"/>
              <a:gd name="connsiteY54" fmla="*/ 6629830 h 7019132"/>
              <a:gd name="connsiteX55" fmla="*/ 884265 w 7175104"/>
              <a:gd name="connsiteY55" fmla="*/ 6629830 h 7019132"/>
              <a:gd name="connsiteX56" fmla="*/ 885594 w 7175104"/>
              <a:gd name="connsiteY56" fmla="*/ 6635030 h 7019132"/>
              <a:gd name="connsiteX57" fmla="*/ 880279 w 7175104"/>
              <a:gd name="connsiteY57" fmla="*/ 6629830 h 7019132"/>
              <a:gd name="connsiteX58" fmla="*/ 806203 w 7175104"/>
              <a:gd name="connsiteY58" fmla="*/ 6629830 h 7019132"/>
              <a:gd name="connsiteX59" fmla="*/ 876957 w 7175104"/>
              <a:gd name="connsiteY59" fmla="*/ 6656152 h 7019132"/>
              <a:gd name="connsiteX60" fmla="*/ 895227 w 7175104"/>
              <a:gd name="connsiteY60" fmla="*/ 6654527 h 7019132"/>
              <a:gd name="connsiteX61" fmla="*/ 876625 w 7175104"/>
              <a:gd name="connsiteY61" fmla="*/ 6665576 h 7019132"/>
              <a:gd name="connsiteX62" fmla="*/ 866327 w 7175104"/>
              <a:gd name="connsiteY62" fmla="*/ 6669800 h 7019132"/>
              <a:gd name="connsiteX63" fmla="*/ 829123 w 7175104"/>
              <a:gd name="connsiteY63" fmla="*/ 6669475 h 7019132"/>
              <a:gd name="connsiteX64" fmla="*/ 806203 w 7175104"/>
              <a:gd name="connsiteY64" fmla="*/ 6629830 h 7019132"/>
              <a:gd name="connsiteX65" fmla="*/ 882604 w 7175104"/>
              <a:gd name="connsiteY65" fmla="*/ 6621381 h 7019132"/>
              <a:gd name="connsiteX66" fmla="*/ 883601 w 7175104"/>
              <a:gd name="connsiteY66" fmla="*/ 6621706 h 7019132"/>
              <a:gd name="connsiteX67" fmla="*/ 886590 w 7175104"/>
              <a:gd name="connsiteY67" fmla="*/ 6629830 h 7019132"/>
              <a:gd name="connsiteX68" fmla="*/ 884265 w 7175104"/>
              <a:gd name="connsiteY68" fmla="*/ 6629830 h 7019132"/>
              <a:gd name="connsiteX69" fmla="*/ 266741 w 7175104"/>
              <a:gd name="connsiteY69" fmla="*/ 6380261 h 7019132"/>
              <a:gd name="connsiteX70" fmla="*/ 267738 w 7175104"/>
              <a:gd name="connsiteY70" fmla="*/ 6380911 h 7019132"/>
              <a:gd name="connsiteX71" fmla="*/ 264084 w 7175104"/>
              <a:gd name="connsiteY71" fmla="*/ 6382211 h 7019132"/>
              <a:gd name="connsiteX72" fmla="*/ 276374 w 7175104"/>
              <a:gd name="connsiteY72" fmla="*/ 6377337 h 7019132"/>
              <a:gd name="connsiteX73" fmla="*/ 268734 w 7175104"/>
              <a:gd name="connsiteY73" fmla="*/ 6380911 h 7019132"/>
              <a:gd name="connsiteX74" fmla="*/ 267738 w 7175104"/>
              <a:gd name="connsiteY74" fmla="*/ 6380911 h 7019132"/>
              <a:gd name="connsiteX75" fmla="*/ 269399 w 7175104"/>
              <a:gd name="connsiteY75" fmla="*/ 6380261 h 7019132"/>
              <a:gd name="connsiteX76" fmla="*/ 276374 w 7175104"/>
              <a:gd name="connsiteY76" fmla="*/ 6377337 h 7019132"/>
              <a:gd name="connsiteX77" fmla="*/ 262091 w 7175104"/>
              <a:gd name="connsiteY77" fmla="*/ 6307145 h 7019132"/>
              <a:gd name="connsiteX78" fmla="*/ 181371 w 7175104"/>
              <a:gd name="connsiteY78" fmla="*/ 6354264 h 7019132"/>
              <a:gd name="connsiteX79" fmla="*/ 262091 w 7175104"/>
              <a:gd name="connsiteY79" fmla="*/ 6307145 h 7019132"/>
              <a:gd name="connsiteX80" fmla="*/ 228540 w 7175104"/>
              <a:gd name="connsiteY80" fmla="*/ 6307145 h 7019132"/>
              <a:gd name="connsiteX81" fmla="*/ 234852 w 7175104"/>
              <a:gd name="connsiteY81" fmla="*/ 6313969 h 7019132"/>
              <a:gd name="connsiteX82" fmla="*/ 161108 w 7175104"/>
              <a:gd name="connsiteY82" fmla="*/ 6327293 h 7019132"/>
              <a:gd name="connsiteX83" fmla="*/ 228540 w 7175104"/>
              <a:gd name="connsiteY83" fmla="*/ 6307145 h 7019132"/>
              <a:gd name="connsiteX84" fmla="*/ 90021 w 7175104"/>
              <a:gd name="connsiteY84" fmla="*/ 6186585 h 7019132"/>
              <a:gd name="connsiteX85" fmla="*/ 67100 w 7175104"/>
              <a:gd name="connsiteY85" fmla="*/ 6193084 h 7019132"/>
              <a:gd name="connsiteX86" fmla="*/ 80720 w 7175104"/>
              <a:gd name="connsiteY86" fmla="*/ 6187235 h 7019132"/>
              <a:gd name="connsiteX87" fmla="*/ 94339 w 7175104"/>
              <a:gd name="connsiteY87" fmla="*/ 6185935 h 7019132"/>
              <a:gd name="connsiteX88" fmla="*/ 94007 w 7175104"/>
              <a:gd name="connsiteY88" fmla="*/ 6186585 h 7019132"/>
              <a:gd name="connsiteX89" fmla="*/ 90353 w 7175104"/>
              <a:gd name="connsiteY89" fmla="*/ 6186585 h 7019132"/>
              <a:gd name="connsiteX90" fmla="*/ 3191261 w 7175104"/>
              <a:gd name="connsiteY90" fmla="*/ 5863900 h 7019132"/>
              <a:gd name="connsiteX91" fmla="*/ 3197904 w 7175104"/>
              <a:gd name="connsiteY91" fmla="*/ 5877223 h 7019132"/>
              <a:gd name="connsiteX92" fmla="*/ 3197904 w 7175104"/>
              <a:gd name="connsiteY92" fmla="*/ 5881448 h 7019132"/>
              <a:gd name="connsiteX93" fmla="*/ 3197240 w 7175104"/>
              <a:gd name="connsiteY93" fmla="*/ 5881773 h 7019132"/>
              <a:gd name="connsiteX94" fmla="*/ 3191261 w 7175104"/>
              <a:gd name="connsiteY94" fmla="*/ 5864550 h 7019132"/>
              <a:gd name="connsiteX95" fmla="*/ 3191261 w 7175104"/>
              <a:gd name="connsiteY95" fmla="*/ 5857076 h 7019132"/>
              <a:gd name="connsiteX96" fmla="*/ 3191261 w 7175104"/>
              <a:gd name="connsiteY96" fmla="*/ 5863900 h 7019132"/>
              <a:gd name="connsiteX97" fmla="*/ 3190596 w 7175104"/>
              <a:gd name="connsiteY97" fmla="*/ 5862600 h 7019132"/>
              <a:gd name="connsiteX98" fmla="*/ 3189267 w 7175104"/>
              <a:gd name="connsiteY98" fmla="*/ 5858701 h 7019132"/>
              <a:gd name="connsiteX99" fmla="*/ 3191261 w 7175104"/>
              <a:gd name="connsiteY99" fmla="*/ 5857076 h 7019132"/>
              <a:gd name="connsiteX100" fmla="*/ 3473614 w 7175104"/>
              <a:gd name="connsiteY100" fmla="*/ 5783310 h 7019132"/>
              <a:gd name="connsiteX101" fmla="*/ 3474943 w 7175104"/>
              <a:gd name="connsiteY101" fmla="*/ 5790459 h 7019132"/>
              <a:gd name="connsiteX102" fmla="*/ 3473614 w 7175104"/>
              <a:gd name="connsiteY102" fmla="*/ 5790134 h 7019132"/>
              <a:gd name="connsiteX103" fmla="*/ 3473614 w 7175104"/>
              <a:gd name="connsiteY103" fmla="*/ 5783310 h 7019132"/>
              <a:gd name="connsiteX104" fmla="*/ 3466638 w 7175104"/>
              <a:gd name="connsiteY104" fmla="*/ 5763163 h 7019132"/>
              <a:gd name="connsiteX105" fmla="*/ 3468631 w 7175104"/>
              <a:gd name="connsiteY105" fmla="*/ 5766737 h 7019132"/>
              <a:gd name="connsiteX106" fmla="*/ 3469628 w 7175104"/>
              <a:gd name="connsiteY106" fmla="*/ 5769012 h 7019132"/>
              <a:gd name="connsiteX107" fmla="*/ 3466638 w 7175104"/>
              <a:gd name="connsiteY107" fmla="*/ 5769662 h 7019132"/>
              <a:gd name="connsiteX108" fmla="*/ 3466638 w 7175104"/>
              <a:gd name="connsiteY108" fmla="*/ 5763163 h 7019132"/>
              <a:gd name="connsiteX109" fmla="*/ 3506500 w 7175104"/>
              <a:gd name="connsiteY109" fmla="*/ 5756988 h 7019132"/>
              <a:gd name="connsiteX110" fmla="*/ 3486901 w 7175104"/>
              <a:gd name="connsiteY110" fmla="*/ 5776486 h 7019132"/>
              <a:gd name="connsiteX111" fmla="*/ 3480257 w 7175104"/>
              <a:gd name="connsiteY111" fmla="*/ 5783310 h 7019132"/>
              <a:gd name="connsiteX112" fmla="*/ 3473614 w 7175104"/>
              <a:gd name="connsiteY112" fmla="*/ 5783310 h 7019132"/>
              <a:gd name="connsiteX113" fmla="*/ 3472617 w 7175104"/>
              <a:gd name="connsiteY113" fmla="*/ 5779411 h 7019132"/>
              <a:gd name="connsiteX114" fmla="*/ 3469628 w 7175104"/>
              <a:gd name="connsiteY114" fmla="*/ 5769012 h 7019132"/>
              <a:gd name="connsiteX115" fmla="*/ 550756 w 7175104"/>
              <a:gd name="connsiteY115" fmla="*/ 5729692 h 7019132"/>
              <a:gd name="connsiteX116" fmla="*/ 530493 w 7175104"/>
              <a:gd name="connsiteY116" fmla="*/ 5743340 h 7019132"/>
              <a:gd name="connsiteX117" fmla="*/ 530493 w 7175104"/>
              <a:gd name="connsiteY117" fmla="*/ 5749839 h 7019132"/>
              <a:gd name="connsiteX118" fmla="*/ 537468 w 7175104"/>
              <a:gd name="connsiteY118" fmla="*/ 5749839 h 7019132"/>
              <a:gd name="connsiteX119" fmla="*/ 497275 w 7175104"/>
              <a:gd name="connsiteY119" fmla="*/ 5769662 h 7019132"/>
              <a:gd name="connsiteX120" fmla="*/ 550756 w 7175104"/>
              <a:gd name="connsiteY120" fmla="*/ 5729692 h 7019132"/>
              <a:gd name="connsiteX121" fmla="*/ 988490 w 7175104"/>
              <a:gd name="connsiteY121" fmla="*/ 5708196 h 7019132"/>
              <a:gd name="connsiteX122" fmla="*/ 988720 w 7175104"/>
              <a:gd name="connsiteY122" fmla="*/ 5708374 h 7019132"/>
              <a:gd name="connsiteX123" fmla="*/ 987573 w 7175104"/>
              <a:gd name="connsiteY123" fmla="*/ 5709544 h 7019132"/>
              <a:gd name="connsiteX124" fmla="*/ 940736 w 7175104"/>
              <a:gd name="connsiteY124" fmla="*/ 5736516 h 7019132"/>
              <a:gd name="connsiteX125" fmla="*/ 956348 w 7175104"/>
              <a:gd name="connsiteY125" fmla="*/ 5717668 h 7019132"/>
              <a:gd name="connsiteX126" fmla="*/ 973622 w 7175104"/>
              <a:gd name="connsiteY126" fmla="*/ 5708244 h 7019132"/>
              <a:gd name="connsiteX127" fmla="*/ 969636 w 7175104"/>
              <a:gd name="connsiteY127" fmla="*/ 5711494 h 7019132"/>
              <a:gd name="connsiteX128" fmla="*/ 982466 w 7175104"/>
              <a:gd name="connsiteY128" fmla="*/ 5709666 h 7019132"/>
              <a:gd name="connsiteX129" fmla="*/ 980930 w 7175104"/>
              <a:gd name="connsiteY129" fmla="*/ 5702720 h 7019132"/>
              <a:gd name="connsiteX130" fmla="*/ 982258 w 7175104"/>
              <a:gd name="connsiteY130" fmla="*/ 5703370 h 7019132"/>
              <a:gd name="connsiteX131" fmla="*/ 973622 w 7175104"/>
              <a:gd name="connsiteY131" fmla="*/ 5708244 h 7019132"/>
              <a:gd name="connsiteX132" fmla="*/ 835435 w 7175104"/>
              <a:gd name="connsiteY132" fmla="*/ 5187009 h 7019132"/>
              <a:gd name="connsiteX133" fmla="*/ 836099 w 7175104"/>
              <a:gd name="connsiteY133" fmla="*/ 5187009 h 7019132"/>
              <a:gd name="connsiteX134" fmla="*/ 839753 w 7175104"/>
              <a:gd name="connsiteY134" fmla="*/ 5192208 h 7019132"/>
              <a:gd name="connsiteX135" fmla="*/ 833109 w 7175104"/>
              <a:gd name="connsiteY135" fmla="*/ 5192208 h 7019132"/>
              <a:gd name="connsiteX136" fmla="*/ 819490 w 7175104"/>
              <a:gd name="connsiteY136" fmla="*/ 5199032 h 7019132"/>
              <a:gd name="connsiteX137" fmla="*/ 835435 w 7175104"/>
              <a:gd name="connsiteY137" fmla="*/ 5187009 h 7019132"/>
              <a:gd name="connsiteX138" fmla="*/ 846397 w 7175104"/>
              <a:gd name="connsiteY138" fmla="*/ 5180835 h 7019132"/>
              <a:gd name="connsiteX139" fmla="*/ 849054 w 7175104"/>
              <a:gd name="connsiteY139" fmla="*/ 5185709 h 7019132"/>
              <a:gd name="connsiteX140" fmla="*/ 846397 w 7175104"/>
              <a:gd name="connsiteY140" fmla="*/ 5182134 h 7019132"/>
              <a:gd name="connsiteX141" fmla="*/ 846397 w 7175104"/>
              <a:gd name="connsiteY141" fmla="*/ 5178885 h 7019132"/>
              <a:gd name="connsiteX142" fmla="*/ 846397 w 7175104"/>
              <a:gd name="connsiteY142" fmla="*/ 5180835 h 7019132"/>
              <a:gd name="connsiteX143" fmla="*/ 846064 w 7175104"/>
              <a:gd name="connsiteY143" fmla="*/ 5180510 h 7019132"/>
              <a:gd name="connsiteX144" fmla="*/ 846397 w 7175104"/>
              <a:gd name="connsiteY144" fmla="*/ 5178885 h 7019132"/>
              <a:gd name="connsiteX145" fmla="*/ 859684 w 7175104"/>
              <a:gd name="connsiteY145" fmla="*/ 5169786 h 7019132"/>
              <a:gd name="connsiteX146" fmla="*/ 860016 w 7175104"/>
              <a:gd name="connsiteY146" fmla="*/ 5170111 h 7019132"/>
              <a:gd name="connsiteX147" fmla="*/ 860016 w 7175104"/>
              <a:gd name="connsiteY147" fmla="*/ 5172061 h 7019132"/>
              <a:gd name="connsiteX148" fmla="*/ 859684 w 7175104"/>
              <a:gd name="connsiteY148" fmla="*/ 5169786 h 7019132"/>
              <a:gd name="connsiteX149" fmla="*/ 860016 w 7175104"/>
              <a:gd name="connsiteY149" fmla="*/ 5167186 h 7019132"/>
              <a:gd name="connsiteX150" fmla="*/ 862009 w 7175104"/>
              <a:gd name="connsiteY150" fmla="*/ 5170111 h 7019132"/>
              <a:gd name="connsiteX151" fmla="*/ 863338 w 7175104"/>
              <a:gd name="connsiteY151" fmla="*/ 5173685 h 7019132"/>
              <a:gd name="connsiteX152" fmla="*/ 860016 w 7175104"/>
              <a:gd name="connsiteY152" fmla="*/ 5170111 h 7019132"/>
              <a:gd name="connsiteX153" fmla="*/ 857359 w 7175104"/>
              <a:gd name="connsiteY153" fmla="*/ 5162637 h 7019132"/>
              <a:gd name="connsiteX154" fmla="*/ 860016 w 7175104"/>
              <a:gd name="connsiteY154" fmla="*/ 5165237 h 7019132"/>
              <a:gd name="connsiteX155" fmla="*/ 860016 w 7175104"/>
              <a:gd name="connsiteY155" fmla="*/ 5167186 h 7019132"/>
              <a:gd name="connsiteX156" fmla="*/ 814756 w 7175104"/>
              <a:gd name="connsiteY156" fmla="*/ 5152360 h 7019132"/>
              <a:gd name="connsiteX157" fmla="*/ 819490 w 7175104"/>
              <a:gd name="connsiteY157" fmla="*/ 5158737 h 7019132"/>
              <a:gd name="connsiteX158" fmla="*/ 826134 w 7175104"/>
              <a:gd name="connsiteY158" fmla="*/ 5158737 h 7019132"/>
              <a:gd name="connsiteX159" fmla="*/ 830784 w 7175104"/>
              <a:gd name="connsiteY159" fmla="*/ 5158737 h 7019132"/>
              <a:gd name="connsiteX160" fmla="*/ 845732 w 7175104"/>
              <a:gd name="connsiteY160" fmla="*/ 5180835 h 7019132"/>
              <a:gd name="connsiteX161" fmla="*/ 846397 w 7175104"/>
              <a:gd name="connsiteY161" fmla="*/ 5182134 h 7019132"/>
              <a:gd name="connsiteX162" fmla="*/ 846397 w 7175104"/>
              <a:gd name="connsiteY162" fmla="*/ 5185709 h 7019132"/>
              <a:gd name="connsiteX163" fmla="*/ 836099 w 7175104"/>
              <a:gd name="connsiteY163" fmla="*/ 5187009 h 7019132"/>
              <a:gd name="connsiteX164" fmla="*/ 833774 w 7175104"/>
              <a:gd name="connsiteY164" fmla="*/ 5183109 h 7019132"/>
              <a:gd name="connsiteX165" fmla="*/ 814507 w 7175104"/>
              <a:gd name="connsiteY165" fmla="*/ 5152563 h 7019132"/>
              <a:gd name="connsiteX166" fmla="*/ 814756 w 7175104"/>
              <a:gd name="connsiteY166" fmla="*/ 5152360 h 7019132"/>
              <a:gd name="connsiteX167" fmla="*/ 846397 w 7175104"/>
              <a:gd name="connsiteY167" fmla="*/ 5145089 h 7019132"/>
              <a:gd name="connsiteX168" fmla="*/ 857359 w 7175104"/>
              <a:gd name="connsiteY168" fmla="*/ 5162637 h 7019132"/>
              <a:gd name="connsiteX169" fmla="*/ 853372 w 7175104"/>
              <a:gd name="connsiteY169" fmla="*/ 5158737 h 7019132"/>
              <a:gd name="connsiteX170" fmla="*/ 833109 w 7175104"/>
              <a:gd name="connsiteY170" fmla="*/ 5158737 h 7019132"/>
              <a:gd name="connsiteX171" fmla="*/ 830784 w 7175104"/>
              <a:gd name="connsiteY171" fmla="*/ 5158737 h 7019132"/>
              <a:gd name="connsiteX172" fmla="*/ 826134 w 7175104"/>
              <a:gd name="connsiteY172" fmla="*/ 5151913 h 7019132"/>
              <a:gd name="connsiteX173" fmla="*/ 833109 w 7175104"/>
              <a:gd name="connsiteY173" fmla="*/ 5151913 h 7019132"/>
              <a:gd name="connsiteX174" fmla="*/ 846397 w 7175104"/>
              <a:gd name="connsiteY174" fmla="*/ 5145089 h 7019132"/>
              <a:gd name="connsiteX175" fmla="*/ 651739 w 7175104"/>
              <a:gd name="connsiteY175" fmla="*/ 4923791 h 7019132"/>
              <a:gd name="connsiteX176" fmla="*/ 637455 w 7175104"/>
              <a:gd name="connsiteY176" fmla="*/ 4941014 h 7019132"/>
              <a:gd name="connsiteX177" fmla="*/ 634465 w 7175104"/>
              <a:gd name="connsiteY177" fmla="*/ 4942314 h 7019132"/>
              <a:gd name="connsiteX178" fmla="*/ 651739 w 7175104"/>
              <a:gd name="connsiteY178" fmla="*/ 4923791 h 7019132"/>
              <a:gd name="connsiteX179" fmla="*/ 496231 w 7175104"/>
              <a:gd name="connsiteY179" fmla="*/ 4914606 h 7019132"/>
              <a:gd name="connsiteX180" fmla="*/ 483655 w 7175104"/>
              <a:gd name="connsiteY180" fmla="*/ 4930291 h 7019132"/>
              <a:gd name="connsiteX181" fmla="*/ 492728 w 7175104"/>
              <a:gd name="connsiteY181" fmla="*/ 4918328 h 7019132"/>
              <a:gd name="connsiteX182" fmla="*/ 792915 w 7175104"/>
              <a:gd name="connsiteY182" fmla="*/ 4634577 h 7019132"/>
              <a:gd name="connsiteX183" fmla="*/ 790922 w 7175104"/>
              <a:gd name="connsiteY183" fmla="*/ 4638152 h 7019132"/>
              <a:gd name="connsiteX184" fmla="*/ 790922 w 7175104"/>
              <a:gd name="connsiteY184" fmla="*/ 4636852 h 7019132"/>
              <a:gd name="connsiteX185" fmla="*/ 1200169 w 7175104"/>
              <a:gd name="connsiteY185" fmla="*/ 2465795 h 7019132"/>
              <a:gd name="connsiteX186" fmla="*/ 1200501 w 7175104"/>
              <a:gd name="connsiteY186" fmla="*/ 2465795 h 7019132"/>
              <a:gd name="connsiteX187" fmla="*/ 1195851 w 7175104"/>
              <a:gd name="connsiteY187" fmla="*/ 2478468 h 7019132"/>
              <a:gd name="connsiteX188" fmla="*/ 1209138 w 7175104"/>
              <a:gd name="connsiteY188" fmla="*/ 2411527 h 7019132"/>
              <a:gd name="connsiteX189" fmla="*/ 1207809 w 7175104"/>
              <a:gd name="connsiteY189" fmla="*/ 2442398 h 7019132"/>
              <a:gd name="connsiteX190" fmla="*/ 1200169 w 7175104"/>
              <a:gd name="connsiteY190" fmla="*/ 2465795 h 7019132"/>
              <a:gd name="connsiteX191" fmla="*/ 1197512 w 7175104"/>
              <a:gd name="connsiteY191" fmla="*/ 2463520 h 7019132"/>
              <a:gd name="connsiteX192" fmla="*/ 1188875 w 7175104"/>
              <a:gd name="connsiteY192" fmla="*/ 2458321 h 7019132"/>
              <a:gd name="connsiteX193" fmla="*/ 1209138 w 7175104"/>
              <a:gd name="connsiteY193" fmla="*/ 2411527 h 7019132"/>
              <a:gd name="connsiteX194" fmla="*/ 4096453 w 7175104"/>
              <a:gd name="connsiteY194" fmla="*/ 818899 h 7019132"/>
              <a:gd name="connsiteX195" fmla="*/ 4098114 w 7175104"/>
              <a:gd name="connsiteY195" fmla="*/ 819549 h 7019132"/>
              <a:gd name="connsiteX196" fmla="*/ 4092135 w 7175104"/>
              <a:gd name="connsiteY196" fmla="*/ 826048 h 7019132"/>
              <a:gd name="connsiteX197" fmla="*/ 4152259 w 7175104"/>
              <a:gd name="connsiteY197" fmla="*/ 772429 h 7019132"/>
              <a:gd name="connsiteX198" fmla="*/ 4104758 w 7175104"/>
              <a:gd name="connsiteY198" fmla="*/ 805900 h 7019132"/>
              <a:gd name="connsiteX199" fmla="*/ 4096453 w 7175104"/>
              <a:gd name="connsiteY199" fmla="*/ 818899 h 7019132"/>
              <a:gd name="connsiteX200" fmla="*/ 4089145 w 7175104"/>
              <a:gd name="connsiteY200" fmla="*/ 814674 h 7019132"/>
              <a:gd name="connsiteX201" fmla="*/ 4051276 w 7175104"/>
              <a:gd name="connsiteY201" fmla="*/ 819549 h 7019132"/>
              <a:gd name="connsiteX202" fmla="*/ 4152259 w 7175104"/>
              <a:gd name="connsiteY202" fmla="*/ 772429 h 7019132"/>
              <a:gd name="connsiteX203" fmla="*/ 4125021 w 7175104"/>
              <a:gd name="connsiteY203" fmla="*/ 0 h 7019132"/>
              <a:gd name="connsiteX204" fmla="*/ 4138640 w 7175104"/>
              <a:gd name="connsiteY204" fmla="*/ 60443 h 7019132"/>
              <a:gd name="connsiteX205" fmla="*/ 4192121 w 7175104"/>
              <a:gd name="connsiteY205" fmla="*/ 80590 h 7019132"/>
              <a:gd name="connsiteX206" fmla="*/ 4158903 w 7175104"/>
              <a:gd name="connsiteY206" fmla="*/ 107562 h 7019132"/>
              <a:gd name="connsiteX207" fmla="*/ 4252910 w 7175104"/>
              <a:gd name="connsiteY207" fmla="*/ 107562 h 7019132"/>
              <a:gd name="connsiteX208" fmla="*/ 4333630 w 7175104"/>
              <a:gd name="connsiteY208" fmla="*/ 201475 h 7019132"/>
              <a:gd name="connsiteX209" fmla="*/ 4393755 w 7175104"/>
              <a:gd name="connsiteY209" fmla="*/ 161180 h 7019132"/>
              <a:gd name="connsiteX210" fmla="*/ 4387111 w 7175104"/>
              <a:gd name="connsiteY210" fmla="*/ 234946 h 7019132"/>
              <a:gd name="connsiteX211" fmla="*/ 4427637 w 7175104"/>
              <a:gd name="connsiteY211" fmla="*/ 288889 h 7019132"/>
              <a:gd name="connsiteX212" fmla="*/ 4460855 w 7175104"/>
              <a:gd name="connsiteY212" fmla="*/ 261918 h 7019132"/>
              <a:gd name="connsiteX213" fmla="*/ 4561838 w 7175104"/>
              <a:gd name="connsiteY213" fmla="*/ 362655 h 7019132"/>
              <a:gd name="connsiteX214" fmla="*/ 4669133 w 7175104"/>
              <a:gd name="connsiteY214" fmla="*/ 429922 h 7019132"/>
              <a:gd name="connsiteX215" fmla="*/ 4622295 w 7175104"/>
              <a:gd name="connsiteY215" fmla="*/ 463393 h 7019132"/>
              <a:gd name="connsiteX216" fmla="*/ 4729590 w 7175104"/>
              <a:gd name="connsiteY216" fmla="*/ 436421 h 7019132"/>
              <a:gd name="connsiteX217" fmla="*/ 4790379 w 7175104"/>
              <a:gd name="connsiteY217" fmla="*/ 450069 h 7019132"/>
              <a:gd name="connsiteX218" fmla="*/ 4850503 w 7175104"/>
              <a:gd name="connsiteY218" fmla="*/ 523835 h 7019132"/>
              <a:gd name="connsiteX219" fmla="*/ 4870766 w 7175104"/>
              <a:gd name="connsiteY219" fmla="*/ 611249 h 7019132"/>
              <a:gd name="connsiteX220" fmla="*/ 4904649 w 7175104"/>
              <a:gd name="connsiteY220" fmla="*/ 584278 h 7019132"/>
              <a:gd name="connsiteX221" fmla="*/ 4937867 w 7175104"/>
              <a:gd name="connsiteY221" fmla="*/ 597601 h 7019132"/>
              <a:gd name="connsiteX222" fmla="*/ 4917604 w 7175104"/>
              <a:gd name="connsiteY222" fmla="*/ 671367 h 7019132"/>
              <a:gd name="connsiteX223" fmla="*/ 4917604 w 7175104"/>
              <a:gd name="connsiteY223" fmla="*/ 691839 h 7019132"/>
              <a:gd name="connsiteX224" fmla="*/ 4971749 w 7175104"/>
              <a:gd name="connsiteY224" fmla="*/ 685015 h 7019132"/>
              <a:gd name="connsiteX225" fmla="*/ 5018587 w 7175104"/>
              <a:gd name="connsiteY225" fmla="*/ 765605 h 7019132"/>
              <a:gd name="connsiteX226" fmla="*/ 5086020 w 7175104"/>
              <a:gd name="connsiteY226" fmla="*/ 738959 h 7019132"/>
              <a:gd name="connsiteX227" fmla="*/ 5159764 w 7175104"/>
              <a:gd name="connsiteY227" fmla="*/ 792577 h 7019132"/>
              <a:gd name="connsiteX228" fmla="*/ 5119238 w 7175104"/>
              <a:gd name="connsiteY228" fmla="*/ 805900 h 7019132"/>
              <a:gd name="connsiteX229" fmla="*/ 5186670 w 7175104"/>
              <a:gd name="connsiteY229" fmla="*/ 859519 h 7019132"/>
              <a:gd name="connsiteX230" fmla="*/ 5253771 w 7175104"/>
              <a:gd name="connsiteY230" fmla="*/ 913462 h 7019132"/>
              <a:gd name="connsiteX231" fmla="*/ 5469024 w 7175104"/>
              <a:gd name="connsiteY231" fmla="*/ 953757 h 7019132"/>
              <a:gd name="connsiteX232" fmla="*/ 5495598 w 7175104"/>
              <a:gd name="connsiteY232" fmla="*/ 900139 h 7019132"/>
              <a:gd name="connsiteX233" fmla="*/ 5556388 w 7175104"/>
              <a:gd name="connsiteY233" fmla="*/ 906963 h 7019132"/>
              <a:gd name="connsiteX234" fmla="*/ 5522505 w 7175104"/>
              <a:gd name="connsiteY234" fmla="*/ 927110 h 7019132"/>
              <a:gd name="connsiteX235" fmla="*/ 5515861 w 7175104"/>
              <a:gd name="connsiteY235" fmla="*/ 960581 h 7019132"/>
              <a:gd name="connsiteX236" fmla="*/ 5549412 w 7175104"/>
              <a:gd name="connsiteY236" fmla="*/ 940109 h 7019132"/>
              <a:gd name="connsiteX237" fmla="*/ 5575986 w 7175104"/>
              <a:gd name="connsiteY237" fmla="*/ 946933 h 7019132"/>
              <a:gd name="connsiteX238" fmla="*/ 5549412 w 7175104"/>
              <a:gd name="connsiteY238" fmla="*/ 973905 h 7019132"/>
              <a:gd name="connsiteX239" fmla="*/ 5609869 w 7175104"/>
              <a:gd name="connsiteY239" fmla="*/ 940109 h 7019132"/>
              <a:gd name="connsiteX240" fmla="*/ 5582962 w 7175104"/>
              <a:gd name="connsiteY240" fmla="*/ 973905 h 7019132"/>
              <a:gd name="connsiteX241" fmla="*/ 5764333 w 7175104"/>
              <a:gd name="connsiteY241" fmla="*/ 1095115 h 7019132"/>
              <a:gd name="connsiteX242" fmla="*/ 5764333 w 7175104"/>
              <a:gd name="connsiteY242" fmla="*/ 1115262 h 7019132"/>
              <a:gd name="connsiteX243" fmla="*/ 5784596 w 7175104"/>
              <a:gd name="connsiteY243" fmla="*/ 1222499 h 7019132"/>
              <a:gd name="connsiteX244" fmla="*/ 5838409 w 7175104"/>
              <a:gd name="connsiteY244" fmla="*/ 1249471 h 7019132"/>
              <a:gd name="connsiteX245" fmla="*/ 5864983 w 7175104"/>
              <a:gd name="connsiteY245" fmla="*/ 1316412 h 7019132"/>
              <a:gd name="connsiteX246" fmla="*/ 5845053 w 7175104"/>
              <a:gd name="connsiteY246" fmla="*/ 1255970 h 7019132"/>
              <a:gd name="connsiteX247" fmla="*/ 5992873 w 7175104"/>
              <a:gd name="connsiteY247" fmla="*/ 1282941 h 7019132"/>
              <a:gd name="connsiteX248" fmla="*/ 6052998 w 7175104"/>
              <a:gd name="connsiteY248" fmla="*/ 1383354 h 7019132"/>
              <a:gd name="connsiteX249" fmla="*/ 5992873 w 7175104"/>
              <a:gd name="connsiteY249" fmla="*/ 1437622 h 7019132"/>
              <a:gd name="connsiteX250" fmla="*/ 6066617 w 7175104"/>
              <a:gd name="connsiteY250" fmla="*/ 1403826 h 7019132"/>
              <a:gd name="connsiteX251" fmla="*/ 6133718 w 7175104"/>
              <a:gd name="connsiteY251" fmla="*/ 1450946 h 7019132"/>
              <a:gd name="connsiteX252" fmla="*/ 6160624 w 7175104"/>
              <a:gd name="connsiteY252" fmla="*/ 1457770 h 7019132"/>
              <a:gd name="connsiteX253" fmla="*/ 6167600 w 7175104"/>
              <a:gd name="connsiteY253" fmla="*/ 1464594 h 7019132"/>
              <a:gd name="connsiteX254" fmla="*/ 6172583 w 7175104"/>
              <a:gd name="connsiteY254" fmla="*/ 1467194 h 7019132"/>
              <a:gd name="connsiteX255" fmla="*/ 6201150 w 7175104"/>
              <a:gd name="connsiteY255" fmla="*/ 1504564 h 7019132"/>
              <a:gd name="connsiteX256" fmla="*/ 6201150 w 7175104"/>
              <a:gd name="connsiteY256" fmla="*/ 1538360 h 7019132"/>
              <a:gd name="connsiteX257" fmla="*/ 6247988 w 7175104"/>
              <a:gd name="connsiteY257" fmla="*/ 1511388 h 7019132"/>
              <a:gd name="connsiteX258" fmla="*/ 6302133 w 7175104"/>
              <a:gd name="connsiteY258" fmla="*/ 1551683 h 7019132"/>
              <a:gd name="connsiteX259" fmla="*/ 6274894 w 7175104"/>
              <a:gd name="connsiteY259" fmla="*/ 1585154 h 7019132"/>
              <a:gd name="connsiteX260" fmla="*/ 6261607 w 7175104"/>
              <a:gd name="connsiteY260" fmla="*/ 1591978 h 7019132"/>
              <a:gd name="connsiteX261" fmla="*/ 6234368 w 7175104"/>
              <a:gd name="connsiteY261" fmla="*/ 1618950 h 7019132"/>
              <a:gd name="connsiteX262" fmla="*/ 6261607 w 7175104"/>
              <a:gd name="connsiteY262" fmla="*/ 1612126 h 7019132"/>
              <a:gd name="connsiteX263" fmla="*/ 6214770 w 7175104"/>
              <a:gd name="connsiteY263" fmla="*/ 1639097 h 7019132"/>
              <a:gd name="connsiteX264" fmla="*/ 6153981 w 7175104"/>
              <a:gd name="connsiteY264" fmla="*/ 1652096 h 7019132"/>
              <a:gd name="connsiteX265" fmla="*/ 6113787 w 7175104"/>
              <a:gd name="connsiteY265" fmla="*/ 1618950 h 7019132"/>
              <a:gd name="connsiteX266" fmla="*/ 6100500 w 7175104"/>
              <a:gd name="connsiteY266" fmla="*/ 1665744 h 7019132"/>
              <a:gd name="connsiteX267" fmla="*/ 6133718 w 7175104"/>
              <a:gd name="connsiteY267" fmla="*/ 1665744 h 7019132"/>
              <a:gd name="connsiteX268" fmla="*/ 6107143 w 7175104"/>
              <a:gd name="connsiteY268" fmla="*/ 1672568 h 7019132"/>
              <a:gd name="connsiteX269" fmla="*/ 6120763 w 7175104"/>
              <a:gd name="connsiteY269" fmla="*/ 1692716 h 7019132"/>
              <a:gd name="connsiteX270" fmla="*/ 6127406 w 7175104"/>
              <a:gd name="connsiteY270" fmla="*/ 1679067 h 7019132"/>
              <a:gd name="connsiteX271" fmla="*/ 6127406 w 7175104"/>
              <a:gd name="connsiteY271" fmla="*/ 1706039 h 7019132"/>
              <a:gd name="connsiteX272" fmla="*/ 6174244 w 7175104"/>
              <a:gd name="connsiteY272" fmla="*/ 1692716 h 7019132"/>
              <a:gd name="connsiteX273" fmla="*/ 6164278 w 7175104"/>
              <a:gd name="connsiteY273" fmla="*/ 1705389 h 7019132"/>
              <a:gd name="connsiteX274" fmla="*/ 6140361 w 7175104"/>
              <a:gd name="connsiteY274" fmla="*/ 1719687 h 7019132"/>
              <a:gd name="connsiteX275" fmla="*/ 6159960 w 7175104"/>
              <a:gd name="connsiteY275" fmla="*/ 1711238 h 7019132"/>
              <a:gd name="connsiteX276" fmla="*/ 6164278 w 7175104"/>
              <a:gd name="connsiteY276" fmla="*/ 1705389 h 7019132"/>
              <a:gd name="connsiteX277" fmla="*/ 6167600 w 7175104"/>
              <a:gd name="connsiteY277" fmla="*/ 1703764 h 7019132"/>
              <a:gd name="connsiteX278" fmla="*/ 6174244 w 7175104"/>
              <a:gd name="connsiteY278" fmla="*/ 1692716 h 7019132"/>
              <a:gd name="connsiteX279" fmla="*/ 6167600 w 7175104"/>
              <a:gd name="connsiteY279" fmla="*/ 1733011 h 7019132"/>
              <a:gd name="connsiteX280" fmla="*/ 6180887 w 7175104"/>
              <a:gd name="connsiteY280" fmla="*/ 1746334 h 7019132"/>
              <a:gd name="connsiteX281" fmla="*/ 6214770 w 7175104"/>
              <a:gd name="connsiteY281" fmla="*/ 1726511 h 7019132"/>
              <a:gd name="connsiteX282" fmla="*/ 6187531 w 7175104"/>
              <a:gd name="connsiteY282" fmla="*/ 1753158 h 7019132"/>
              <a:gd name="connsiteX283" fmla="*/ 6227725 w 7175104"/>
              <a:gd name="connsiteY283" fmla="*/ 1766482 h 7019132"/>
              <a:gd name="connsiteX284" fmla="*/ 6247988 w 7175104"/>
              <a:gd name="connsiteY284" fmla="*/ 1773306 h 7019132"/>
              <a:gd name="connsiteX285" fmla="*/ 6254631 w 7175104"/>
              <a:gd name="connsiteY285" fmla="*/ 1780130 h 7019132"/>
              <a:gd name="connsiteX286" fmla="*/ 6268251 w 7175104"/>
              <a:gd name="connsiteY286" fmla="*/ 1780130 h 7019132"/>
              <a:gd name="connsiteX287" fmla="*/ 6295157 w 7175104"/>
              <a:gd name="connsiteY287" fmla="*/ 1780130 h 7019132"/>
              <a:gd name="connsiteX288" fmla="*/ 6261607 w 7175104"/>
              <a:gd name="connsiteY288" fmla="*/ 1800277 h 7019132"/>
              <a:gd name="connsiteX289" fmla="*/ 6288514 w 7175104"/>
              <a:gd name="connsiteY289" fmla="*/ 1820425 h 7019132"/>
              <a:gd name="connsiteX290" fmla="*/ 6308777 w 7175104"/>
              <a:gd name="connsiteY290" fmla="*/ 1786629 h 7019132"/>
              <a:gd name="connsiteX291" fmla="*/ 6341995 w 7175104"/>
              <a:gd name="connsiteY291" fmla="*/ 1800277 h 7019132"/>
              <a:gd name="connsiteX292" fmla="*/ 6281870 w 7175104"/>
              <a:gd name="connsiteY292" fmla="*/ 1833423 h 7019132"/>
              <a:gd name="connsiteX293" fmla="*/ 6295157 w 7175104"/>
              <a:gd name="connsiteY293" fmla="*/ 1874043 h 7019132"/>
              <a:gd name="connsiteX294" fmla="*/ 6335351 w 7175104"/>
              <a:gd name="connsiteY294" fmla="*/ 1847072 h 7019132"/>
              <a:gd name="connsiteX295" fmla="*/ 6382521 w 7175104"/>
              <a:gd name="connsiteY295" fmla="*/ 1867219 h 7019132"/>
              <a:gd name="connsiteX296" fmla="*/ 6523366 w 7175104"/>
              <a:gd name="connsiteY296" fmla="*/ 1901015 h 7019132"/>
              <a:gd name="connsiteX297" fmla="*/ 6490148 w 7175104"/>
              <a:gd name="connsiteY297" fmla="*/ 1920838 h 7019132"/>
              <a:gd name="connsiteX298" fmla="*/ 6550272 w 7175104"/>
              <a:gd name="connsiteY298" fmla="*/ 1914663 h 7019132"/>
              <a:gd name="connsiteX299" fmla="*/ 6557248 w 7175104"/>
              <a:gd name="connsiteY299" fmla="*/ 1947809 h 7019132"/>
              <a:gd name="connsiteX300" fmla="*/ 6510078 w 7175104"/>
              <a:gd name="connsiteY300" fmla="*/ 1974781 h 7019132"/>
              <a:gd name="connsiteX301" fmla="*/ 6590798 w 7175104"/>
              <a:gd name="connsiteY301" fmla="*/ 1974781 h 7019132"/>
              <a:gd name="connsiteX302" fmla="*/ 6584155 w 7175104"/>
              <a:gd name="connsiteY302" fmla="*/ 2008252 h 7019132"/>
              <a:gd name="connsiteX303" fmla="*/ 6543629 w 7175104"/>
              <a:gd name="connsiteY303" fmla="*/ 2069019 h 7019132"/>
              <a:gd name="connsiteX304" fmla="*/ 6584155 w 7175104"/>
              <a:gd name="connsiteY304" fmla="*/ 2062195 h 7019132"/>
              <a:gd name="connsiteX305" fmla="*/ 6516722 w 7175104"/>
              <a:gd name="connsiteY305" fmla="*/ 2102165 h 7019132"/>
              <a:gd name="connsiteX306" fmla="*/ 6516722 w 7175104"/>
              <a:gd name="connsiteY306" fmla="*/ 2135961 h 7019132"/>
              <a:gd name="connsiteX307" fmla="*/ 6584155 w 7175104"/>
              <a:gd name="connsiteY307" fmla="*/ 2082343 h 7019132"/>
              <a:gd name="connsiteX308" fmla="*/ 6597774 w 7175104"/>
              <a:gd name="connsiteY308" fmla="*/ 2135961 h 7019132"/>
              <a:gd name="connsiteX309" fmla="*/ 6557248 w 7175104"/>
              <a:gd name="connsiteY309" fmla="*/ 2189579 h 7019132"/>
              <a:gd name="connsiteX310" fmla="*/ 6604086 w 7175104"/>
              <a:gd name="connsiteY310" fmla="*/ 2169757 h 7019132"/>
              <a:gd name="connsiteX311" fmla="*/ 6543629 w 7175104"/>
              <a:gd name="connsiteY311" fmla="*/ 2223375 h 7019132"/>
              <a:gd name="connsiteX312" fmla="*/ 6503435 w 7175104"/>
              <a:gd name="connsiteY312" fmla="*/ 2209727 h 7019132"/>
              <a:gd name="connsiteX313" fmla="*/ 6516722 w 7175104"/>
              <a:gd name="connsiteY313" fmla="*/ 2283492 h 7019132"/>
              <a:gd name="connsiteX314" fmla="*/ 6563892 w 7175104"/>
              <a:gd name="connsiteY314" fmla="*/ 2223375 h 7019132"/>
              <a:gd name="connsiteX315" fmla="*/ 6597774 w 7175104"/>
              <a:gd name="connsiteY315" fmla="*/ 2230199 h 7019132"/>
              <a:gd name="connsiteX316" fmla="*/ 6557248 w 7175104"/>
              <a:gd name="connsiteY316" fmla="*/ 2263670 h 7019132"/>
              <a:gd name="connsiteX317" fmla="*/ 6597774 w 7175104"/>
              <a:gd name="connsiteY317" fmla="*/ 2276993 h 7019132"/>
              <a:gd name="connsiteX318" fmla="*/ 6543629 w 7175104"/>
              <a:gd name="connsiteY318" fmla="*/ 2297141 h 7019132"/>
              <a:gd name="connsiteX319" fmla="*/ 6644612 w 7175104"/>
              <a:gd name="connsiteY319" fmla="*/ 2324113 h 7019132"/>
              <a:gd name="connsiteX320" fmla="*/ 6711712 w 7175104"/>
              <a:gd name="connsiteY320" fmla="*/ 2370907 h 7019132"/>
              <a:gd name="connsiteX321" fmla="*/ 6610729 w 7175104"/>
              <a:gd name="connsiteY321" fmla="*/ 2397878 h 7019132"/>
              <a:gd name="connsiteX322" fmla="*/ 6617373 w 7175104"/>
              <a:gd name="connsiteY322" fmla="*/ 2404703 h 7019132"/>
              <a:gd name="connsiteX323" fmla="*/ 6617373 w 7175104"/>
              <a:gd name="connsiteY323" fmla="*/ 2485293 h 7019132"/>
              <a:gd name="connsiteX324" fmla="*/ 6543629 w 7175104"/>
              <a:gd name="connsiteY324" fmla="*/ 2485293 h 7019132"/>
              <a:gd name="connsiteX325" fmla="*/ 6577511 w 7175104"/>
              <a:gd name="connsiteY325" fmla="*/ 2498616 h 7019132"/>
              <a:gd name="connsiteX326" fmla="*/ 6597774 w 7175104"/>
              <a:gd name="connsiteY326" fmla="*/ 2525588 h 7019132"/>
              <a:gd name="connsiteX327" fmla="*/ 6550272 w 7175104"/>
              <a:gd name="connsiteY327" fmla="*/ 2525588 h 7019132"/>
              <a:gd name="connsiteX328" fmla="*/ 6536985 w 7175104"/>
              <a:gd name="connsiteY328" fmla="*/ 2572382 h 7019132"/>
              <a:gd name="connsiteX329" fmla="*/ 6557248 w 7175104"/>
              <a:gd name="connsiteY329" fmla="*/ 2592854 h 7019132"/>
              <a:gd name="connsiteX330" fmla="*/ 6563892 w 7175104"/>
              <a:gd name="connsiteY330" fmla="*/ 2606178 h 7019132"/>
              <a:gd name="connsiteX331" fmla="*/ 6557248 w 7175104"/>
              <a:gd name="connsiteY331" fmla="*/ 2659796 h 7019132"/>
              <a:gd name="connsiteX332" fmla="*/ 6597774 w 7175104"/>
              <a:gd name="connsiteY332" fmla="*/ 2659796 h 7019132"/>
              <a:gd name="connsiteX333" fmla="*/ 6704736 w 7175104"/>
              <a:gd name="connsiteY333" fmla="*/ 2754034 h 7019132"/>
              <a:gd name="connsiteX334" fmla="*/ 6671518 w 7175104"/>
              <a:gd name="connsiteY334" fmla="*/ 2781006 h 7019132"/>
              <a:gd name="connsiteX335" fmla="*/ 6671518 w 7175104"/>
              <a:gd name="connsiteY335" fmla="*/ 2754034 h 7019132"/>
              <a:gd name="connsiteX336" fmla="*/ 6651255 w 7175104"/>
              <a:gd name="connsiteY336" fmla="*/ 2820976 h 7019132"/>
              <a:gd name="connsiteX337" fmla="*/ 6684805 w 7175104"/>
              <a:gd name="connsiteY337" fmla="*/ 2794330 h 7019132"/>
              <a:gd name="connsiteX338" fmla="*/ 6704736 w 7175104"/>
              <a:gd name="connsiteY338" fmla="*/ 2861596 h 7019132"/>
              <a:gd name="connsiteX339" fmla="*/ 6671518 w 7175104"/>
              <a:gd name="connsiteY339" fmla="*/ 2881744 h 7019132"/>
              <a:gd name="connsiteX340" fmla="*/ 6698093 w 7175104"/>
              <a:gd name="connsiteY340" fmla="*/ 2901566 h 7019132"/>
              <a:gd name="connsiteX341" fmla="*/ 6718356 w 7175104"/>
              <a:gd name="connsiteY341" fmla="*/ 2881744 h 7019132"/>
              <a:gd name="connsiteX342" fmla="*/ 6765525 w 7175104"/>
              <a:gd name="connsiteY342" fmla="*/ 2914890 h 7019132"/>
              <a:gd name="connsiteX343" fmla="*/ 6718356 w 7175104"/>
              <a:gd name="connsiteY343" fmla="*/ 2962334 h 7019132"/>
              <a:gd name="connsiteX344" fmla="*/ 6846245 w 7175104"/>
              <a:gd name="connsiteY344" fmla="*/ 3130013 h 7019132"/>
              <a:gd name="connsiteX345" fmla="*/ 6919989 w 7175104"/>
              <a:gd name="connsiteY345" fmla="*/ 3190456 h 7019132"/>
              <a:gd name="connsiteX346" fmla="*/ 6873152 w 7175104"/>
              <a:gd name="connsiteY346" fmla="*/ 3237575 h 7019132"/>
              <a:gd name="connsiteX347" fmla="*/ 6893083 w 7175104"/>
              <a:gd name="connsiteY347" fmla="*/ 3251223 h 7019132"/>
              <a:gd name="connsiteX348" fmla="*/ 6946896 w 7175104"/>
              <a:gd name="connsiteY348" fmla="*/ 3231076 h 7019132"/>
              <a:gd name="connsiteX349" fmla="*/ 7061166 w 7175104"/>
              <a:gd name="connsiteY349" fmla="*/ 3251223 h 7019132"/>
              <a:gd name="connsiteX350" fmla="*/ 6960515 w 7175104"/>
              <a:gd name="connsiteY350" fmla="*/ 3257398 h 7019132"/>
              <a:gd name="connsiteX351" fmla="*/ 6960515 w 7175104"/>
              <a:gd name="connsiteY351" fmla="*/ 3318165 h 7019132"/>
              <a:gd name="connsiteX352" fmla="*/ 6919989 w 7175104"/>
              <a:gd name="connsiteY352" fmla="*/ 3331813 h 7019132"/>
              <a:gd name="connsiteX353" fmla="*/ 6960515 w 7175104"/>
              <a:gd name="connsiteY353" fmla="*/ 3371783 h 7019132"/>
              <a:gd name="connsiteX354" fmla="*/ 6993734 w 7175104"/>
              <a:gd name="connsiteY354" fmla="*/ 3358460 h 7019132"/>
              <a:gd name="connsiteX355" fmla="*/ 7054523 w 7175104"/>
              <a:gd name="connsiteY355" fmla="*/ 3526139 h 7019132"/>
              <a:gd name="connsiteX356" fmla="*/ 7101360 w 7175104"/>
              <a:gd name="connsiteY356" fmla="*/ 3506317 h 7019132"/>
              <a:gd name="connsiteX357" fmla="*/ 7114647 w 7175104"/>
              <a:gd name="connsiteY357" fmla="*/ 3553111 h 7019132"/>
              <a:gd name="connsiteX358" fmla="*/ 7101360 w 7175104"/>
              <a:gd name="connsiteY358" fmla="*/ 3586907 h 7019132"/>
              <a:gd name="connsiteX359" fmla="*/ 7148530 w 7175104"/>
              <a:gd name="connsiteY359" fmla="*/ 3573583 h 7019132"/>
              <a:gd name="connsiteX360" fmla="*/ 7081097 w 7175104"/>
              <a:gd name="connsiteY360" fmla="*/ 3613553 h 7019132"/>
              <a:gd name="connsiteX361" fmla="*/ 7155173 w 7175104"/>
              <a:gd name="connsiteY361" fmla="*/ 3633701 h 7019132"/>
              <a:gd name="connsiteX362" fmla="*/ 7121623 w 7175104"/>
              <a:gd name="connsiteY362" fmla="*/ 3627202 h 7019132"/>
              <a:gd name="connsiteX363" fmla="*/ 7094384 w 7175104"/>
              <a:gd name="connsiteY363" fmla="*/ 3674321 h 7019132"/>
              <a:gd name="connsiteX364" fmla="*/ 7161485 w 7175104"/>
              <a:gd name="connsiteY364" fmla="*/ 3654173 h 7019132"/>
              <a:gd name="connsiteX365" fmla="*/ 7128267 w 7175104"/>
              <a:gd name="connsiteY365" fmla="*/ 3701292 h 7019132"/>
              <a:gd name="connsiteX366" fmla="*/ 7175104 w 7175104"/>
              <a:gd name="connsiteY366" fmla="*/ 3687644 h 7019132"/>
              <a:gd name="connsiteX367" fmla="*/ 7148530 w 7175104"/>
              <a:gd name="connsiteY367" fmla="*/ 3775058 h 7019132"/>
              <a:gd name="connsiteX368" fmla="*/ 7128267 w 7175104"/>
              <a:gd name="connsiteY368" fmla="*/ 3768234 h 7019132"/>
              <a:gd name="connsiteX369" fmla="*/ 7134910 w 7175104"/>
              <a:gd name="connsiteY369" fmla="*/ 3788707 h 7019132"/>
              <a:gd name="connsiteX370" fmla="*/ 7155173 w 7175104"/>
              <a:gd name="connsiteY370" fmla="*/ 3768234 h 7019132"/>
              <a:gd name="connsiteX371" fmla="*/ 7148530 w 7175104"/>
              <a:gd name="connsiteY371" fmla="*/ 3815028 h 7019132"/>
              <a:gd name="connsiteX372" fmla="*/ 7074453 w 7175104"/>
              <a:gd name="connsiteY372" fmla="*/ 3848824 h 7019132"/>
              <a:gd name="connsiteX373" fmla="*/ 7121623 w 7175104"/>
              <a:gd name="connsiteY373" fmla="*/ 3848824 h 7019132"/>
              <a:gd name="connsiteX374" fmla="*/ 7034260 w 7175104"/>
              <a:gd name="connsiteY374" fmla="*/ 3875796 h 7019132"/>
              <a:gd name="connsiteX375" fmla="*/ 7020640 w 7175104"/>
              <a:gd name="connsiteY375" fmla="*/ 3889119 h 7019132"/>
              <a:gd name="connsiteX376" fmla="*/ 7074453 w 7175104"/>
              <a:gd name="connsiteY376" fmla="*/ 3875796 h 7019132"/>
              <a:gd name="connsiteX377" fmla="*/ 7013997 w 7175104"/>
              <a:gd name="connsiteY377" fmla="*/ 3936238 h 7019132"/>
              <a:gd name="connsiteX378" fmla="*/ 6993734 w 7175104"/>
              <a:gd name="connsiteY378" fmla="*/ 3922590 h 7019132"/>
              <a:gd name="connsiteX379" fmla="*/ 6967159 w 7175104"/>
              <a:gd name="connsiteY379" fmla="*/ 3956386 h 7019132"/>
              <a:gd name="connsiteX380" fmla="*/ 6933277 w 7175104"/>
              <a:gd name="connsiteY380" fmla="*/ 3943063 h 7019132"/>
              <a:gd name="connsiteX381" fmla="*/ 7034260 w 7175104"/>
              <a:gd name="connsiteY381" fmla="*/ 3996681 h 7019132"/>
              <a:gd name="connsiteX382" fmla="*/ 7054523 w 7175104"/>
              <a:gd name="connsiteY382" fmla="*/ 4016828 h 7019132"/>
              <a:gd name="connsiteX383" fmla="*/ 7061166 w 7175104"/>
              <a:gd name="connsiteY383" fmla="*/ 4097418 h 7019132"/>
              <a:gd name="connsiteX384" fmla="*/ 7013997 w 7175104"/>
              <a:gd name="connsiteY384" fmla="*/ 4097418 h 7019132"/>
              <a:gd name="connsiteX385" fmla="*/ 6960515 w 7175104"/>
              <a:gd name="connsiteY385" fmla="*/ 4124390 h 7019132"/>
              <a:gd name="connsiteX386" fmla="*/ 7007353 w 7175104"/>
              <a:gd name="connsiteY386" fmla="*/ 4265098 h 7019132"/>
              <a:gd name="connsiteX387" fmla="*/ 6973803 w 7175104"/>
              <a:gd name="connsiteY387" fmla="*/ 4366160 h 7019132"/>
              <a:gd name="connsiteX388" fmla="*/ 6946896 w 7175104"/>
              <a:gd name="connsiteY388" fmla="*/ 4171184 h 7019132"/>
              <a:gd name="connsiteX389" fmla="*/ 6967159 w 7175104"/>
              <a:gd name="connsiteY389" fmla="*/ 4117566 h 7019132"/>
              <a:gd name="connsiteX390" fmla="*/ 6926633 w 7175104"/>
              <a:gd name="connsiteY390" fmla="*/ 4097418 h 7019132"/>
              <a:gd name="connsiteX391" fmla="*/ 6953540 w 7175104"/>
              <a:gd name="connsiteY391" fmla="*/ 4057123 h 7019132"/>
              <a:gd name="connsiteX392" fmla="*/ 6940252 w 7175104"/>
              <a:gd name="connsiteY392" fmla="*/ 4057123 h 7019132"/>
              <a:gd name="connsiteX393" fmla="*/ 6873152 w 7175104"/>
              <a:gd name="connsiteY393" fmla="*/ 4076946 h 7019132"/>
              <a:gd name="connsiteX394" fmla="*/ 6893083 w 7175104"/>
              <a:gd name="connsiteY394" fmla="*/ 4057123 h 7019132"/>
              <a:gd name="connsiteX395" fmla="*/ 6873152 w 7175104"/>
              <a:gd name="connsiteY395" fmla="*/ 3889119 h 7019132"/>
              <a:gd name="connsiteX396" fmla="*/ 6879796 w 7175104"/>
              <a:gd name="connsiteY396" fmla="*/ 3815028 h 7019132"/>
              <a:gd name="connsiteX397" fmla="*/ 6852889 w 7175104"/>
              <a:gd name="connsiteY397" fmla="*/ 3842000 h 7019132"/>
              <a:gd name="connsiteX398" fmla="*/ 6825982 w 7175104"/>
              <a:gd name="connsiteY398" fmla="*/ 3821853 h 7019132"/>
              <a:gd name="connsiteX399" fmla="*/ 6852889 w 7175104"/>
              <a:gd name="connsiteY399" fmla="*/ 3754911 h 7019132"/>
              <a:gd name="connsiteX400" fmla="*/ 6839270 w 7175104"/>
              <a:gd name="connsiteY400" fmla="*/ 3788707 h 7019132"/>
              <a:gd name="connsiteX401" fmla="*/ 6792100 w 7175104"/>
              <a:gd name="connsiteY401" fmla="*/ 3741262 h 7019132"/>
              <a:gd name="connsiteX402" fmla="*/ 6779145 w 7175104"/>
              <a:gd name="connsiteY402" fmla="*/ 3667497 h 7019132"/>
              <a:gd name="connsiteX403" fmla="*/ 6812363 w 7175104"/>
              <a:gd name="connsiteY403" fmla="*/ 3640525 h 7019132"/>
              <a:gd name="connsiteX404" fmla="*/ 6738619 w 7175104"/>
              <a:gd name="connsiteY404" fmla="*/ 3559935 h 7019132"/>
              <a:gd name="connsiteX405" fmla="*/ 6671518 w 7175104"/>
              <a:gd name="connsiteY405" fmla="*/ 3432551 h 7019132"/>
              <a:gd name="connsiteX406" fmla="*/ 6624349 w 7175104"/>
              <a:gd name="connsiteY406" fmla="*/ 3459197 h 7019132"/>
              <a:gd name="connsiteX407" fmla="*/ 6610729 w 7175104"/>
              <a:gd name="connsiteY407" fmla="*/ 3492993 h 7019132"/>
              <a:gd name="connsiteX408" fmla="*/ 6630992 w 7175104"/>
              <a:gd name="connsiteY408" fmla="*/ 3499492 h 7019132"/>
              <a:gd name="connsiteX409" fmla="*/ 6678162 w 7175104"/>
              <a:gd name="connsiteY409" fmla="*/ 3445549 h 7019132"/>
              <a:gd name="connsiteX410" fmla="*/ 6671518 w 7175104"/>
              <a:gd name="connsiteY410" fmla="*/ 3486169 h 7019132"/>
              <a:gd name="connsiteX411" fmla="*/ 6610729 w 7175104"/>
              <a:gd name="connsiteY411" fmla="*/ 3526139 h 7019132"/>
              <a:gd name="connsiteX412" fmla="*/ 6570535 w 7175104"/>
              <a:gd name="connsiteY412" fmla="*/ 3526139 h 7019132"/>
              <a:gd name="connsiteX413" fmla="*/ 6563892 w 7175104"/>
              <a:gd name="connsiteY413" fmla="*/ 3573583 h 7019132"/>
              <a:gd name="connsiteX414" fmla="*/ 6617373 w 7175104"/>
              <a:gd name="connsiteY414" fmla="*/ 3593731 h 7019132"/>
              <a:gd name="connsiteX415" fmla="*/ 6604086 w 7175104"/>
              <a:gd name="connsiteY415" fmla="*/ 3654173 h 7019132"/>
              <a:gd name="connsiteX416" fmla="*/ 6698093 w 7175104"/>
              <a:gd name="connsiteY416" fmla="*/ 3654173 h 7019132"/>
              <a:gd name="connsiteX417" fmla="*/ 6671518 w 7175104"/>
              <a:gd name="connsiteY417" fmla="*/ 3667497 h 7019132"/>
              <a:gd name="connsiteX418" fmla="*/ 6678162 w 7175104"/>
              <a:gd name="connsiteY418" fmla="*/ 3701292 h 7019132"/>
              <a:gd name="connsiteX419" fmla="*/ 6624349 w 7175104"/>
              <a:gd name="connsiteY419" fmla="*/ 3694468 h 7019132"/>
              <a:gd name="connsiteX420" fmla="*/ 6691781 w 7175104"/>
              <a:gd name="connsiteY420" fmla="*/ 3794881 h 7019132"/>
              <a:gd name="connsiteX421" fmla="*/ 6657899 w 7175104"/>
              <a:gd name="connsiteY421" fmla="*/ 3815028 h 7019132"/>
              <a:gd name="connsiteX422" fmla="*/ 6711712 w 7175104"/>
              <a:gd name="connsiteY422" fmla="*/ 3929414 h 7019132"/>
              <a:gd name="connsiteX423" fmla="*/ 6678162 w 7175104"/>
              <a:gd name="connsiteY423" fmla="*/ 3949562 h 7019132"/>
              <a:gd name="connsiteX424" fmla="*/ 6704736 w 7175104"/>
              <a:gd name="connsiteY424" fmla="*/ 3976208 h 7019132"/>
              <a:gd name="connsiteX425" fmla="*/ 6657899 w 7175104"/>
              <a:gd name="connsiteY425" fmla="*/ 3963210 h 7019132"/>
              <a:gd name="connsiteX426" fmla="*/ 6630992 w 7175104"/>
              <a:gd name="connsiteY426" fmla="*/ 4036976 h 7019132"/>
              <a:gd name="connsiteX427" fmla="*/ 6664875 w 7175104"/>
              <a:gd name="connsiteY427" fmla="*/ 4016828 h 7019132"/>
              <a:gd name="connsiteX428" fmla="*/ 6644612 w 7175104"/>
              <a:gd name="connsiteY428" fmla="*/ 4063623 h 7019132"/>
              <a:gd name="connsiteX429" fmla="*/ 6698093 w 7175104"/>
              <a:gd name="connsiteY429" fmla="*/ 4057123 h 7019132"/>
              <a:gd name="connsiteX430" fmla="*/ 6738619 w 7175104"/>
              <a:gd name="connsiteY430" fmla="*/ 4131214 h 7019132"/>
              <a:gd name="connsiteX431" fmla="*/ 6644612 w 7175104"/>
              <a:gd name="connsiteY431" fmla="*/ 4164360 h 7019132"/>
              <a:gd name="connsiteX432" fmla="*/ 6590798 w 7175104"/>
              <a:gd name="connsiteY432" fmla="*/ 4110742 h 7019132"/>
              <a:gd name="connsiteX433" fmla="*/ 6624349 w 7175104"/>
              <a:gd name="connsiteY433" fmla="*/ 4090594 h 7019132"/>
              <a:gd name="connsiteX434" fmla="*/ 6597774 w 7175104"/>
              <a:gd name="connsiteY434" fmla="*/ 4090594 h 7019132"/>
              <a:gd name="connsiteX435" fmla="*/ 6624349 w 7175104"/>
              <a:gd name="connsiteY435" fmla="*/ 4137713 h 7019132"/>
              <a:gd name="connsiteX436" fmla="*/ 6597774 w 7175104"/>
              <a:gd name="connsiteY436" fmla="*/ 4184508 h 7019132"/>
              <a:gd name="connsiteX437" fmla="*/ 6490148 w 7175104"/>
              <a:gd name="connsiteY437" fmla="*/ 4204980 h 7019132"/>
              <a:gd name="connsiteX438" fmla="*/ 6530341 w 7175104"/>
              <a:gd name="connsiteY438" fmla="*/ 4198156 h 7019132"/>
              <a:gd name="connsiteX439" fmla="*/ 6577511 w 7175104"/>
              <a:gd name="connsiteY439" fmla="*/ 4171184 h 7019132"/>
              <a:gd name="connsiteX440" fmla="*/ 6516722 w 7175104"/>
              <a:gd name="connsiteY440" fmla="*/ 4171184 h 7019132"/>
              <a:gd name="connsiteX441" fmla="*/ 6557248 w 7175104"/>
              <a:gd name="connsiteY441" fmla="*/ 4137713 h 7019132"/>
              <a:gd name="connsiteX442" fmla="*/ 6536985 w 7175104"/>
              <a:gd name="connsiteY442" fmla="*/ 4131214 h 7019132"/>
              <a:gd name="connsiteX443" fmla="*/ 6483504 w 7175104"/>
              <a:gd name="connsiteY443" fmla="*/ 4137713 h 7019132"/>
              <a:gd name="connsiteX444" fmla="*/ 6442978 w 7175104"/>
              <a:gd name="connsiteY444" fmla="*/ 4050624 h 7019132"/>
              <a:gd name="connsiteX445" fmla="*/ 6469885 w 7175104"/>
              <a:gd name="connsiteY445" fmla="*/ 4043800 h 7019132"/>
              <a:gd name="connsiteX446" fmla="*/ 6422715 w 7175104"/>
              <a:gd name="connsiteY446" fmla="*/ 4003180 h 7019132"/>
              <a:gd name="connsiteX447" fmla="*/ 6382521 w 7175104"/>
              <a:gd name="connsiteY447" fmla="*/ 4023653 h 7019132"/>
              <a:gd name="connsiteX448" fmla="*/ 6295157 w 7175104"/>
              <a:gd name="connsiteY448" fmla="*/ 3970034 h 7019132"/>
              <a:gd name="connsiteX449" fmla="*/ 6321732 w 7175104"/>
              <a:gd name="connsiteY449" fmla="*/ 3943063 h 7019132"/>
              <a:gd name="connsiteX450" fmla="*/ 6341995 w 7175104"/>
              <a:gd name="connsiteY450" fmla="*/ 3909267 h 7019132"/>
              <a:gd name="connsiteX451" fmla="*/ 6268251 w 7175104"/>
              <a:gd name="connsiteY451" fmla="*/ 3916091 h 7019132"/>
              <a:gd name="connsiteX452" fmla="*/ 6328708 w 7175104"/>
              <a:gd name="connsiteY452" fmla="*/ 3882295 h 7019132"/>
              <a:gd name="connsiteX453" fmla="*/ 6261607 w 7175104"/>
              <a:gd name="connsiteY453" fmla="*/ 3869297 h 7019132"/>
              <a:gd name="connsiteX454" fmla="*/ 6295157 w 7175104"/>
              <a:gd name="connsiteY454" fmla="*/ 3848824 h 7019132"/>
              <a:gd name="connsiteX455" fmla="*/ 6247988 w 7175104"/>
              <a:gd name="connsiteY455" fmla="*/ 3842000 h 7019132"/>
              <a:gd name="connsiteX456" fmla="*/ 6274894 w 7175104"/>
              <a:gd name="connsiteY456" fmla="*/ 3835501 h 7019132"/>
              <a:gd name="connsiteX457" fmla="*/ 6241344 w 7175104"/>
              <a:gd name="connsiteY457" fmla="*/ 3828677 h 7019132"/>
              <a:gd name="connsiteX458" fmla="*/ 6274894 w 7175104"/>
              <a:gd name="connsiteY458" fmla="*/ 3775058 h 7019132"/>
              <a:gd name="connsiteX459" fmla="*/ 6201150 w 7175104"/>
              <a:gd name="connsiteY459" fmla="*/ 3775058 h 7019132"/>
              <a:gd name="connsiteX460" fmla="*/ 6187531 w 7175104"/>
              <a:gd name="connsiteY460" fmla="*/ 3727939 h 7019132"/>
              <a:gd name="connsiteX461" fmla="*/ 6214770 w 7175104"/>
              <a:gd name="connsiteY461" fmla="*/ 3687644 h 7019132"/>
              <a:gd name="connsiteX462" fmla="*/ 6100500 w 7175104"/>
              <a:gd name="connsiteY462" fmla="*/ 3627202 h 7019132"/>
              <a:gd name="connsiteX463" fmla="*/ 5992873 w 7175104"/>
              <a:gd name="connsiteY463" fmla="*/ 3674321 h 7019132"/>
              <a:gd name="connsiteX464" fmla="*/ 5885246 w 7175104"/>
              <a:gd name="connsiteY464" fmla="*/ 3681145 h 7019132"/>
              <a:gd name="connsiteX465" fmla="*/ 5905509 w 7175104"/>
              <a:gd name="connsiteY465" fmla="*/ 3687644 h 7019132"/>
              <a:gd name="connsiteX466" fmla="*/ 5905509 w 7175104"/>
              <a:gd name="connsiteY466" fmla="*/ 3727939 h 7019132"/>
              <a:gd name="connsiteX467" fmla="*/ 5972610 w 7175104"/>
              <a:gd name="connsiteY467" fmla="*/ 3748087 h 7019132"/>
              <a:gd name="connsiteX468" fmla="*/ 6026423 w 7175104"/>
              <a:gd name="connsiteY468" fmla="*/ 3976208 h 7019132"/>
              <a:gd name="connsiteX469" fmla="*/ 6019780 w 7175104"/>
              <a:gd name="connsiteY469" fmla="*/ 4070447 h 7019132"/>
              <a:gd name="connsiteX470" fmla="*/ 6113787 w 7175104"/>
              <a:gd name="connsiteY470" fmla="*/ 4231952 h 7019132"/>
              <a:gd name="connsiteX471" fmla="*/ 6073261 w 7175104"/>
              <a:gd name="connsiteY471" fmla="*/ 4244950 h 7019132"/>
              <a:gd name="connsiteX472" fmla="*/ 6113787 w 7175104"/>
              <a:gd name="connsiteY472" fmla="*/ 4238126 h 7019132"/>
              <a:gd name="connsiteX473" fmla="*/ 6066617 w 7175104"/>
              <a:gd name="connsiteY473" fmla="*/ 4319041 h 7019132"/>
              <a:gd name="connsiteX474" fmla="*/ 6113787 w 7175104"/>
              <a:gd name="connsiteY474" fmla="*/ 4325865 h 7019132"/>
              <a:gd name="connsiteX475" fmla="*/ 6039710 w 7175104"/>
              <a:gd name="connsiteY475" fmla="*/ 4352512 h 7019132"/>
              <a:gd name="connsiteX476" fmla="*/ 5999517 w 7175104"/>
              <a:gd name="connsiteY476" fmla="*/ 4345688 h 7019132"/>
              <a:gd name="connsiteX477" fmla="*/ 5979254 w 7175104"/>
              <a:gd name="connsiteY477" fmla="*/ 4419454 h 7019132"/>
              <a:gd name="connsiteX478" fmla="*/ 6039710 w 7175104"/>
              <a:gd name="connsiteY478" fmla="*/ 4393132 h 7019132"/>
              <a:gd name="connsiteX479" fmla="*/ 5986229 w 7175104"/>
              <a:gd name="connsiteY479" fmla="*/ 4433102 h 7019132"/>
              <a:gd name="connsiteX480" fmla="*/ 5972610 w 7175104"/>
              <a:gd name="connsiteY480" fmla="*/ 4480221 h 7019132"/>
              <a:gd name="connsiteX481" fmla="*/ 6013136 w 7175104"/>
              <a:gd name="connsiteY481" fmla="*/ 4493870 h 7019132"/>
              <a:gd name="connsiteX482" fmla="*/ 5905509 w 7175104"/>
              <a:gd name="connsiteY482" fmla="*/ 4574460 h 7019132"/>
              <a:gd name="connsiteX483" fmla="*/ 5952347 w 7175104"/>
              <a:gd name="connsiteY483" fmla="*/ 4553987 h 7019132"/>
              <a:gd name="connsiteX484" fmla="*/ 5898866 w 7175104"/>
              <a:gd name="connsiteY484" fmla="*/ 4594607 h 7019132"/>
              <a:gd name="connsiteX485" fmla="*/ 5905509 w 7175104"/>
              <a:gd name="connsiteY485" fmla="*/ 4513692 h 7019132"/>
              <a:gd name="connsiteX486" fmla="*/ 5945703 w 7175104"/>
              <a:gd name="connsiteY486" fmla="*/ 4500694 h 7019132"/>
              <a:gd name="connsiteX487" fmla="*/ 5912153 w 7175104"/>
              <a:gd name="connsiteY487" fmla="*/ 4466898 h 7019132"/>
              <a:gd name="connsiteX488" fmla="*/ 5925772 w 7175104"/>
              <a:gd name="connsiteY488" fmla="*/ 4372660 h 7019132"/>
              <a:gd name="connsiteX489" fmla="*/ 5986229 w 7175104"/>
              <a:gd name="connsiteY489" fmla="*/ 4345688 h 7019132"/>
              <a:gd name="connsiteX490" fmla="*/ 6013136 w 7175104"/>
              <a:gd name="connsiteY490" fmla="*/ 4238126 h 7019132"/>
              <a:gd name="connsiteX491" fmla="*/ 5972610 w 7175104"/>
              <a:gd name="connsiteY491" fmla="*/ 4151037 h 7019132"/>
              <a:gd name="connsiteX492" fmla="*/ 5972610 w 7175104"/>
              <a:gd name="connsiteY492" fmla="*/ 4090594 h 7019132"/>
              <a:gd name="connsiteX493" fmla="*/ 5932416 w 7175104"/>
              <a:gd name="connsiteY493" fmla="*/ 4057123 h 7019132"/>
              <a:gd name="connsiteX494" fmla="*/ 5710519 w 7175104"/>
              <a:gd name="connsiteY494" fmla="*/ 4151037 h 7019132"/>
              <a:gd name="connsiteX495" fmla="*/ 5690256 w 7175104"/>
              <a:gd name="connsiteY495" fmla="*/ 4164360 h 7019132"/>
              <a:gd name="connsiteX496" fmla="*/ 5690256 w 7175104"/>
              <a:gd name="connsiteY496" fmla="*/ 4198156 h 7019132"/>
              <a:gd name="connsiteX497" fmla="*/ 5643419 w 7175104"/>
              <a:gd name="connsiteY497" fmla="*/ 4164360 h 7019132"/>
              <a:gd name="connsiteX498" fmla="*/ 5549412 w 7175104"/>
              <a:gd name="connsiteY498" fmla="*/ 4184508 h 7019132"/>
              <a:gd name="connsiteX499" fmla="*/ 5495598 w 7175104"/>
              <a:gd name="connsiteY499" fmla="*/ 4231952 h 7019132"/>
              <a:gd name="connsiteX500" fmla="*/ 5441785 w 7175104"/>
              <a:gd name="connsiteY500" fmla="*/ 4218304 h 7019132"/>
              <a:gd name="connsiteX501" fmla="*/ 5455405 w 7175104"/>
              <a:gd name="connsiteY501" fmla="*/ 4278746 h 7019132"/>
              <a:gd name="connsiteX502" fmla="*/ 5435142 w 7175104"/>
              <a:gd name="connsiteY502" fmla="*/ 4352512 h 7019132"/>
              <a:gd name="connsiteX503" fmla="*/ 5469024 w 7175104"/>
              <a:gd name="connsiteY503" fmla="*/ 4325865 h 7019132"/>
              <a:gd name="connsiteX504" fmla="*/ 5462048 w 7175104"/>
              <a:gd name="connsiteY504" fmla="*/ 4366160 h 7019132"/>
              <a:gd name="connsiteX505" fmla="*/ 5563031 w 7175104"/>
              <a:gd name="connsiteY505" fmla="*/ 4393132 h 7019132"/>
              <a:gd name="connsiteX506" fmla="*/ 5609869 w 7175104"/>
              <a:gd name="connsiteY506" fmla="*/ 4339189 h 7019132"/>
              <a:gd name="connsiteX507" fmla="*/ 5669993 w 7175104"/>
              <a:gd name="connsiteY507" fmla="*/ 4305718 h 7019132"/>
              <a:gd name="connsiteX508" fmla="*/ 5683613 w 7175104"/>
              <a:gd name="connsiteY508" fmla="*/ 4305718 h 7019132"/>
              <a:gd name="connsiteX509" fmla="*/ 5609869 w 7175104"/>
              <a:gd name="connsiteY509" fmla="*/ 4366160 h 7019132"/>
              <a:gd name="connsiteX510" fmla="*/ 5636775 w 7175104"/>
              <a:gd name="connsiteY510" fmla="*/ 4366160 h 7019132"/>
              <a:gd name="connsiteX511" fmla="*/ 5663682 w 7175104"/>
              <a:gd name="connsiteY511" fmla="*/ 4325865 h 7019132"/>
              <a:gd name="connsiteX512" fmla="*/ 5697232 w 7175104"/>
              <a:gd name="connsiteY512" fmla="*/ 4332365 h 7019132"/>
              <a:gd name="connsiteX513" fmla="*/ 5744402 w 7175104"/>
              <a:gd name="connsiteY513" fmla="*/ 4271922 h 7019132"/>
              <a:gd name="connsiteX514" fmla="*/ 5770976 w 7175104"/>
              <a:gd name="connsiteY514" fmla="*/ 4366160 h 7019132"/>
              <a:gd name="connsiteX515" fmla="*/ 5623488 w 7175104"/>
              <a:gd name="connsiteY515" fmla="*/ 4480221 h 7019132"/>
              <a:gd name="connsiteX516" fmla="*/ 5522505 w 7175104"/>
              <a:gd name="connsiteY516" fmla="*/ 4466898 h 7019132"/>
              <a:gd name="connsiteX517" fmla="*/ 5575986 w 7175104"/>
              <a:gd name="connsiteY517" fmla="*/ 4513692 h 7019132"/>
              <a:gd name="connsiteX518" fmla="*/ 5508886 w 7175104"/>
              <a:gd name="connsiteY518" fmla="*/ 4533840 h 7019132"/>
              <a:gd name="connsiteX519" fmla="*/ 5475668 w 7175104"/>
              <a:gd name="connsiteY519" fmla="*/ 4520516 h 7019132"/>
              <a:gd name="connsiteX520" fmla="*/ 5522505 w 7175104"/>
              <a:gd name="connsiteY520" fmla="*/ 4533840 h 7019132"/>
              <a:gd name="connsiteX521" fmla="*/ 5522505 w 7175104"/>
              <a:gd name="connsiteY521" fmla="*/ 4581284 h 7019132"/>
              <a:gd name="connsiteX522" fmla="*/ 5448761 w 7175104"/>
              <a:gd name="connsiteY522" fmla="*/ 4594607 h 7019132"/>
              <a:gd name="connsiteX523" fmla="*/ 5428498 w 7175104"/>
              <a:gd name="connsiteY523" fmla="*/ 4614430 h 7019132"/>
              <a:gd name="connsiteX524" fmla="*/ 5320871 w 7175104"/>
              <a:gd name="connsiteY524" fmla="*/ 4634577 h 7019132"/>
              <a:gd name="connsiteX525" fmla="*/ 5240484 w 7175104"/>
              <a:gd name="connsiteY525" fmla="*/ 4682021 h 7019132"/>
              <a:gd name="connsiteX526" fmla="*/ 5247127 w 7175104"/>
              <a:gd name="connsiteY526" fmla="*/ 4661549 h 7019132"/>
              <a:gd name="connsiteX527" fmla="*/ 5233508 w 7175104"/>
              <a:gd name="connsiteY527" fmla="*/ 4695020 h 7019132"/>
              <a:gd name="connsiteX528" fmla="*/ 5193646 w 7175104"/>
              <a:gd name="connsiteY528" fmla="*/ 4715167 h 7019132"/>
              <a:gd name="connsiteX529" fmla="*/ 5260414 w 7175104"/>
              <a:gd name="connsiteY529" fmla="*/ 4762611 h 7019132"/>
              <a:gd name="connsiteX530" fmla="*/ 5334491 w 7175104"/>
              <a:gd name="connsiteY530" fmla="*/ 4721991 h 7019132"/>
              <a:gd name="connsiteX531" fmla="*/ 5387972 w 7175104"/>
              <a:gd name="connsiteY531" fmla="*/ 4708668 h 7019132"/>
              <a:gd name="connsiteX532" fmla="*/ 5421854 w 7175104"/>
              <a:gd name="connsiteY532" fmla="*/ 4748963 h 7019132"/>
              <a:gd name="connsiteX533" fmla="*/ 5408235 w 7175104"/>
              <a:gd name="connsiteY533" fmla="*/ 4788933 h 7019132"/>
              <a:gd name="connsiteX534" fmla="*/ 5502242 w 7175104"/>
              <a:gd name="connsiteY534" fmla="*/ 4829553 h 7019132"/>
              <a:gd name="connsiteX535" fmla="*/ 5536124 w 7175104"/>
              <a:gd name="connsiteY535" fmla="*/ 4809406 h 7019132"/>
              <a:gd name="connsiteX536" fmla="*/ 5508886 w 7175104"/>
              <a:gd name="connsiteY536" fmla="*/ 4648225 h 7019132"/>
              <a:gd name="connsiteX537" fmla="*/ 5603225 w 7175104"/>
              <a:gd name="connsiteY537" fmla="*/ 4688195 h 7019132"/>
              <a:gd name="connsiteX538" fmla="*/ 5556388 w 7175104"/>
              <a:gd name="connsiteY538" fmla="*/ 4715167 h 7019132"/>
              <a:gd name="connsiteX539" fmla="*/ 5657038 w 7175104"/>
              <a:gd name="connsiteY539" fmla="*/ 4836377 h 7019132"/>
              <a:gd name="connsiteX540" fmla="*/ 5751045 w 7175104"/>
              <a:gd name="connsiteY540" fmla="*/ 4863024 h 7019132"/>
              <a:gd name="connsiteX541" fmla="*/ 5804859 w 7175104"/>
              <a:gd name="connsiteY541" fmla="*/ 4910143 h 7019132"/>
              <a:gd name="connsiteX542" fmla="*/ 5824790 w 7175104"/>
              <a:gd name="connsiteY542" fmla="*/ 4923791 h 7019132"/>
              <a:gd name="connsiteX543" fmla="*/ 5838409 w 7175104"/>
              <a:gd name="connsiteY543" fmla="*/ 4963761 h 7019132"/>
              <a:gd name="connsiteX544" fmla="*/ 5845053 w 7175104"/>
              <a:gd name="connsiteY544" fmla="*/ 4963761 h 7019132"/>
              <a:gd name="connsiteX545" fmla="*/ 5845053 w 7175104"/>
              <a:gd name="connsiteY545" fmla="*/ 4970586 h 7019132"/>
              <a:gd name="connsiteX546" fmla="*/ 5824790 w 7175104"/>
              <a:gd name="connsiteY546" fmla="*/ 4997557 h 7019132"/>
              <a:gd name="connsiteX547" fmla="*/ 5864983 w 7175104"/>
              <a:gd name="connsiteY547" fmla="*/ 5037852 h 7019132"/>
              <a:gd name="connsiteX548" fmla="*/ 5851364 w 7175104"/>
              <a:gd name="connsiteY548" fmla="*/ 5071323 h 7019132"/>
              <a:gd name="connsiteX549" fmla="*/ 5851364 w 7175104"/>
              <a:gd name="connsiteY549" fmla="*/ 5078147 h 7019132"/>
              <a:gd name="connsiteX550" fmla="*/ 5851364 w 7175104"/>
              <a:gd name="connsiteY550" fmla="*/ 5084646 h 7019132"/>
              <a:gd name="connsiteX551" fmla="*/ 5851364 w 7175104"/>
              <a:gd name="connsiteY551" fmla="*/ 5091471 h 7019132"/>
              <a:gd name="connsiteX552" fmla="*/ 5851364 w 7175104"/>
              <a:gd name="connsiteY552" fmla="*/ 5105119 h 7019132"/>
              <a:gd name="connsiteX553" fmla="*/ 5724139 w 7175104"/>
              <a:gd name="connsiteY553" fmla="*/ 5131441 h 7019132"/>
              <a:gd name="connsiteX554" fmla="*/ 5710519 w 7175104"/>
              <a:gd name="connsiteY554" fmla="*/ 5125266 h 7019132"/>
              <a:gd name="connsiteX555" fmla="*/ 5703876 w 7175104"/>
              <a:gd name="connsiteY555" fmla="*/ 5111618 h 7019132"/>
              <a:gd name="connsiteX556" fmla="*/ 5697232 w 7175104"/>
              <a:gd name="connsiteY556" fmla="*/ 5098295 h 7019132"/>
              <a:gd name="connsiteX557" fmla="*/ 5643419 w 7175104"/>
              <a:gd name="connsiteY557" fmla="*/ 5091471 h 7019132"/>
              <a:gd name="connsiteX558" fmla="*/ 5575986 w 7175104"/>
              <a:gd name="connsiteY558" fmla="*/ 5165237 h 7019132"/>
              <a:gd name="connsiteX559" fmla="*/ 5549412 w 7175104"/>
              <a:gd name="connsiteY559" fmla="*/ 5185709 h 7019132"/>
              <a:gd name="connsiteX560" fmla="*/ 5529149 w 7175104"/>
              <a:gd name="connsiteY560" fmla="*/ 5205856 h 7019132"/>
              <a:gd name="connsiteX561" fmla="*/ 5502242 w 7175104"/>
              <a:gd name="connsiteY561" fmla="*/ 5245827 h 7019132"/>
              <a:gd name="connsiteX562" fmla="*/ 5469024 w 7175104"/>
              <a:gd name="connsiteY562" fmla="*/ 5265974 h 7019132"/>
              <a:gd name="connsiteX563" fmla="*/ 5361397 w 7175104"/>
              <a:gd name="connsiteY563" fmla="*/ 5279622 h 7019132"/>
              <a:gd name="connsiteX564" fmla="*/ 5327515 w 7175104"/>
              <a:gd name="connsiteY564" fmla="*/ 5346564 h 7019132"/>
              <a:gd name="connsiteX565" fmla="*/ 5274034 w 7175104"/>
              <a:gd name="connsiteY565" fmla="*/ 5360212 h 7019132"/>
              <a:gd name="connsiteX566" fmla="*/ 5293965 w 7175104"/>
              <a:gd name="connsiteY566" fmla="*/ 5373536 h 7019132"/>
              <a:gd name="connsiteX567" fmla="*/ 5267390 w 7175104"/>
              <a:gd name="connsiteY567" fmla="*/ 5413831 h 7019132"/>
              <a:gd name="connsiteX568" fmla="*/ 5193646 w 7175104"/>
              <a:gd name="connsiteY568" fmla="*/ 5440802 h 7019132"/>
              <a:gd name="connsiteX569" fmla="*/ 5213245 w 7175104"/>
              <a:gd name="connsiteY569" fmla="*/ 5454126 h 7019132"/>
              <a:gd name="connsiteX570" fmla="*/ 5146144 w 7175104"/>
              <a:gd name="connsiteY570" fmla="*/ 5467774 h 7019132"/>
              <a:gd name="connsiteX571" fmla="*/ 5173383 w 7175104"/>
              <a:gd name="connsiteY571" fmla="*/ 5447627 h 7019132"/>
              <a:gd name="connsiteX572" fmla="*/ 5213245 w 7175104"/>
              <a:gd name="connsiteY572" fmla="*/ 5427154 h 7019132"/>
              <a:gd name="connsiteX573" fmla="*/ 5267390 w 7175104"/>
              <a:gd name="connsiteY573" fmla="*/ 5380360 h 7019132"/>
              <a:gd name="connsiteX574" fmla="*/ 5199958 w 7175104"/>
              <a:gd name="connsiteY574" fmla="*/ 5420655 h 7019132"/>
              <a:gd name="connsiteX575" fmla="*/ 5166407 w 7175104"/>
              <a:gd name="connsiteY575" fmla="*/ 5420655 h 7019132"/>
              <a:gd name="connsiteX576" fmla="*/ 5059113 w 7175104"/>
              <a:gd name="connsiteY576" fmla="*/ 5487597 h 7019132"/>
              <a:gd name="connsiteX577" fmla="*/ 5065757 w 7175104"/>
              <a:gd name="connsiteY577" fmla="*/ 5528217 h 7019132"/>
              <a:gd name="connsiteX578" fmla="*/ 4937867 w 7175104"/>
              <a:gd name="connsiteY578" fmla="*/ 5568512 h 7019132"/>
              <a:gd name="connsiteX579" fmla="*/ 4931223 w 7175104"/>
              <a:gd name="connsiteY579" fmla="*/ 5561687 h 7019132"/>
              <a:gd name="connsiteX580" fmla="*/ 4891029 w 7175104"/>
              <a:gd name="connsiteY580" fmla="*/ 5568512 h 7019132"/>
              <a:gd name="connsiteX581" fmla="*/ 4749853 w 7175104"/>
              <a:gd name="connsiteY581" fmla="*/ 5642278 h 7019132"/>
              <a:gd name="connsiteX582" fmla="*/ 4427637 w 7175104"/>
              <a:gd name="connsiteY582" fmla="*/ 5736516 h 7019132"/>
              <a:gd name="connsiteX583" fmla="*/ 4340274 w 7175104"/>
              <a:gd name="connsiteY583" fmla="*/ 5736516 h 7019132"/>
              <a:gd name="connsiteX584" fmla="*/ 4152259 w 7175104"/>
              <a:gd name="connsiteY584" fmla="*/ 5736516 h 7019132"/>
              <a:gd name="connsiteX585" fmla="*/ 3990487 w 7175104"/>
              <a:gd name="connsiteY585" fmla="*/ 5729692 h 7019132"/>
              <a:gd name="connsiteX586" fmla="*/ 4037657 w 7175104"/>
              <a:gd name="connsiteY586" fmla="*/ 5709544 h 7019132"/>
              <a:gd name="connsiteX587" fmla="*/ 4071539 w 7175104"/>
              <a:gd name="connsiteY587" fmla="*/ 5649102 h 7019132"/>
              <a:gd name="connsiteX588" fmla="*/ 4077851 w 7175104"/>
              <a:gd name="connsiteY588" fmla="*/ 5588334 h 7019132"/>
              <a:gd name="connsiteX589" fmla="*/ 3876549 w 7175104"/>
              <a:gd name="connsiteY589" fmla="*/ 5709544 h 7019132"/>
              <a:gd name="connsiteX590" fmla="*/ 3863262 w 7175104"/>
              <a:gd name="connsiteY590" fmla="*/ 5702720 h 7019132"/>
              <a:gd name="connsiteX591" fmla="*/ 3829379 w 7175104"/>
              <a:gd name="connsiteY591" fmla="*/ 5722868 h 7019132"/>
              <a:gd name="connsiteX592" fmla="*/ 3809116 w 7175104"/>
              <a:gd name="connsiteY592" fmla="*/ 5716043 h 7019132"/>
              <a:gd name="connsiteX593" fmla="*/ 3574265 w 7175104"/>
              <a:gd name="connsiteY593" fmla="*/ 5783310 h 7019132"/>
              <a:gd name="connsiteX594" fmla="*/ 3527095 w 7175104"/>
              <a:gd name="connsiteY594" fmla="*/ 5776486 h 7019132"/>
              <a:gd name="connsiteX595" fmla="*/ 3507164 w 7175104"/>
              <a:gd name="connsiteY595" fmla="*/ 5756663 h 7019132"/>
              <a:gd name="connsiteX596" fmla="*/ 3507164 w 7175104"/>
              <a:gd name="connsiteY596" fmla="*/ 5756338 h 7019132"/>
              <a:gd name="connsiteX597" fmla="*/ 3574265 w 7175104"/>
              <a:gd name="connsiteY597" fmla="*/ 5716043 h 7019132"/>
              <a:gd name="connsiteX598" fmla="*/ 3648009 w 7175104"/>
              <a:gd name="connsiteY598" fmla="*/ 5655926 h 7019132"/>
              <a:gd name="connsiteX599" fmla="*/ 3708466 w 7175104"/>
              <a:gd name="connsiteY599" fmla="*/ 5622130 h 7019132"/>
              <a:gd name="connsiteX600" fmla="*/ 3735372 w 7175104"/>
              <a:gd name="connsiteY600" fmla="*/ 5622130 h 7019132"/>
              <a:gd name="connsiteX601" fmla="*/ 3856286 w 7175104"/>
              <a:gd name="connsiteY601" fmla="*/ 5528217 h 7019132"/>
              <a:gd name="connsiteX602" fmla="*/ 3816092 w 7175104"/>
              <a:gd name="connsiteY602" fmla="*/ 5481097 h 7019132"/>
              <a:gd name="connsiteX603" fmla="*/ 3762279 w 7175104"/>
              <a:gd name="connsiteY603" fmla="*/ 5514568 h 7019132"/>
              <a:gd name="connsiteX604" fmla="*/ 3775898 w 7175104"/>
              <a:gd name="connsiteY604" fmla="*/ 5521392 h 7019132"/>
              <a:gd name="connsiteX605" fmla="*/ 3721753 w 7175104"/>
              <a:gd name="connsiteY605" fmla="*/ 5555188 h 7019132"/>
              <a:gd name="connsiteX606" fmla="*/ 3715109 w 7175104"/>
              <a:gd name="connsiteY606" fmla="*/ 5541540 h 7019132"/>
              <a:gd name="connsiteX607" fmla="*/ 3627746 w 7175104"/>
              <a:gd name="connsiteY607" fmla="*/ 5575336 h 7019132"/>
              <a:gd name="connsiteX608" fmla="*/ 3701490 w 7175104"/>
              <a:gd name="connsiteY608" fmla="*/ 5575336 h 7019132"/>
              <a:gd name="connsiteX609" fmla="*/ 3614459 w 7175104"/>
              <a:gd name="connsiteY609" fmla="*/ 5615306 h 7019132"/>
              <a:gd name="connsiteX610" fmla="*/ 3587884 w 7175104"/>
              <a:gd name="connsiteY610" fmla="*/ 5615306 h 7019132"/>
              <a:gd name="connsiteX611" fmla="*/ 3547358 w 7175104"/>
              <a:gd name="connsiteY611" fmla="*/ 5635778 h 7019132"/>
              <a:gd name="connsiteX612" fmla="*/ 3567621 w 7175104"/>
              <a:gd name="connsiteY612" fmla="*/ 5635778 h 7019132"/>
              <a:gd name="connsiteX613" fmla="*/ 3513476 w 7175104"/>
              <a:gd name="connsiteY613" fmla="*/ 5662750 h 7019132"/>
              <a:gd name="connsiteX614" fmla="*/ 3426112 w 7175104"/>
              <a:gd name="connsiteY614" fmla="*/ 5716043 h 7019132"/>
              <a:gd name="connsiteX615" fmla="*/ 3319150 w 7175104"/>
              <a:gd name="connsiteY615" fmla="*/ 5769662 h 7019132"/>
              <a:gd name="connsiteX616" fmla="*/ 3298887 w 7175104"/>
              <a:gd name="connsiteY616" fmla="*/ 5769662 h 7019132"/>
              <a:gd name="connsiteX617" fmla="*/ 3184617 w 7175104"/>
              <a:gd name="connsiteY617" fmla="*/ 5850252 h 7019132"/>
              <a:gd name="connsiteX618" fmla="*/ 3190596 w 7175104"/>
              <a:gd name="connsiteY618" fmla="*/ 5862600 h 7019132"/>
              <a:gd name="connsiteX619" fmla="*/ 3191261 w 7175104"/>
              <a:gd name="connsiteY619" fmla="*/ 5864550 h 7019132"/>
              <a:gd name="connsiteX620" fmla="*/ 3191261 w 7175104"/>
              <a:gd name="connsiteY620" fmla="*/ 5884048 h 7019132"/>
              <a:gd name="connsiteX621" fmla="*/ 3197240 w 7175104"/>
              <a:gd name="connsiteY621" fmla="*/ 5881773 h 7019132"/>
              <a:gd name="connsiteX622" fmla="*/ 3197904 w 7175104"/>
              <a:gd name="connsiteY622" fmla="*/ 5884048 h 7019132"/>
              <a:gd name="connsiteX623" fmla="*/ 3197904 w 7175104"/>
              <a:gd name="connsiteY623" fmla="*/ 5881448 h 7019132"/>
              <a:gd name="connsiteX624" fmla="*/ 3212188 w 7175104"/>
              <a:gd name="connsiteY624" fmla="*/ 5874949 h 7019132"/>
              <a:gd name="connsiteX625" fmla="*/ 3218167 w 7175104"/>
              <a:gd name="connsiteY625" fmla="*/ 5870724 h 7019132"/>
              <a:gd name="connsiteX626" fmla="*/ 3204880 w 7175104"/>
              <a:gd name="connsiteY626" fmla="*/ 5911019 h 7019132"/>
              <a:gd name="connsiteX627" fmla="*/ 3244741 w 7175104"/>
              <a:gd name="connsiteY627" fmla="*/ 5904195 h 7019132"/>
              <a:gd name="connsiteX628" fmla="*/ 3285268 w 7175104"/>
              <a:gd name="connsiteY628" fmla="*/ 5931167 h 7019132"/>
              <a:gd name="connsiteX629" fmla="*/ 3305530 w 7175104"/>
              <a:gd name="connsiteY629" fmla="*/ 5937666 h 7019132"/>
              <a:gd name="connsiteX630" fmla="*/ 3325461 w 7175104"/>
              <a:gd name="connsiteY630" fmla="*/ 5950989 h 7019132"/>
              <a:gd name="connsiteX631" fmla="*/ 3372631 w 7175104"/>
              <a:gd name="connsiteY631" fmla="*/ 5998433 h 7019132"/>
              <a:gd name="connsiteX632" fmla="*/ 3413157 w 7175104"/>
              <a:gd name="connsiteY632" fmla="*/ 5991609 h 7019132"/>
              <a:gd name="connsiteX633" fmla="*/ 3419468 w 7175104"/>
              <a:gd name="connsiteY633" fmla="*/ 5998433 h 7019132"/>
              <a:gd name="connsiteX634" fmla="*/ 3426112 w 7175104"/>
              <a:gd name="connsiteY634" fmla="*/ 5998433 h 7019132"/>
              <a:gd name="connsiteX635" fmla="*/ 3446375 w 7175104"/>
              <a:gd name="connsiteY635" fmla="*/ 6005258 h 7019132"/>
              <a:gd name="connsiteX636" fmla="*/ 3486901 w 7175104"/>
              <a:gd name="connsiteY636" fmla="*/ 6025080 h 7019132"/>
              <a:gd name="connsiteX637" fmla="*/ 3547358 w 7175104"/>
              <a:gd name="connsiteY637" fmla="*/ 6065375 h 7019132"/>
              <a:gd name="connsiteX638" fmla="*/ 3594528 w 7175104"/>
              <a:gd name="connsiteY638" fmla="*/ 6038404 h 7019132"/>
              <a:gd name="connsiteX639" fmla="*/ 3648009 w 7175104"/>
              <a:gd name="connsiteY639" fmla="*/ 6038404 h 7019132"/>
              <a:gd name="connsiteX640" fmla="*/ 3634722 w 7175104"/>
              <a:gd name="connsiteY640" fmla="*/ 6072199 h 7019132"/>
              <a:gd name="connsiteX641" fmla="*/ 3668272 w 7175104"/>
              <a:gd name="connsiteY641" fmla="*/ 6058551 h 7019132"/>
              <a:gd name="connsiteX642" fmla="*/ 3648009 w 7175104"/>
              <a:gd name="connsiteY642" fmla="*/ 6132642 h 7019132"/>
              <a:gd name="connsiteX643" fmla="*/ 3607483 w 7175104"/>
              <a:gd name="connsiteY643" fmla="*/ 6193084 h 7019132"/>
              <a:gd name="connsiteX644" fmla="*/ 3500521 w 7175104"/>
              <a:gd name="connsiteY644" fmla="*/ 6253527 h 7019132"/>
              <a:gd name="connsiteX645" fmla="*/ 3795829 w 7175104"/>
              <a:gd name="connsiteY645" fmla="*/ 6226555 h 7019132"/>
              <a:gd name="connsiteX646" fmla="*/ 3715109 w 7175104"/>
              <a:gd name="connsiteY646" fmla="*/ 6273674 h 7019132"/>
              <a:gd name="connsiteX647" fmla="*/ 3627746 w 7175104"/>
              <a:gd name="connsiteY647" fmla="*/ 6320794 h 7019132"/>
              <a:gd name="connsiteX648" fmla="*/ 3507164 w 7175104"/>
              <a:gd name="connsiteY648" fmla="*/ 6367913 h 7019132"/>
              <a:gd name="connsiteX649" fmla="*/ 3459994 w 7175104"/>
              <a:gd name="connsiteY649" fmla="*/ 6361089 h 7019132"/>
              <a:gd name="connsiteX650" fmla="*/ 3439731 w 7175104"/>
              <a:gd name="connsiteY650" fmla="*/ 6347765 h 7019132"/>
              <a:gd name="connsiteX651" fmla="*/ 3392894 w 7175104"/>
              <a:gd name="connsiteY651" fmla="*/ 6307145 h 7019132"/>
              <a:gd name="connsiteX652" fmla="*/ 3150734 w 7175104"/>
              <a:gd name="connsiteY652" fmla="*/ 6421531 h 7019132"/>
              <a:gd name="connsiteX653" fmla="*/ 3076990 w 7175104"/>
              <a:gd name="connsiteY653" fmla="*/ 6428030 h 7019132"/>
              <a:gd name="connsiteX654" fmla="*/ 3030153 w 7175104"/>
              <a:gd name="connsiteY654" fmla="*/ 6455327 h 7019132"/>
              <a:gd name="connsiteX655" fmla="*/ 2909239 w 7175104"/>
              <a:gd name="connsiteY655" fmla="*/ 6475150 h 7019132"/>
              <a:gd name="connsiteX656" fmla="*/ 2835163 w 7175104"/>
              <a:gd name="connsiteY656" fmla="*/ 6455327 h 7019132"/>
              <a:gd name="connsiteX657" fmla="*/ 2781349 w 7175104"/>
              <a:gd name="connsiteY657" fmla="*/ 6455327 h 7019132"/>
              <a:gd name="connsiteX658" fmla="*/ 2761419 w 7175104"/>
              <a:gd name="connsiteY658" fmla="*/ 6448503 h 7019132"/>
              <a:gd name="connsiteX659" fmla="*/ 2747799 w 7175104"/>
              <a:gd name="connsiteY659" fmla="*/ 6434855 h 7019132"/>
              <a:gd name="connsiteX660" fmla="*/ 2553141 w 7175104"/>
              <a:gd name="connsiteY660" fmla="*/ 6508620 h 7019132"/>
              <a:gd name="connsiteX661" fmla="*/ 2378414 w 7175104"/>
              <a:gd name="connsiteY661" fmla="*/ 6589210 h 7019132"/>
              <a:gd name="connsiteX662" fmla="*/ 2404989 w 7175104"/>
              <a:gd name="connsiteY662" fmla="*/ 6596035 h 7019132"/>
              <a:gd name="connsiteX663" fmla="*/ 2183756 w 7175104"/>
              <a:gd name="connsiteY663" fmla="*/ 6696772 h 7019132"/>
              <a:gd name="connsiteX664" fmla="*/ 2062510 w 7175104"/>
              <a:gd name="connsiteY664" fmla="*/ 6817982 h 7019132"/>
              <a:gd name="connsiteX665" fmla="*/ 2096393 w 7175104"/>
              <a:gd name="connsiteY665" fmla="*/ 6683449 h 7019132"/>
              <a:gd name="connsiteX666" fmla="*/ 2069154 w 7175104"/>
              <a:gd name="connsiteY666" fmla="*/ 6676625 h 7019132"/>
              <a:gd name="connsiteX667" fmla="*/ 1988766 w 7175104"/>
              <a:gd name="connsiteY667" fmla="*/ 6696772 h 7019132"/>
              <a:gd name="connsiteX668" fmla="*/ 1887783 w 7175104"/>
              <a:gd name="connsiteY668" fmla="*/ 6737067 h 7019132"/>
              <a:gd name="connsiteX669" fmla="*/ 1860876 w 7175104"/>
              <a:gd name="connsiteY669" fmla="*/ 6777362 h 7019132"/>
              <a:gd name="connsiteX670" fmla="*/ 1908046 w 7175104"/>
              <a:gd name="connsiteY670" fmla="*/ 6797835 h 7019132"/>
              <a:gd name="connsiteX671" fmla="*/ 1854233 w 7175104"/>
              <a:gd name="connsiteY671" fmla="*/ 6804334 h 7019132"/>
              <a:gd name="connsiteX672" fmla="*/ 1746606 w 7175104"/>
              <a:gd name="connsiteY672" fmla="*/ 6891748 h 7019132"/>
              <a:gd name="connsiteX673" fmla="*/ 1686482 w 7175104"/>
              <a:gd name="connsiteY673" fmla="*/ 6938542 h 7019132"/>
              <a:gd name="connsiteX674" fmla="*/ 1619381 w 7175104"/>
              <a:gd name="connsiteY674" fmla="*/ 6985661 h 7019132"/>
              <a:gd name="connsiteX675" fmla="*/ 1619381 w 7175104"/>
              <a:gd name="connsiteY675" fmla="*/ 7019132 h 7019132"/>
              <a:gd name="connsiteX676" fmla="*/ 1578855 w 7175104"/>
              <a:gd name="connsiteY676" fmla="*/ 6999310 h 7019132"/>
              <a:gd name="connsiteX677" fmla="*/ 1585499 w 7175104"/>
              <a:gd name="connsiteY677" fmla="*/ 6979162 h 7019132"/>
              <a:gd name="connsiteX678" fmla="*/ 1599118 w 7175104"/>
              <a:gd name="connsiteY678" fmla="*/ 6965514 h 7019132"/>
              <a:gd name="connsiteX679" fmla="*/ 1605762 w 7175104"/>
              <a:gd name="connsiteY679" fmla="*/ 6958690 h 7019132"/>
              <a:gd name="connsiteX680" fmla="*/ 1612405 w 7175104"/>
              <a:gd name="connsiteY680" fmla="*/ 6958690 h 7019132"/>
              <a:gd name="connsiteX681" fmla="*/ 1693125 w 7175104"/>
              <a:gd name="connsiteY681" fmla="*/ 6864776 h 7019132"/>
              <a:gd name="connsiteX682" fmla="*/ 1585499 w 7175104"/>
              <a:gd name="connsiteY682" fmla="*/ 6891748 h 7019132"/>
              <a:gd name="connsiteX683" fmla="*/ 1578855 w 7175104"/>
              <a:gd name="connsiteY683" fmla="*/ 6871600 h 7019132"/>
              <a:gd name="connsiteX684" fmla="*/ 1619381 w 7175104"/>
              <a:gd name="connsiteY684" fmla="*/ 6830981 h 7019132"/>
              <a:gd name="connsiteX685" fmla="*/ 1626025 w 7175104"/>
              <a:gd name="connsiteY685" fmla="*/ 6851128 h 7019132"/>
              <a:gd name="connsiteX686" fmla="*/ 1652599 w 7175104"/>
              <a:gd name="connsiteY686" fmla="*/ 6804334 h 7019132"/>
              <a:gd name="connsiteX687" fmla="*/ 1760226 w 7175104"/>
              <a:gd name="connsiteY687" fmla="*/ 6764039 h 7019132"/>
              <a:gd name="connsiteX688" fmla="*/ 1860876 w 7175104"/>
              <a:gd name="connsiteY688" fmla="*/ 6717245 h 7019132"/>
              <a:gd name="connsiteX689" fmla="*/ 1894759 w 7175104"/>
              <a:gd name="connsiteY689" fmla="*/ 6717245 h 7019132"/>
              <a:gd name="connsiteX690" fmla="*/ 1921333 w 7175104"/>
              <a:gd name="connsiteY690" fmla="*/ 6710420 h 7019132"/>
              <a:gd name="connsiteX691" fmla="*/ 1934621 w 7175104"/>
              <a:gd name="connsiteY691" fmla="*/ 6696772 h 7019132"/>
              <a:gd name="connsiteX692" fmla="*/ 1921333 w 7175104"/>
              <a:gd name="connsiteY692" fmla="*/ 6690273 h 7019132"/>
              <a:gd name="connsiteX693" fmla="*/ 1860876 w 7175104"/>
              <a:gd name="connsiteY693" fmla="*/ 6696772 h 7019132"/>
              <a:gd name="connsiteX694" fmla="*/ 1954884 w 7175104"/>
              <a:gd name="connsiteY694" fmla="*/ 6616182 h 7019132"/>
              <a:gd name="connsiteX695" fmla="*/ 2156517 w 7175104"/>
              <a:gd name="connsiteY695" fmla="*/ 6569063 h 7019132"/>
              <a:gd name="connsiteX696" fmla="*/ 2216974 w 7175104"/>
              <a:gd name="connsiteY696" fmla="*/ 6515445 h 7019132"/>
              <a:gd name="connsiteX697" fmla="*/ 2297362 w 7175104"/>
              <a:gd name="connsiteY697" fmla="*/ 6475150 h 7019132"/>
              <a:gd name="connsiteX698" fmla="*/ 2337888 w 7175104"/>
              <a:gd name="connsiteY698" fmla="*/ 6434855 h 7019132"/>
              <a:gd name="connsiteX699" fmla="*/ 2459134 w 7175104"/>
              <a:gd name="connsiteY699" fmla="*/ 6361089 h 7019132"/>
              <a:gd name="connsiteX700" fmla="*/ 2492352 w 7175104"/>
              <a:gd name="connsiteY700" fmla="*/ 6300321 h 7019132"/>
              <a:gd name="connsiteX701" fmla="*/ 2492352 w 7175104"/>
              <a:gd name="connsiteY701" fmla="*/ 6287323 h 7019132"/>
              <a:gd name="connsiteX702" fmla="*/ 2492352 w 7175104"/>
              <a:gd name="connsiteY702" fmla="*/ 6280499 h 7019132"/>
              <a:gd name="connsiteX703" fmla="*/ 2479397 w 7175104"/>
              <a:gd name="connsiteY703" fmla="*/ 6267175 h 7019132"/>
              <a:gd name="connsiteX704" fmla="*/ 2532878 w 7175104"/>
              <a:gd name="connsiteY704" fmla="*/ 6253527 h 7019132"/>
              <a:gd name="connsiteX705" fmla="*/ 2633529 w 7175104"/>
              <a:gd name="connsiteY705" fmla="*/ 6179761 h 7019132"/>
              <a:gd name="connsiteX706" fmla="*/ 2640505 w 7175104"/>
              <a:gd name="connsiteY706" fmla="*/ 6166113 h 7019132"/>
              <a:gd name="connsiteX707" fmla="*/ 2647148 w 7175104"/>
              <a:gd name="connsiteY707" fmla="*/ 6152789 h 7019132"/>
              <a:gd name="connsiteX708" fmla="*/ 2660768 w 7175104"/>
              <a:gd name="connsiteY708" fmla="*/ 6139141 h 7019132"/>
              <a:gd name="connsiteX709" fmla="*/ 2714249 w 7175104"/>
              <a:gd name="connsiteY709" fmla="*/ 6092347 h 7019132"/>
              <a:gd name="connsiteX710" fmla="*/ 2767730 w 7175104"/>
              <a:gd name="connsiteY710" fmla="*/ 6092347 h 7019132"/>
              <a:gd name="connsiteX711" fmla="*/ 2875357 w 7175104"/>
              <a:gd name="connsiteY711" fmla="*/ 6025080 h 7019132"/>
              <a:gd name="connsiteX712" fmla="*/ 2852768 w 7175104"/>
              <a:gd name="connsiteY712" fmla="*/ 6009157 h 7019132"/>
              <a:gd name="connsiteX713" fmla="*/ 2868381 w 7175104"/>
              <a:gd name="connsiteY713" fmla="*/ 5988360 h 7019132"/>
              <a:gd name="connsiteX714" fmla="*/ 2903592 w 7175104"/>
              <a:gd name="connsiteY714" fmla="*/ 5973737 h 7019132"/>
              <a:gd name="connsiteX715" fmla="*/ 2907578 w 7175104"/>
              <a:gd name="connsiteY715" fmla="*/ 5984785 h 7019132"/>
              <a:gd name="connsiteX716" fmla="*/ 2909571 w 7175104"/>
              <a:gd name="connsiteY716" fmla="*/ 5991284 h 7019132"/>
              <a:gd name="connsiteX717" fmla="*/ 2909239 w 7175104"/>
              <a:gd name="connsiteY717" fmla="*/ 5991609 h 7019132"/>
              <a:gd name="connsiteX718" fmla="*/ 2912561 w 7175104"/>
              <a:gd name="connsiteY718" fmla="*/ 6001683 h 7019132"/>
              <a:gd name="connsiteX719" fmla="*/ 2909571 w 7175104"/>
              <a:gd name="connsiteY719" fmla="*/ 5991284 h 7019132"/>
              <a:gd name="connsiteX720" fmla="*/ 2915882 w 7175104"/>
              <a:gd name="connsiteY720" fmla="*/ 5984785 h 7019132"/>
              <a:gd name="connsiteX721" fmla="*/ 2909239 w 7175104"/>
              <a:gd name="connsiteY721" fmla="*/ 5971462 h 7019132"/>
              <a:gd name="connsiteX722" fmla="*/ 2903592 w 7175104"/>
              <a:gd name="connsiteY722" fmla="*/ 5973737 h 7019132"/>
              <a:gd name="connsiteX723" fmla="*/ 2899606 w 7175104"/>
              <a:gd name="connsiteY723" fmla="*/ 5963013 h 7019132"/>
              <a:gd name="connsiteX724" fmla="*/ 2895620 w 7175104"/>
              <a:gd name="connsiteY724" fmla="*/ 5957813 h 7019132"/>
              <a:gd name="connsiteX725" fmla="*/ 2888976 w 7175104"/>
              <a:gd name="connsiteY725" fmla="*/ 5957813 h 7019132"/>
              <a:gd name="connsiteX726" fmla="*/ 2875357 w 7175104"/>
              <a:gd name="connsiteY726" fmla="*/ 5978286 h 7019132"/>
              <a:gd name="connsiteX727" fmla="*/ 2868381 w 7175104"/>
              <a:gd name="connsiteY727" fmla="*/ 5988360 h 7019132"/>
              <a:gd name="connsiteX728" fmla="*/ 2827855 w 7175104"/>
              <a:gd name="connsiteY728" fmla="*/ 6005258 h 7019132"/>
              <a:gd name="connsiteX729" fmla="*/ 2761419 w 7175104"/>
              <a:gd name="connsiteY729" fmla="*/ 6038404 h 7019132"/>
              <a:gd name="connsiteX730" fmla="*/ 2727868 w 7175104"/>
              <a:gd name="connsiteY730" fmla="*/ 6058551 h 7019132"/>
              <a:gd name="connsiteX731" fmla="*/ 2714249 w 7175104"/>
              <a:gd name="connsiteY731" fmla="*/ 6065375 h 7019132"/>
              <a:gd name="connsiteX732" fmla="*/ 2700630 w 7175104"/>
              <a:gd name="connsiteY732" fmla="*/ 6072199 h 7019132"/>
              <a:gd name="connsiteX733" fmla="*/ 2687342 w 7175104"/>
              <a:gd name="connsiteY733" fmla="*/ 6025080 h 7019132"/>
              <a:gd name="connsiteX734" fmla="*/ 2680367 w 7175104"/>
              <a:gd name="connsiteY734" fmla="*/ 6025080 h 7019132"/>
              <a:gd name="connsiteX735" fmla="*/ 2613266 w 7175104"/>
              <a:gd name="connsiteY735" fmla="*/ 6058551 h 7019132"/>
              <a:gd name="connsiteX736" fmla="*/ 2553141 w 7175104"/>
              <a:gd name="connsiteY736" fmla="*/ 6085523 h 7019132"/>
              <a:gd name="connsiteX737" fmla="*/ 2519259 w 7175104"/>
              <a:gd name="connsiteY737" fmla="*/ 6085523 h 7019132"/>
              <a:gd name="connsiteX738" fmla="*/ 2498996 w 7175104"/>
              <a:gd name="connsiteY738" fmla="*/ 6105995 h 7019132"/>
              <a:gd name="connsiteX739" fmla="*/ 2337888 w 7175104"/>
              <a:gd name="connsiteY739" fmla="*/ 6166113 h 7019132"/>
              <a:gd name="connsiteX740" fmla="*/ 2115991 w 7175104"/>
              <a:gd name="connsiteY740" fmla="*/ 6300321 h 7019132"/>
              <a:gd name="connsiteX741" fmla="*/ 1760226 w 7175104"/>
              <a:gd name="connsiteY741" fmla="*/ 6455327 h 7019132"/>
              <a:gd name="connsiteX742" fmla="*/ 1592142 w 7175104"/>
              <a:gd name="connsiteY742" fmla="*/ 6515445 h 7019132"/>
              <a:gd name="connsiteX743" fmla="*/ 1404128 w 7175104"/>
              <a:gd name="connsiteY743" fmla="*/ 6582711 h 7019132"/>
              <a:gd name="connsiteX744" fmla="*/ 1383865 w 7175104"/>
              <a:gd name="connsiteY744" fmla="*/ 6596035 h 7019132"/>
              <a:gd name="connsiteX745" fmla="*/ 1303477 w 7175104"/>
              <a:gd name="connsiteY745" fmla="*/ 6616182 h 7019132"/>
              <a:gd name="connsiteX746" fmla="*/ 1276238 w 7175104"/>
              <a:gd name="connsiteY746" fmla="*/ 6629830 h 7019132"/>
              <a:gd name="connsiteX747" fmla="*/ 1034743 w 7175104"/>
              <a:gd name="connsiteY747" fmla="*/ 6710420 h 7019132"/>
              <a:gd name="connsiteX748" fmla="*/ 1021124 w 7175104"/>
              <a:gd name="connsiteY748" fmla="*/ 6710420 h 7019132"/>
              <a:gd name="connsiteX749" fmla="*/ 739102 w 7175104"/>
              <a:gd name="connsiteY749" fmla="*/ 6804334 h 7019132"/>
              <a:gd name="connsiteX750" fmla="*/ 732126 w 7175104"/>
              <a:gd name="connsiteY750" fmla="*/ 6804334 h 7019132"/>
              <a:gd name="connsiteX751" fmla="*/ 725483 w 7175104"/>
              <a:gd name="connsiteY751" fmla="*/ 6791010 h 7019132"/>
              <a:gd name="connsiteX752" fmla="*/ 685289 w 7175104"/>
              <a:gd name="connsiteY752" fmla="*/ 6791010 h 7019132"/>
              <a:gd name="connsiteX753" fmla="*/ 670009 w 7175104"/>
              <a:gd name="connsiteY753" fmla="*/ 6790036 h 7019132"/>
              <a:gd name="connsiteX754" fmla="*/ 651739 w 7175104"/>
              <a:gd name="connsiteY754" fmla="*/ 6738042 h 7019132"/>
              <a:gd name="connsiteX755" fmla="*/ 644763 w 7175104"/>
              <a:gd name="connsiteY755" fmla="*/ 6710420 h 7019132"/>
              <a:gd name="connsiteX756" fmla="*/ 651739 w 7175104"/>
              <a:gd name="connsiteY756" fmla="*/ 6710420 h 7019132"/>
              <a:gd name="connsiteX757" fmla="*/ 812846 w 7175104"/>
              <a:gd name="connsiteY757" fmla="*/ 6710420 h 7019132"/>
              <a:gd name="connsiteX758" fmla="*/ 855698 w 7175104"/>
              <a:gd name="connsiteY758" fmla="*/ 6693198 h 7019132"/>
              <a:gd name="connsiteX759" fmla="*/ 864334 w 7175104"/>
              <a:gd name="connsiteY759" fmla="*/ 6685074 h 7019132"/>
              <a:gd name="connsiteX760" fmla="*/ 865995 w 7175104"/>
              <a:gd name="connsiteY760" fmla="*/ 6687673 h 7019132"/>
              <a:gd name="connsiteX761" fmla="*/ 908514 w 7175104"/>
              <a:gd name="connsiteY761" fmla="*/ 6689623 h 7019132"/>
              <a:gd name="connsiteX762" fmla="*/ 909179 w 7175104"/>
              <a:gd name="connsiteY762" fmla="*/ 6692548 h 7019132"/>
              <a:gd name="connsiteX763" fmla="*/ 890244 w 7175104"/>
              <a:gd name="connsiteY763" fmla="*/ 6703596 h 7019132"/>
              <a:gd name="connsiteX764" fmla="*/ 866659 w 7175104"/>
              <a:gd name="connsiteY764" fmla="*/ 6717245 h 7019132"/>
              <a:gd name="connsiteX765" fmla="*/ 893234 w 7175104"/>
              <a:gd name="connsiteY765" fmla="*/ 6723744 h 7019132"/>
              <a:gd name="connsiteX766" fmla="*/ 913497 w 7175104"/>
              <a:gd name="connsiteY766" fmla="*/ 6723744 h 7019132"/>
              <a:gd name="connsiteX767" fmla="*/ 920473 w 7175104"/>
              <a:gd name="connsiteY767" fmla="*/ 6723744 h 7019132"/>
              <a:gd name="connsiteX768" fmla="*/ 909179 w 7175104"/>
              <a:gd name="connsiteY768" fmla="*/ 6692548 h 7019132"/>
              <a:gd name="connsiteX769" fmla="*/ 913497 w 7175104"/>
              <a:gd name="connsiteY769" fmla="*/ 6690273 h 7019132"/>
              <a:gd name="connsiteX770" fmla="*/ 908514 w 7175104"/>
              <a:gd name="connsiteY770" fmla="*/ 6689623 h 7019132"/>
              <a:gd name="connsiteX771" fmla="*/ 900210 w 7175104"/>
              <a:gd name="connsiteY771" fmla="*/ 6667526 h 7019132"/>
              <a:gd name="connsiteX772" fmla="*/ 895227 w 7175104"/>
              <a:gd name="connsiteY772" fmla="*/ 6654527 h 7019132"/>
              <a:gd name="connsiteX773" fmla="*/ 940736 w 7175104"/>
              <a:gd name="connsiteY773" fmla="*/ 6649653 h 7019132"/>
              <a:gd name="connsiteX774" fmla="*/ 913497 w 7175104"/>
              <a:gd name="connsiteY774" fmla="*/ 6629830 h 7019132"/>
              <a:gd name="connsiteX775" fmla="*/ 980930 w 7175104"/>
              <a:gd name="connsiteY775" fmla="*/ 6616182 h 7019132"/>
              <a:gd name="connsiteX776" fmla="*/ 933760 w 7175104"/>
              <a:gd name="connsiteY776" fmla="*/ 6609683 h 7019132"/>
              <a:gd name="connsiteX777" fmla="*/ 927116 w 7175104"/>
              <a:gd name="connsiteY777" fmla="*/ 6569063 h 7019132"/>
              <a:gd name="connsiteX778" fmla="*/ 866659 w 7175104"/>
              <a:gd name="connsiteY778" fmla="*/ 6602859 h 7019132"/>
              <a:gd name="connsiteX779" fmla="*/ 812846 w 7175104"/>
              <a:gd name="connsiteY779" fmla="*/ 6616182 h 7019132"/>
              <a:gd name="connsiteX780" fmla="*/ 786272 w 7175104"/>
              <a:gd name="connsiteY780" fmla="*/ 6636655 h 7019132"/>
              <a:gd name="connsiteX781" fmla="*/ 711199 w 7175104"/>
              <a:gd name="connsiteY781" fmla="*/ 6665901 h 7019132"/>
              <a:gd name="connsiteX782" fmla="*/ 705220 w 7175104"/>
              <a:gd name="connsiteY782" fmla="*/ 6669475 h 7019132"/>
              <a:gd name="connsiteX783" fmla="*/ 703559 w 7175104"/>
              <a:gd name="connsiteY783" fmla="*/ 6667526 h 7019132"/>
              <a:gd name="connsiteX784" fmla="*/ 692265 w 7175104"/>
              <a:gd name="connsiteY784" fmla="*/ 6669800 h 7019132"/>
              <a:gd name="connsiteX785" fmla="*/ 692265 w 7175104"/>
              <a:gd name="connsiteY785" fmla="*/ 6662976 h 7019132"/>
              <a:gd name="connsiteX786" fmla="*/ 550756 w 7175104"/>
              <a:gd name="connsiteY786" fmla="*/ 6717245 h 7019132"/>
              <a:gd name="connsiteX787" fmla="*/ 436486 w 7175104"/>
              <a:gd name="connsiteY787" fmla="*/ 6730568 h 7019132"/>
              <a:gd name="connsiteX788" fmla="*/ 398949 w 7175104"/>
              <a:gd name="connsiteY788" fmla="*/ 6747791 h 7019132"/>
              <a:gd name="connsiteX789" fmla="*/ 385330 w 7175104"/>
              <a:gd name="connsiteY789" fmla="*/ 6738042 h 7019132"/>
              <a:gd name="connsiteX790" fmla="*/ 362741 w 7175104"/>
              <a:gd name="connsiteY790" fmla="*/ 6730568 h 7019132"/>
              <a:gd name="connsiteX791" fmla="*/ 288997 w 7175104"/>
              <a:gd name="connsiteY791" fmla="*/ 6750390 h 7019132"/>
              <a:gd name="connsiteX792" fmla="*/ 248471 w 7175104"/>
              <a:gd name="connsiteY792" fmla="*/ 6750390 h 7019132"/>
              <a:gd name="connsiteX793" fmla="*/ 100651 w 7175104"/>
              <a:gd name="connsiteY793" fmla="*/ 6817982 h 7019132"/>
              <a:gd name="connsiteX794" fmla="*/ 107627 w 7175104"/>
              <a:gd name="connsiteY794" fmla="*/ 6777362 h 7019132"/>
              <a:gd name="connsiteX795" fmla="*/ 6644 w 7175104"/>
              <a:gd name="connsiteY795" fmla="*/ 6791010 h 7019132"/>
              <a:gd name="connsiteX796" fmla="*/ 120914 w 7175104"/>
              <a:gd name="connsiteY796" fmla="*/ 6737067 h 7019132"/>
              <a:gd name="connsiteX797" fmla="*/ 215253 w 7175104"/>
              <a:gd name="connsiteY797" fmla="*/ 6616182 h 7019132"/>
              <a:gd name="connsiteX798" fmla="*/ 134533 w 7175104"/>
              <a:gd name="connsiteY798" fmla="*/ 6656477 h 7019132"/>
              <a:gd name="connsiteX799" fmla="*/ 0 w 7175104"/>
              <a:gd name="connsiteY799" fmla="*/ 6717245 h 7019132"/>
              <a:gd name="connsiteX800" fmla="*/ 40526 w 7175104"/>
              <a:gd name="connsiteY800" fmla="*/ 6683449 h 7019132"/>
              <a:gd name="connsiteX801" fmla="*/ 80720 w 7175104"/>
              <a:gd name="connsiteY801" fmla="*/ 6662976 h 7019132"/>
              <a:gd name="connsiteX802" fmla="*/ 114270 w 7175104"/>
              <a:gd name="connsiteY802" fmla="*/ 6649653 h 7019132"/>
              <a:gd name="connsiteX803" fmla="*/ 134533 w 7175104"/>
              <a:gd name="connsiteY803" fmla="*/ 6636655 h 7019132"/>
              <a:gd name="connsiteX804" fmla="*/ 87363 w 7175104"/>
              <a:gd name="connsiteY804" fmla="*/ 6649653 h 7019132"/>
              <a:gd name="connsiteX805" fmla="*/ 154464 w 7175104"/>
              <a:gd name="connsiteY805" fmla="*/ 6616182 h 7019132"/>
              <a:gd name="connsiteX806" fmla="*/ 152803 w 7175104"/>
              <a:gd name="connsiteY806" fmla="*/ 6610983 h 7019132"/>
              <a:gd name="connsiteX807" fmla="*/ 165094 w 7175104"/>
              <a:gd name="connsiteY807" fmla="*/ 6604808 h 7019132"/>
              <a:gd name="connsiteX808" fmla="*/ 175059 w 7175104"/>
              <a:gd name="connsiteY808" fmla="*/ 6600584 h 7019132"/>
              <a:gd name="connsiteX809" fmla="*/ 181371 w 7175104"/>
              <a:gd name="connsiteY809" fmla="*/ 6596035 h 7019132"/>
              <a:gd name="connsiteX810" fmla="*/ 165094 w 7175104"/>
              <a:gd name="connsiteY810" fmla="*/ 6604808 h 7019132"/>
              <a:gd name="connsiteX811" fmla="*/ 154464 w 7175104"/>
              <a:gd name="connsiteY811" fmla="*/ 6609683 h 7019132"/>
              <a:gd name="connsiteX812" fmla="*/ 127890 w 7175104"/>
              <a:gd name="connsiteY812" fmla="*/ 6623006 h 7019132"/>
              <a:gd name="connsiteX813" fmla="*/ 94007 w 7175104"/>
              <a:gd name="connsiteY813" fmla="*/ 6609683 h 7019132"/>
              <a:gd name="connsiteX814" fmla="*/ 140845 w 7175104"/>
              <a:gd name="connsiteY814" fmla="*/ 6589210 h 7019132"/>
              <a:gd name="connsiteX815" fmla="*/ 201634 w 7175104"/>
              <a:gd name="connsiteY815" fmla="*/ 6508620 h 7019132"/>
              <a:gd name="connsiteX816" fmla="*/ 161108 w 7175104"/>
              <a:gd name="connsiteY816" fmla="*/ 6522269 h 7019132"/>
              <a:gd name="connsiteX817" fmla="*/ 275378 w 7175104"/>
              <a:gd name="connsiteY817" fmla="*/ 6448503 h 7019132"/>
              <a:gd name="connsiteX818" fmla="*/ 248471 w 7175104"/>
              <a:gd name="connsiteY818" fmla="*/ 6434855 h 7019132"/>
              <a:gd name="connsiteX819" fmla="*/ 228540 w 7175104"/>
              <a:gd name="connsiteY819" fmla="*/ 6448503 h 7019132"/>
              <a:gd name="connsiteX820" fmla="*/ 275378 w 7175104"/>
              <a:gd name="connsiteY820" fmla="*/ 6421531 h 7019132"/>
              <a:gd name="connsiteX821" fmla="*/ 234852 w 7175104"/>
              <a:gd name="connsiteY821" fmla="*/ 6401059 h 7019132"/>
              <a:gd name="connsiteX822" fmla="*/ 302284 w 7175104"/>
              <a:gd name="connsiteY822" fmla="*/ 6367913 h 7019132"/>
              <a:gd name="connsiteX823" fmla="*/ 275378 w 7175104"/>
              <a:gd name="connsiteY823" fmla="*/ 6374737 h 7019132"/>
              <a:gd name="connsiteX824" fmla="*/ 266741 w 7175104"/>
              <a:gd name="connsiteY824" fmla="*/ 6380261 h 7019132"/>
              <a:gd name="connsiteX825" fmla="*/ 247807 w 7175104"/>
              <a:gd name="connsiteY825" fmla="*/ 6371162 h 7019132"/>
              <a:gd name="connsiteX826" fmla="*/ 181371 w 7175104"/>
              <a:gd name="connsiteY826" fmla="*/ 6380911 h 7019132"/>
              <a:gd name="connsiteX827" fmla="*/ 228540 w 7175104"/>
              <a:gd name="connsiteY827" fmla="*/ 6354264 h 7019132"/>
              <a:gd name="connsiteX828" fmla="*/ 174727 w 7175104"/>
              <a:gd name="connsiteY828" fmla="*/ 6361089 h 7019132"/>
              <a:gd name="connsiteX829" fmla="*/ 248471 w 7175104"/>
              <a:gd name="connsiteY829" fmla="*/ 6340941 h 7019132"/>
              <a:gd name="connsiteX830" fmla="*/ 288997 w 7175104"/>
              <a:gd name="connsiteY830" fmla="*/ 6300321 h 7019132"/>
              <a:gd name="connsiteX831" fmla="*/ 262091 w 7175104"/>
              <a:gd name="connsiteY831" fmla="*/ 6307145 h 7019132"/>
              <a:gd name="connsiteX832" fmla="*/ 282021 w 7175104"/>
              <a:gd name="connsiteY832" fmla="*/ 6293497 h 7019132"/>
              <a:gd name="connsiteX833" fmla="*/ 228540 w 7175104"/>
              <a:gd name="connsiteY833" fmla="*/ 6307145 h 7019132"/>
              <a:gd name="connsiteX834" fmla="*/ 234852 w 7175104"/>
              <a:gd name="connsiteY834" fmla="*/ 6287323 h 7019132"/>
              <a:gd name="connsiteX835" fmla="*/ 268734 w 7175104"/>
              <a:gd name="connsiteY835" fmla="*/ 6273674 h 7019132"/>
              <a:gd name="connsiteX836" fmla="*/ 234852 w 7175104"/>
              <a:gd name="connsiteY836" fmla="*/ 6267175 h 7019132"/>
              <a:gd name="connsiteX837" fmla="*/ 268734 w 7175104"/>
              <a:gd name="connsiteY837" fmla="*/ 6246703 h 7019132"/>
              <a:gd name="connsiteX838" fmla="*/ 262091 w 7175104"/>
              <a:gd name="connsiteY838" fmla="*/ 6233379 h 7019132"/>
              <a:gd name="connsiteX839" fmla="*/ 234852 w 7175104"/>
              <a:gd name="connsiteY839" fmla="*/ 6246703 h 7019132"/>
              <a:gd name="connsiteX840" fmla="*/ 215253 w 7175104"/>
              <a:gd name="connsiteY840" fmla="*/ 6267175 h 7019132"/>
              <a:gd name="connsiteX841" fmla="*/ 221897 w 7175104"/>
              <a:gd name="connsiteY841" fmla="*/ 6246703 h 7019132"/>
              <a:gd name="connsiteX842" fmla="*/ 167751 w 7175104"/>
              <a:gd name="connsiteY842" fmla="*/ 6267175 h 7019132"/>
              <a:gd name="connsiteX843" fmla="*/ 181371 w 7175104"/>
              <a:gd name="connsiteY843" fmla="*/ 6260351 h 7019132"/>
              <a:gd name="connsiteX844" fmla="*/ 140845 w 7175104"/>
              <a:gd name="connsiteY844" fmla="*/ 6246703 h 7019132"/>
              <a:gd name="connsiteX845" fmla="*/ 120914 w 7175104"/>
              <a:gd name="connsiteY845" fmla="*/ 6219731 h 7019132"/>
              <a:gd name="connsiteX846" fmla="*/ 94007 w 7175104"/>
              <a:gd name="connsiteY846" fmla="*/ 6226555 h 7019132"/>
              <a:gd name="connsiteX847" fmla="*/ 134533 w 7175104"/>
              <a:gd name="connsiteY847" fmla="*/ 6199909 h 7019132"/>
              <a:gd name="connsiteX848" fmla="*/ 147488 w 7175104"/>
              <a:gd name="connsiteY848" fmla="*/ 6186585 h 7019132"/>
              <a:gd name="connsiteX849" fmla="*/ 100651 w 7175104"/>
              <a:gd name="connsiteY849" fmla="*/ 6213232 h 7019132"/>
              <a:gd name="connsiteX850" fmla="*/ 134533 w 7175104"/>
              <a:gd name="connsiteY850" fmla="*/ 6193084 h 7019132"/>
              <a:gd name="connsiteX851" fmla="*/ 147488 w 7175104"/>
              <a:gd name="connsiteY851" fmla="*/ 6166113 h 7019132"/>
              <a:gd name="connsiteX852" fmla="*/ 114270 w 7175104"/>
              <a:gd name="connsiteY852" fmla="*/ 6193084 h 7019132"/>
              <a:gd name="connsiteX853" fmla="*/ 103308 w 7175104"/>
              <a:gd name="connsiteY853" fmla="*/ 6185610 h 7019132"/>
              <a:gd name="connsiteX854" fmla="*/ 94339 w 7175104"/>
              <a:gd name="connsiteY854" fmla="*/ 6185935 h 7019132"/>
              <a:gd name="connsiteX855" fmla="*/ 156457 w 7175104"/>
              <a:gd name="connsiteY855" fmla="*/ 6144340 h 7019132"/>
              <a:gd name="connsiteX856" fmla="*/ 188014 w 7175104"/>
              <a:gd name="connsiteY856" fmla="*/ 6112169 h 7019132"/>
              <a:gd name="connsiteX857" fmla="*/ 140845 w 7175104"/>
              <a:gd name="connsiteY857" fmla="*/ 6159614 h 7019132"/>
              <a:gd name="connsiteX858" fmla="*/ 167751 w 7175104"/>
              <a:gd name="connsiteY858" fmla="*/ 6172937 h 7019132"/>
              <a:gd name="connsiteX859" fmla="*/ 181371 w 7175104"/>
              <a:gd name="connsiteY859" fmla="*/ 6172937 h 7019132"/>
              <a:gd name="connsiteX860" fmla="*/ 201634 w 7175104"/>
              <a:gd name="connsiteY860" fmla="*/ 6152789 h 7019132"/>
              <a:gd name="connsiteX861" fmla="*/ 241828 w 7175104"/>
              <a:gd name="connsiteY861" fmla="*/ 6159614 h 7019132"/>
              <a:gd name="connsiteX862" fmla="*/ 268734 w 7175104"/>
              <a:gd name="connsiteY862" fmla="*/ 6132642 h 7019132"/>
              <a:gd name="connsiteX863" fmla="*/ 255115 w 7175104"/>
              <a:gd name="connsiteY863" fmla="*/ 6132642 h 7019132"/>
              <a:gd name="connsiteX864" fmla="*/ 309260 w 7175104"/>
              <a:gd name="connsiteY864" fmla="*/ 6139141 h 7019132"/>
              <a:gd name="connsiteX865" fmla="*/ 335835 w 7175104"/>
              <a:gd name="connsiteY865" fmla="*/ 6152789 h 7019132"/>
              <a:gd name="connsiteX866" fmla="*/ 383004 w 7175104"/>
              <a:gd name="connsiteY866" fmla="*/ 6105995 h 7019132"/>
              <a:gd name="connsiteX867" fmla="*/ 423198 w 7175104"/>
              <a:gd name="connsiteY867" fmla="*/ 6092347 h 7019132"/>
              <a:gd name="connsiteX868" fmla="*/ 450105 w 7175104"/>
              <a:gd name="connsiteY868" fmla="*/ 6065375 h 7019132"/>
              <a:gd name="connsiteX869" fmla="*/ 403267 w 7175104"/>
              <a:gd name="connsiteY869" fmla="*/ 6092347 h 7019132"/>
              <a:gd name="connsiteX870" fmla="*/ 389648 w 7175104"/>
              <a:gd name="connsiteY870" fmla="*/ 6092347 h 7019132"/>
              <a:gd name="connsiteX871" fmla="*/ 396624 w 7175104"/>
              <a:gd name="connsiteY871" fmla="*/ 6038404 h 7019132"/>
              <a:gd name="connsiteX872" fmla="*/ 456749 w 7175104"/>
              <a:gd name="connsiteY872" fmla="*/ 6005258 h 7019132"/>
              <a:gd name="connsiteX873" fmla="*/ 396624 w 7175104"/>
              <a:gd name="connsiteY873" fmla="*/ 6011757 h 7019132"/>
              <a:gd name="connsiteX874" fmla="*/ 429842 w 7175104"/>
              <a:gd name="connsiteY874" fmla="*/ 5991609 h 7019132"/>
              <a:gd name="connsiteX875" fmla="*/ 396624 w 7175104"/>
              <a:gd name="connsiteY875" fmla="*/ 6005258 h 7019132"/>
              <a:gd name="connsiteX876" fmla="*/ 463392 w 7175104"/>
              <a:gd name="connsiteY876" fmla="*/ 5964638 h 7019132"/>
              <a:gd name="connsiteX877" fmla="*/ 403267 w 7175104"/>
              <a:gd name="connsiteY877" fmla="*/ 5978286 h 7019132"/>
              <a:gd name="connsiteX878" fmla="*/ 443461 w 7175104"/>
              <a:gd name="connsiteY878" fmla="*/ 5957813 h 7019132"/>
              <a:gd name="connsiteX879" fmla="*/ 383004 w 7175104"/>
              <a:gd name="connsiteY879" fmla="*/ 5950989 h 7019132"/>
              <a:gd name="connsiteX880" fmla="*/ 409911 w 7175104"/>
              <a:gd name="connsiteY880" fmla="*/ 5937666 h 7019132"/>
              <a:gd name="connsiteX881" fmla="*/ 369385 w 7175104"/>
              <a:gd name="connsiteY881" fmla="*/ 5884048 h 7019132"/>
              <a:gd name="connsiteX882" fmla="*/ 409911 w 7175104"/>
              <a:gd name="connsiteY882" fmla="*/ 5877223 h 7019132"/>
              <a:gd name="connsiteX883" fmla="*/ 416555 w 7175104"/>
              <a:gd name="connsiteY883" fmla="*/ 5837253 h 7019132"/>
              <a:gd name="connsiteX884" fmla="*/ 443461 w 7175104"/>
              <a:gd name="connsiteY884" fmla="*/ 5810282 h 7019132"/>
              <a:gd name="connsiteX885" fmla="*/ 429842 w 7175104"/>
              <a:gd name="connsiteY885" fmla="*/ 5817106 h 7019132"/>
              <a:gd name="connsiteX886" fmla="*/ 409911 w 7175104"/>
              <a:gd name="connsiteY886" fmla="*/ 5830429 h 7019132"/>
              <a:gd name="connsiteX887" fmla="*/ 403267 w 7175104"/>
              <a:gd name="connsiteY887" fmla="*/ 5823605 h 7019132"/>
              <a:gd name="connsiteX888" fmla="*/ 409911 w 7175104"/>
              <a:gd name="connsiteY888" fmla="*/ 5823605 h 7019132"/>
              <a:gd name="connsiteX889" fmla="*/ 436486 w 7175104"/>
              <a:gd name="connsiteY889" fmla="*/ 5796633 h 7019132"/>
              <a:gd name="connsiteX890" fmla="*/ 436486 w 7175104"/>
              <a:gd name="connsiteY890" fmla="*/ 5803458 h 7019132"/>
              <a:gd name="connsiteX891" fmla="*/ 456749 w 7175104"/>
              <a:gd name="connsiteY891" fmla="*/ 5796633 h 7019132"/>
              <a:gd name="connsiteX892" fmla="*/ 477011 w 7175104"/>
              <a:gd name="connsiteY892" fmla="*/ 5776486 h 7019132"/>
              <a:gd name="connsiteX893" fmla="*/ 497275 w 7175104"/>
              <a:gd name="connsiteY893" fmla="*/ 5769662 h 7019132"/>
              <a:gd name="connsiteX894" fmla="*/ 477011 w 7175104"/>
              <a:gd name="connsiteY894" fmla="*/ 5783310 h 7019132"/>
              <a:gd name="connsiteX895" fmla="*/ 503918 w 7175104"/>
              <a:gd name="connsiteY895" fmla="*/ 5803458 h 7019132"/>
              <a:gd name="connsiteX896" fmla="*/ 577994 w 7175104"/>
              <a:gd name="connsiteY896" fmla="*/ 5803458 h 7019132"/>
              <a:gd name="connsiteX897" fmla="*/ 577994 w 7175104"/>
              <a:gd name="connsiteY897" fmla="*/ 5850252 h 7019132"/>
              <a:gd name="connsiteX898" fmla="*/ 530493 w 7175104"/>
              <a:gd name="connsiteY898" fmla="*/ 5870724 h 7019132"/>
              <a:gd name="connsiteX899" fmla="*/ 577994 w 7175104"/>
              <a:gd name="connsiteY899" fmla="*/ 5850252 h 7019132"/>
              <a:gd name="connsiteX900" fmla="*/ 577994 w 7175104"/>
              <a:gd name="connsiteY900" fmla="*/ 5870724 h 7019132"/>
              <a:gd name="connsiteX901" fmla="*/ 523849 w 7175104"/>
              <a:gd name="connsiteY901" fmla="*/ 5917843 h 7019132"/>
              <a:gd name="connsiteX902" fmla="*/ 537468 w 7175104"/>
              <a:gd name="connsiteY902" fmla="*/ 5911019 h 7019132"/>
              <a:gd name="connsiteX903" fmla="*/ 584638 w 7175104"/>
              <a:gd name="connsiteY903" fmla="*/ 5884048 h 7019132"/>
              <a:gd name="connsiteX904" fmla="*/ 530493 w 7175104"/>
              <a:gd name="connsiteY904" fmla="*/ 5964638 h 7019132"/>
              <a:gd name="connsiteX905" fmla="*/ 577994 w 7175104"/>
              <a:gd name="connsiteY905" fmla="*/ 5944490 h 7019132"/>
              <a:gd name="connsiteX906" fmla="*/ 550756 w 7175104"/>
              <a:gd name="connsiteY906" fmla="*/ 5971462 h 7019132"/>
              <a:gd name="connsiteX907" fmla="*/ 631476 w 7175104"/>
              <a:gd name="connsiteY907" fmla="*/ 5950989 h 7019132"/>
              <a:gd name="connsiteX908" fmla="*/ 597925 w 7175104"/>
              <a:gd name="connsiteY908" fmla="*/ 5971462 h 7019132"/>
              <a:gd name="connsiteX909" fmla="*/ 577994 w 7175104"/>
              <a:gd name="connsiteY909" fmla="*/ 5971462 h 7019132"/>
              <a:gd name="connsiteX910" fmla="*/ 571019 w 7175104"/>
              <a:gd name="connsiteY910" fmla="*/ 6005258 h 7019132"/>
              <a:gd name="connsiteX911" fmla="*/ 611213 w 7175104"/>
              <a:gd name="connsiteY911" fmla="*/ 5971462 h 7019132"/>
              <a:gd name="connsiteX912" fmla="*/ 685289 w 7175104"/>
              <a:gd name="connsiteY912" fmla="*/ 5937666 h 7019132"/>
              <a:gd name="connsiteX913" fmla="*/ 718839 w 7175104"/>
              <a:gd name="connsiteY913" fmla="*/ 5937666 h 7019132"/>
              <a:gd name="connsiteX914" fmla="*/ 739102 w 7175104"/>
              <a:gd name="connsiteY914" fmla="*/ 5917843 h 7019132"/>
              <a:gd name="connsiteX915" fmla="*/ 779628 w 7175104"/>
              <a:gd name="connsiteY915" fmla="*/ 5924668 h 7019132"/>
              <a:gd name="connsiteX916" fmla="*/ 779628 w 7175104"/>
              <a:gd name="connsiteY916" fmla="*/ 5904195 h 7019132"/>
              <a:gd name="connsiteX917" fmla="*/ 819490 w 7175104"/>
              <a:gd name="connsiteY917" fmla="*/ 5884048 h 7019132"/>
              <a:gd name="connsiteX918" fmla="*/ 906853 w 7175104"/>
              <a:gd name="connsiteY918" fmla="*/ 5783310 h 7019132"/>
              <a:gd name="connsiteX919" fmla="*/ 940736 w 7175104"/>
              <a:gd name="connsiteY919" fmla="*/ 5743340 h 7019132"/>
              <a:gd name="connsiteX920" fmla="*/ 976279 w 7175104"/>
              <a:gd name="connsiteY920" fmla="*/ 5734566 h 7019132"/>
              <a:gd name="connsiteX921" fmla="*/ 988238 w 7175104"/>
              <a:gd name="connsiteY921" fmla="*/ 5727742 h 7019132"/>
              <a:gd name="connsiteX922" fmla="*/ 997871 w 7175104"/>
              <a:gd name="connsiteY922" fmla="*/ 5725467 h 7019132"/>
              <a:gd name="connsiteX923" fmla="*/ 1005843 w 7175104"/>
              <a:gd name="connsiteY923" fmla="*/ 5722218 h 7019132"/>
              <a:gd name="connsiteX924" fmla="*/ 999200 w 7175104"/>
              <a:gd name="connsiteY924" fmla="*/ 5726767 h 7019132"/>
              <a:gd name="connsiteX925" fmla="*/ 980930 w 7175104"/>
              <a:gd name="connsiteY925" fmla="*/ 5743340 h 7019132"/>
              <a:gd name="connsiteX926" fmla="*/ 1021124 w 7175104"/>
              <a:gd name="connsiteY926" fmla="*/ 5716043 h 7019132"/>
              <a:gd name="connsiteX927" fmla="*/ 1005843 w 7175104"/>
              <a:gd name="connsiteY927" fmla="*/ 5722218 h 7019132"/>
              <a:gd name="connsiteX928" fmla="*/ 1009165 w 7175104"/>
              <a:gd name="connsiteY928" fmla="*/ 5719293 h 7019132"/>
              <a:gd name="connsiteX929" fmla="*/ 1007504 w 7175104"/>
              <a:gd name="connsiteY929" fmla="*/ 5716043 h 7019132"/>
              <a:gd name="connsiteX930" fmla="*/ 988238 w 7175104"/>
              <a:gd name="connsiteY930" fmla="*/ 5727742 h 7019132"/>
              <a:gd name="connsiteX931" fmla="*/ 985580 w 7175104"/>
              <a:gd name="connsiteY931" fmla="*/ 5728067 h 7019132"/>
              <a:gd name="connsiteX932" fmla="*/ 990231 w 7175104"/>
              <a:gd name="connsiteY932" fmla="*/ 5709544 h 7019132"/>
              <a:gd name="connsiteX933" fmla="*/ 988720 w 7175104"/>
              <a:gd name="connsiteY933" fmla="*/ 5708374 h 7019132"/>
              <a:gd name="connsiteX934" fmla="*/ 989021 w 7175104"/>
              <a:gd name="connsiteY934" fmla="*/ 5708067 h 7019132"/>
              <a:gd name="connsiteX935" fmla="*/ 988490 w 7175104"/>
              <a:gd name="connsiteY935" fmla="*/ 5708196 h 7019132"/>
              <a:gd name="connsiteX936" fmla="*/ 982258 w 7175104"/>
              <a:gd name="connsiteY936" fmla="*/ 5703370 h 7019132"/>
              <a:gd name="connsiteX937" fmla="*/ 1007504 w 7175104"/>
              <a:gd name="connsiteY937" fmla="*/ 5689072 h 7019132"/>
              <a:gd name="connsiteX938" fmla="*/ 974286 w 7175104"/>
              <a:gd name="connsiteY938" fmla="*/ 5668924 h 7019132"/>
              <a:gd name="connsiteX939" fmla="*/ 927116 w 7175104"/>
              <a:gd name="connsiteY939" fmla="*/ 5695896 h 7019132"/>
              <a:gd name="connsiteX940" fmla="*/ 980930 w 7175104"/>
              <a:gd name="connsiteY940" fmla="*/ 5655926 h 7019132"/>
              <a:gd name="connsiteX941" fmla="*/ 960999 w 7175104"/>
              <a:gd name="connsiteY941" fmla="*/ 5649102 h 7019132"/>
              <a:gd name="connsiteX942" fmla="*/ 933760 w 7175104"/>
              <a:gd name="connsiteY942" fmla="*/ 5675748 h 7019132"/>
              <a:gd name="connsiteX943" fmla="*/ 920473 w 7175104"/>
              <a:gd name="connsiteY943" fmla="*/ 5655926 h 7019132"/>
              <a:gd name="connsiteX944" fmla="*/ 900210 w 7175104"/>
              <a:gd name="connsiteY944" fmla="*/ 5615306 h 7019132"/>
              <a:gd name="connsiteX945" fmla="*/ 960999 w 7175104"/>
              <a:gd name="connsiteY945" fmla="*/ 5581510 h 7019132"/>
              <a:gd name="connsiteX946" fmla="*/ 980930 w 7175104"/>
              <a:gd name="connsiteY946" fmla="*/ 5541540 h 7019132"/>
              <a:gd name="connsiteX947" fmla="*/ 920473 w 7175104"/>
              <a:gd name="connsiteY947" fmla="*/ 5555188 h 7019132"/>
              <a:gd name="connsiteX948" fmla="*/ 880279 w 7175104"/>
              <a:gd name="connsiteY948" fmla="*/ 5588334 h 7019132"/>
              <a:gd name="connsiteX949" fmla="*/ 873635 w 7175104"/>
              <a:gd name="connsiteY949" fmla="*/ 5575336 h 7019132"/>
              <a:gd name="connsiteX950" fmla="*/ 940736 w 7175104"/>
              <a:gd name="connsiteY950" fmla="*/ 5528217 h 7019132"/>
              <a:gd name="connsiteX951" fmla="*/ 906853 w 7175104"/>
              <a:gd name="connsiteY951" fmla="*/ 5528217 h 7019132"/>
              <a:gd name="connsiteX952" fmla="*/ 853372 w 7175104"/>
              <a:gd name="connsiteY952" fmla="*/ 5575336 h 7019132"/>
              <a:gd name="connsiteX953" fmla="*/ 866659 w 7175104"/>
              <a:gd name="connsiteY953" fmla="*/ 5615306 h 7019132"/>
              <a:gd name="connsiteX954" fmla="*/ 880279 w 7175104"/>
              <a:gd name="connsiteY954" fmla="*/ 5628954 h 7019132"/>
              <a:gd name="connsiteX955" fmla="*/ 853372 w 7175104"/>
              <a:gd name="connsiteY955" fmla="*/ 5668924 h 7019132"/>
              <a:gd name="connsiteX956" fmla="*/ 644763 w 7175104"/>
              <a:gd name="connsiteY956" fmla="*/ 5783310 h 7019132"/>
              <a:gd name="connsiteX957" fmla="*/ 577994 w 7175104"/>
              <a:gd name="connsiteY957" fmla="*/ 5810282 h 7019132"/>
              <a:gd name="connsiteX958" fmla="*/ 604901 w 7175104"/>
              <a:gd name="connsiteY958" fmla="*/ 5776486 h 7019132"/>
              <a:gd name="connsiteX959" fmla="*/ 604901 w 7175104"/>
              <a:gd name="connsiteY959" fmla="*/ 5756338 h 7019132"/>
              <a:gd name="connsiteX960" fmla="*/ 692265 w 7175104"/>
              <a:gd name="connsiteY960" fmla="*/ 5689072 h 7019132"/>
              <a:gd name="connsiteX961" fmla="*/ 638119 w 7175104"/>
              <a:gd name="connsiteY961" fmla="*/ 5709544 h 7019132"/>
              <a:gd name="connsiteX962" fmla="*/ 665026 w 7175104"/>
              <a:gd name="connsiteY962" fmla="*/ 5682573 h 7019132"/>
              <a:gd name="connsiteX963" fmla="*/ 644763 w 7175104"/>
              <a:gd name="connsiteY963" fmla="*/ 5695896 h 7019132"/>
              <a:gd name="connsiteX964" fmla="*/ 631476 w 7175104"/>
              <a:gd name="connsiteY964" fmla="*/ 5689072 h 7019132"/>
              <a:gd name="connsiteX965" fmla="*/ 624832 w 7175104"/>
              <a:gd name="connsiteY965" fmla="*/ 5689072 h 7019132"/>
              <a:gd name="connsiteX966" fmla="*/ 644763 w 7175104"/>
              <a:gd name="connsiteY966" fmla="*/ 5662750 h 7019132"/>
              <a:gd name="connsiteX967" fmla="*/ 611213 w 7175104"/>
              <a:gd name="connsiteY967" fmla="*/ 5682573 h 7019132"/>
              <a:gd name="connsiteX968" fmla="*/ 658382 w 7175104"/>
              <a:gd name="connsiteY968" fmla="*/ 5615306 h 7019132"/>
              <a:gd name="connsiteX969" fmla="*/ 692265 w 7175104"/>
              <a:gd name="connsiteY969" fmla="*/ 5595158 h 7019132"/>
              <a:gd name="connsiteX970" fmla="*/ 711863 w 7175104"/>
              <a:gd name="connsiteY970" fmla="*/ 5575336 h 7019132"/>
              <a:gd name="connsiteX971" fmla="*/ 766009 w 7175104"/>
              <a:gd name="connsiteY971" fmla="*/ 5561687 h 7019132"/>
              <a:gd name="connsiteX972" fmla="*/ 793912 w 7175104"/>
              <a:gd name="connsiteY972" fmla="*/ 5534716 h 7019132"/>
              <a:gd name="connsiteX973" fmla="*/ 797566 w 7175104"/>
              <a:gd name="connsiteY973" fmla="*/ 5529191 h 7019132"/>
              <a:gd name="connsiteX974" fmla="*/ 826134 w 7175104"/>
              <a:gd name="connsiteY974" fmla="*/ 5507744 h 7019132"/>
              <a:gd name="connsiteX975" fmla="*/ 799227 w 7175104"/>
              <a:gd name="connsiteY975" fmla="*/ 5527242 h 7019132"/>
              <a:gd name="connsiteX976" fmla="*/ 826134 w 7175104"/>
              <a:gd name="connsiteY976" fmla="*/ 5501245 h 7019132"/>
              <a:gd name="connsiteX977" fmla="*/ 786272 w 7175104"/>
              <a:gd name="connsiteY977" fmla="*/ 5514568 h 7019132"/>
              <a:gd name="connsiteX978" fmla="*/ 826134 w 7175104"/>
              <a:gd name="connsiteY978" fmla="*/ 5487597 h 7019132"/>
              <a:gd name="connsiteX979" fmla="*/ 893234 w 7175104"/>
              <a:gd name="connsiteY979" fmla="*/ 5460950 h 7019132"/>
              <a:gd name="connsiteX980" fmla="*/ 846397 w 7175104"/>
              <a:gd name="connsiteY980" fmla="*/ 5494421 h 7019132"/>
              <a:gd name="connsiteX981" fmla="*/ 920473 w 7175104"/>
              <a:gd name="connsiteY981" fmla="*/ 5454126 h 7019132"/>
              <a:gd name="connsiteX982" fmla="*/ 886923 w 7175104"/>
              <a:gd name="connsiteY982" fmla="*/ 5454126 h 7019132"/>
              <a:gd name="connsiteX983" fmla="*/ 906853 w 7175104"/>
              <a:gd name="connsiteY983" fmla="*/ 5420655 h 7019132"/>
              <a:gd name="connsiteX984" fmla="*/ 900210 w 7175104"/>
              <a:gd name="connsiteY984" fmla="*/ 5413831 h 7019132"/>
              <a:gd name="connsiteX985" fmla="*/ 886923 w 7175104"/>
              <a:gd name="connsiteY985" fmla="*/ 5413831 h 7019132"/>
              <a:gd name="connsiteX986" fmla="*/ 846397 w 7175104"/>
              <a:gd name="connsiteY986" fmla="*/ 5420655 h 7019132"/>
              <a:gd name="connsiteX987" fmla="*/ 880279 w 7175104"/>
              <a:gd name="connsiteY987" fmla="*/ 5387184 h 7019132"/>
              <a:gd name="connsiteX988" fmla="*/ 766009 w 7175104"/>
              <a:gd name="connsiteY988" fmla="*/ 5387184 h 7019132"/>
              <a:gd name="connsiteX989" fmla="*/ 819490 w 7175104"/>
              <a:gd name="connsiteY989" fmla="*/ 5346564 h 7019132"/>
              <a:gd name="connsiteX990" fmla="*/ 940736 w 7175104"/>
              <a:gd name="connsiteY990" fmla="*/ 5367037 h 7019132"/>
              <a:gd name="connsiteX991" fmla="*/ 974286 w 7175104"/>
              <a:gd name="connsiteY991" fmla="*/ 5326417 h 7019132"/>
              <a:gd name="connsiteX992" fmla="*/ 873635 w 7175104"/>
              <a:gd name="connsiteY992" fmla="*/ 5245827 h 7019132"/>
              <a:gd name="connsiteX993" fmla="*/ 920473 w 7175104"/>
              <a:gd name="connsiteY993" fmla="*/ 5232503 h 7019132"/>
              <a:gd name="connsiteX994" fmla="*/ 873635 w 7175104"/>
              <a:gd name="connsiteY994" fmla="*/ 5178885 h 7019132"/>
              <a:gd name="connsiteX995" fmla="*/ 860016 w 7175104"/>
              <a:gd name="connsiteY995" fmla="*/ 5165237 h 7019132"/>
              <a:gd name="connsiteX996" fmla="*/ 880279 w 7175104"/>
              <a:gd name="connsiteY996" fmla="*/ 5145089 h 7019132"/>
              <a:gd name="connsiteX997" fmla="*/ 860016 w 7175104"/>
              <a:gd name="connsiteY997" fmla="*/ 5145089 h 7019132"/>
              <a:gd name="connsiteX998" fmla="*/ 900210 w 7175104"/>
              <a:gd name="connsiteY998" fmla="*/ 5111618 h 7019132"/>
              <a:gd name="connsiteX999" fmla="*/ 866659 w 7175104"/>
              <a:gd name="connsiteY999" fmla="*/ 5111618 h 7019132"/>
              <a:gd name="connsiteX1000" fmla="*/ 880279 w 7175104"/>
              <a:gd name="connsiteY1000" fmla="*/ 5111618 h 7019132"/>
              <a:gd name="connsiteX1001" fmla="*/ 886923 w 7175104"/>
              <a:gd name="connsiteY1001" fmla="*/ 5098295 h 7019132"/>
              <a:gd name="connsiteX1002" fmla="*/ 927116 w 7175104"/>
              <a:gd name="connsiteY1002" fmla="*/ 5051176 h 7019132"/>
              <a:gd name="connsiteX1003" fmla="*/ 860016 w 7175104"/>
              <a:gd name="connsiteY1003" fmla="*/ 5071323 h 7019132"/>
              <a:gd name="connsiteX1004" fmla="*/ 880279 w 7175104"/>
              <a:gd name="connsiteY1004" fmla="*/ 5051176 h 7019132"/>
              <a:gd name="connsiteX1005" fmla="*/ 839753 w 7175104"/>
              <a:gd name="connsiteY1005" fmla="*/ 5017705 h 7019132"/>
              <a:gd name="connsiteX1006" fmla="*/ 819490 w 7175104"/>
              <a:gd name="connsiteY1006" fmla="*/ 5031028 h 7019132"/>
              <a:gd name="connsiteX1007" fmla="*/ 812846 w 7175104"/>
              <a:gd name="connsiteY1007" fmla="*/ 5010881 h 7019132"/>
              <a:gd name="connsiteX1008" fmla="*/ 846397 w 7175104"/>
              <a:gd name="connsiteY1008" fmla="*/ 4983909 h 7019132"/>
              <a:gd name="connsiteX1009" fmla="*/ 786272 w 7175104"/>
              <a:gd name="connsiteY1009" fmla="*/ 5024529 h 7019132"/>
              <a:gd name="connsiteX1010" fmla="*/ 826134 w 7175104"/>
              <a:gd name="connsiteY1010" fmla="*/ 4990733 h 7019132"/>
              <a:gd name="connsiteX1011" fmla="*/ 826134 w 7175104"/>
              <a:gd name="connsiteY1011" fmla="*/ 4970586 h 7019132"/>
              <a:gd name="connsiteX1012" fmla="*/ 799227 w 7175104"/>
              <a:gd name="connsiteY1012" fmla="*/ 4983909 h 7019132"/>
              <a:gd name="connsiteX1013" fmla="*/ 745746 w 7175104"/>
              <a:gd name="connsiteY1013" fmla="*/ 5024529 h 7019132"/>
              <a:gd name="connsiteX1014" fmla="*/ 752389 w 7175104"/>
              <a:gd name="connsiteY1014" fmla="*/ 5017705 h 7019132"/>
              <a:gd name="connsiteX1015" fmla="*/ 774313 w 7175104"/>
              <a:gd name="connsiteY1015" fmla="*/ 5001782 h 7019132"/>
              <a:gd name="connsiteX1016" fmla="*/ 786272 w 7175104"/>
              <a:gd name="connsiteY1016" fmla="*/ 4990733 h 7019132"/>
              <a:gd name="connsiteX1017" fmla="*/ 788597 w 7175104"/>
              <a:gd name="connsiteY1017" fmla="*/ 4983259 h 7019132"/>
              <a:gd name="connsiteX1018" fmla="*/ 788929 w 7175104"/>
              <a:gd name="connsiteY1018" fmla="*/ 4982284 h 7019132"/>
              <a:gd name="connsiteX1019" fmla="*/ 784943 w 7175104"/>
              <a:gd name="connsiteY1019" fmla="*/ 4984884 h 7019132"/>
              <a:gd name="connsiteX1020" fmla="*/ 759365 w 7175104"/>
              <a:gd name="connsiteY1020" fmla="*/ 5004056 h 7019132"/>
              <a:gd name="connsiteX1021" fmla="*/ 799227 w 7175104"/>
              <a:gd name="connsiteY1021" fmla="*/ 4963761 h 7019132"/>
              <a:gd name="connsiteX1022" fmla="*/ 739102 w 7175104"/>
              <a:gd name="connsiteY1022" fmla="*/ 4970586 h 7019132"/>
              <a:gd name="connsiteX1023" fmla="*/ 772652 w 7175104"/>
              <a:gd name="connsiteY1023" fmla="*/ 4910143 h 7019132"/>
              <a:gd name="connsiteX1024" fmla="*/ 812846 w 7175104"/>
              <a:gd name="connsiteY1024" fmla="*/ 4863024 h 7019132"/>
              <a:gd name="connsiteX1025" fmla="*/ 799227 w 7175104"/>
              <a:gd name="connsiteY1025" fmla="*/ 4869523 h 7019132"/>
              <a:gd name="connsiteX1026" fmla="*/ 752389 w 7175104"/>
              <a:gd name="connsiteY1026" fmla="*/ 4916967 h 7019132"/>
              <a:gd name="connsiteX1027" fmla="*/ 812846 w 7175104"/>
              <a:gd name="connsiteY1027" fmla="*/ 4843201 h 7019132"/>
              <a:gd name="connsiteX1028" fmla="*/ 819490 w 7175104"/>
              <a:gd name="connsiteY1028" fmla="*/ 4849701 h 7019132"/>
              <a:gd name="connsiteX1029" fmla="*/ 812846 w 7175104"/>
              <a:gd name="connsiteY1029" fmla="*/ 4843201 h 7019132"/>
              <a:gd name="connsiteX1030" fmla="*/ 786272 w 7175104"/>
              <a:gd name="connsiteY1030" fmla="*/ 4869523 h 7019132"/>
              <a:gd name="connsiteX1031" fmla="*/ 792915 w 7175104"/>
              <a:gd name="connsiteY1031" fmla="*/ 4829553 h 7019132"/>
              <a:gd name="connsiteX1032" fmla="*/ 725483 w 7175104"/>
              <a:gd name="connsiteY1032" fmla="*/ 4896495 h 7019132"/>
              <a:gd name="connsiteX1033" fmla="*/ 705220 w 7175104"/>
              <a:gd name="connsiteY1033" fmla="*/ 4943939 h 7019132"/>
              <a:gd name="connsiteX1034" fmla="*/ 658382 w 7175104"/>
              <a:gd name="connsiteY1034" fmla="*/ 4977085 h 7019132"/>
              <a:gd name="connsiteX1035" fmla="*/ 672002 w 7175104"/>
              <a:gd name="connsiteY1035" fmla="*/ 4950763 h 7019132"/>
              <a:gd name="connsiteX1036" fmla="*/ 631476 w 7175104"/>
              <a:gd name="connsiteY1036" fmla="*/ 4977085 h 7019132"/>
              <a:gd name="connsiteX1037" fmla="*/ 623171 w 7175104"/>
              <a:gd name="connsiteY1037" fmla="*/ 4958562 h 7019132"/>
              <a:gd name="connsiteX1038" fmla="*/ 637455 w 7175104"/>
              <a:gd name="connsiteY1038" fmla="*/ 4941014 h 7019132"/>
              <a:gd name="connsiteX1039" fmla="*/ 644763 w 7175104"/>
              <a:gd name="connsiteY1039" fmla="*/ 4937115 h 7019132"/>
              <a:gd name="connsiteX1040" fmla="*/ 644763 w 7175104"/>
              <a:gd name="connsiteY1040" fmla="*/ 4923791 h 7019132"/>
              <a:gd name="connsiteX1041" fmla="*/ 624832 w 7175104"/>
              <a:gd name="connsiteY1041" fmla="*/ 4937115 h 7019132"/>
              <a:gd name="connsiteX1042" fmla="*/ 597925 w 7175104"/>
              <a:gd name="connsiteY1042" fmla="*/ 4950763 h 7019132"/>
              <a:gd name="connsiteX1043" fmla="*/ 604901 w 7175104"/>
              <a:gd name="connsiteY1043" fmla="*/ 4923791 h 7019132"/>
              <a:gd name="connsiteX1044" fmla="*/ 550756 w 7175104"/>
              <a:gd name="connsiteY1044" fmla="*/ 4950763 h 7019132"/>
              <a:gd name="connsiteX1045" fmla="*/ 597925 w 7175104"/>
              <a:gd name="connsiteY1045" fmla="*/ 4889996 h 7019132"/>
              <a:gd name="connsiteX1046" fmla="*/ 557731 w 7175104"/>
              <a:gd name="connsiteY1046" fmla="*/ 4883171 h 7019132"/>
              <a:gd name="connsiteX1047" fmla="*/ 497275 w 7175104"/>
              <a:gd name="connsiteY1047" fmla="*/ 4923791 h 7019132"/>
              <a:gd name="connsiteX1048" fmla="*/ 517205 w 7175104"/>
              <a:gd name="connsiteY1048" fmla="*/ 4889996 h 7019132"/>
              <a:gd name="connsiteX1049" fmla="*/ 500430 w 7175104"/>
              <a:gd name="connsiteY1049" fmla="*/ 4910143 h 7019132"/>
              <a:gd name="connsiteX1050" fmla="*/ 496231 w 7175104"/>
              <a:gd name="connsiteY1050" fmla="*/ 4914606 h 7019132"/>
              <a:gd name="connsiteX1051" fmla="*/ 499247 w 7175104"/>
              <a:gd name="connsiteY1051" fmla="*/ 4910844 h 7019132"/>
              <a:gd name="connsiteX1052" fmla="*/ 503918 w 7175104"/>
              <a:gd name="connsiteY1052" fmla="*/ 4896495 h 7019132"/>
              <a:gd name="connsiteX1053" fmla="*/ 537468 w 7175104"/>
              <a:gd name="connsiteY1053" fmla="*/ 4856525 h 7019132"/>
              <a:gd name="connsiteX1054" fmla="*/ 530493 w 7175104"/>
              <a:gd name="connsiteY1054" fmla="*/ 4883171 h 7019132"/>
              <a:gd name="connsiteX1055" fmla="*/ 544112 w 7175104"/>
              <a:gd name="connsiteY1055" fmla="*/ 4856525 h 7019132"/>
              <a:gd name="connsiteX1056" fmla="*/ 550756 w 7175104"/>
              <a:gd name="connsiteY1056" fmla="*/ 4863024 h 7019132"/>
              <a:gd name="connsiteX1057" fmla="*/ 571019 w 7175104"/>
              <a:gd name="connsiteY1057" fmla="*/ 4809406 h 7019132"/>
              <a:gd name="connsiteX1058" fmla="*/ 584638 w 7175104"/>
              <a:gd name="connsiteY1058" fmla="*/ 4822729 h 7019132"/>
              <a:gd name="connsiteX1059" fmla="*/ 591282 w 7175104"/>
              <a:gd name="connsiteY1059" fmla="*/ 4843201 h 7019132"/>
              <a:gd name="connsiteX1060" fmla="*/ 597925 w 7175104"/>
              <a:gd name="connsiteY1060" fmla="*/ 4863024 h 7019132"/>
              <a:gd name="connsiteX1061" fmla="*/ 644763 w 7175104"/>
              <a:gd name="connsiteY1061" fmla="*/ 4843201 h 7019132"/>
              <a:gd name="connsiteX1062" fmla="*/ 617856 w 7175104"/>
              <a:gd name="connsiteY1062" fmla="*/ 4883171 h 7019132"/>
              <a:gd name="connsiteX1063" fmla="*/ 644763 w 7175104"/>
              <a:gd name="connsiteY1063" fmla="*/ 4856525 h 7019132"/>
              <a:gd name="connsiteX1064" fmla="*/ 624832 w 7175104"/>
              <a:gd name="connsiteY1064" fmla="*/ 4889996 h 7019132"/>
              <a:gd name="connsiteX1065" fmla="*/ 685289 w 7175104"/>
              <a:gd name="connsiteY1065" fmla="*/ 4836377 h 7019132"/>
              <a:gd name="connsiteX1066" fmla="*/ 658382 w 7175104"/>
              <a:gd name="connsiteY1066" fmla="*/ 4869523 h 7019132"/>
              <a:gd name="connsiteX1067" fmla="*/ 698908 w 7175104"/>
              <a:gd name="connsiteY1067" fmla="*/ 4843201 h 7019132"/>
              <a:gd name="connsiteX1068" fmla="*/ 718839 w 7175104"/>
              <a:gd name="connsiteY1068" fmla="*/ 4843201 h 7019132"/>
              <a:gd name="connsiteX1069" fmla="*/ 732126 w 7175104"/>
              <a:gd name="connsiteY1069" fmla="*/ 4849701 h 7019132"/>
              <a:gd name="connsiteX1070" fmla="*/ 739102 w 7175104"/>
              <a:gd name="connsiteY1070" fmla="*/ 4822729 h 7019132"/>
              <a:gd name="connsiteX1071" fmla="*/ 752389 w 7175104"/>
              <a:gd name="connsiteY1071" fmla="*/ 4788933 h 7019132"/>
              <a:gd name="connsiteX1072" fmla="*/ 745746 w 7175104"/>
              <a:gd name="connsiteY1072" fmla="*/ 4782434 h 7019132"/>
              <a:gd name="connsiteX1073" fmla="*/ 786272 w 7175104"/>
              <a:gd name="connsiteY1073" fmla="*/ 4742139 h 7019132"/>
              <a:gd name="connsiteX1074" fmla="*/ 812846 w 7175104"/>
              <a:gd name="connsiteY1074" fmla="*/ 4715167 h 7019132"/>
              <a:gd name="connsiteX1075" fmla="*/ 772652 w 7175104"/>
              <a:gd name="connsiteY1075" fmla="*/ 4735640 h 7019132"/>
              <a:gd name="connsiteX1076" fmla="*/ 812846 w 7175104"/>
              <a:gd name="connsiteY1076" fmla="*/ 4648225 h 7019132"/>
              <a:gd name="connsiteX1077" fmla="*/ 786272 w 7175104"/>
              <a:gd name="connsiteY1077" fmla="*/ 4661549 h 7019132"/>
              <a:gd name="connsiteX1078" fmla="*/ 799227 w 7175104"/>
              <a:gd name="connsiteY1078" fmla="*/ 4655050 h 7019132"/>
              <a:gd name="connsiteX1079" fmla="*/ 799227 w 7175104"/>
              <a:gd name="connsiteY1079" fmla="*/ 4621254 h 7019132"/>
              <a:gd name="connsiteX1080" fmla="*/ 790922 w 7175104"/>
              <a:gd name="connsiteY1080" fmla="*/ 4634577 h 7019132"/>
              <a:gd name="connsiteX1081" fmla="*/ 790922 w 7175104"/>
              <a:gd name="connsiteY1081" fmla="*/ 4636852 h 7019132"/>
              <a:gd name="connsiteX1082" fmla="*/ 768666 w 7175104"/>
              <a:gd name="connsiteY1082" fmla="*/ 4661224 h 7019132"/>
              <a:gd name="connsiteX1083" fmla="*/ 766009 w 7175104"/>
              <a:gd name="connsiteY1083" fmla="*/ 4648225 h 7019132"/>
              <a:gd name="connsiteX1084" fmla="*/ 786272 w 7175104"/>
              <a:gd name="connsiteY1084" fmla="*/ 4634577 h 7019132"/>
              <a:gd name="connsiteX1085" fmla="*/ 792915 w 7175104"/>
              <a:gd name="connsiteY1085" fmla="*/ 4587783 h 7019132"/>
              <a:gd name="connsiteX1086" fmla="*/ 759365 w 7175104"/>
              <a:gd name="connsiteY1086" fmla="*/ 4628078 h 7019132"/>
              <a:gd name="connsiteX1087" fmla="*/ 752389 w 7175104"/>
              <a:gd name="connsiteY1087" fmla="*/ 4628078 h 7019132"/>
              <a:gd name="connsiteX1088" fmla="*/ 739102 w 7175104"/>
              <a:gd name="connsiteY1088" fmla="*/ 4621254 h 7019132"/>
              <a:gd name="connsiteX1089" fmla="*/ 745746 w 7175104"/>
              <a:gd name="connsiteY1089" fmla="*/ 4594607 h 7019132"/>
              <a:gd name="connsiteX1090" fmla="*/ 792915 w 7175104"/>
              <a:gd name="connsiteY1090" fmla="*/ 4574460 h 7019132"/>
              <a:gd name="connsiteX1091" fmla="*/ 799227 w 7175104"/>
              <a:gd name="connsiteY1091" fmla="*/ 4547488 h 7019132"/>
              <a:gd name="connsiteX1092" fmla="*/ 806203 w 7175104"/>
              <a:gd name="connsiteY1092" fmla="*/ 4520516 h 7019132"/>
              <a:gd name="connsiteX1093" fmla="*/ 833109 w 7175104"/>
              <a:gd name="connsiteY1093" fmla="*/ 4460074 h 7019132"/>
              <a:gd name="connsiteX1094" fmla="*/ 806203 w 7175104"/>
              <a:gd name="connsiteY1094" fmla="*/ 4426278 h 7019132"/>
              <a:gd name="connsiteX1095" fmla="*/ 812846 w 7175104"/>
              <a:gd name="connsiteY1095" fmla="*/ 4386308 h 7019132"/>
              <a:gd name="connsiteX1096" fmla="*/ 786272 w 7175104"/>
              <a:gd name="connsiteY1096" fmla="*/ 4426278 h 7019132"/>
              <a:gd name="connsiteX1097" fmla="*/ 806203 w 7175104"/>
              <a:gd name="connsiteY1097" fmla="*/ 4413279 h 7019132"/>
              <a:gd name="connsiteX1098" fmla="*/ 792915 w 7175104"/>
              <a:gd name="connsiteY1098" fmla="*/ 4399631 h 7019132"/>
              <a:gd name="connsiteX1099" fmla="*/ 772652 w 7175104"/>
              <a:gd name="connsiteY1099" fmla="*/ 4386308 h 7019132"/>
              <a:gd name="connsiteX1100" fmla="*/ 792915 w 7175104"/>
              <a:gd name="connsiteY1100" fmla="*/ 4312542 h 7019132"/>
              <a:gd name="connsiteX1101" fmla="*/ 772652 w 7175104"/>
              <a:gd name="connsiteY1101" fmla="*/ 4345688 h 7019132"/>
              <a:gd name="connsiteX1102" fmla="*/ 752389 w 7175104"/>
              <a:gd name="connsiteY1102" fmla="*/ 4339189 h 7019132"/>
              <a:gd name="connsiteX1103" fmla="*/ 745746 w 7175104"/>
              <a:gd name="connsiteY1103" fmla="*/ 4325865 h 7019132"/>
              <a:gd name="connsiteX1104" fmla="*/ 732126 w 7175104"/>
              <a:gd name="connsiteY1104" fmla="*/ 4312542 h 7019132"/>
              <a:gd name="connsiteX1105" fmla="*/ 711863 w 7175104"/>
              <a:gd name="connsiteY1105" fmla="*/ 4265098 h 7019132"/>
              <a:gd name="connsiteX1106" fmla="*/ 705220 w 7175104"/>
              <a:gd name="connsiteY1106" fmla="*/ 4278746 h 7019132"/>
              <a:gd name="connsiteX1107" fmla="*/ 644763 w 7175104"/>
              <a:gd name="connsiteY1107" fmla="*/ 4238126 h 7019132"/>
              <a:gd name="connsiteX1108" fmla="*/ 631476 w 7175104"/>
              <a:gd name="connsiteY1108" fmla="*/ 4225128 h 7019132"/>
              <a:gd name="connsiteX1109" fmla="*/ 611213 w 7175104"/>
              <a:gd name="connsiteY1109" fmla="*/ 4218304 h 7019132"/>
              <a:gd name="connsiteX1110" fmla="*/ 577994 w 7175104"/>
              <a:gd name="connsiteY1110" fmla="*/ 4211479 h 7019132"/>
              <a:gd name="connsiteX1111" fmla="*/ 611213 w 7175104"/>
              <a:gd name="connsiteY1111" fmla="*/ 4171184 h 7019132"/>
              <a:gd name="connsiteX1112" fmla="*/ 577994 w 7175104"/>
              <a:gd name="connsiteY1112" fmla="*/ 4198156 h 7019132"/>
              <a:gd name="connsiteX1113" fmla="*/ 537468 w 7175104"/>
              <a:gd name="connsiteY1113" fmla="*/ 4164360 h 7019132"/>
              <a:gd name="connsiteX1114" fmla="*/ 503918 w 7175104"/>
              <a:gd name="connsiteY1114" fmla="*/ 4164360 h 7019132"/>
              <a:gd name="connsiteX1115" fmla="*/ 490631 w 7175104"/>
              <a:gd name="connsiteY1115" fmla="*/ 4157536 h 7019132"/>
              <a:gd name="connsiteX1116" fmla="*/ 483655 w 7175104"/>
              <a:gd name="connsiteY1116" fmla="*/ 4137713 h 7019132"/>
              <a:gd name="connsiteX1117" fmla="*/ 497275 w 7175104"/>
              <a:gd name="connsiteY1117" fmla="*/ 4110742 h 7019132"/>
              <a:gd name="connsiteX1118" fmla="*/ 497275 w 7175104"/>
              <a:gd name="connsiteY1118" fmla="*/ 4097418 h 7019132"/>
              <a:gd name="connsiteX1119" fmla="*/ 429842 w 7175104"/>
              <a:gd name="connsiteY1119" fmla="*/ 4110742 h 7019132"/>
              <a:gd name="connsiteX1120" fmla="*/ 456749 w 7175104"/>
              <a:gd name="connsiteY1120" fmla="*/ 4063623 h 7019132"/>
              <a:gd name="connsiteX1121" fmla="*/ 443461 w 7175104"/>
              <a:gd name="connsiteY1121" fmla="*/ 4057123 h 7019132"/>
              <a:gd name="connsiteX1122" fmla="*/ 416555 w 7175104"/>
              <a:gd name="connsiteY1122" fmla="*/ 4104243 h 7019132"/>
              <a:gd name="connsiteX1123" fmla="*/ 396624 w 7175104"/>
              <a:gd name="connsiteY1123" fmla="*/ 4036976 h 7019132"/>
              <a:gd name="connsiteX1124" fmla="*/ 423198 w 7175104"/>
              <a:gd name="connsiteY1124" fmla="*/ 3983033 h 7019132"/>
              <a:gd name="connsiteX1125" fmla="*/ 389648 w 7175104"/>
              <a:gd name="connsiteY1125" fmla="*/ 3970034 h 7019132"/>
              <a:gd name="connsiteX1126" fmla="*/ 429842 w 7175104"/>
              <a:gd name="connsiteY1126" fmla="*/ 3929414 h 7019132"/>
              <a:gd name="connsiteX1127" fmla="*/ 416555 w 7175104"/>
              <a:gd name="connsiteY1127" fmla="*/ 3909267 h 7019132"/>
              <a:gd name="connsiteX1128" fmla="*/ 416555 w 7175104"/>
              <a:gd name="connsiteY1128" fmla="*/ 3869297 h 7019132"/>
              <a:gd name="connsiteX1129" fmla="*/ 376361 w 7175104"/>
              <a:gd name="connsiteY1129" fmla="*/ 3842000 h 7019132"/>
              <a:gd name="connsiteX1130" fmla="*/ 416555 w 7175104"/>
              <a:gd name="connsiteY1130" fmla="*/ 3801705 h 7019132"/>
              <a:gd name="connsiteX1131" fmla="*/ 349122 w 7175104"/>
              <a:gd name="connsiteY1131" fmla="*/ 3768234 h 7019132"/>
              <a:gd name="connsiteX1132" fmla="*/ 322548 w 7175104"/>
              <a:gd name="connsiteY1132" fmla="*/ 3801705 h 7019132"/>
              <a:gd name="connsiteX1133" fmla="*/ 275378 w 7175104"/>
              <a:gd name="connsiteY1133" fmla="*/ 3748087 h 7019132"/>
              <a:gd name="connsiteX1134" fmla="*/ 275378 w 7175104"/>
              <a:gd name="connsiteY1134" fmla="*/ 3586907 h 7019132"/>
              <a:gd name="connsiteX1135" fmla="*/ 234852 w 7175104"/>
              <a:gd name="connsiteY1135" fmla="*/ 3586907 h 7019132"/>
              <a:gd name="connsiteX1136" fmla="*/ 228540 w 7175104"/>
              <a:gd name="connsiteY1136" fmla="*/ 3566759 h 7019132"/>
              <a:gd name="connsiteX1137" fmla="*/ 228540 w 7175104"/>
              <a:gd name="connsiteY1137" fmla="*/ 3532963 h 7019132"/>
              <a:gd name="connsiteX1138" fmla="*/ 194990 w 7175104"/>
              <a:gd name="connsiteY1138" fmla="*/ 3566759 h 7019132"/>
              <a:gd name="connsiteX1139" fmla="*/ 215253 w 7175104"/>
              <a:gd name="connsiteY1139" fmla="*/ 3526139 h 7019132"/>
              <a:gd name="connsiteX1140" fmla="*/ 188014 w 7175104"/>
              <a:gd name="connsiteY1140" fmla="*/ 3539787 h 7019132"/>
              <a:gd name="connsiteX1141" fmla="*/ 188014 w 7175104"/>
              <a:gd name="connsiteY1141" fmla="*/ 3559935 h 7019132"/>
              <a:gd name="connsiteX1142" fmla="*/ 127890 w 7175104"/>
              <a:gd name="connsiteY1142" fmla="*/ 3526139 h 7019132"/>
              <a:gd name="connsiteX1143" fmla="*/ 174727 w 7175104"/>
              <a:gd name="connsiteY1143" fmla="*/ 3553111 h 7019132"/>
              <a:gd name="connsiteX1144" fmla="*/ 194990 w 7175104"/>
              <a:gd name="connsiteY1144" fmla="*/ 3532963 h 7019132"/>
              <a:gd name="connsiteX1145" fmla="*/ 181371 w 7175104"/>
              <a:gd name="connsiteY1145" fmla="*/ 3499492 h 7019132"/>
              <a:gd name="connsiteX1146" fmla="*/ 188014 w 7175104"/>
              <a:gd name="connsiteY1146" fmla="*/ 3425727 h 7019132"/>
              <a:gd name="connsiteX1147" fmla="*/ 140845 w 7175104"/>
              <a:gd name="connsiteY1147" fmla="*/ 3479345 h 7019132"/>
              <a:gd name="connsiteX1148" fmla="*/ 140845 w 7175104"/>
              <a:gd name="connsiteY1148" fmla="*/ 3338637 h 7019132"/>
              <a:gd name="connsiteX1149" fmla="*/ 100651 w 7175104"/>
              <a:gd name="connsiteY1149" fmla="*/ 3324989 h 7019132"/>
              <a:gd name="connsiteX1150" fmla="*/ 87363 w 7175104"/>
              <a:gd name="connsiteY1150" fmla="*/ 3304841 h 7019132"/>
              <a:gd name="connsiteX1151" fmla="*/ 80720 w 7175104"/>
              <a:gd name="connsiteY1151" fmla="*/ 3277870 h 7019132"/>
              <a:gd name="connsiteX1152" fmla="*/ 107627 w 7175104"/>
              <a:gd name="connsiteY1152" fmla="*/ 3217427 h 7019132"/>
              <a:gd name="connsiteX1153" fmla="*/ 140845 w 7175104"/>
              <a:gd name="connsiteY1153" fmla="*/ 3237575 h 7019132"/>
              <a:gd name="connsiteX1154" fmla="*/ 147488 w 7175104"/>
              <a:gd name="connsiteY1154" fmla="*/ 3183631 h 7019132"/>
              <a:gd name="connsiteX1155" fmla="*/ 127890 w 7175104"/>
              <a:gd name="connsiteY1155" fmla="*/ 3197280 h 7019132"/>
              <a:gd name="connsiteX1156" fmla="*/ 167751 w 7175104"/>
              <a:gd name="connsiteY1156" fmla="*/ 3143662 h 7019132"/>
              <a:gd name="connsiteX1157" fmla="*/ 288997 w 7175104"/>
              <a:gd name="connsiteY1157" fmla="*/ 3130013 h 7019132"/>
              <a:gd name="connsiteX1158" fmla="*/ 262091 w 7175104"/>
              <a:gd name="connsiteY1158" fmla="*/ 3103041 h 7019132"/>
              <a:gd name="connsiteX1159" fmla="*/ 248471 w 7175104"/>
              <a:gd name="connsiteY1159" fmla="*/ 3143662 h 7019132"/>
              <a:gd name="connsiteX1160" fmla="*/ 234852 w 7175104"/>
              <a:gd name="connsiteY1160" fmla="*/ 3143662 h 7019132"/>
              <a:gd name="connsiteX1161" fmla="*/ 268734 w 7175104"/>
              <a:gd name="connsiteY1161" fmla="*/ 3076720 h 7019132"/>
              <a:gd name="connsiteX1162" fmla="*/ 282021 w 7175104"/>
              <a:gd name="connsiteY1162" fmla="*/ 3082894 h 7019132"/>
              <a:gd name="connsiteX1163" fmla="*/ 275378 w 7175104"/>
              <a:gd name="connsiteY1163" fmla="*/ 3015952 h 7019132"/>
              <a:gd name="connsiteX1164" fmla="*/ 302284 w 7175104"/>
              <a:gd name="connsiteY1164" fmla="*/ 3015952 h 7019132"/>
              <a:gd name="connsiteX1165" fmla="*/ 302284 w 7175104"/>
              <a:gd name="connsiteY1165" fmla="*/ 2955509 h 7019132"/>
              <a:gd name="connsiteX1166" fmla="*/ 362741 w 7175104"/>
              <a:gd name="connsiteY1166" fmla="*/ 2942186 h 7019132"/>
              <a:gd name="connsiteX1167" fmla="*/ 389648 w 7175104"/>
              <a:gd name="connsiteY1167" fmla="*/ 2935362 h 7019132"/>
              <a:gd name="connsiteX1168" fmla="*/ 456749 w 7175104"/>
              <a:gd name="connsiteY1168" fmla="*/ 2895067 h 7019132"/>
              <a:gd name="connsiteX1169" fmla="*/ 429842 w 7175104"/>
              <a:gd name="connsiteY1169" fmla="*/ 2928538 h 7019132"/>
              <a:gd name="connsiteX1170" fmla="*/ 517205 w 7175104"/>
              <a:gd name="connsiteY1170" fmla="*/ 2841124 h 7019132"/>
              <a:gd name="connsiteX1171" fmla="*/ 510894 w 7175104"/>
              <a:gd name="connsiteY1171" fmla="*/ 2820976 h 7019132"/>
              <a:gd name="connsiteX1172" fmla="*/ 584638 w 7175104"/>
              <a:gd name="connsiteY1172" fmla="*/ 2733562 h 7019132"/>
              <a:gd name="connsiteX1173" fmla="*/ 651739 w 7175104"/>
              <a:gd name="connsiteY1173" fmla="*/ 2707240 h 7019132"/>
              <a:gd name="connsiteX1174" fmla="*/ 732126 w 7175104"/>
              <a:gd name="connsiteY1174" fmla="*/ 2686768 h 7019132"/>
              <a:gd name="connsiteX1175" fmla="*/ 799227 w 7175104"/>
              <a:gd name="connsiteY1175" fmla="*/ 2673444 h 7019132"/>
              <a:gd name="connsiteX1176" fmla="*/ 779628 w 7175104"/>
              <a:gd name="connsiteY1176" fmla="*/ 2632825 h 7019132"/>
              <a:gd name="connsiteX1177" fmla="*/ 819490 w 7175104"/>
              <a:gd name="connsiteY1177" fmla="*/ 2613002 h 7019132"/>
              <a:gd name="connsiteX1178" fmla="*/ 860016 w 7175104"/>
              <a:gd name="connsiteY1178" fmla="*/ 2552235 h 7019132"/>
              <a:gd name="connsiteX1179" fmla="*/ 826134 w 7175104"/>
              <a:gd name="connsiteY1179" fmla="*/ 2525588 h 7019132"/>
              <a:gd name="connsiteX1180" fmla="*/ 920473 w 7175104"/>
              <a:gd name="connsiteY1180" fmla="*/ 2492117 h 7019132"/>
              <a:gd name="connsiteX1181" fmla="*/ 954023 w 7175104"/>
              <a:gd name="connsiteY1181" fmla="*/ 2498616 h 7019132"/>
              <a:gd name="connsiteX1182" fmla="*/ 1014480 w 7175104"/>
              <a:gd name="connsiteY1182" fmla="*/ 2465145 h 7019132"/>
              <a:gd name="connsiteX1183" fmla="*/ 1195851 w 7175104"/>
              <a:gd name="connsiteY1183" fmla="*/ 2478468 h 7019132"/>
              <a:gd name="connsiteX1184" fmla="*/ 1303477 w 7175104"/>
              <a:gd name="connsiteY1184" fmla="*/ 2458321 h 7019132"/>
              <a:gd name="connsiteX1185" fmla="*/ 1330384 w 7175104"/>
              <a:gd name="connsiteY1185" fmla="*/ 2438498 h 7019132"/>
              <a:gd name="connsiteX1186" fmla="*/ 1383865 w 7175104"/>
              <a:gd name="connsiteY1186" fmla="*/ 2451822 h 7019132"/>
              <a:gd name="connsiteX1187" fmla="*/ 1377221 w 7175104"/>
              <a:gd name="connsiteY1187" fmla="*/ 2357908 h 7019132"/>
              <a:gd name="connsiteX1188" fmla="*/ 1477872 w 7175104"/>
              <a:gd name="connsiteY1188" fmla="*/ 2351084 h 7019132"/>
              <a:gd name="connsiteX1189" fmla="*/ 1532018 w 7175104"/>
              <a:gd name="connsiteY1189" fmla="*/ 2411527 h 7019132"/>
              <a:gd name="connsiteX1190" fmla="*/ 1551616 w 7175104"/>
              <a:gd name="connsiteY1190" fmla="*/ 2344260 h 7019132"/>
              <a:gd name="connsiteX1191" fmla="*/ 1571879 w 7175104"/>
              <a:gd name="connsiteY1191" fmla="*/ 2337436 h 7019132"/>
              <a:gd name="connsiteX1192" fmla="*/ 1551616 w 7175104"/>
              <a:gd name="connsiteY1192" fmla="*/ 2404703 h 7019132"/>
              <a:gd name="connsiteX1193" fmla="*/ 1592142 w 7175104"/>
              <a:gd name="connsiteY1193" fmla="*/ 2397878 h 7019132"/>
              <a:gd name="connsiteX1194" fmla="*/ 1632668 w 7175104"/>
              <a:gd name="connsiteY1194" fmla="*/ 2404703 h 7019132"/>
              <a:gd name="connsiteX1195" fmla="*/ 1619381 w 7175104"/>
              <a:gd name="connsiteY1195" fmla="*/ 2424850 h 7019132"/>
              <a:gd name="connsiteX1196" fmla="*/ 1686482 w 7175104"/>
              <a:gd name="connsiteY1196" fmla="*/ 2505440 h 7019132"/>
              <a:gd name="connsiteX1197" fmla="*/ 1753250 w 7175104"/>
              <a:gd name="connsiteY1197" fmla="*/ 2572382 h 7019132"/>
              <a:gd name="connsiteX1198" fmla="*/ 1821015 w 7175104"/>
              <a:gd name="connsiteY1198" fmla="*/ 2606178 h 7019132"/>
              <a:gd name="connsiteX1199" fmla="*/ 1867852 w 7175104"/>
              <a:gd name="connsiteY1199" fmla="*/ 2666620 h 7019132"/>
              <a:gd name="connsiteX1200" fmla="*/ 1894759 w 7175104"/>
              <a:gd name="connsiteY1200" fmla="*/ 2613002 h 7019132"/>
              <a:gd name="connsiteX1201" fmla="*/ 1941596 w 7175104"/>
              <a:gd name="connsiteY1201" fmla="*/ 2626650 h 7019132"/>
              <a:gd name="connsiteX1202" fmla="*/ 1921333 w 7175104"/>
              <a:gd name="connsiteY1202" fmla="*/ 2639649 h 7019132"/>
              <a:gd name="connsiteX1203" fmla="*/ 1921333 w 7175104"/>
              <a:gd name="connsiteY1203" fmla="*/ 2659796 h 7019132"/>
              <a:gd name="connsiteX1204" fmla="*/ 1948240 w 7175104"/>
              <a:gd name="connsiteY1204" fmla="*/ 2626650 h 7019132"/>
              <a:gd name="connsiteX1205" fmla="*/ 1982122 w 7175104"/>
              <a:gd name="connsiteY1205" fmla="*/ 2652972 h 7019132"/>
              <a:gd name="connsiteX1206" fmla="*/ 2009029 w 7175104"/>
              <a:gd name="connsiteY1206" fmla="*/ 2686768 h 7019132"/>
              <a:gd name="connsiteX1207" fmla="*/ 2082773 w 7175104"/>
              <a:gd name="connsiteY1207" fmla="*/ 2727063 h 7019132"/>
              <a:gd name="connsiteX1208" fmla="*/ 2076130 w 7175104"/>
              <a:gd name="connsiteY1208" fmla="*/ 2679943 h 7019132"/>
              <a:gd name="connsiteX1209" fmla="*/ 2076130 w 7175104"/>
              <a:gd name="connsiteY1209" fmla="*/ 2632825 h 7019132"/>
              <a:gd name="connsiteX1210" fmla="*/ 2109348 w 7175104"/>
              <a:gd name="connsiteY1210" fmla="*/ 2652972 h 7019132"/>
              <a:gd name="connsiteX1211" fmla="*/ 2082773 w 7175104"/>
              <a:gd name="connsiteY1211" fmla="*/ 2632825 h 7019132"/>
              <a:gd name="connsiteX1212" fmla="*/ 2109348 w 7175104"/>
              <a:gd name="connsiteY1212" fmla="*/ 2599679 h 7019132"/>
              <a:gd name="connsiteX1213" fmla="*/ 2089417 w 7175104"/>
              <a:gd name="connsiteY1213" fmla="*/ 2606178 h 7019132"/>
              <a:gd name="connsiteX1214" fmla="*/ 2035604 w 7175104"/>
              <a:gd name="connsiteY1214" fmla="*/ 2666620 h 7019132"/>
              <a:gd name="connsiteX1215" fmla="*/ 2049223 w 7175104"/>
              <a:gd name="connsiteY1215" fmla="*/ 2613002 h 7019132"/>
              <a:gd name="connsiteX1216" fmla="*/ 2015341 w 7175104"/>
              <a:gd name="connsiteY1216" fmla="*/ 2619826 h 7019132"/>
              <a:gd name="connsiteX1217" fmla="*/ 2049223 w 7175104"/>
              <a:gd name="connsiteY1217" fmla="*/ 2579206 h 7019132"/>
              <a:gd name="connsiteX1218" fmla="*/ 2028960 w 7175104"/>
              <a:gd name="connsiteY1218" fmla="*/ 2586030 h 7019132"/>
              <a:gd name="connsiteX1219" fmla="*/ 2002386 w 7175104"/>
              <a:gd name="connsiteY1219" fmla="*/ 2632825 h 7019132"/>
              <a:gd name="connsiteX1220" fmla="*/ 1975147 w 7175104"/>
              <a:gd name="connsiteY1220" fmla="*/ 2592854 h 7019132"/>
              <a:gd name="connsiteX1221" fmla="*/ 2009029 w 7175104"/>
              <a:gd name="connsiteY1221" fmla="*/ 2552235 h 7019132"/>
              <a:gd name="connsiteX1222" fmla="*/ 1975147 w 7175104"/>
              <a:gd name="connsiteY1222" fmla="*/ 2565883 h 7019132"/>
              <a:gd name="connsiteX1223" fmla="*/ 1988766 w 7175104"/>
              <a:gd name="connsiteY1223" fmla="*/ 2559058 h 7019132"/>
              <a:gd name="connsiteX1224" fmla="*/ 1954884 w 7175104"/>
              <a:gd name="connsiteY1224" fmla="*/ 2512264 h 7019132"/>
              <a:gd name="connsiteX1225" fmla="*/ 1915022 w 7175104"/>
              <a:gd name="connsiteY1225" fmla="*/ 2478468 h 7019132"/>
              <a:gd name="connsiteX1226" fmla="*/ 1833970 w 7175104"/>
              <a:gd name="connsiteY1226" fmla="*/ 2404703 h 7019132"/>
              <a:gd name="connsiteX1227" fmla="*/ 1814039 w 7175104"/>
              <a:gd name="connsiteY1227" fmla="*/ 2438498 h 7019132"/>
              <a:gd name="connsiteX1228" fmla="*/ 1807395 w 7175104"/>
              <a:gd name="connsiteY1228" fmla="*/ 2384555 h 7019132"/>
              <a:gd name="connsiteX1229" fmla="*/ 1753250 w 7175104"/>
              <a:gd name="connsiteY1229" fmla="*/ 2404703 h 7019132"/>
              <a:gd name="connsiteX1230" fmla="*/ 1753250 w 7175104"/>
              <a:gd name="connsiteY1230" fmla="*/ 2364083 h 7019132"/>
              <a:gd name="connsiteX1231" fmla="*/ 1720032 w 7175104"/>
              <a:gd name="connsiteY1231" fmla="*/ 2397878 h 7019132"/>
              <a:gd name="connsiteX1232" fmla="*/ 1686482 w 7175104"/>
              <a:gd name="connsiteY1232" fmla="*/ 2370907 h 7019132"/>
              <a:gd name="connsiteX1233" fmla="*/ 1686482 w 7175104"/>
              <a:gd name="connsiteY1233" fmla="*/ 2297141 h 7019132"/>
              <a:gd name="connsiteX1234" fmla="*/ 1645956 w 7175104"/>
              <a:gd name="connsiteY1234" fmla="*/ 2344260 h 7019132"/>
              <a:gd name="connsiteX1235" fmla="*/ 1666219 w 7175104"/>
              <a:gd name="connsiteY1235" fmla="*/ 2310464 h 7019132"/>
              <a:gd name="connsiteX1236" fmla="*/ 1578855 w 7175104"/>
              <a:gd name="connsiteY1236" fmla="*/ 2276993 h 7019132"/>
              <a:gd name="connsiteX1237" fmla="*/ 1551616 w 7175104"/>
              <a:gd name="connsiteY1237" fmla="*/ 2243523 h 7019132"/>
              <a:gd name="connsiteX1238" fmla="*/ 1505111 w 7175104"/>
              <a:gd name="connsiteY1238" fmla="*/ 2230199 h 7019132"/>
              <a:gd name="connsiteX1239" fmla="*/ 1518398 w 7175104"/>
              <a:gd name="connsiteY1239" fmla="*/ 2189579 h 7019132"/>
              <a:gd name="connsiteX1240" fmla="*/ 1249664 w 7175104"/>
              <a:gd name="connsiteY1240" fmla="*/ 2055371 h 7019132"/>
              <a:gd name="connsiteX1241" fmla="*/ 1578855 w 7175104"/>
              <a:gd name="connsiteY1241" fmla="*/ 2236699 h 7019132"/>
              <a:gd name="connsiteX1242" fmla="*/ 1626025 w 7175104"/>
              <a:gd name="connsiteY1242" fmla="*/ 2169757 h 7019132"/>
              <a:gd name="connsiteX1243" fmla="*/ 1626025 w 7175104"/>
              <a:gd name="connsiteY1243" fmla="*/ 2216551 h 7019132"/>
              <a:gd name="connsiteX1244" fmla="*/ 1632668 w 7175104"/>
              <a:gd name="connsiteY1244" fmla="*/ 2250347 h 7019132"/>
              <a:gd name="connsiteX1245" fmla="*/ 1652599 w 7175104"/>
              <a:gd name="connsiteY1245" fmla="*/ 2216551 h 7019132"/>
              <a:gd name="connsiteX1246" fmla="*/ 1720032 w 7175104"/>
              <a:gd name="connsiteY1246" fmla="*/ 2216551 h 7019132"/>
              <a:gd name="connsiteX1247" fmla="*/ 1693125 w 7175104"/>
              <a:gd name="connsiteY1247" fmla="*/ 2250347 h 7019132"/>
              <a:gd name="connsiteX1248" fmla="*/ 1746606 w 7175104"/>
              <a:gd name="connsiteY1248" fmla="*/ 2310464 h 7019132"/>
              <a:gd name="connsiteX1249" fmla="*/ 1793776 w 7175104"/>
              <a:gd name="connsiteY1249" fmla="*/ 2230199 h 7019132"/>
              <a:gd name="connsiteX1250" fmla="*/ 1766869 w 7175104"/>
              <a:gd name="connsiteY1250" fmla="*/ 2303965 h 7019132"/>
              <a:gd name="connsiteX1251" fmla="*/ 1833970 w 7175104"/>
              <a:gd name="connsiteY1251" fmla="*/ 2330937 h 7019132"/>
              <a:gd name="connsiteX1252" fmla="*/ 1867852 w 7175104"/>
              <a:gd name="connsiteY1252" fmla="*/ 2404703 h 7019132"/>
              <a:gd name="connsiteX1253" fmla="*/ 1874496 w 7175104"/>
              <a:gd name="connsiteY1253" fmla="*/ 2377731 h 7019132"/>
              <a:gd name="connsiteX1254" fmla="*/ 1948240 w 7175104"/>
              <a:gd name="connsiteY1254" fmla="*/ 2431674 h 7019132"/>
              <a:gd name="connsiteX1255" fmla="*/ 1995410 w 7175104"/>
              <a:gd name="connsiteY1255" fmla="*/ 2444998 h 7019132"/>
              <a:gd name="connsiteX1256" fmla="*/ 2049223 w 7175104"/>
              <a:gd name="connsiteY1256" fmla="*/ 2458321 h 7019132"/>
              <a:gd name="connsiteX1257" fmla="*/ 2223618 w 7175104"/>
              <a:gd name="connsiteY1257" fmla="*/ 2532412 h 7019132"/>
              <a:gd name="connsiteX1258" fmla="*/ 2257500 w 7175104"/>
              <a:gd name="connsiteY1258" fmla="*/ 2505440 h 7019132"/>
              <a:gd name="connsiteX1259" fmla="*/ 2310982 w 7175104"/>
              <a:gd name="connsiteY1259" fmla="*/ 2572382 h 7019132"/>
              <a:gd name="connsiteX1260" fmla="*/ 2358151 w 7175104"/>
              <a:gd name="connsiteY1260" fmla="*/ 2572382 h 7019132"/>
              <a:gd name="connsiteX1261" fmla="*/ 2418608 w 7175104"/>
              <a:gd name="connsiteY1261" fmla="*/ 2565883 h 7019132"/>
              <a:gd name="connsiteX1262" fmla="*/ 2378414 w 7175104"/>
              <a:gd name="connsiteY1262" fmla="*/ 2606178 h 7019132"/>
              <a:gd name="connsiteX1263" fmla="*/ 2519259 w 7175104"/>
              <a:gd name="connsiteY1263" fmla="*/ 2659796 h 7019132"/>
              <a:gd name="connsiteX1264" fmla="*/ 2526235 w 7175104"/>
              <a:gd name="connsiteY1264" fmla="*/ 2646473 h 7019132"/>
              <a:gd name="connsiteX1265" fmla="*/ 2613266 w 7175104"/>
              <a:gd name="connsiteY1265" fmla="*/ 2646473 h 7019132"/>
              <a:gd name="connsiteX1266" fmla="*/ 2586359 w 7175104"/>
              <a:gd name="connsiteY1266" fmla="*/ 2679943 h 7019132"/>
              <a:gd name="connsiteX1267" fmla="*/ 2626885 w 7175104"/>
              <a:gd name="connsiteY1267" fmla="*/ 2673444 h 7019132"/>
              <a:gd name="connsiteX1268" fmla="*/ 2660768 w 7175104"/>
              <a:gd name="connsiteY1268" fmla="*/ 2679943 h 7019132"/>
              <a:gd name="connsiteX1269" fmla="*/ 2687342 w 7175104"/>
              <a:gd name="connsiteY1269" fmla="*/ 2727063 h 7019132"/>
              <a:gd name="connsiteX1270" fmla="*/ 2720893 w 7175104"/>
              <a:gd name="connsiteY1270" fmla="*/ 2693592 h 7019132"/>
              <a:gd name="connsiteX1271" fmla="*/ 2821876 w 7175104"/>
              <a:gd name="connsiteY1271" fmla="*/ 2727063 h 7019132"/>
              <a:gd name="connsiteX1272" fmla="*/ 2808256 w 7175104"/>
              <a:gd name="connsiteY1272" fmla="*/ 2700416 h 7019132"/>
              <a:gd name="connsiteX1273" fmla="*/ 2801612 w 7175104"/>
              <a:gd name="connsiteY1273" fmla="*/ 2652972 h 7019132"/>
              <a:gd name="connsiteX1274" fmla="*/ 2741156 w 7175104"/>
              <a:gd name="connsiteY1274" fmla="*/ 2613002 h 7019132"/>
              <a:gd name="connsiteX1275" fmla="*/ 2814900 w 7175104"/>
              <a:gd name="connsiteY1275" fmla="*/ 2552235 h 7019132"/>
              <a:gd name="connsiteX1276" fmla="*/ 2720893 w 7175104"/>
              <a:gd name="connsiteY1276" fmla="*/ 2572382 h 7019132"/>
              <a:gd name="connsiteX1277" fmla="*/ 2673723 w 7175104"/>
              <a:gd name="connsiteY1277" fmla="*/ 2539236 h 7019132"/>
              <a:gd name="connsiteX1278" fmla="*/ 2761419 w 7175104"/>
              <a:gd name="connsiteY1278" fmla="*/ 2519089 h 7019132"/>
              <a:gd name="connsiteX1279" fmla="*/ 2787993 w 7175104"/>
              <a:gd name="connsiteY1279" fmla="*/ 2545410 h 7019132"/>
              <a:gd name="connsiteX1280" fmla="*/ 2787993 w 7175104"/>
              <a:gd name="connsiteY1280" fmla="*/ 2505440 h 7019132"/>
              <a:gd name="connsiteX1281" fmla="*/ 2767730 w 7175104"/>
              <a:gd name="connsiteY1281" fmla="*/ 2478468 h 7019132"/>
              <a:gd name="connsiteX1282" fmla="*/ 2787993 w 7175104"/>
              <a:gd name="connsiteY1282" fmla="*/ 2458321 h 7019132"/>
              <a:gd name="connsiteX1283" fmla="*/ 2774706 w 7175104"/>
              <a:gd name="connsiteY1283" fmla="*/ 2478468 h 7019132"/>
              <a:gd name="connsiteX1284" fmla="*/ 2861737 w 7175104"/>
              <a:gd name="connsiteY1284" fmla="*/ 2485293 h 7019132"/>
              <a:gd name="connsiteX1285" fmla="*/ 2835163 w 7175104"/>
              <a:gd name="connsiteY1285" fmla="*/ 2444998 h 7019132"/>
              <a:gd name="connsiteX1286" fmla="*/ 2868713 w 7175104"/>
              <a:gd name="connsiteY1286" fmla="*/ 2418026 h 7019132"/>
              <a:gd name="connsiteX1287" fmla="*/ 2821876 w 7175104"/>
              <a:gd name="connsiteY1287" fmla="*/ 2431674 h 7019132"/>
              <a:gd name="connsiteX1288" fmla="*/ 2888976 w 7175104"/>
              <a:gd name="connsiteY1288" fmla="*/ 2397878 h 7019132"/>
              <a:gd name="connsiteX1289" fmla="*/ 2821876 w 7175104"/>
              <a:gd name="connsiteY1289" fmla="*/ 2384555 h 7019132"/>
              <a:gd name="connsiteX1290" fmla="*/ 2821876 w 7175104"/>
              <a:gd name="connsiteY1290" fmla="*/ 2330937 h 7019132"/>
              <a:gd name="connsiteX1291" fmla="*/ 2848782 w 7175104"/>
              <a:gd name="connsiteY1291" fmla="*/ 2351084 h 7019132"/>
              <a:gd name="connsiteX1292" fmla="*/ 2895620 w 7175104"/>
              <a:gd name="connsiteY1292" fmla="*/ 2370907 h 7019132"/>
              <a:gd name="connsiteX1293" fmla="*/ 2902263 w 7175104"/>
              <a:gd name="connsiteY1293" fmla="*/ 2364083 h 7019132"/>
              <a:gd name="connsiteX1294" fmla="*/ 2922526 w 7175104"/>
              <a:gd name="connsiteY1294" fmla="*/ 2431674 h 7019132"/>
              <a:gd name="connsiteX1295" fmla="*/ 2929170 w 7175104"/>
              <a:gd name="connsiteY1295" fmla="*/ 2364083 h 7019132"/>
              <a:gd name="connsiteX1296" fmla="*/ 2969364 w 7175104"/>
              <a:gd name="connsiteY1296" fmla="*/ 2310464 h 7019132"/>
              <a:gd name="connsiteX1297" fmla="*/ 2929170 w 7175104"/>
              <a:gd name="connsiteY1297" fmla="*/ 2283492 h 7019132"/>
              <a:gd name="connsiteX1298" fmla="*/ 3003246 w 7175104"/>
              <a:gd name="connsiteY1298" fmla="*/ 2303965 h 7019132"/>
              <a:gd name="connsiteX1299" fmla="*/ 2982983 w 7175104"/>
              <a:gd name="connsiteY1299" fmla="*/ 2303965 h 7019132"/>
              <a:gd name="connsiteX1300" fmla="*/ 2942789 w 7175104"/>
              <a:gd name="connsiteY1300" fmla="*/ 2377731 h 7019132"/>
              <a:gd name="connsiteX1301" fmla="*/ 3016533 w 7175104"/>
              <a:gd name="connsiteY1301" fmla="*/ 2317288 h 7019132"/>
              <a:gd name="connsiteX1302" fmla="*/ 3003246 w 7175104"/>
              <a:gd name="connsiteY1302" fmla="*/ 2324113 h 7019132"/>
              <a:gd name="connsiteX1303" fmla="*/ 2989627 w 7175104"/>
              <a:gd name="connsiteY1303" fmla="*/ 2344260 h 7019132"/>
              <a:gd name="connsiteX1304" fmla="*/ 3070346 w 7175104"/>
              <a:gd name="connsiteY1304" fmla="*/ 2344260 h 7019132"/>
              <a:gd name="connsiteX1305" fmla="*/ 3090609 w 7175104"/>
              <a:gd name="connsiteY1305" fmla="*/ 2310464 h 7019132"/>
              <a:gd name="connsiteX1306" fmla="*/ 3009890 w 7175104"/>
              <a:gd name="connsiteY1306" fmla="*/ 2290317 h 7019132"/>
              <a:gd name="connsiteX1307" fmla="*/ 2915882 w 7175104"/>
              <a:gd name="connsiteY1307" fmla="*/ 2283492 h 7019132"/>
              <a:gd name="connsiteX1308" fmla="*/ 2855426 w 7175104"/>
              <a:gd name="connsiteY1308" fmla="*/ 2263670 h 7019132"/>
              <a:gd name="connsiteX1309" fmla="*/ 2781349 w 7175104"/>
              <a:gd name="connsiteY1309" fmla="*/ 2250347 h 7019132"/>
              <a:gd name="connsiteX1310" fmla="*/ 2700630 w 7175104"/>
              <a:gd name="connsiteY1310" fmla="*/ 2162932 h 7019132"/>
              <a:gd name="connsiteX1311" fmla="*/ 2586359 w 7175104"/>
              <a:gd name="connsiteY1311" fmla="*/ 2102165 h 7019132"/>
              <a:gd name="connsiteX1312" fmla="*/ 2425252 w 7175104"/>
              <a:gd name="connsiteY1312" fmla="*/ 1907839 h 7019132"/>
              <a:gd name="connsiteX1313" fmla="*/ 2337888 w 7175104"/>
              <a:gd name="connsiteY1313" fmla="*/ 1920838 h 7019132"/>
              <a:gd name="connsiteX1314" fmla="*/ 2378414 w 7175104"/>
              <a:gd name="connsiteY1314" fmla="*/ 1867219 h 7019132"/>
              <a:gd name="connsiteX1315" fmla="*/ 2438871 w 7175104"/>
              <a:gd name="connsiteY1315" fmla="*/ 1807102 h 7019132"/>
              <a:gd name="connsiteX1316" fmla="*/ 2391701 w 7175104"/>
              <a:gd name="connsiteY1316" fmla="*/ 1719687 h 7019132"/>
              <a:gd name="connsiteX1317" fmla="*/ 2438871 w 7175104"/>
              <a:gd name="connsiteY1317" fmla="*/ 1639097 h 7019132"/>
              <a:gd name="connsiteX1318" fmla="*/ 2297362 w 7175104"/>
              <a:gd name="connsiteY1318" fmla="*/ 1753158 h 7019132"/>
              <a:gd name="connsiteX1319" fmla="*/ 2297362 w 7175104"/>
              <a:gd name="connsiteY1319" fmla="*/ 1726511 h 7019132"/>
              <a:gd name="connsiteX1320" fmla="*/ 2378414 w 7175104"/>
              <a:gd name="connsiteY1320" fmla="*/ 1692716 h 7019132"/>
              <a:gd name="connsiteX1321" fmla="*/ 2398345 w 7175104"/>
              <a:gd name="connsiteY1321" fmla="*/ 1639097 h 7019132"/>
              <a:gd name="connsiteX1322" fmla="*/ 2431895 w 7175104"/>
              <a:gd name="connsiteY1322" fmla="*/ 1632273 h 7019132"/>
              <a:gd name="connsiteX1323" fmla="*/ 2459134 w 7175104"/>
              <a:gd name="connsiteY1323" fmla="*/ 1585154 h 7019132"/>
              <a:gd name="connsiteX1324" fmla="*/ 2418608 w 7175104"/>
              <a:gd name="connsiteY1324" fmla="*/ 1612126 h 7019132"/>
              <a:gd name="connsiteX1325" fmla="*/ 2371770 w 7175104"/>
              <a:gd name="connsiteY1325" fmla="*/ 1578330 h 7019132"/>
              <a:gd name="connsiteX1326" fmla="*/ 2291051 w 7175104"/>
              <a:gd name="connsiteY1326" fmla="*/ 1517887 h 7019132"/>
              <a:gd name="connsiteX1327" fmla="*/ 2291051 w 7175104"/>
              <a:gd name="connsiteY1327" fmla="*/ 1490916 h 7019132"/>
              <a:gd name="connsiteX1328" fmla="*/ 2203355 w 7175104"/>
              <a:gd name="connsiteY1328" fmla="*/ 1464594 h 7019132"/>
              <a:gd name="connsiteX1329" fmla="*/ 2143230 w 7175104"/>
              <a:gd name="connsiteY1329" fmla="*/ 1390178 h 7019132"/>
              <a:gd name="connsiteX1330" fmla="*/ 2149874 w 7175104"/>
              <a:gd name="connsiteY1330" fmla="*/ 1336560 h 7019132"/>
              <a:gd name="connsiteX1331" fmla="*/ 2243881 w 7175104"/>
              <a:gd name="connsiteY1331" fmla="*/ 1276442 h 7019132"/>
              <a:gd name="connsiteX1332" fmla="*/ 2270788 w 7175104"/>
              <a:gd name="connsiteY1332" fmla="*/ 1202676 h 7019132"/>
              <a:gd name="connsiteX1333" fmla="*/ 2216974 w 7175104"/>
              <a:gd name="connsiteY1333" fmla="*/ 1249471 h 7019132"/>
              <a:gd name="connsiteX1334" fmla="*/ 2250525 w 7175104"/>
              <a:gd name="connsiteY1334" fmla="*/ 1189028 h 7019132"/>
              <a:gd name="connsiteX1335" fmla="*/ 2237237 w 7175104"/>
              <a:gd name="connsiteY1335" fmla="*/ 1081466 h 7019132"/>
              <a:gd name="connsiteX1336" fmla="*/ 2297362 w 7175104"/>
              <a:gd name="connsiteY1336" fmla="*/ 1141909 h 7019132"/>
              <a:gd name="connsiteX1337" fmla="*/ 2337888 w 7175104"/>
              <a:gd name="connsiteY1337" fmla="*/ 1074642 h 7019132"/>
              <a:gd name="connsiteX1338" fmla="*/ 2337888 w 7175104"/>
              <a:gd name="connsiteY1338" fmla="*/ 1014525 h 7019132"/>
              <a:gd name="connsiteX1339" fmla="*/ 2398345 w 7175104"/>
              <a:gd name="connsiteY1339" fmla="*/ 980729 h 7019132"/>
              <a:gd name="connsiteX1340" fmla="*/ 2472421 w 7175104"/>
              <a:gd name="connsiteY1340" fmla="*/ 973905 h 7019132"/>
              <a:gd name="connsiteX1341" fmla="*/ 2599979 w 7175104"/>
              <a:gd name="connsiteY1341" fmla="*/ 1034347 h 7019132"/>
              <a:gd name="connsiteX1342" fmla="*/ 2761419 w 7175104"/>
              <a:gd name="connsiteY1342" fmla="*/ 1040846 h 7019132"/>
              <a:gd name="connsiteX1343" fmla="*/ 3023509 w 7175104"/>
              <a:gd name="connsiteY1343" fmla="*/ 1141909 h 7019132"/>
              <a:gd name="connsiteX1344" fmla="*/ 3050083 w 7175104"/>
              <a:gd name="connsiteY1344" fmla="*/ 1108438 h 7019132"/>
              <a:gd name="connsiteX1345" fmla="*/ 3070346 w 7175104"/>
              <a:gd name="connsiteY1345" fmla="*/ 1141909 h 7019132"/>
              <a:gd name="connsiteX1346" fmla="*/ 3043108 w 7175104"/>
              <a:gd name="connsiteY1346" fmla="*/ 1088290 h 7019132"/>
              <a:gd name="connsiteX1347" fmla="*/ 2996270 w 7175104"/>
              <a:gd name="connsiteY1347" fmla="*/ 1040846 h 7019132"/>
              <a:gd name="connsiteX1348" fmla="*/ 2875357 w 7175104"/>
              <a:gd name="connsiteY1348" fmla="*/ 973905 h 7019132"/>
              <a:gd name="connsiteX1349" fmla="*/ 2848782 w 7175104"/>
              <a:gd name="connsiteY1349" fmla="*/ 913462 h 7019132"/>
              <a:gd name="connsiteX1350" fmla="*/ 2895620 w 7175104"/>
              <a:gd name="connsiteY1350" fmla="*/ 900139 h 7019132"/>
              <a:gd name="connsiteX1351" fmla="*/ 2909239 w 7175104"/>
              <a:gd name="connsiteY1351" fmla="*/ 933934 h 7019132"/>
              <a:gd name="connsiteX1352" fmla="*/ 3003246 w 7175104"/>
              <a:gd name="connsiteY1352" fmla="*/ 873167 h 7019132"/>
              <a:gd name="connsiteX1353" fmla="*/ 2976007 w 7175104"/>
              <a:gd name="connsiteY1353" fmla="*/ 906963 h 7019132"/>
              <a:gd name="connsiteX1354" fmla="*/ 3003246 w 7175104"/>
              <a:gd name="connsiteY1354" fmla="*/ 906963 h 7019132"/>
              <a:gd name="connsiteX1355" fmla="*/ 3030153 w 7175104"/>
              <a:gd name="connsiteY1355" fmla="*/ 859519 h 7019132"/>
              <a:gd name="connsiteX1356" fmla="*/ 3090609 w 7175104"/>
              <a:gd name="connsiteY1356" fmla="*/ 866343 h 7019132"/>
              <a:gd name="connsiteX1357" fmla="*/ 3056727 w 7175104"/>
              <a:gd name="connsiteY1357" fmla="*/ 906963 h 7019132"/>
              <a:gd name="connsiteX1358" fmla="*/ 3076990 w 7175104"/>
              <a:gd name="connsiteY1358" fmla="*/ 920286 h 7019132"/>
              <a:gd name="connsiteX1359" fmla="*/ 3097253 w 7175104"/>
              <a:gd name="connsiteY1359" fmla="*/ 886490 h 7019132"/>
              <a:gd name="connsiteX1360" fmla="*/ 3137447 w 7175104"/>
              <a:gd name="connsiteY1360" fmla="*/ 900139 h 7019132"/>
              <a:gd name="connsiteX1361" fmla="*/ 3164354 w 7175104"/>
              <a:gd name="connsiteY1361" fmla="*/ 846520 h 7019132"/>
              <a:gd name="connsiteX1362" fmla="*/ 3150734 w 7175104"/>
              <a:gd name="connsiteY1362" fmla="*/ 805900 h 7019132"/>
              <a:gd name="connsiteX1363" fmla="*/ 3144091 w 7175104"/>
              <a:gd name="connsiteY1363" fmla="*/ 752607 h 7019132"/>
              <a:gd name="connsiteX1364" fmla="*/ 3170997 w 7175104"/>
              <a:gd name="connsiteY1364" fmla="*/ 765605 h 7019132"/>
              <a:gd name="connsiteX1365" fmla="*/ 3211523 w 7175104"/>
              <a:gd name="connsiteY1365" fmla="*/ 765605 h 7019132"/>
              <a:gd name="connsiteX1366" fmla="*/ 3150734 w 7175104"/>
              <a:gd name="connsiteY1366" fmla="*/ 698339 h 7019132"/>
              <a:gd name="connsiteX1367" fmla="*/ 3204880 w 7175104"/>
              <a:gd name="connsiteY1367" fmla="*/ 685015 h 7019132"/>
              <a:gd name="connsiteX1368" fmla="*/ 3204880 w 7175104"/>
              <a:gd name="connsiteY1368" fmla="*/ 665193 h 7019132"/>
              <a:gd name="connsiteX1369" fmla="*/ 3225143 w 7175104"/>
              <a:gd name="connsiteY1369" fmla="*/ 665193 h 7019132"/>
              <a:gd name="connsiteX1370" fmla="*/ 3177641 w 7175104"/>
              <a:gd name="connsiteY1370" fmla="*/ 570954 h 7019132"/>
              <a:gd name="connsiteX1371" fmla="*/ 3191261 w 7175104"/>
              <a:gd name="connsiteY1371" fmla="*/ 483865 h 7019132"/>
              <a:gd name="connsiteX1372" fmla="*/ 3338749 w 7175104"/>
              <a:gd name="connsiteY1372" fmla="*/ 550807 h 7019132"/>
              <a:gd name="connsiteX1373" fmla="*/ 3359012 w 7175104"/>
              <a:gd name="connsiteY1373" fmla="*/ 530659 h 7019132"/>
              <a:gd name="connsiteX1374" fmla="*/ 3439731 w 7175104"/>
              <a:gd name="connsiteY1374" fmla="*/ 530659 h 7019132"/>
              <a:gd name="connsiteX1375" fmla="*/ 3507164 w 7175104"/>
              <a:gd name="connsiteY1375" fmla="*/ 591102 h 7019132"/>
              <a:gd name="connsiteX1376" fmla="*/ 3654985 w 7175104"/>
              <a:gd name="connsiteY1376" fmla="*/ 805900 h 7019132"/>
              <a:gd name="connsiteX1377" fmla="*/ 3728729 w 7175104"/>
              <a:gd name="connsiteY1377" fmla="*/ 792577 h 7019132"/>
              <a:gd name="connsiteX1378" fmla="*/ 3701490 w 7175104"/>
              <a:gd name="connsiteY1378" fmla="*/ 819549 h 7019132"/>
              <a:gd name="connsiteX1379" fmla="*/ 3789518 w 7175104"/>
              <a:gd name="connsiteY1379" fmla="*/ 819549 h 7019132"/>
              <a:gd name="connsiteX1380" fmla="*/ 3889836 w 7175104"/>
              <a:gd name="connsiteY1380" fmla="*/ 805900 h 7019132"/>
              <a:gd name="connsiteX1381" fmla="*/ 3889836 w 7175104"/>
              <a:gd name="connsiteY1381" fmla="*/ 765605 h 7019132"/>
              <a:gd name="connsiteX1382" fmla="*/ 4004107 w 7175104"/>
              <a:gd name="connsiteY1382" fmla="*/ 799401 h 7019132"/>
              <a:gd name="connsiteX1383" fmla="*/ 3990487 w 7175104"/>
              <a:gd name="connsiteY1383" fmla="*/ 853019 h 7019132"/>
              <a:gd name="connsiteX1384" fmla="*/ 4037657 w 7175104"/>
              <a:gd name="connsiteY1384" fmla="*/ 819549 h 7019132"/>
              <a:gd name="connsiteX1385" fmla="*/ 3997463 w 7175104"/>
              <a:gd name="connsiteY1385" fmla="*/ 859519 h 7019132"/>
              <a:gd name="connsiteX1386" fmla="*/ 4051276 w 7175104"/>
              <a:gd name="connsiteY1386" fmla="*/ 879991 h 7019132"/>
              <a:gd name="connsiteX1387" fmla="*/ 4067221 w 7175104"/>
              <a:gd name="connsiteY1387" fmla="*/ 852045 h 7019132"/>
              <a:gd name="connsiteX1388" fmla="*/ 4092135 w 7175104"/>
              <a:gd name="connsiteY1388" fmla="*/ 826048 h 7019132"/>
              <a:gd name="connsiteX1389" fmla="*/ 4076854 w 7175104"/>
              <a:gd name="connsiteY1389" fmla="*/ 849770 h 7019132"/>
              <a:gd name="connsiteX1390" fmla="*/ 4111733 w 7175104"/>
              <a:gd name="connsiteY1390" fmla="*/ 879991 h 7019132"/>
              <a:gd name="connsiteX1391" fmla="*/ 4104758 w 7175104"/>
              <a:gd name="connsiteY1391" fmla="*/ 859519 h 7019132"/>
              <a:gd name="connsiteX1392" fmla="*/ 4171858 w 7175104"/>
              <a:gd name="connsiteY1392" fmla="*/ 826373 h 7019132"/>
              <a:gd name="connsiteX1393" fmla="*/ 4111733 w 7175104"/>
              <a:gd name="connsiteY1393" fmla="*/ 920286 h 7019132"/>
              <a:gd name="connsiteX1394" fmla="*/ 4178834 w 7175104"/>
              <a:gd name="connsiteY1394" fmla="*/ 933934 h 7019132"/>
              <a:gd name="connsiteX1395" fmla="*/ 4185477 w 7175104"/>
              <a:gd name="connsiteY1395" fmla="*/ 873167 h 7019132"/>
              <a:gd name="connsiteX1396" fmla="*/ 4239291 w 7175104"/>
              <a:gd name="connsiteY1396" fmla="*/ 879991 h 7019132"/>
              <a:gd name="connsiteX1397" fmla="*/ 4232647 w 7175104"/>
              <a:gd name="connsiteY1397" fmla="*/ 933934 h 7019132"/>
              <a:gd name="connsiteX1398" fmla="*/ 4313367 w 7175104"/>
              <a:gd name="connsiteY1398" fmla="*/ 906963 h 7019132"/>
              <a:gd name="connsiteX1399" fmla="*/ 4326654 w 7175104"/>
              <a:gd name="connsiteY1399" fmla="*/ 940109 h 7019132"/>
              <a:gd name="connsiteX1400" fmla="*/ 4326654 w 7175104"/>
              <a:gd name="connsiteY1400" fmla="*/ 1007700 h 7019132"/>
              <a:gd name="connsiteX1401" fmla="*/ 4340274 w 7175104"/>
              <a:gd name="connsiteY1401" fmla="*/ 987553 h 7019132"/>
              <a:gd name="connsiteX1402" fmla="*/ 4387111 w 7175104"/>
              <a:gd name="connsiteY1402" fmla="*/ 1027523 h 7019132"/>
              <a:gd name="connsiteX1403" fmla="*/ 4373492 w 7175104"/>
              <a:gd name="connsiteY1403" fmla="*/ 1047670 h 7019132"/>
              <a:gd name="connsiteX1404" fmla="*/ 4407374 w 7175104"/>
              <a:gd name="connsiteY1404" fmla="*/ 1021024 h 7019132"/>
              <a:gd name="connsiteX1405" fmla="*/ 4373492 w 7175104"/>
              <a:gd name="connsiteY1405" fmla="*/ 1068143 h 7019132"/>
              <a:gd name="connsiteX1406" fmla="*/ 4467499 w 7175104"/>
              <a:gd name="connsiteY1406" fmla="*/ 1021024 h 7019132"/>
              <a:gd name="connsiteX1407" fmla="*/ 4447236 w 7175104"/>
              <a:gd name="connsiteY1407" fmla="*/ 1074642 h 7019132"/>
              <a:gd name="connsiteX1408" fmla="*/ 4467499 w 7175104"/>
              <a:gd name="connsiteY1408" fmla="*/ 1081466 h 7019132"/>
              <a:gd name="connsiteX1409" fmla="*/ 4515001 w 7175104"/>
              <a:gd name="connsiteY1409" fmla="*/ 1054495 h 7019132"/>
              <a:gd name="connsiteX1410" fmla="*/ 4548219 w 7175104"/>
              <a:gd name="connsiteY1410" fmla="*/ 1081466 h 7019132"/>
              <a:gd name="connsiteX1411" fmla="*/ 4648870 w 7175104"/>
              <a:gd name="connsiteY1411" fmla="*/ 1101614 h 7019132"/>
              <a:gd name="connsiteX1412" fmla="*/ 4655846 w 7175104"/>
              <a:gd name="connsiteY1412" fmla="*/ 1128261 h 7019132"/>
              <a:gd name="connsiteX1413" fmla="*/ 4703015 w 7175104"/>
              <a:gd name="connsiteY1413" fmla="*/ 1115262 h 7019132"/>
              <a:gd name="connsiteX1414" fmla="*/ 4642226 w 7175104"/>
              <a:gd name="connsiteY1414" fmla="*/ 1040846 h 7019132"/>
              <a:gd name="connsiteX1415" fmla="*/ 4615652 w 7175104"/>
              <a:gd name="connsiteY1415" fmla="*/ 1101614 h 7019132"/>
              <a:gd name="connsiteX1416" fmla="*/ 4554863 w 7175104"/>
              <a:gd name="connsiteY1416" fmla="*/ 1108438 h 7019132"/>
              <a:gd name="connsiteX1417" fmla="*/ 4575126 w 7175104"/>
              <a:gd name="connsiteY1417" fmla="*/ 1108438 h 7019132"/>
              <a:gd name="connsiteX1418" fmla="*/ 4609008 w 7175104"/>
              <a:gd name="connsiteY1418" fmla="*/ 973905 h 7019132"/>
              <a:gd name="connsiteX1419" fmla="*/ 4635582 w 7175104"/>
              <a:gd name="connsiteY1419" fmla="*/ 1027523 h 7019132"/>
              <a:gd name="connsiteX1420" fmla="*/ 4783403 w 7175104"/>
              <a:gd name="connsiteY1420" fmla="*/ 987553 h 7019132"/>
              <a:gd name="connsiteX1421" fmla="*/ 4877742 w 7175104"/>
              <a:gd name="connsiteY1421" fmla="*/ 987553 h 7019132"/>
              <a:gd name="connsiteX1422" fmla="*/ 4803666 w 7175104"/>
              <a:gd name="connsiteY1422" fmla="*/ 1021024 h 7019132"/>
              <a:gd name="connsiteX1423" fmla="*/ 4830240 w 7175104"/>
              <a:gd name="connsiteY1423" fmla="*/ 1054495 h 7019132"/>
              <a:gd name="connsiteX1424" fmla="*/ 4877742 w 7175104"/>
              <a:gd name="connsiteY1424" fmla="*/ 1007700 h 7019132"/>
              <a:gd name="connsiteX1425" fmla="*/ 4971749 w 7175104"/>
              <a:gd name="connsiteY1425" fmla="*/ 1108438 h 7019132"/>
              <a:gd name="connsiteX1426" fmla="*/ 4964774 w 7175104"/>
              <a:gd name="connsiteY1426" fmla="*/ 1088290 h 7019132"/>
              <a:gd name="connsiteX1427" fmla="*/ 5018587 w 7175104"/>
              <a:gd name="connsiteY1427" fmla="*/ 1061319 h 7019132"/>
              <a:gd name="connsiteX1428" fmla="*/ 5025230 w 7175104"/>
              <a:gd name="connsiteY1428" fmla="*/ 1068143 h 7019132"/>
              <a:gd name="connsiteX1429" fmla="*/ 5038850 w 7175104"/>
              <a:gd name="connsiteY1429" fmla="*/ 1121436 h 7019132"/>
              <a:gd name="connsiteX1430" fmla="*/ 5005300 w 7175104"/>
              <a:gd name="connsiteY1430" fmla="*/ 1148408 h 7019132"/>
              <a:gd name="connsiteX1431" fmla="*/ 5018587 w 7175104"/>
              <a:gd name="connsiteY1431" fmla="*/ 1162056 h 7019132"/>
              <a:gd name="connsiteX1432" fmla="*/ 5031874 w 7175104"/>
              <a:gd name="connsiteY1432" fmla="*/ 1135085 h 7019132"/>
              <a:gd name="connsiteX1433" fmla="*/ 5099307 w 7175104"/>
              <a:gd name="connsiteY1433" fmla="*/ 1228998 h 7019132"/>
              <a:gd name="connsiteX1434" fmla="*/ 5146144 w 7175104"/>
              <a:gd name="connsiteY1434" fmla="*/ 1336560 h 7019132"/>
              <a:gd name="connsiteX1435" fmla="*/ 5159764 w 7175104"/>
              <a:gd name="connsiteY1435" fmla="*/ 1316412 h 7019132"/>
              <a:gd name="connsiteX1436" fmla="*/ 5173383 w 7175104"/>
              <a:gd name="connsiteY1436" fmla="*/ 1343384 h 7019132"/>
              <a:gd name="connsiteX1437" fmla="*/ 5267390 w 7175104"/>
              <a:gd name="connsiteY1437" fmla="*/ 1390178 h 7019132"/>
              <a:gd name="connsiteX1438" fmla="*/ 5253771 w 7175104"/>
              <a:gd name="connsiteY1438" fmla="*/ 1477592 h 7019132"/>
              <a:gd name="connsiteX1439" fmla="*/ 5300608 w 7175104"/>
              <a:gd name="connsiteY1439" fmla="*/ 1450946 h 7019132"/>
              <a:gd name="connsiteX1440" fmla="*/ 5361397 w 7175104"/>
              <a:gd name="connsiteY1440" fmla="*/ 1497740 h 7019132"/>
              <a:gd name="connsiteX1441" fmla="*/ 5408235 w 7175104"/>
              <a:gd name="connsiteY1441" fmla="*/ 1464594 h 7019132"/>
              <a:gd name="connsiteX1442" fmla="*/ 5381660 w 7175104"/>
              <a:gd name="connsiteY1442" fmla="*/ 1497740 h 7019132"/>
              <a:gd name="connsiteX1443" fmla="*/ 5441785 w 7175104"/>
              <a:gd name="connsiteY1443" fmla="*/ 1504564 h 7019132"/>
              <a:gd name="connsiteX1444" fmla="*/ 5408235 w 7175104"/>
              <a:gd name="connsiteY1444" fmla="*/ 1531536 h 7019132"/>
              <a:gd name="connsiteX1445" fmla="*/ 5475668 w 7175104"/>
              <a:gd name="connsiteY1445" fmla="*/ 1504564 h 7019132"/>
              <a:gd name="connsiteX1446" fmla="*/ 5515861 w 7175104"/>
              <a:gd name="connsiteY1446" fmla="*/ 1490916 h 7019132"/>
              <a:gd name="connsiteX1447" fmla="*/ 5481979 w 7175104"/>
              <a:gd name="connsiteY1447" fmla="*/ 1517887 h 7019132"/>
              <a:gd name="connsiteX1448" fmla="*/ 5575986 w 7175104"/>
              <a:gd name="connsiteY1448" fmla="*/ 1585154 h 7019132"/>
              <a:gd name="connsiteX1449" fmla="*/ 5549412 w 7175104"/>
              <a:gd name="connsiteY1449" fmla="*/ 1612126 h 7019132"/>
              <a:gd name="connsiteX1450" fmla="*/ 5616512 w 7175104"/>
              <a:gd name="connsiteY1450" fmla="*/ 1571506 h 7019132"/>
              <a:gd name="connsiteX1451" fmla="*/ 5650395 w 7175104"/>
              <a:gd name="connsiteY1451" fmla="*/ 1591978 h 7019132"/>
              <a:gd name="connsiteX1452" fmla="*/ 5717495 w 7175104"/>
              <a:gd name="connsiteY1452" fmla="*/ 1545184 h 7019132"/>
              <a:gd name="connsiteX1453" fmla="*/ 5616512 w 7175104"/>
              <a:gd name="connsiteY1453" fmla="*/ 1551683 h 7019132"/>
              <a:gd name="connsiteX1454" fmla="*/ 5643419 w 7175104"/>
              <a:gd name="connsiteY1454" fmla="*/ 1517887 h 7019132"/>
              <a:gd name="connsiteX1455" fmla="*/ 5522505 w 7175104"/>
              <a:gd name="connsiteY1455" fmla="*/ 1504564 h 7019132"/>
              <a:gd name="connsiteX1456" fmla="*/ 5569675 w 7175104"/>
              <a:gd name="connsiteY1456" fmla="*/ 1497740 h 7019132"/>
              <a:gd name="connsiteX1457" fmla="*/ 5488623 w 7175104"/>
              <a:gd name="connsiteY1457" fmla="*/ 1484416 h 7019132"/>
              <a:gd name="connsiteX1458" fmla="*/ 5522505 w 7175104"/>
              <a:gd name="connsiteY1458" fmla="*/ 1437622 h 7019132"/>
              <a:gd name="connsiteX1459" fmla="*/ 5435142 w 7175104"/>
              <a:gd name="connsiteY1459" fmla="*/ 1417150 h 7019132"/>
              <a:gd name="connsiteX1460" fmla="*/ 5441785 w 7175104"/>
              <a:gd name="connsiteY1460" fmla="*/ 1383354 h 7019132"/>
              <a:gd name="connsiteX1461" fmla="*/ 5428498 w 7175104"/>
              <a:gd name="connsiteY1461" fmla="*/ 1410651 h 7019132"/>
              <a:gd name="connsiteX1462" fmla="*/ 5394615 w 7175104"/>
              <a:gd name="connsiteY1462" fmla="*/ 1330061 h 7019132"/>
              <a:gd name="connsiteX1463" fmla="*/ 5435142 w 7175104"/>
              <a:gd name="connsiteY1463" fmla="*/ 1296265 h 7019132"/>
              <a:gd name="connsiteX1464" fmla="*/ 5381660 w 7175104"/>
              <a:gd name="connsiteY1464" fmla="*/ 1269618 h 7019132"/>
              <a:gd name="connsiteX1465" fmla="*/ 5381660 w 7175104"/>
              <a:gd name="connsiteY1465" fmla="*/ 1336560 h 7019132"/>
              <a:gd name="connsiteX1466" fmla="*/ 5320871 w 7175104"/>
              <a:gd name="connsiteY1466" fmla="*/ 1289766 h 7019132"/>
              <a:gd name="connsiteX1467" fmla="*/ 5347778 w 7175104"/>
              <a:gd name="connsiteY1467" fmla="*/ 1282941 h 7019132"/>
              <a:gd name="connsiteX1468" fmla="*/ 5368041 w 7175104"/>
              <a:gd name="connsiteY1468" fmla="*/ 1222499 h 7019132"/>
              <a:gd name="connsiteX1469" fmla="*/ 5327515 w 7175104"/>
              <a:gd name="connsiteY1469" fmla="*/ 1222499 h 7019132"/>
              <a:gd name="connsiteX1470" fmla="*/ 5347778 w 7175104"/>
              <a:gd name="connsiteY1470" fmla="*/ 1242646 h 7019132"/>
              <a:gd name="connsiteX1471" fmla="*/ 5287653 w 7175104"/>
              <a:gd name="connsiteY1471" fmla="*/ 1269618 h 7019132"/>
              <a:gd name="connsiteX1472" fmla="*/ 5314228 w 7175104"/>
              <a:gd name="connsiteY1472" fmla="*/ 1182204 h 7019132"/>
              <a:gd name="connsiteX1473" fmla="*/ 5274034 w 7175104"/>
              <a:gd name="connsiteY1473" fmla="*/ 1215675 h 7019132"/>
              <a:gd name="connsiteX1474" fmla="*/ 5293965 w 7175104"/>
              <a:gd name="connsiteY1474" fmla="*/ 1182204 h 7019132"/>
              <a:gd name="connsiteX1475" fmla="*/ 5119238 w 7175104"/>
              <a:gd name="connsiteY1475" fmla="*/ 1054495 h 7019132"/>
              <a:gd name="connsiteX1476" fmla="*/ 5005300 w 7175104"/>
              <a:gd name="connsiteY1476" fmla="*/ 973905 h 7019132"/>
              <a:gd name="connsiteX1477" fmla="*/ 4931223 w 7175104"/>
              <a:gd name="connsiteY1477" fmla="*/ 906963 h 7019132"/>
              <a:gd name="connsiteX1478" fmla="*/ 4850503 w 7175104"/>
              <a:gd name="connsiteY1478" fmla="*/ 819549 h 7019132"/>
              <a:gd name="connsiteX1479" fmla="*/ 4763140 w 7175104"/>
              <a:gd name="connsiteY1479" fmla="*/ 752607 h 7019132"/>
              <a:gd name="connsiteX1480" fmla="*/ 4803666 w 7175104"/>
              <a:gd name="connsiteY1480" fmla="*/ 725635 h 7019132"/>
              <a:gd name="connsiteX1481" fmla="*/ 4790379 w 7175104"/>
              <a:gd name="connsiteY1481" fmla="*/ 705163 h 7019132"/>
              <a:gd name="connsiteX1482" fmla="*/ 4763140 w 7175104"/>
              <a:gd name="connsiteY1482" fmla="*/ 745783 h 7019132"/>
              <a:gd name="connsiteX1483" fmla="*/ 4642226 w 7175104"/>
              <a:gd name="connsiteY1483" fmla="*/ 658369 h 7019132"/>
              <a:gd name="connsiteX1484" fmla="*/ 4682752 w 7175104"/>
              <a:gd name="connsiteY1484" fmla="*/ 638221 h 7019132"/>
              <a:gd name="connsiteX1485" fmla="*/ 4629271 w 7175104"/>
              <a:gd name="connsiteY1485" fmla="*/ 645045 h 7019132"/>
              <a:gd name="connsiteX1486" fmla="*/ 4655846 w 7175104"/>
              <a:gd name="connsiteY1486" fmla="*/ 638221 h 7019132"/>
              <a:gd name="connsiteX1487" fmla="*/ 4615652 w 7175104"/>
              <a:gd name="connsiteY1487" fmla="*/ 597601 h 7019132"/>
              <a:gd name="connsiteX1488" fmla="*/ 4602032 w 7175104"/>
              <a:gd name="connsiteY1488" fmla="*/ 624573 h 7019132"/>
              <a:gd name="connsiteX1489" fmla="*/ 4561838 w 7175104"/>
              <a:gd name="connsiteY1489" fmla="*/ 570954 h 7019132"/>
              <a:gd name="connsiteX1490" fmla="*/ 4501381 w 7175104"/>
              <a:gd name="connsiteY1490" fmla="*/ 570954 h 7019132"/>
              <a:gd name="connsiteX1491" fmla="*/ 4501381 w 7175104"/>
              <a:gd name="connsiteY1491" fmla="*/ 537483 h 7019132"/>
              <a:gd name="connsiteX1492" fmla="*/ 4460855 w 7175104"/>
              <a:gd name="connsiteY1492" fmla="*/ 569979 h 7019132"/>
              <a:gd name="connsiteX1493" fmla="*/ 4393755 w 7175104"/>
              <a:gd name="connsiteY1493" fmla="*/ 490689 h 7019132"/>
              <a:gd name="connsiteX1494" fmla="*/ 4494738 w 7175104"/>
              <a:gd name="connsiteY1494" fmla="*/ 463393 h 7019132"/>
              <a:gd name="connsiteX1495" fmla="*/ 4360205 w 7175104"/>
              <a:gd name="connsiteY1495" fmla="*/ 443245 h 7019132"/>
              <a:gd name="connsiteX1496" fmla="*/ 4265865 w 7175104"/>
              <a:gd name="connsiteY1496" fmla="*/ 335683 h 7019132"/>
              <a:gd name="connsiteX1497" fmla="*/ 4199097 w 7175104"/>
              <a:gd name="connsiteY1497" fmla="*/ 302538 h 7019132"/>
              <a:gd name="connsiteX1498" fmla="*/ 4165547 w 7175104"/>
              <a:gd name="connsiteY1498" fmla="*/ 241770 h 7019132"/>
              <a:gd name="connsiteX1499" fmla="*/ 4104758 w 7175104"/>
              <a:gd name="connsiteY1499" fmla="*/ 234946 h 7019132"/>
              <a:gd name="connsiteX1500" fmla="*/ 4131996 w 7175104"/>
              <a:gd name="connsiteY1500" fmla="*/ 208299 h 7019132"/>
              <a:gd name="connsiteX1501" fmla="*/ 4064896 w 7175104"/>
              <a:gd name="connsiteY1501" fmla="*/ 188152 h 7019132"/>
              <a:gd name="connsiteX1502" fmla="*/ 4031013 w 7175104"/>
              <a:gd name="connsiteY1502" fmla="*/ 134208 h 7019132"/>
              <a:gd name="connsiteX1503" fmla="*/ 4057920 w 7175104"/>
              <a:gd name="connsiteY1503" fmla="*/ 168004 h 7019132"/>
              <a:gd name="connsiteX1504" fmla="*/ 4044633 w 7175104"/>
              <a:gd name="connsiteY1504" fmla="*/ 60443 h 7019132"/>
              <a:gd name="connsiteX1505" fmla="*/ 4125021 w 7175104"/>
              <a:gd name="connsiteY1505" fmla="*/ 0 h 701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Lst>
            <a:rect l="l" t="t" r="r" b="b"/>
            <a:pathLst>
              <a:path w="7175104" h="7019132">
                <a:moveTo>
                  <a:pt x="449108" y="6878100"/>
                </a:moveTo>
                <a:lnTo>
                  <a:pt x="456749" y="6898572"/>
                </a:lnTo>
                <a:cubicBezTo>
                  <a:pt x="456749" y="6898572"/>
                  <a:pt x="456749" y="6898572"/>
                  <a:pt x="450105" y="6898572"/>
                </a:cubicBezTo>
                <a:cubicBezTo>
                  <a:pt x="436486" y="6891748"/>
                  <a:pt x="429842" y="6891748"/>
                  <a:pt x="429842" y="6884924"/>
                </a:cubicBezTo>
                <a:close/>
                <a:moveTo>
                  <a:pt x="411572" y="6781912"/>
                </a:moveTo>
                <a:cubicBezTo>
                  <a:pt x="411240" y="6780287"/>
                  <a:pt x="411240" y="6779962"/>
                  <a:pt x="412236" y="6782237"/>
                </a:cubicBezTo>
                <a:lnTo>
                  <a:pt x="417883" y="6795560"/>
                </a:lnTo>
                <a:lnTo>
                  <a:pt x="416555" y="6791010"/>
                </a:lnTo>
                <a:cubicBezTo>
                  <a:pt x="423530" y="6791010"/>
                  <a:pt x="423198" y="6791010"/>
                  <a:pt x="429842" y="6791010"/>
                </a:cubicBezTo>
                <a:cubicBezTo>
                  <a:pt x="436486" y="6791010"/>
                  <a:pt x="443461" y="6791010"/>
                  <a:pt x="450105" y="6791010"/>
                </a:cubicBezTo>
                <a:cubicBezTo>
                  <a:pt x="483655" y="6797510"/>
                  <a:pt x="524181" y="6791010"/>
                  <a:pt x="564375" y="6791010"/>
                </a:cubicBezTo>
                <a:cubicBezTo>
                  <a:pt x="587960" y="6791010"/>
                  <a:pt x="609552" y="6789386"/>
                  <a:pt x="629815" y="6788411"/>
                </a:cubicBezTo>
                <a:lnTo>
                  <a:pt x="670009" y="6790036"/>
                </a:lnTo>
                <a:lnTo>
                  <a:pt x="671669" y="6794585"/>
                </a:lnTo>
                <a:cubicBezTo>
                  <a:pt x="676984" y="6809533"/>
                  <a:pt x="680306" y="6817982"/>
                  <a:pt x="678645" y="6811158"/>
                </a:cubicBezTo>
                <a:cubicBezTo>
                  <a:pt x="672002" y="6811158"/>
                  <a:pt x="672002" y="6811158"/>
                  <a:pt x="672002" y="6811158"/>
                </a:cubicBezTo>
                <a:cubicBezTo>
                  <a:pt x="651739" y="6817982"/>
                  <a:pt x="651739" y="6817982"/>
                  <a:pt x="651739" y="6817982"/>
                </a:cubicBezTo>
                <a:cubicBezTo>
                  <a:pt x="638119" y="6817982"/>
                  <a:pt x="624500" y="6817982"/>
                  <a:pt x="617856" y="6824806"/>
                </a:cubicBezTo>
                <a:cubicBezTo>
                  <a:pt x="590949" y="6824806"/>
                  <a:pt x="564375" y="6824156"/>
                  <a:pt x="537468" y="6830981"/>
                </a:cubicBezTo>
                <a:cubicBezTo>
                  <a:pt x="512223" y="6846254"/>
                  <a:pt x="502257" y="6857627"/>
                  <a:pt x="470368" y="6870626"/>
                </a:cubicBezTo>
                <a:lnTo>
                  <a:pt x="449108" y="6878100"/>
                </a:lnTo>
                <a:lnTo>
                  <a:pt x="432499" y="6833905"/>
                </a:lnTo>
                <a:cubicBezTo>
                  <a:pt x="426188" y="6817332"/>
                  <a:pt x="421537" y="6805959"/>
                  <a:pt x="418215" y="6797835"/>
                </a:cubicBezTo>
                <a:lnTo>
                  <a:pt x="418548" y="6800109"/>
                </a:lnTo>
                <a:cubicBezTo>
                  <a:pt x="418548" y="6802059"/>
                  <a:pt x="412901" y="6786136"/>
                  <a:pt x="411572" y="6781912"/>
                </a:cubicBezTo>
                <a:close/>
                <a:moveTo>
                  <a:pt x="386658" y="6752990"/>
                </a:moveTo>
                <a:lnTo>
                  <a:pt x="376361" y="6757215"/>
                </a:lnTo>
                <a:cubicBezTo>
                  <a:pt x="373039" y="6757215"/>
                  <a:pt x="374368" y="6755590"/>
                  <a:pt x="379350" y="6753965"/>
                </a:cubicBezTo>
                <a:close/>
                <a:moveTo>
                  <a:pt x="398949" y="6747791"/>
                </a:moveTo>
                <a:lnTo>
                  <a:pt x="403267" y="6750390"/>
                </a:lnTo>
                <a:lnTo>
                  <a:pt x="386658" y="6752990"/>
                </a:lnTo>
                <a:lnTo>
                  <a:pt x="396624" y="6748766"/>
                </a:lnTo>
                <a:close/>
                <a:moveTo>
                  <a:pt x="867988" y="6676625"/>
                </a:moveTo>
                <a:cubicBezTo>
                  <a:pt x="872639" y="6675325"/>
                  <a:pt x="875296" y="6675000"/>
                  <a:pt x="873635" y="6676625"/>
                </a:cubicBezTo>
                <a:lnTo>
                  <a:pt x="864334" y="6685074"/>
                </a:lnTo>
                <a:lnTo>
                  <a:pt x="861677" y="6679874"/>
                </a:lnTo>
                <a:lnTo>
                  <a:pt x="863670" y="6678249"/>
                </a:lnTo>
                <a:close/>
                <a:moveTo>
                  <a:pt x="703559" y="6670775"/>
                </a:moveTo>
                <a:lnTo>
                  <a:pt x="672002" y="6690273"/>
                </a:lnTo>
                <a:cubicBezTo>
                  <a:pt x="631476" y="6710420"/>
                  <a:pt x="659379" y="6688973"/>
                  <a:pt x="684292" y="6676950"/>
                </a:cubicBezTo>
                <a:close/>
                <a:moveTo>
                  <a:pt x="866327" y="6669800"/>
                </a:moveTo>
                <a:lnTo>
                  <a:pt x="873635" y="6669800"/>
                </a:lnTo>
                <a:lnTo>
                  <a:pt x="863670" y="6678249"/>
                </a:lnTo>
                <a:lnTo>
                  <a:pt x="851047" y="6682474"/>
                </a:lnTo>
                <a:cubicBezTo>
                  <a:pt x="838424" y="6686698"/>
                  <a:pt x="826466" y="6689948"/>
                  <a:pt x="833109" y="6683449"/>
                </a:cubicBezTo>
                <a:close/>
                <a:moveTo>
                  <a:pt x="705220" y="6669475"/>
                </a:moveTo>
                <a:lnTo>
                  <a:pt x="705220" y="6669800"/>
                </a:lnTo>
                <a:lnTo>
                  <a:pt x="703559" y="6670775"/>
                </a:lnTo>
                <a:close/>
                <a:moveTo>
                  <a:pt x="886590" y="6629830"/>
                </a:moveTo>
                <a:lnTo>
                  <a:pt x="886923" y="6629830"/>
                </a:lnTo>
                <a:cubicBezTo>
                  <a:pt x="886923" y="6636655"/>
                  <a:pt x="893234" y="6636655"/>
                  <a:pt x="893234" y="6636655"/>
                </a:cubicBezTo>
                <a:cubicBezTo>
                  <a:pt x="903532" y="6639904"/>
                  <a:pt x="906853" y="6644779"/>
                  <a:pt x="898549" y="6652578"/>
                </a:cubicBezTo>
                <a:lnTo>
                  <a:pt x="895227" y="6654527"/>
                </a:lnTo>
                <a:lnTo>
                  <a:pt x="888583" y="6635355"/>
                </a:lnTo>
                <a:close/>
                <a:moveTo>
                  <a:pt x="880279" y="6629830"/>
                </a:moveTo>
                <a:lnTo>
                  <a:pt x="884265" y="6629830"/>
                </a:lnTo>
                <a:lnTo>
                  <a:pt x="885594" y="6635030"/>
                </a:lnTo>
                <a:cubicBezTo>
                  <a:pt x="885926" y="6638929"/>
                  <a:pt x="885262" y="6639904"/>
                  <a:pt x="880279" y="6629830"/>
                </a:cubicBezTo>
                <a:close/>
                <a:moveTo>
                  <a:pt x="806203" y="6629830"/>
                </a:moveTo>
                <a:cubicBezTo>
                  <a:pt x="790922" y="6649978"/>
                  <a:pt x="821483" y="6658427"/>
                  <a:pt x="876957" y="6656152"/>
                </a:cubicBezTo>
                <a:lnTo>
                  <a:pt x="895227" y="6654527"/>
                </a:lnTo>
                <a:lnTo>
                  <a:pt x="876625" y="6665576"/>
                </a:lnTo>
                <a:lnTo>
                  <a:pt x="866327" y="6669800"/>
                </a:lnTo>
                <a:lnTo>
                  <a:pt x="829123" y="6669475"/>
                </a:lnTo>
                <a:cubicBezTo>
                  <a:pt x="787601" y="6667526"/>
                  <a:pt x="760694" y="6660052"/>
                  <a:pt x="806203" y="6629830"/>
                </a:cubicBezTo>
                <a:close/>
                <a:moveTo>
                  <a:pt x="882604" y="6621381"/>
                </a:moveTo>
                <a:cubicBezTo>
                  <a:pt x="882604" y="6620082"/>
                  <a:pt x="882604" y="6619757"/>
                  <a:pt x="883601" y="6621706"/>
                </a:cubicBezTo>
                <a:lnTo>
                  <a:pt x="886590" y="6629830"/>
                </a:lnTo>
                <a:lnTo>
                  <a:pt x="884265" y="6629830"/>
                </a:lnTo>
                <a:close/>
                <a:moveTo>
                  <a:pt x="266741" y="6380261"/>
                </a:moveTo>
                <a:lnTo>
                  <a:pt x="267738" y="6380911"/>
                </a:lnTo>
                <a:lnTo>
                  <a:pt x="264084" y="6382211"/>
                </a:lnTo>
                <a:close/>
                <a:moveTo>
                  <a:pt x="276374" y="6377337"/>
                </a:moveTo>
                <a:cubicBezTo>
                  <a:pt x="277039" y="6377012"/>
                  <a:pt x="275378" y="6377662"/>
                  <a:pt x="268734" y="6380911"/>
                </a:cubicBezTo>
                <a:lnTo>
                  <a:pt x="267738" y="6380911"/>
                </a:lnTo>
                <a:lnTo>
                  <a:pt x="269399" y="6380261"/>
                </a:lnTo>
                <a:cubicBezTo>
                  <a:pt x="272388" y="6378961"/>
                  <a:pt x="275378" y="6377662"/>
                  <a:pt x="276374" y="6377337"/>
                </a:cubicBezTo>
                <a:close/>
                <a:moveTo>
                  <a:pt x="262091" y="6307145"/>
                </a:moveTo>
                <a:cubicBezTo>
                  <a:pt x="228208" y="6327293"/>
                  <a:pt x="228540" y="6334117"/>
                  <a:pt x="181371" y="6354264"/>
                </a:cubicBezTo>
                <a:cubicBezTo>
                  <a:pt x="194658" y="6340941"/>
                  <a:pt x="235184" y="6320469"/>
                  <a:pt x="262091" y="6307145"/>
                </a:cubicBezTo>
                <a:close/>
                <a:moveTo>
                  <a:pt x="228540" y="6307145"/>
                </a:moveTo>
                <a:cubicBezTo>
                  <a:pt x="194990" y="6327293"/>
                  <a:pt x="241828" y="6307145"/>
                  <a:pt x="234852" y="6313969"/>
                </a:cubicBezTo>
                <a:cubicBezTo>
                  <a:pt x="181038" y="6340616"/>
                  <a:pt x="188014" y="6320794"/>
                  <a:pt x="161108" y="6327293"/>
                </a:cubicBezTo>
                <a:cubicBezTo>
                  <a:pt x="188014" y="6313969"/>
                  <a:pt x="215253" y="6307145"/>
                  <a:pt x="228540" y="6307145"/>
                </a:cubicBezTo>
                <a:close/>
                <a:moveTo>
                  <a:pt x="90021" y="6186585"/>
                </a:moveTo>
                <a:lnTo>
                  <a:pt x="67100" y="6193084"/>
                </a:lnTo>
                <a:cubicBezTo>
                  <a:pt x="73744" y="6186585"/>
                  <a:pt x="77066" y="6186585"/>
                  <a:pt x="80720" y="6187235"/>
                </a:cubicBezTo>
                <a:close/>
                <a:moveTo>
                  <a:pt x="94339" y="6185935"/>
                </a:moveTo>
                <a:lnTo>
                  <a:pt x="94007" y="6186585"/>
                </a:lnTo>
                <a:lnTo>
                  <a:pt x="90353" y="6186585"/>
                </a:lnTo>
                <a:close/>
                <a:moveTo>
                  <a:pt x="3191261" y="5863900"/>
                </a:moveTo>
                <a:lnTo>
                  <a:pt x="3197904" y="5877223"/>
                </a:lnTo>
                <a:lnTo>
                  <a:pt x="3197904" y="5881448"/>
                </a:lnTo>
                <a:lnTo>
                  <a:pt x="3197240" y="5881773"/>
                </a:lnTo>
                <a:lnTo>
                  <a:pt x="3191261" y="5864550"/>
                </a:lnTo>
                <a:close/>
                <a:moveTo>
                  <a:pt x="3191261" y="5857076"/>
                </a:moveTo>
                <a:lnTo>
                  <a:pt x="3191261" y="5863900"/>
                </a:lnTo>
                <a:lnTo>
                  <a:pt x="3190596" y="5862600"/>
                </a:lnTo>
                <a:lnTo>
                  <a:pt x="3189267" y="5858701"/>
                </a:lnTo>
                <a:cubicBezTo>
                  <a:pt x="3190264" y="5860326"/>
                  <a:pt x="3191261" y="5860326"/>
                  <a:pt x="3191261" y="5857076"/>
                </a:cubicBezTo>
                <a:close/>
                <a:moveTo>
                  <a:pt x="3473614" y="5783310"/>
                </a:moveTo>
                <a:lnTo>
                  <a:pt x="3474943" y="5790459"/>
                </a:lnTo>
                <a:cubicBezTo>
                  <a:pt x="3475275" y="5792734"/>
                  <a:pt x="3475275" y="5793384"/>
                  <a:pt x="3473614" y="5790134"/>
                </a:cubicBezTo>
                <a:cubicBezTo>
                  <a:pt x="3473614" y="5790134"/>
                  <a:pt x="3473614" y="5790134"/>
                  <a:pt x="3473614" y="5783310"/>
                </a:cubicBezTo>
                <a:close/>
                <a:moveTo>
                  <a:pt x="3466638" y="5763163"/>
                </a:moveTo>
                <a:cubicBezTo>
                  <a:pt x="3466638" y="5761213"/>
                  <a:pt x="3467635" y="5763488"/>
                  <a:pt x="3468631" y="5766737"/>
                </a:cubicBezTo>
                <a:lnTo>
                  <a:pt x="3469628" y="5769012"/>
                </a:lnTo>
                <a:lnTo>
                  <a:pt x="3466638" y="5769662"/>
                </a:lnTo>
                <a:cubicBezTo>
                  <a:pt x="3466638" y="5769662"/>
                  <a:pt x="3466638" y="5763163"/>
                  <a:pt x="3466638" y="5763163"/>
                </a:cubicBezTo>
                <a:close/>
                <a:moveTo>
                  <a:pt x="3506500" y="5756988"/>
                </a:moveTo>
                <a:lnTo>
                  <a:pt x="3486901" y="5776486"/>
                </a:lnTo>
                <a:cubicBezTo>
                  <a:pt x="3480257" y="5776486"/>
                  <a:pt x="3480257" y="5783310"/>
                  <a:pt x="3480257" y="5783310"/>
                </a:cubicBezTo>
                <a:lnTo>
                  <a:pt x="3473614" y="5783310"/>
                </a:lnTo>
                <a:lnTo>
                  <a:pt x="3472617" y="5779411"/>
                </a:lnTo>
                <a:lnTo>
                  <a:pt x="3469628" y="5769012"/>
                </a:lnTo>
                <a:close/>
                <a:moveTo>
                  <a:pt x="550756" y="5729692"/>
                </a:moveTo>
                <a:cubicBezTo>
                  <a:pt x="537468" y="5736516"/>
                  <a:pt x="537468" y="5743340"/>
                  <a:pt x="530493" y="5743340"/>
                </a:cubicBezTo>
                <a:cubicBezTo>
                  <a:pt x="530493" y="5749839"/>
                  <a:pt x="530493" y="5749839"/>
                  <a:pt x="530493" y="5749839"/>
                </a:cubicBezTo>
                <a:cubicBezTo>
                  <a:pt x="530493" y="5749839"/>
                  <a:pt x="530493" y="5749839"/>
                  <a:pt x="537468" y="5749839"/>
                </a:cubicBezTo>
                <a:cubicBezTo>
                  <a:pt x="503918" y="5769987"/>
                  <a:pt x="490631" y="5776486"/>
                  <a:pt x="497275" y="5769662"/>
                </a:cubicBezTo>
                <a:cubicBezTo>
                  <a:pt x="503918" y="5756338"/>
                  <a:pt x="517205" y="5749839"/>
                  <a:pt x="550756" y="5729692"/>
                </a:cubicBezTo>
                <a:close/>
                <a:moveTo>
                  <a:pt x="988490" y="5708196"/>
                </a:moveTo>
                <a:lnTo>
                  <a:pt x="988720" y="5708374"/>
                </a:lnTo>
                <a:lnTo>
                  <a:pt x="987573" y="5709544"/>
                </a:lnTo>
                <a:cubicBezTo>
                  <a:pt x="980597" y="5716043"/>
                  <a:pt x="960667" y="5722868"/>
                  <a:pt x="940736" y="5736516"/>
                </a:cubicBezTo>
                <a:cubicBezTo>
                  <a:pt x="937082" y="5732941"/>
                  <a:pt x="943725" y="5726117"/>
                  <a:pt x="956348" y="5717668"/>
                </a:cubicBezTo>
                <a:lnTo>
                  <a:pt x="973622" y="5708244"/>
                </a:lnTo>
                <a:lnTo>
                  <a:pt x="969636" y="5711494"/>
                </a:lnTo>
                <a:cubicBezTo>
                  <a:pt x="969802" y="5712956"/>
                  <a:pt x="976777" y="5711169"/>
                  <a:pt x="982466" y="5709666"/>
                </a:cubicBezTo>
                <a:close/>
                <a:moveTo>
                  <a:pt x="980930" y="5702720"/>
                </a:moveTo>
                <a:lnTo>
                  <a:pt x="982258" y="5703370"/>
                </a:lnTo>
                <a:lnTo>
                  <a:pt x="973622" y="5708244"/>
                </a:lnTo>
                <a:close/>
                <a:moveTo>
                  <a:pt x="835435" y="5187009"/>
                </a:moveTo>
                <a:lnTo>
                  <a:pt x="836099" y="5187009"/>
                </a:lnTo>
                <a:lnTo>
                  <a:pt x="839753" y="5192208"/>
                </a:lnTo>
                <a:cubicBezTo>
                  <a:pt x="839753" y="5192208"/>
                  <a:pt x="839753" y="5192208"/>
                  <a:pt x="833109" y="5192208"/>
                </a:cubicBezTo>
                <a:cubicBezTo>
                  <a:pt x="833109" y="5192208"/>
                  <a:pt x="826134" y="5192208"/>
                  <a:pt x="819490" y="5199032"/>
                </a:cubicBezTo>
                <a:cubicBezTo>
                  <a:pt x="826134" y="5192208"/>
                  <a:pt x="831116" y="5188959"/>
                  <a:pt x="835435" y="5187009"/>
                </a:cubicBezTo>
                <a:close/>
                <a:moveTo>
                  <a:pt x="846397" y="5180835"/>
                </a:moveTo>
                <a:lnTo>
                  <a:pt x="849054" y="5185709"/>
                </a:lnTo>
                <a:lnTo>
                  <a:pt x="846397" y="5182134"/>
                </a:lnTo>
                <a:close/>
                <a:moveTo>
                  <a:pt x="846397" y="5178885"/>
                </a:moveTo>
                <a:lnTo>
                  <a:pt x="846397" y="5180835"/>
                </a:lnTo>
                <a:lnTo>
                  <a:pt x="846064" y="5180510"/>
                </a:lnTo>
                <a:cubicBezTo>
                  <a:pt x="845068" y="5178560"/>
                  <a:pt x="844736" y="5177260"/>
                  <a:pt x="846397" y="5178885"/>
                </a:cubicBezTo>
                <a:close/>
                <a:moveTo>
                  <a:pt x="859684" y="5169786"/>
                </a:moveTo>
                <a:lnTo>
                  <a:pt x="860016" y="5170111"/>
                </a:lnTo>
                <a:lnTo>
                  <a:pt x="860016" y="5172061"/>
                </a:lnTo>
                <a:cubicBezTo>
                  <a:pt x="858355" y="5168811"/>
                  <a:pt x="858687" y="5168486"/>
                  <a:pt x="859684" y="5169786"/>
                </a:cubicBezTo>
                <a:close/>
                <a:moveTo>
                  <a:pt x="860016" y="5167186"/>
                </a:moveTo>
                <a:lnTo>
                  <a:pt x="862009" y="5170111"/>
                </a:lnTo>
                <a:cubicBezTo>
                  <a:pt x="864334" y="5174010"/>
                  <a:pt x="864002" y="5174660"/>
                  <a:pt x="863338" y="5173685"/>
                </a:cubicBezTo>
                <a:lnTo>
                  <a:pt x="860016" y="5170111"/>
                </a:lnTo>
                <a:close/>
                <a:moveTo>
                  <a:pt x="857359" y="5162637"/>
                </a:moveTo>
                <a:lnTo>
                  <a:pt x="860016" y="5165237"/>
                </a:lnTo>
                <a:lnTo>
                  <a:pt x="860016" y="5167186"/>
                </a:lnTo>
                <a:close/>
                <a:moveTo>
                  <a:pt x="814756" y="5152360"/>
                </a:moveTo>
                <a:cubicBezTo>
                  <a:pt x="815504" y="5153294"/>
                  <a:pt x="816999" y="5155325"/>
                  <a:pt x="819490" y="5158737"/>
                </a:cubicBezTo>
                <a:cubicBezTo>
                  <a:pt x="826134" y="5158737"/>
                  <a:pt x="826134" y="5158737"/>
                  <a:pt x="826134" y="5158737"/>
                </a:cubicBezTo>
                <a:lnTo>
                  <a:pt x="830784" y="5158737"/>
                </a:lnTo>
                <a:lnTo>
                  <a:pt x="845732" y="5180835"/>
                </a:lnTo>
                <a:lnTo>
                  <a:pt x="846397" y="5182134"/>
                </a:lnTo>
                <a:lnTo>
                  <a:pt x="846397" y="5185709"/>
                </a:lnTo>
                <a:lnTo>
                  <a:pt x="836099" y="5187009"/>
                </a:lnTo>
                <a:lnTo>
                  <a:pt x="833774" y="5183109"/>
                </a:lnTo>
                <a:cubicBezTo>
                  <a:pt x="826798" y="5172711"/>
                  <a:pt x="816168" y="5156463"/>
                  <a:pt x="814507" y="5152563"/>
                </a:cubicBezTo>
                <a:cubicBezTo>
                  <a:pt x="814009" y="5151588"/>
                  <a:pt x="814009" y="5151426"/>
                  <a:pt x="814756" y="5152360"/>
                </a:cubicBezTo>
                <a:close/>
                <a:moveTo>
                  <a:pt x="846397" y="5145089"/>
                </a:moveTo>
                <a:lnTo>
                  <a:pt x="857359" y="5162637"/>
                </a:lnTo>
                <a:lnTo>
                  <a:pt x="853372" y="5158737"/>
                </a:lnTo>
                <a:cubicBezTo>
                  <a:pt x="846397" y="5158737"/>
                  <a:pt x="839753" y="5158737"/>
                  <a:pt x="833109" y="5158737"/>
                </a:cubicBezTo>
                <a:lnTo>
                  <a:pt x="830784" y="5158737"/>
                </a:lnTo>
                <a:lnTo>
                  <a:pt x="826134" y="5151913"/>
                </a:lnTo>
                <a:cubicBezTo>
                  <a:pt x="826134" y="5151913"/>
                  <a:pt x="826466" y="5151913"/>
                  <a:pt x="833109" y="5151913"/>
                </a:cubicBezTo>
                <a:cubicBezTo>
                  <a:pt x="833109" y="5151913"/>
                  <a:pt x="839753" y="5151913"/>
                  <a:pt x="846397" y="5145089"/>
                </a:cubicBezTo>
                <a:close/>
                <a:moveTo>
                  <a:pt x="651739" y="4923791"/>
                </a:moveTo>
                <a:lnTo>
                  <a:pt x="637455" y="4941014"/>
                </a:lnTo>
                <a:lnTo>
                  <a:pt x="634465" y="4942314"/>
                </a:lnTo>
                <a:cubicBezTo>
                  <a:pt x="632804" y="4939714"/>
                  <a:pt x="651739" y="4918592"/>
                  <a:pt x="651739" y="4923791"/>
                </a:cubicBezTo>
                <a:close/>
                <a:moveTo>
                  <a:pt x="496231" y="4914606"/>
                </a:moveTo>
                <a:lnTo>
                  <a:pt x="483655" y="4930291"/>
                </a:lnTo>
                <a:cubicBezTo>
                  <a:pt x="487060" y="4925254"/>
                  <a:pt x="490008" y="4921476"/>
                  <a:pt x="492728" y="4918328"/>
                </a:cubicBezTo>
                <a:close/>
                <a:moveTo>
                  <a:pt x="792915" y="4634577"/>
                </a:moveTo>
                <a:cubicBezTo>
                  <a:pt x="796237" y="4634577"/>
                  <a:pt x="792583" y="4638152"/>
                  <a:pt x="790922" y="4638152"/>
                </a:cubicBezTo>
                <a:lnTo>
                  <a:pt x="790922" y="4636852"/>
                </a:lnTo>
                <a:close/>
                <a:moveTo>
                  <a:pt x="1200169" y="2465795"/>
                </a:moveTo>
                <a:lnTo>
                  <a:pt x="1200501" y="2465795"/>
                </a:lnTo>
                <a:cubicBezTo>
                  <a:pt x="1200501" y="2467745"/>
                  <a:pt x="1199172" y="2471644"/>
                  <a:pt x="1195851" y="2478468"/>
                </a:cubicBezTo>
                <a:close/>
                <a:moveTo>
                  <a:pt x="1209138" y="2411527"/>
                </a:moveTo>
                <a:cubicBezTo>
                  <a:pt x="1209138" y="2421601"/>
                  <a:pt x="1209470" y="2431349"/>
                  <a:pt x="1207809" y="2442398"/>
                </a:cubicBezTo>
                <a:lnTo>
                  <a:pt x="1200169" y="2465795"/>
                </a:lnTo>
                <a:lnTo>
                  <a:pt x="1197512" y="2463520"/>
                </a:lnTo>
                <a:cubicBezTo>
                  <a:pt x="1193858" y="2463520"/>
                  <a:pt x="1188875" y="2464820"/>
                  <a:pt x="1188875" y="2458321"/>
                </a:cubicBezTo>
                <a:cubicBezTo>
                  <a:pt x="1209138" y="2431349"/>
                  <a:pt x="1189207" y="2451822"/>
                  <a:pt x="1209138" y="2411527"/>
                </a:cubicBezTo>
                <a:close/>
                <a:moveTo>
                  <a:pt x="4096453" y="818899"/>
                </a:moveTo>
                <a:lnTo>
                  <a:pt x="4098114" y="819549"/>
                </a:lnTo>
                <a:lnTo>
                  <a:pt x="4092135" y="826048"/>
                </a:lnTo>
                <a:close/>
                <a:moveTo>
                  <a:pt x="4152259" y="772429"/>
                </a:moveTo>
                <a:cubicBezTo>
                  <a:pt x="4158903" y="772429"/>
                  <a:pt x="4104758" y="826048"/>
                  <a:pt x="4104758" y="805900"/>
                </a:cubicBezTo>
                <a:lnTo>
                  <a:pt x="4096453" y="818899"/>
                </a:lnTo>
                <a:lnTo>
                  <a:pt x="4089145" y="814674"/>
                </a:lnTo>
                <a:cubicBezTo>
                  <a:pt x="4076522" y="818249"/>
                  <a:pt x="4056259" y="839696"/>
                  <a:pt x="4051276" y="819549"/>
                </a:cubicBezTo>
                <a:cubicBezTo>
                  <a:pt x="4091470" y="786078"/>
                  <a:pt x="4105090" y="812724"/>
                  <a:pt x="4152259" y="772429"/>
                </a:cubicBezTo>
                <a:close/>
                <a:moveTo>
                  <a:pt x="4125021" y="0"/>
                </a:moveTo>
                <a:cubicBezTo>
                  <a:pt x="4118377" y="40295"/>
                  <a:pt x="4125021" y="53618"/>
                  <a:pt x="4138640" y="60443"/>
                </a:cubicBezTo>
                <a:cubicBezTo>
                  <a:pt x="4151927" y="73766"/>
                  <a:pt x="4172190" y="73766"/>
                  <a:pt x="4192121" y="80590"/>
                </a:cubicBezTo>
                <a:cubicBezTo>
                  <a:pt x="4178834" y="100737"/>
                  <a:pt x="4179166" y="80590"/>
                  <a:pt x="4158903" y="107562"/>
                </a:cubicBezTo>
                <a:cubicBezTo>
                  <a:pt x="4205741" y="100737"/>
                  <a:pt x="4205741" y="120885"/>
                  <a:pt x="4252910" y="107562"/>
                </a:cubicBezTo>
                <a:cubicBezTo>
                  <a:pt x="4239623" y="174828"/>
                  <a:pt x="4299748" y="161180"/>
                  <a:pt x="4333630" y="201475"/>
                </a:cubicBezTo>
                <a:cubicBezTo>
                  <a:pt x="4360205" y="194976"/>
                  <a:pt x="4373492" y="147857"/>
                  <a:pt x="4393755" y="161180"/>
                </a:cubicBezTo>
                <a:cubicBezTo>
                  <a:pt x="4339942" y="228447"/>
                  <a:pt x="4360205" y="228122"/>
                  <a:pt x="4387111" y="234946"/>
                </a:cubicBezTo>
                <a:cubicBezTo>
                  <a:pt x="4414018" y="241770"/>
                  <a:pt x="4447568" y="241770"/>
                  <a:pt x="4427637" y="288889"/>
                </a:cubicBezTo>
                <a:cubicBezTo>
                  <a:pt x="4434281" y="288889"/>
                  <a:pt x="4447568" y="282065"/>
                  <a:pt x="4460855" y="261918"/>
                </a:cubicBezTo>
                <a:cubicBezTo>
                  <a:pt x="4481118" y="322360"/>
                  <a:pt x="4521312" y="342508"/>
                  <a:pt x="4561838" y="362655"/>
                </a:cubicBezTo>
                <a:cubicBezTo>
                  <a:pt x="4602032" y="382803"/>
                  <a:pt x="4642226" y="396126"/>
                  <a:pt x="4669133" y="429922"/>
                </a:cubicBezTo>
                <a:cubicBezTo>
                  <a:pt x="4655846" y="443245"/>
                  <a:pt x="4642558" y="456893"/>
                  <a:pt x="4622295" y="463393"/>
                </a:cubicBezTo>
                <a:cubicBezTo>
                  <a:pt x="4655846" y="456893"/>
                  <a:pt x="4696039" y="450069"/>
                  <a:pt x="4729590" y="436421"/>
                </a:cubicBezTo>
                <a:cubicBezTo>
                  <a:pt x="4709327" y="456568"/>
                  <a:pt x="4736565" y="503688"/>
                  <a:pt x="4790379" y="450069"/>
                </a:cubicBezTo>
                <a:cubicBezTo>
                  <a:pt x="4770116" y="503688"/>
                  <a:pt x="4803666" y="557306"/>
                  <a:pt x="4850503" y="523835"/>
                </a:cubicBezTo>
                <a:cubicBezTo>
                  <a:pt x="4803666" y="597601"/>
                  <a:pt x="4877410" y="570954"/>
                  <a:pt x="4870766" y="611249"/>
                </a:cubicBezTo>
                <a:cubicBezTo>
                  <a:pt x="4884386" y="611249"/>
                  <a:pt x="4884386" y="590777"/>
                  <a:pt x="4904649" y="584278"/>
                </a:cubicBezTo>
                <a:cubicBezTo>
                  <a:pt x="4898005" y="610924"/>
                  <a:pt x="4904317" y="624573"/>
                  <a:pt x="4937867" y="597601"/>
                </a:cubicBezTo>
                <a:cubicBezTo>
                  <a:pt x="4910960" y="637896"/>
                  <a:pt x="4971417" y="610924"/>
                  <a:pt x="4917604" y="671367"/>
                </a:cubicBezTo>
                <a:cubicBezTo>
                  <a:pt x="4937867" y="658044"/>
                  <a:pt x="4951154" y="651544"/>
                  <a:pt x="4917604" y="691839"/>
                </a:cubicBezTo>
                <a:cubicBezTo>
                  <a:pt x="4958130" y="664868"/>
                  <a:pt x="4938199" y="718486"/>
                  <a:pt x="4971749" y="685015"/>
                </a:cubicBezTo>
                <a:cubicBezTo>
                  <a:pt x="4924580" y="758781"/>
                  <a:pt x="5025230" y="725310"/>
                  <a:pt x="5018587" y="765605"/>
                </a:cubicBezTo>
                <a:cubicBezTo>
                  <a:pt x="5038518" y="752282"/>
                  <a:pt x="5072400" y="725635"/>
                  <a:pt x="5086020" y="738959"/>
                </a:cubicBezTo>
                <a:cubicBezTo>
                  <a:pt x="5065757" y="806225"/>
                  <a:pt x="5099307" y="785753"/>
                  <a:pt x="5159764" y="792577"/>
                </a:cubicBezTo>
                <a:cubicBezTo>
                  <a:pt x="5159764" y="812724"/>
                  <a:pt x="5139501" y="779254"/>
                  <a:pt x="5119238" y="805900"/>
                </a:cubicBezTo>
                <a:cubicBezTo>
                  <a:pt x="5146144" y="819549"/>
                  <a:pt x="5166739" y="839371"/>
                  <a:pt x="5186670" y="859519"/>
                </a:cubicBezTo>
                <a:cubicBezTo>
                  <a:pt x="5213577" y="879666"/>
                  <a:pt x="5233840" y="900139"/>
                  <a:pt x="5253771" y="913462"/>
                </a:cubicBezTo>
                <a:cubicBezTo>
                  <a:pt x="5307584" y="947258"/>
                  <a:pt x="5368041" y="967080"/>
                  <a:pt x="5469024" y="953757"/>
                </a:cubicBezTo>
                <a:cubicBezTo>
                  <a:pt x="5509218" y="913462"/>
                  <a:pt x="5462048" y="933609"/>
                  <a:pt x="5495598" y="900139"/>
                </a:cubicBezTo>
                <a:cubicBezTo>
                  <a:pt x="5529149" y="900139"/>
                  <a:pt x="5522505" y="913462"/>
                  <a:pt x="5556388" y="906963"/>
                </a:cubicBezTo>
                <a:cubicBezTo>
                  <a:pt x="5536124" y="927110"/>
                  <a:pt x="5535792" y="913787"/>
                  <a:pt x="5522505" y="927110"/>
                </a:cubicBezTo>
                <a:cubicBezTo>
                  <a:pt x="5509218" y="940434"/>
                  <a:pt x="5509218" y="953757"/>
                  <a:pt x="5515861" y="960581"/>
                </a:cubicBezTo>
                <a:cubicBezTo>
                  <a:pt x="5529149" y="960581"/>
                  <a:pt x="5522505" y="940109"/>
                  <a:pt x="5549412" y="940109"/>
                </a:cubicBezTo>
                <a:cubicBezTo>
                  <a:pt x="5536124" y="960256"/>
                  <a:pt x="5556055" y="953757"/>
                  <a:pt x="5575986" y="946933"/>
                </a:cubicBezTo>
                <a:cubicBezTo>
                  <a:pt x="5589606" y="953757"/>
                  <a:pt x="5569675" y="953757"/>
                  <a:pt x="5549412" y="973905"/>
                </a:cubicBezTo>
                <a:cubicBezTo>
                  <a:pt x="5556388" y="987228"/>
                  <a:pt x="5582962" y="967080"/>
                  <a:pt x="5609869" y="940109"/>
                </a:cubicBezTo>
                <a:cubicBezTo>
                  <a:pt x="5616512" y="946933"/>
                  <a:pt x="5596249" y="960581"/>
                  <a:pt x="5582962" y="973905"/>
                </a:cubicBezTo>
                <a:cubicBezTo>
                  <a:pt x="5676969" y="980729"/>
                  <a:pt x="5710519" y="1054820"/>
                  <a:pt x="5764333" y="1095115"/>
                </a:cubicBezTo>
                <a:cubicBezTo>
                  <a:pt x="5770976" y="1101614"/>
                  <a:pt x="5770976" y="1122086"/>
                  <a:pt x="5764333" y="1115262"/>
                </a:cubicBezTo>
                <a:cubicBezTo>
                  <a:pt x="5804527" y="1128585"/>
                  <a:pt x="5845053" y="1168556"/>
                  <a:pt x="5784596" y="1222499"/>
                </a:cubicBezTo>
                <a:cubicBezTo>
                  <a:pt x="5851696" y="1175380"/>
                  <a:pt x="5784596" y="1255970"/>
                  <a:pt x="5838409" y="1249471"/>
                </a:cubicBezTo>
                <a:cubicBezTo>
                  <a:pt x="5764665" y="1303089"/>
                  <a:pt x="5811170" y="1336560"/>
                  <a:pt x="5864983" y="1316412"/>
                </a:cubicBezTo>
                <a:cubicBezTo>
                  <a:pt x="5891890" y="1282941"/>
                  <a:pt x="5871959" y="1255970"/>
                  <a:pt x="5845053" y="1255970"/>
                </a:cubicBezTo>
                <a:cubicBezTo>
                  <a:pt x="5932416" y="1222499"/>
                  <a:pt x="5885246" y="1336885"/>
                  <a:pt x="5992873" y="1282941"/>
                </a:cubicBezTo>
                <a:cubicBezTo>
                  <a:pt x="6033067" y="1316737"/>
                  <a:pt x="5985897" y="1383354"/>
                  <a:pt x="6052998" y="1383354"/>
                </a:cubicBezTo>
                <a:cubicBezTo>
                  <a:pt x="6026423" y="1403501"/>
                  <a:pt x="5999517" y="1417475"/>
                  <a:pt x="5992873" y="1437622"/>
                </a:cubicBezTo>
                <a:cubicBezTo>
                  <a:pt x="6012804" y="1457770"/>
                  <a:pt x="6026423" y="1417150"/>
                  <a:pt x="6066617" y="1403826"/>
                </a:cubicBezTo>
                <a:cubicBezTo>
                  <a:pt x="6073261" y="1430473"/>
                  <a:pt x="6106811" y="1437622"/>
                  <a:pt x="6133718" y="1450946"/>
                </a:cubicBezTo>
                <a:cubicBezTo>
                  <a:pt x="6147005" y="1450946"/>
                  <a:pt x="6153981" y="1457770"/>
                  <a:pt x="6160624" y="1457770"/>
                </a:cubicBezTo>
                <a:cubicBezTo>
                  <a:pt x="6160624" y="1457770"/>
                  <a:pt x="6167600" y="1464594"/>
                  <a:pt x="6167600" y="1464594"/>
                </a:cubicBezTo>
                <a:cubicBezTo>
                  <a:pt x="6170258" y="1464594"/>
                  <a:pt x="6171586" y="1465894"/>
                  <a:pt x="6172583" y="1467194"/>
                </a:cubicBezTo>
                <a:cubicBezTo>
                  <a:pt x="6168597" y="1458095"/>
                  <a:pt x="6207130" y="1510413"/>
                  <a:pt x="6201150" y="1504564"/>
                </a:cubicBezTo>
                <a:cubicBezTo>
                  <a:pt x="6207794" y="1511388"/>
                  <a:pt x="6214770" y="1518212"/>
                  <a:pt x="6201150" y="1538360"/>
                </a:cubicBezTo>
                <a:cubicBezTo>
                  <a:pt x="6221413" y="1538360"/>
                  <a:pt x="6227725" y="1517887"/>
                  <a:pt x="6247988" y="1511388"/>
                </a:cubicBezTo>
                <a:cubicBezTo>
                  <a:pt x="6288182" y="1524712"/>
                  <a:pt x="6261607" y="1551683"/>
                  <a:pt x="6302133" y="1551683"/>
                </a:cubicBezTo>
                <a:cubicBezTo>
                  <a:pt x="6268251" y="1571831"/>
                  <a:pt x="6261607" y="1585154"/>
                  <a:pt x="6274894" y="1585154"/>
                </a:cubicBezTo>
                <a:cubicBezTo>
                  <a:pt x="6268251" y="1591978"/>
                  <a:pt x="6268251" y="1591978"/>
                  <a:pt x="6261607" y="1591978"/>
                </a:cubicBezTo>
                <a:cubicBezTo>
                  <a:pt x="6228057" y="1605302"/>
                  <a:pt x="6241344" y="1605302"/>
                  <a:pt x="6234368" y="1618950"/>
                </a:cubicBezTo>
                <a:cubicBezTo>
                  <a:pt x="6247988" y="1612126"/>
                  <a:pt x="6261607" y="1591978"/>
                  <a:pt x="6261607" y="1612126"/>
                </a:cubicBezTo>
                <a:cubicBezTo>
                  <a:pt x="6247988" y="1625449"/>
                  <a:pt x="6248320" y="1612126"/>
                  <a:pt x="6214770" y="1639097"/>
                </a:cubicBezTo>
                <a:cubicBezTo>
                  <a:pt x="6187863" y="1639097"/>
                  <a:pt x="6221081" y="1605302"/>
                  <a:pt x="6153981" y="1652096"/>
                </a:cubicBezTo>
                <a:cubicBezTo>
                  <a:pt x="6234701" y="1578330"/>
                  <a:pt x="6086880" y="1665744"/>
                  <a:pt x="6113787" y="1618950"/>
                </a:cubicBezTo>
                <a:cubicBezTo>
                  <a:pt x="6033399" y="1672568"/>
                  <a:pt x="6160956" y="1611801"/>
                  <a:pt x="6100500" y="1665744"/>
                </a:cubicBezTo>
                <a:cubicBezTo>
                  <a:pt x="6113787" y="1665744"/>
                  <a:pt x="6147005" y="1645597"/>
                  <a:pt x="6133718" y="1665744"/>
                </a:cubicBezTo>
                <a:cubicBezTo>
                  <a:pt x="6113455" y="1679067"/>
                  <a:pt x="6120430" y="1665744"/>
                  <a:pt x="6107143" y="1672568"/>
                </a:cubicBezTo>
                <a:cubicBezTo>
                  <a:pt x="6080237" y="1692716"/>
                  <a:pt x="6113787" y="1692716"/>
                  <a:pt x="6120763" y="1692716"/>
                </a:cubicBezTo>
                <a:cubicBezTo>
                  <a:pt x="6134050" y="1685892"/>
                  <a:pt x="6127406" y="1685892"/>
                  <a:pt x="6127406" y="1679067"/>
                </a:cubicBezTo>
                <a:cubicBezTo>
                  <a:pt x="6140693" y="1679067"/>
                  <a:pt x="6167600" y="1685892"/>
                  <a:pt x="6127406" y="1706039"/>
                </a:cubicBezTo>
                <a:cubicBezTo>
                  <a:pt x="6140693" y="1699540"/>
                  <a:pt x="6153981" y="1699540"/>
                  <a:pt x="6174244" y="1692716"/>
                </a:cubicBezTo>
                <a:lnTo>
                  <a:pt x="6164278" y="1705389"/>
                </a:lnTo>
                <a:lnTo>
                  <a:pt x="6140361" y="1719687"/>
                </a:lnTo>
                <a:cubicBezTo>
                  <a:pt x="6143683" y="1719687"/>
                  <a:pt x="6152320" y="1716438"/>
                  <a:pt x="6159960" y="1711238"/>
                </a:cubicBezTo>
                <a:lnTo>
                  <a:pt x="6164278" y="1705389"/>
                </a:lnTo>
                <a:lnTo>
                  <a:pt x="6167600" y="1703764"/>
                </a:lnTo>
                <a:cubicBezTo>
                  <a:pt x="6174244" y="1697915"/>
                  <a:pt x="6177565" y="1692716"/>
                  <a:pt x="6174244" y="1692716"/>
                </a:cubicBezTo>
                <a:cubicBezTo>
                  <a:pt x="6207794" y="1685892"/>
                  <a:pt x="6167600" y="1719687"/>
                  <a:pt x="6167600" y="1733011"/>
                </a:cubicBezTo>
                <a:cubicBezTo>
                  <a:pt x="6214438" y="1672568"/>
                  <a:pt x="6153981" y="1759657"/>
                  <a:pt x="6180887" y="1746334"/>
                </a:cubicBezTo>
                <a:cubicBezTo>
                  <a:pt x="6194507" y="1739510"/>
                  <a:pt x="6201150" y="1733011"/>
                  <a:pt x="6214770" y="1726511"/>
                </a:cubicBezTo>
                <a:cubicBezTo>
                  <a:pt x="6214770" y="1733011"/>
                  <a:pt x="6174244" y="1753158"/>
                  <a:pt x="6187531" y="1753158"/>
                </a:cubicBezTo>
                <a:cubicBezTo>
                  <a:pt x="6214438" y="1746334"/>
                  <a:pt x="6221081" y="1753158"/>
                  <a:pt x="6227725" y="1766482"/>
                </a:cubicBezTo>
                <a:cubicBezTo>
                  <a:pt x="6234368" y="1766482"/>
                  <a:pt x="6241344" y="1773306"/>
                  <a:pt x="6247988" y="1773306"/>
                </a:cubicBezTo>
                <a:cubicBezTo>
                  <a:pt x="6247988" y="1779805"/>
                  <a:pt x="6247988" y="1780130"/>
                  <a:pt x="6254631" y="1780130"/>
                </a:cubicBezTo>
                <a:cubicBezTo>
                  <a:pt x="6254631" y="1780130"/>
                  <a:pt x="6261607" y="1780130"/>
                  <a:pt x="6268251" y="1780130"/>
                </a:cubicBezTo>
                <a:cubicBezTo>
                  <a:pt x="6274894" y="1780130"/>
                  <a:pt x="6281870" y="1780130"/>
                  <a:pt x="6295157" y="1780130"/>
                </a:cubicBezTo>
                <a:cubicBezTo>
                  <a:pt x="6281870" y="1786629"/>
                  <a:pt x="6268251" y="1800277"/>
                  <a:pt x="6261607" y="1800277"/>
                </a:cubicBezTo>
                <a:cubicBezTo>
                  <a:pt x="6261607" y="1820425"/>
                  <a:pt x="6281870" y="1813601"/>
                  <a:pt x="6288514" y="1820425"/>
                </a:cubicBezTo>
                <a:cubicBezTo>
                  <a:pt x="6301801" y="1807102"/>
                  <a:pt x="6308777" y="1793453"/>
                  <a:pt x="6308777" y="1786629"/>
                </a:cubicBezTo>
                <a:cubicBezTo>
                  <a:pt x="6329040" y="1780130"/>
                  <a:pt x="6315088" y="1807102"/>
                  <a:pt x="6341995" y="1800277"/>
                </a:cubicBezTo>
                <a:cubicBezTo>
                  <a:pt x="6315088" y="1813601"/>
                  <a:pt x="6308445" y="1806777"/>
                  <a:pt x="6281870" y="1833423"/>
                </a:cubicBezTo>
                <a:cubicBezTo>
                  <a:pt x="6301801" y="1840247"/>
                  <a:pt x="6308777" y="1847072"/>
                  <a:pt x="6295157" y="1874043"/>
                </a:cubicBezTo>
                <a:cubicBezTo>
                  <a:pt x="6301801" y="1880867"/>
                  <a:pt x="6308445" y="1860395"/>
                  <a:pt x="6335351" y="1847072"/>
                </a:cubicBezTo>
                <a:cubicBezTo>
                  <a:pt x="6321732" y="1880543"/>
                  <a:pt x="6301801" y="1921162"/>
                  <a:pt x="6382521" y="1867219"/>
                </a:cubicBezTo>
                <a:cubicBezTo>
                  <a:pt x="6375877" y="1907514"/>
                  <a:pt x="6516722" y="1840572"/>
                  <a:pt x="6523366" y="1901015"/>
                </a:cubicBezTo>
                <a:cubicBezTo>
                  <a:pt x="6483172" y="1901015"/>
                  <a:pt x="6510411" y="1900690"/>
                  <a:pt x="6490148" y="1920838"/>
                </a:cubicBezTo>
                <a:cubicBezTo>
                  <a:pt x="6510411" y="1920838"/>
                  <a:pt x="6530341" y="1914663"/>
                  <a:pt x="6550272" y="1914663"/>
                </a:cubicBezTo>
                <a:cubicBezTo>
                  <a:pt x="6536985" y="1934811"/>
                  <a:pt x="6530341" y="1940985"/>
                  <a:pt x="6557248" y="1947809"/>
                </a:cubicBezTo>
                <a:cubicBezTo>
                  <a:pt x="6523698" y="1967957"/>
                  <a:pt x="6530009" y="1954633"/>
                  <a:pt x="6510078" y="1974781"/>
                </a:cubicBezTo>
                <a:cubicBezTo>
                  <a:pt x="6556916" y="1961458"/>
                  <a:pt x="6550604" y="1974781"/>
                  <a:pt x="6590798" y="1974781"/>
                </a:cubicBezTo>
                <a:cubicBezTo>
                  <a:pt x="6557248" y="1988429"/>
                  <a:pt x="6530341" y="2014751"/>
                  <a:pt x="6584155" y="2008252"/>
                </a:cubicBezTo>
                <a:cubicBezTo>
                  <a:pt x="6550604" y="2034898"/>
                  <a:pt x="6583823" y="2042048"/>
                  <a:pt x="6543629" y="2069019"/>
                </a:cubicBezTo>
                <a:cubicBezTo>
                  <a:pt x="6543629" y="2082343"/>
                  <a:pt x="6590798" y="2042048"/>
                  <a:pt x="6584155" y="2062195"/>
                </a:cubicBezTo>
                <a:cubicBezTo>
                  <a:pt x="6543961" y="2089167"/>
                  <a:pt x="6550272" y="2095666"/>
                  <a:pt x="6516722" y="2102165"/>
                </a:cubicBezTo>
                <a:cubicBezTo>
                  <a:pt x="6523366" y="2108989"/>
                  <a:pt x="6530009" y="2122637"/>
                  <a:pt x="6516722" y="2135961"/>
                </a:cubicBezTo>
                <a:cubicBezTo>
                  <a:pt x="6556916" y="2115813"/>
                  <a:pt x="6536985" y="2109314"/>
                  <a:pt x="6584155" y="2082343"/>
                </a:cubicBezTo>
                <a:cubicBezTo>
                  <a:pt x="6590798" y="2095991"/>
                  <a:pt x="6597774" y="2115813"/>
                  <a:pt x="6597774" y="2135961"/>
                </a:cubicBezTo>
                <a:cubicBezTo>
                  <a:pt x="6597774" y="2156108"/>
                  <a:pt x="6584155" y="2176256"/>
                  <a:pt x="6557248" y="2189579"/>
                </a:cubicBezTo>
                <a:cubicBezTo>
                  <a:pt x="6563892" y="2189579"/>
                  <a:pt x="6590466" y="2176581"/>
                  <a:pt x="6604086" y="2169757"/>
                </a:cubicBezTo>
                <a:cubicBezTo>
                  <a:pt x="6617373" y="2176581"/>
                  <a:pt x="6570535" y="2203227"/>
                  <a:pt x="6543629" y="2223375"/>
                </a:cubicBezTo>
                <a:cubicBezTo>
                  <a:pt x="6550272" y="2203227"/>
                  <a:pt x="6503435" y="2229874"/>
                  <a:pt x="6503435" y="2209727"/>
                </a:cubicBezTo>
                <a:cubicBezTo>
                  <a:pt x="6463241" y="2263670"/>
                  <a:pt x="6523366" y="2243197"/>
                  <a:pt x="6516722" y="2283492"/>
                </a:cubicBezTo>
                <a:cubicBezTo>
                  <a:pt x="6556916" y="2256846"/>
                  <a:pt x="6577511" y="2236699"/>
                  <a:pt x="6563892" y="2223375"/>
                </a:cubicBezTo>
                <a:cubicBezTo>
                  <a:pt x="6584155" y="2216551"/>
                  <a:pt x="6590798" y="2223375"/>
                  <a:pt x="6597774" y="2230199"/>
                </a:cubicBezTo>
                <a:cubicBezTo>
                  <a:pt x="6577511" y="2243523"/>
                  <a:pt x="6577179" y="2250347"/>
                  <a:pt x="6557248" y="2263670"/>
                </a:cubicBezTo>
                <a:cubicBezTo>
                  <a:pt x="6550604" y="2283817"/>
                  <a:pt x="6590798" y="2263345"/>
                  <a:pt x="6597774" y="2276993"/>
                </a:cubicBezTo>
                <a:cubicBezTo>
                  <a:pt x="6577511" y="2283492"/>
                  <a:pt x="6570535" y="2283817"/>
                  <a:pt x="6543629" y="2297141"/>
                </a:cubicBezTo>
                <a:cubicBezTo>
                  <a:pt x="6630992" y="2276993"/>
                  <a:pt x="6637636" y="2297141"/>
                  <a:pt x="6644612" y="2324113"/>
                </a:cubicBezTo>
                <a:cubicBezTo>
                  <a:pt x="6644612" y="2351084"/>
                  <a:pt x="6644279" y="2377731"/>
                  <a:pt x="6711712" y="2370907"/>
                </a:cubicBezTo>
                <a:cubicBezTo>
                  <a:pt x="6671186" y="2377731"/>
                  <a:pt x="6650923" y="2397878"/>
                  <a:pt x="6610729" y="2397878"/>
                </a:cubicBezTo>
                <a:cubicBezTo>
                  <a:pt x="6597442" y="2411202"/>
                  <a:pt x="6604086" y="2411527"/>
                  <a:pt x="6617373" y="2404703"/>
                </a:cubicBezTo>
                <a:cubicBezTo>
                  <a:pt x="6510078" y="2465145"/>
                  <a:pt x="6590466" y="2471644"/>
                  <a:pt x="6617373" y="2485293"/>
                </a:cubicBezTo>
                <a:cubicBezTo>
                  <a:pt x="6577179" y="2505440"/>
                  <a:pt x="6563892" y="2485293"/>
                  <a:pt x="6543629" y="2485293"/>
                </a:cubicBezTo>
                <a:cubicBezTo>
                  <a:pt x="6516722" y="2505440"/>
                  <a:pt x="6523698" y="2532412"/>
                  <a:pt x="6577511" y="2498616"/>
                </a:cubicBezTo>
                <a:cubicBezTo>
                  <a:pt x="6570535" y="2518764"/>
                  <a:pt x="6584155" y="2512264"/>
                  <a:pt x="6597774" y="2525588"/>
                </a:cubicBezTo>
                <a:cubicBezTo>
                  <a:pt x="6584155" y="2545735"/>
                  <a:pt x="6577179" y="2512264"/>
                  <a:pt x="6550272" y="2525588"/>
                </a:cubicBezTo>
                <a:cubicBezTo>
                  <a:pt x="6530341" y="2545735"/>
                  <a:pt x="6530341" y="2559058"/>
                  <a:pt x="6536985" y="2572382"/>
                </a:cubicBezTo>
                <a:cubicBezTo>
                  <a:pt x="6543629" y="2579206"/>
                  <a:pt x="6557248" y="2586030"/>
                  <a:pt x="6557248" y="2592854"/>
                </a:cubicBezTo>
                <a:cubicBezTo>
                  <a:pt x="6563892" y="2599353"/>
                  <a:pt x="6570535" y="2606178"/>
                  <a:pt x="6563892" y="2606178"/>
                </a:cubicBezTo>
                <a:cubicBezTo>
                  <a:pt x="6597442" y="2613002"/>
                  <a:pt x="6550604" y="2653297"/>
                  <a:pt x="6557248" y="2659796"/>
                </a:cubicBezTo>
                <a:cubicBezTo>
                  <a:pt x="6557248" y="2666620"/>
                  <a:pt x="6597774" y="2646473"/>
                  <a:pt x="6597774" y="2659796"/>
                </a:cubicBezTo>
                <a:cubicBezTo>
                  <a:pt x="6604418" y="2686768"/>
                  <a:pt x="6610729" y="2754034"/>
                  <a:pt x="6704736" y="2754034"/>
                </a:cubicBezTo>
                <a:cubicBezTo>
                  <a:pt x="6698093" y="2760534"/>
                  <a:pt x="6671518" y="2774182"/>
                  <a:pt x="6671518" y="2781006"/>
                </a:cubicBezTo>
                <a:cubicBezTo>
                  <a:pt x="6631324" y="2794330"/>
                  <a:pt x="6691781" y="2760534"/>
                  <a:pt x="6671518" y="2754034"/>
                </a:cubicBezTo>
                <a:cubicBezTo>
                  <a:pt x="6611061" y="2794330"/>
                  <a:pt x="6637636" y="2814152"/>
                  <a:pt x="6651255" y="2820976"/>
                </a:cubicBezTo>
                <a:cubicBezTo>
                  <a:pt x="6664542" y="2814152"/>
                  <a:pt x="6658231" y="2807978"/>
                  <a:pt x="6684805" y="2794330"/>
                </a:cubicBezTo>
                <a:cubicBezTo>
                  <a:pt x="6678162" y="2821301"/>
                  <a:pt x="6617373" y="2888243"/>
                  <a:pt x="6704736" y="2861596"/>
                </a:cubicBezTo>
                <a:cubicBezTo>
                  <a:pt x="6711380" y="2861596"/>
                  <a:pt x="6691781" y="2874919"/>
                  <a:pt x="6671518" y="2881744"/>
                </a:cubicBezTo>
                <a:cubicBezTo>
                  <a:pt x="6684805" y="2895067"/>
                  <a:pt x="6684473" y="2901566"/>
                  <a:pt x="6698093" y="2901566"/>
                </a:cubicBezTo>
                <a:cubicBezTo>
                  <a:pt x="6718356" y="2894742"/>
                  <a:pt x="6718356" y="2888568"/>
                  <a:pt x="6718356" y="2881744"/>
                </a:cubicBezTo>
                <a:cubicBezTo>
                  <a:pt x="6778813" y="2868420"/>
                  <a:pt x="6711712" y="2921714"/>
                  <a:pt x="6765525" y="2914890"/>
                </a:cubicBezTo>
                <a:cubicBezTo>
                  <a:pt x="6718356" y="2935037"/>
                  <a:pt x="6745262" y="2942186"/>
                  <a:pt x="6718356" y="2962334"/>
                </a:cubicBezTo>
                <a:cubicBezTo>
                  <a:pt x="6792100" y="2982481"/>
                  <a:pt x="6846245" y="3056247"/>
                  <a:pt x="6846245" y="3130013"/>
                </a:cubicBezTo>
                <a:cubicBezTo>
                  <a:pt x="6933277" y="3116690"/>
                  <a:pt x="6866176" y="3183631"/>
                  <a:pt x="6919989" y="3190456"/>
                </a:cubicBezTo>
                <a:cubicBezTo>
                  <a:pt x="6913346" y="3203779"/>
                  <a:pt x="6913346" y="3217427"/>
                  <a:pt x="6873152" y="3237575"/>
                </a:cubicBezTo>
                <a:cubicBezTo>
                  <a:pt x="6900059" y="3237575"/>
                  <a:pt x="6906370" y="3237900"/>
                  <a:pt x="6893083" y="3251223"/>
                </a:cubicBezTo>
                <a:cubicBezTo>
                  <a:pt x="6899726" y="3258047"/>
                  <a:pt x="6913346" y="3237575"/>
                  <a:pt x="6946896" y="3231076"/>
                </a:cubicBezTo>
                <a:cubicBezTo>
                  <a:pt x="6940252" y="3264546"/>
                  <a:pt x="7040903" y="3231076"/>
                  <a:pt x="7061166" y="3251223"/>
                </a:cubicBezTo>
                <a:cubicBezTo>
                  <a:pt x="6980446" y="3284694"/>
                  <a:pt x="7013997" y="3244074"/>
                  <a:pt x="6960515" y="3257398"/>
                </a:cubicBezTo>
                <a:cubicBezTo>
                  <a:pt x="6946896" y="3284369"/>
                  <a:pt x="6933609" y="3311666"/>
                  <a:pt x="6960515" y="3318165"/>
                </a:cubicBezTo>
                <a:cubicBezTo>
                  <a:pt x="6946896" y="3318165"/>
                  <a:pt x="6939920" y="3324989"/>
                  <a:pt x="6919989" y="3331813"/>
                </a:cubicBezTo>
                <a:cubicBezTo>
                  <a:pt x="6980446" y="3318490"/>
                  <a:pt x="6967159" y="3345136"/>
                  <a:pt x="6960515" y="3371783"/>
                </a:cubicBezTo>
                <a:cubicBezTo>
                  <a:pt x="6967159" y="3378607"/>
                  <a:pt x="6973471" y="3364959"/>
                  <a:pt x="6993734" y="3358460"/>
                </a:cubicBezTo>
                <a:cubicBezTo>
                  <a:pt x="6987090" y="3418903"/>
                  <a:pt x="7067810" y="3445549"/>
                  <a:pt x="7054523" y="3526139"/>
                </a:cubicBezTo>
                <a:cubicBezTo>
                  <a:pt x="7061166" y="3526139"/>
                  <a:pt x="7087741" y="3513141"/>
                  <a:pt x="7101360" y="3506317"/>
                </a:cubicBezTo>
                <a:cubicBezTo>
                  <a:pt x="7114647" y="3526464"/>
                  <a:pt x="7114647" y="3532963"/>
                  <a:pt x="7114647" y="3553111"/>
                </a:cubicBezTo>
                <a:cubicBezTo>
                  <a:pt x="7155173" y="3512816"/>
                  <a:pt x="7121291" y="3573583"/>
                  <a:pt x="7101360" y="3586907"/>
                </a:cubicBezTo>
                <a:cubicBezTo>
                  <a:pt x="7108004" y="3593731"/>
                  <a:pt x="7141886" y="3566759"/>
                  <a:pt x="7148530" y="3573583"/>
                </a:cubicBezTo>
                <a:cubicBezTo>
                  <a:pt x="7148530" y="3586907"/>
                  <a:pt x="7094384" y="3593406"/>
                  <a:pt x="7081097" y="3613553"/>
                </a:cubicBezTo>
                <a:cubicBezTo>
                  <a:pt x="7141554" y="3600230"/>
                  <a:pt x="7121623" y="3627202"/>
                  <a:pt x="7155173" y="3633701"/>
                </a:cubicBezTo>
                <a:cubicBezTo>
                  <a:pt x="7141886" y="3647349"/>
                  <a:pt x="7128267" y="3627202"/>
                  <a:pt x="7121623" y="3627202"/>
                </a:cubicBezTo>
                <a:cubicBezTo>
                  <a:pt x="7061166" y="3653848"/>
                  <a:pt x="7094384" y="3660997"/>
                  <a:pt x="7094384" y="3674321"/>
                </a:cubicBezTo>
                <a:cubicBezTo>
                  <a:pt x="7101360" y="3681145"/>
                  <a:pt x="7141554" y="3654173"/>
                  <a:pt x="7161485" y="3654173"/>
                </a:cubicBezTo>
                <a:cubicBezTo>
                  <a:pt x="7161485" y="3667497"/>
                  <a:pt x="7101360" y="3687969"/>
                  <a:pt x="7128267" y="3701292"/>
                </a:cubicBezTo>
                <a:cubicBezTo>
                  <a:pt x="7141554" y="3708117"/>
                  <a:pt x="7154841" y="3681145"/>
                  <a:pt x="7175104" y="3687644"/>
                </a:cubicBezTo>
                <a:cubicBezTo>
                  <a:pt x="7127935" y="3721440"/>
                  <a:pt x="7168793" y="3741587"/>
                  <a:pt x="7148530" y="3775058"/>
                </a:cubicBezTo>
                <a:cubicBezTo>
                  <a:pt x="7128267" y="3781882"/>
                  <a:pt x="7128267" y="3768234"/>
                  <a:pt x="7128267" y="3768234"/>
                </a:cubicBezTo>
                <a:cubicBezTo>
                  <a:pt x="7094717" y="3788382"/>
                  <a:pt x="7141886" y="3775058"/>
                  <a:pt x="7134910" y="3788707"/>
                </a:cubicBezTo>
                <a:cubicBezTo>
                  <a:pt x="7148530" y="3781882"/>
                  <a:pt x="7155173" y="3775058"/>
                  <a:pt x="7155173" y="3768234"/>
                </a:cubicBezTo>
                <a:cubicBezTo>
                  <a:pt x="7161817" y="3775058"/>
                  <a:pt x="7168793" y="3794881"/>
                  <a:pt x="7148530" y="3815028"/>
                </a:cubicBezTo>
                <a:cubicBezTo>
                  <a:pt x="7128267" y="3835176"/>
                  <a:pt x="7108004" y="3822177"/>
                  <a:pt x="7074453" y="3848824"/>
                </a:cubicBezTo>
                <a:cubicBezTo>
                  <a:pt x="7094384" y="3842325"/>
                  <a:pt x="7148530" y="3822177"/>
                  <a:pt x="7121623" y="3848824"/>
                </a:cubicBezTo>
                <a:cubicBezTo>
                  <a:pt x="7094717" y="3855648"/>
                  <a:pt x="7088073" y="3849149"/>
                  <a:pt x="7034260" y="3875796"/>
                </a:cubicBezTo>
                <a:cubicBezTo>
                  <a:pt x="7034260" y="3875796"/>
                  <a:pt x="7034260" y="3882295"/>
                  <a:pt x="7020640" y="3889119"/>
                </a:cubicBezTo>
                <a:cubicBezTo>
                  <a:pt x="7034260" y="3902443"/>
                  <a:pt x="7081097" y="3855648"/>
                  <a:pt x="7074453" y="3875796"/>
                </a:cubicBezTo>
                <a:cubicBezTo>
                  <a:pt x="6993734" y="3902768"/>
                  <a:pt x="7027284" y="3916091"/>
                  <a:pt x="7013997" y="3936238"/>
                </a:cubicBezTo>
                <a:cubicBezTo>
                  <a:pt x="6987090" y="3943063"/>
                  <a:pt x="7000377" y="3922590"/>
                  <a:pt x="6993734" y="3922590"/>
                </a:cubicBezTo>
                <a:cubicBezTo>
                  <a:pt x="6953540" y="3936238"/>
                  <a:pt x="6960515" y="3943063"/>
                  <a:pt x="6967159" y="3956386"/>
                </a:cubicBezTo>
                <a:cubicBezTo>
                  <a:pt x="6946896" y="3976533"/>
                  <a:pt x="6953540" y="3936238"/>
                  <a:pt x="6933277" y="3943063"/>
                </a:cubicBezTo>
                <a:cubicBezTo>
                  <a:pt x="6919989" y="3969709"/>
                  <a:pt x="6940252" y="4023328"/>
                  <a:pt x="7034260" y="3996681"/>
                </a:cubicBezTo>
                <a:cubicBezTo>
                  <a:pt x="7027616" y="4010004"/>
                  <a:pt x="7013997" y="4030152"/>
                  <a:pt x="7054523" y="4016828"/>
                </a:cubicBezTo>
                <a:cubicBezTo>
                  <a:pt x="6987422" y="4070447"/>
                  <a:pt x="7081429" y="4070447"/>
                  <a:pt x="7061166" y="4097418"/>
                </a:cubicBezTo>
                <a:cubicBezTo>
                  <a:pt x="7040903" y="4097418"/>
                  <a:pt x="7034260" y="4090594"/>
                  <a:pt x="7013997" y="4097418"/>
                </a:cubicBezTo>
                <a:cubicBezTo>
                  <a:pt x="6993734" y="4103918"/>
                  <a:pt x="6987422" y="4110742"/>
                  <a:pt x="6960515" y="4124390"/>
                </a:cubicBezTo>
                <a:cubicBezTo>
                  <a:pt x="6987422" y="4164685"/>
                  <a:pt x="6939920" y="4244950"/>
                  <a:pt x="7007353" y="4265098"/>
                </a:cubicBezTo>
                <a:cubicBezTo>
                  <a:pt x="6960183" y="4312217"/>
                  <a:pt x="6994066" y="4312217"/>
                  <a:pt x="6973803" y="4366160"/>
                </a:cubicBezTo>
                <a:cubicBezTo>
                  <a:pt x="6946896" y="4319041"/>
                  <a:pt x="6960183" y="4231627"/>
                  <a:pt x="6946896" y="4171184"/>
                </a:cubicBezTo>
                <a:cubicBezTo>
                  <a:pt x="6946896" y="4157861"/>
                  <a:pt x="6873152" y="4157861"/>
                  <a:pt x="6967159" y="4117566"/>
                </a:cubicBezTo>
                <a:cubicBezTo>
                  <a:pt x="6960515" y="4104243"/>
                  <a:pt x="6966827" y="4083770"/>
                  <a:pt x="6926633" y="4097418"/>
                </a:cubicBezTo>
                <a:cubicBezTo>
                  <a:pt x="6933277" y="4083770"/>
                  <a:pt x="6973803" y="4070772"/>
                  <a:pt x="6953540" y="4057123"/>
                </a:cubicBezTo>
                <a:cubicBezTo>
                  <a:pt x="6953540" y="4057123"/>
                  <a:pt x="6940252" y="4063948"/>
                  <a:pt x="6940252" y="4057123"/>
                </a:cubicBezTo>
                <a:cubicBezTo>
                  <a:pt x="6933277" y="4050624"/>
                  <a:pt x="6893083" y="4083770"/>
                  <a:pt x="6873152" y="4076946"/>
                </a:cubicBezTo>
                <a:cubicBezTo>
                  <a:pt x="6866508" y="4076946"/>
                  <a:pt x="6960183" y="4030477"/>
                  <a:pt x="6893083" y="4057123"/>
                </a:cubicBezTo>
                <a:cubicBezTo>
                  <a:pt x="6946564" y="3990182"/>
                  <a:pt x="6906702" y="3949562"/>
                  <a:pt x="6873152" y="3889119"/>
                </a:cubicBezTo>
                <a:cubicBezTo>
                  <a:pt x="6933609" y="3848824"/>
                  <a:pt x="6893415" y="3821853"/>
                  <a:pt x="6879796" y="3815028"/>
                </a:cubicBezTo>
                <a:cubicBezTo>
                  <a:pt x="6846245" y="3828677"/>
                  <a:pt x="6906702" y="3828677"/>
                  <a:pt x="6852889" y="3842000"/>
                </a:cubicBezTo>
                <a:cubicBezTo>
                  <a:pt x="6852889" y="3828677"/>
                  <a:pt x="6839270" y="3828677"/>
                  <a:pt x="6825982" y="3821853"/>
                </a:cubicBezTo>
                <a:cubicBezTo>
                  <a:pt x="6919989" y="3794881"/>
                  <a:pt x="6852889" y="3768234"/>
                  <a:pt x="6852889" y="3754911"/>
                </a:cubicBezTo>
                <a:cubicBezTo>
                  <a:pt x="6819339" y="3768234"/>
                  <a:pt x="6839270" y="3781882"/>
                  <a:pt x="6839270" y="3788707"/>
                </a:cubicBezTo>
                <a:cubicBezTo>
                  <a:pt x="6785456" y="3795206"/>
                  <a:pt x="6785456" y="3768234"/>
                  <a:pt x="6792100" y="3741262"/>
                </a:cubicBezTo>
                <a:cubicBezTo>
                  <a:pt x="6798743" y="3714616"/>
                  <a:pt x="6806051" y="3680820"/>
                  <a:pt x="6779145" y="3667497"/>
                </a:cubicBezTo>
                <a:cubicBezTo>
                  <a:pt x="6806051" y="3654173"/>
                  <a:pt x="6785456" y="3653848"/>
                  <a:pt x="6812363" y="3640525"/>
                </a:cubicBezTo>
                <a:cubicBezTo>
                  <a:pt x="6731643" y="3640525"/>
                  <a:pt x="6792432" y="3573258"/>
                  <a:pt x="6738619" y="3559935"/>
                </a:cubicBezTo>
                <a:cubicBezTo>
                  <a:pt x="6758550" y="3486169"/>
                  <a:pt x="6731975" y="3479670"/>
                  <a:pt x="6671518" y="3432551"/>
                </a:cubicBezTo>
                <a:cubicBezTo>
                  <a:pt x="6664875" y="3439375"/>
                  <a:pt x="6644279" y="3452373"/>
                  <a:pt x="6624349" y="3459197"/>
                </a:cubicBezTo>
                <a:cubicBezTo>
                  <a:pt x="6677830" y="3445874"/>
                  <a:pt x="6624349" y="3479345"/>
                  <a:pt x="6610729" y="3492993"/>
                </a:cubicBezTo>
                <a:cubicBezTo>
                  <a:pt x="6617373" y="3492993"/>
                  <a:pt x="6624349" y="3492993"/>
                  <a:pt x="6630992" y="3499492"/>
                </a:cubicBezTo>
                <a:cubicBezTo>
                  <a:pt x="6651255" y="3479345"/>
                  <a:pt x="6644612" y="3465697"/>
                  <a:pt x="6678162" y="3445549"/>
                </a:cubicBezTo>
                <a:cubicBezTo>
                  <a:pt x="6678162" y="3459197"/>
                  <a:pt x="6651255" y="3479345"/>
                  <a:pt x="6671518" y="3486169"/>
                </a:cubicBezTo>
                <a:cubicBezTo>
                  <a:pt x="6624349" y="3513141"/>
                  <a:pt x="6597442" y="3512816"/>
                  <a:pt x="6610729" y="3526139"/>
                </a:cubicBezTo>
                <a:cubicBezTo>
                  <a:pt x="6604086" y="3526139"/>
                  <a:pt x="6570535" y="3539787"/>
                  <a:pt x="6570535" y="3526139"/>
                </a:cubicBezTo>
                <a:cubicBezTo>
                  <a:pt x="6483172" y="3566434"/>
                  <a:pt x="6577511" y="3613878"/>
                  <a:pt x="6563892" y="3573583"/>
                </a:cubicBezTo>
                <a:cubicBezTo>
                  <a:pt x="6604086" y="3573583"/>
                  <a:pt x="6563892" y="3627202"/>
                  <a:pt x="6617373" y="3593731"/>
                </a:cubicBezTo>
                <a:cubicBezTo>
                  <a:pt x="6650923" y="3607054"/>
                  <a:pt x="6590466" y="3640525"/>
                  <a:pt x="6604086" y="3654173"/>
                </a:cubicBezTo>
                <a:cubicBezTo>
                  <a:pt x="6617373" y="3667497"/>
                  <a:pt x="6677830" y="3647349"/>
                  <a:pt x="6698093" y="3654173"/>
                </a:cubicBezTo>
                <a:cubicBezTo>
                  <a:pt x="6698093" y="3654173"/>
                  <a:pt x="6698425" y="3654173"/>
                  <a:pt x="6671518" y="3667497"/>
                </a:cubicBezTo>
                <a:cubicBezTo>
                  <a:pt x="6684805" y="3674321"/>
                  <a:pt x="6758882" y="3660997"/>
                  <a:pt x="6678162" y="3701292"/>
                </a:cubicBezTo>
                <a:cubicBezTo>
                  <a:pt x="6698425" y="3681145"/>
                  <a:pt x="6671186" y="3674321"/>
                  <a:pt x="6624349" y="3694468"/>
                </a:cubicBezTo>
                <a:cubicBezTo>
                  <a:pt x="6684805" y="3687644"/>
                  <a:pt x="6631324" y="3781557"/>
                  <a:pt x="6691781" y="3794881"/>
                </a:cubicBezTo>
                <a:cubicBezTo>
                  <a:pt x="6691781" y="3801705"/>
                  <a:pt x="6671518" y="3808529"/>
                  <a:pt x="6657899" y="3815028"/>
                </a:cubicBezTo>
                <a:cubicBezTo>
                  <a:pt x="6718356" y="3835176"/>
                  <a:pt x="6657899" y="3922590"/>
                  <a:pt x="6711712" y="3929414"/>
                </a:cubicBezTo>
                <a:cubicBezTo>
                  <a:pt x="6704736" y="3936238"/>
                  <a:pt x="6691781" y="3943063"/>
                  <a:pt x="6678162" y="3949562"/>
                </a:cubicBezTo>
                <a:cubicBezTo>
                  <a:pt x="6725332" y="3936238"/>
                  <a:pt x="6711380" y="3956061"/>
                  <a:pt x="6704736" y="3976208"/>
                </a:cubicBezTo>
                <a:cubicBezTo>
                  <a:pt x="6684805" y="3962885"/>
                  <a:pt x="6657899" y="3990182"/>
                  <a:pt x="6657899" y="3963210"/>
                </a:cubicBezTo>
                <a:cubicBezTo>
                  <a:pt x="6651255" y="3990182"/>
                  <a:pt x="6678162" y="4003505"/>
                  <a:pt x="6630992" y="4036976"/>
                </a:cubicBezTo>
                <a:cubicBezTo>
                  <a:pt x="6651255" y="4030152"/>
                  <a:pt x="6664875" y="4023653"/>
                  <a:pt x="6664875" y="4016828"/>
                </a:cubicBezTo>
                <a:cubicBezTo>
                  <a:pt x="6684805" y="4016828"/>
                  <a:pt x="6657899" y="4050299"/>
                  <a:pt x="6644612" y="4063623"/>
                </a:cubicBezTo>
                <a:cubicBezTo>
                  <a:pt x="6657899" y="4063623"/>
                  <a:pt x="6677830" y="4077271"/>
                  <a:pt x="6698093" y="4057123"/>
                </a:cubicBezTo>
                <a:cubicBezTo>
                  <a:pt x="6704736" y="4084095"/>
                  <a:pt x="6724999" y="4111067"/>
                  <a:pt x="6738619" y="4131214"/>
                </a:cubicBezTo>
                <a:cubicBezTo>
                  <a:pt x="6691449" y="4151362"/>
                  <a:pt x="6691449" y="4130889"/>
                  <a:pt x="6644612" y="4164360"/>
                </a:cubicBezTo>
                <a:cubicBezTo>
                  <a:pt x="6644612" y="4130889"/>
                  <a:pt x="6678162" y="4090594"/>
                  <a:pt x="6590798" y="4110742"/>
                </a:cubicBezTo>
                <a:cubicBezTo>
                  <a:pt x="6590798" y="4104243"/>
                  <a:pt x="6610729" y="4090594"/>
                  <a:pt x="6624349" y="4090594"/>
                </a:cubicBezTo>
                <a:cubicBezTo>
                  <a:pt x="6617373" y="4083770"/>
                  <a:pt x="6597774" y="4097418"/>
                  <a:pt x="6597774" y="4090594"/>
                </a:cubicBezTo>
                <a:cubicBezTo>
                  <a:pt x="6577511" y="4110742"/>
                  <a:pt x="6550272" y="4164685"/>
                  <a:pt x="6624349" y="4137713"/>
                </a:cubicBezTo>
                <a:cubicBezTo>
                  <a:pt x="6610729" y="4157861"/>
                  <a:pt x="6611061" y="4171184"/>
                  <a:pt x="6597774" y="4184508"/>
                </a:cubicBezTo>
                <a:cubicBezTo>
                  <a:pt x="6537317" y="4211479"/>
                  <a:pt x="6503435" y="4225128"/>
                  <a:pt x="6490148" y="4204980"/>
                </a:cubicBezTo>
                <a:cubicBezTo>
                  <a:pt x="6510411" y="4191332"/>
                  <a:pt x="6503435" y="4211479"/>
                  <a:pt x="6530341" y="4198156"/>
                </a:cubicBezTo>
                <a:cubicBezTo>
                  <a:pt x="6563892" y="4184833"/>
                  <a:pt x="6550604" y="4184508"/>
                  <a:pt x="6577511" y="4171184"/>
                </a:cubicBezTo>
                <a:cubicBezTo>
                  <a:pt x="6563892" y="4171184"/>
                  <a:pt x="6543629" y="4144213"/>
                  <a:pt x="6516722" y="4171184"/>
                </a:cubicBezTo>
                <a:cubicBezTo>
                  <a:pt x="6489815" y="4171184"/>
                  <a:pt x="6536985" y="4151362"/>
                  <a:pt x="6557248" y="4137713"/>
                </a:cubicBezTo>
                <a:cubicBezTo>
                  <a:pt x="6523698" y="4144538"/>
                  <a:pt x="6510078" y="4151362"/>
                  <a:pt x="6536985" y="4131214"/>
                </a:cubicBezTo>
                <a:cubicBezTo>
                  <a:pt x="6523366" y="4131214"/>
                  <a:pt x="6503435" y="4131214"/>
                  <a:pt x="6483504" y="4137713"/>
                </a:cubicBezTo>
                <a:cubicBezTo>
                  <a:pt x="6490148" y="4111067"/>
                  <a:pt x="6462909" y="4084095"/>
                  <a:pt x="6442978" y="4050624"/>
                </a:cubicBezTo>
                <a:cubicBezTo>
                  <a:pt x="6449622" y="4043800"/>
                  <a:pt x="6456265" y="4043800"/>
                  <a:pt x="6469885" y="4043800"/>
                </a:cubicBezTo>
                <a:cubicBezTo>
                  <a:pt x="6436334" y="4036976"/>
                  <a:pt x="6429358" y="4030152"/>
                  <a:pt x="6422715" y="4003180"/>
                </a:cubicBezTo>
                <a:cubicBezTo>
                  <a:pt x="6402452" y="4016828"/>
                  <a:pt x="6382521" y="4023653"/>
                  <a:pt x="6382521" y="4023653"/>
                </a:cubicBezTo>
                <a:cubicBezTo>
                  <a:pt x="6382521" y="4003505"/>
                  <a:pt x="6328708" y="3976533"/>
                  <a:pt x="6295157" y="3970034"/>
                </a:cubicBezTo>
                <a:cubicBezTo>
                  <a:pt x="6328708" y="3956386"/>
                  <a:pt x="6328376" y="3949562"/>
                  <a:pt x="6321732" y="3943063"/>
                </a:cubicBezTo>
                <a:cubicBezTo>
                  <a:pt x="6315088" y="3936238"/>
                  <a:pt x="6308445" y="3929414"/>
                  <a:pt x="6341995" y="3909267"/>
                </a:cubicBezTo>
                <a:cubicBezTo>
                  <a:pt x="6315088" y="3916091"/>
                  <a:pt x="6315420" y="3895943"/>
                  <a:pt x="6268251" y="3916091"/>
                </a:cubicBezTo>
                <a:cubicBezTo>
                  <a:pt x="6268251" y="3902443"/>
                  <a:pt x="6301801" y="3908942"/>
                  <a:pt x="6328708" y="3882295"/>
                </a:cubicBezTo>
                <a:cubicBezTo>
                  <a:pt x="6321732" y="3875471"/>
                  <a:pt x="6247988" y="3889444"/>
                  <a:pt x="6261607" y="3869297"/>
                </a:cubicBezTo>
                <a:cubicBezTo>
                  <a:pt x="6261607" y="3869297"/>
                  <a:pt x="6295157" y="3848824"/>
                  <a:pt x="6295157" y="3848824"/>
                </a:cubicBezTo>
                <a:cubicBezTo>
                  <a:pt x="6288514" y="3842325"/>
                  <a:pt x="6254631" y="3848824"/>
                  <a:pt x="6247988" y="3842000"/>
                </a:cubicBezTo>
                <a:cubicBezTo>
                  <a:pt x="6247988" y="3842000"/>
                  <a:pt x="6274894" y="3835501"/>
                  <a:pt x="6274894" y="3835501"/>
                </a:cubicBezTo>
                <a:cubicBezTo>
                  <a:pt x="6268251" y="3828677"/>
                  <a:pt x="6241344" y="3828677"/>
                  <a:pt x="6241344" y="3828677"/>
                </a:cubicBezTo>
                <a:cubicBezTo>
                  <a:pt x="6234701" y="3815353"/>
                  <a:pt x="6281870" y="3788382"/>
                  <a:pt x="6274894" y="3775058"/>
                </a:cubicBezTo>
                <a:cubicBezTo>
                  <a:pt x="6268251" y="3768234"/>
                  <a:pt x="6214770" y="3788382"/>
                  <a:pt x="6201150" y="3775058"/>
                </a:cubicBezTo>
                <a:cubicBezTo>
                  <a:pt x="6180887" y="3768234"/>
                  <a:pt x="6241344" y="3721115"/>
                  <a:pt x="6187531" y="3727939"/>
                </a:cubicBezTo>
                <a:cubicBezTo>
                  <a:pt x="6180887" y="3714291"/>
                  <a:pt x="6214770" y="3701292"/>
                  <a:pt x="6214770" y="3687644"/>
                </a:cubicBezTo>
                <a:cubicBezTo>
                  <a:pt x="6167600" y="3674321"/>
                  <a:pt x="6153981" y="3647349"/>
                  <a:pt x="6100500" y="3627202"/>
                </a:cubicBezTo>
                <a:cubicBezTo>
                  <a:pt x="6073593" y="3633701"/>
                  <a:pt x="5979254" y="3660997"/>
                  <a:pt x="5992873" y="3674321"/>
                </a:cubicBezTo>
                <a:cubicBezTo>
                  <a:pt x="5979254" y="3654173"/>
                  <a:pt x="5932416" y="3627202"/>
                  <a:pt x="5885246" y="3681145"/>
                </a:cubicBezTo>
                <a:cubicBezTo>
                  <a:pt x="5871959" y="3694468"/>
                  <a:pt x="5905509" y="3687644"/>
                  <a:pt x="5905509" y="3687644"/>
                </a:cubicBezTo>
                <a:cubicBezTo>
                  <a:pt x="5898866" y="3701292"/>
                  <a:pt x="5898866" y="3721115"/>
                  <a:pt x="5905509" y="3727939"/>
                </a:cubicBezTo>
                <a:cubicBezTo>
                  <a:pt x="5918797" y="3748087"/>
                  <a:pt x="5932416" y="3748087"/>
                  <a:pt x="5972610" y="3748087"/>
                </a:cubicBezTo>
                <a:cubicBezTo>
                  <a:pt x="5972610" y="3835501"/>
                  <a:pt x="6059974" y="3882295"/>
                  <a:pt x="6026423" y="3976208"/>
                </a:cubicBezTo>
                <a:cubicBezTo>
                  <a:pt x="5905509" y="4030152"/>
                  <a:pt x="5965966" y="4063623"/>
                  <a:pt x="6019780" y="4070447"/>
                </a:cubicBezTo>
                <a:cubicBezTo>
                  <a:pt x="6013136" y="4130889"/>
                  <a:pt x="6080237" y="4171509"/>
                  <a:pt x="6113787" y="4231952"/>
                </a:cubicBezTo>
                <a:cubicBezTo>
                  <a:pt x="6093856" y="4238451"/>
                  <a:pt x="6093524" y="4238126"/>
                  <a:pt x="6073261" y="4244950"/>
                </a:cubicBezTo>
                <a:cubicBezTo>
                  <a:pt x="6073261" y="4251774"/>
                  <a:pt x="6086880" y="4251774"/>
                  <a:pt x="6113787" y="4238126"/>
                </a:cubicBezTo>
                <a:cubicBezTo>
                  <a:pt x="6080237" y="4265098"/>
                  <a:pt x="6147337" y="4285570"/>
                  <a:pt x="6066617" y="4319041"/>
                </a:cubicBezTo>
                <a:cubicBezTo>
                  <a:pt x="6079904" y="4319041"/>
                  <a:pt x="6120430" y="4305718"/>
                  <a:pt x="6113787" y="4325865"/>
                </a:cubicBezTo>
                <a:cubicBezTo>
                  <a:pt x="6073593" y="4339514"/>
                  <a:pt x="6086548" y="4332365"/>
                  <a:pt x="6039710" y="4352512"/>
                </a:cubicBezTo>
                <a:cubicBezTo>
                  <a:pt x="6046354" y="4339189"/>
                  <a:pt x="6066617" y="4325540"/>
                  <a:pt x="5999517" y="4345688"/>
                </a:cubicBezTo>
                <a:cubicBezTo>
                  <a:pt x="5999517" y="4365835"/>
                  <a:pt x="5965966" y="4399306"/>
                  <a:pt x="5979254" y="4419454"/>
                </a:cubicBezTo>
                <a:cubicBezTo>
                  <a:pt x="5999517" y="4406130"/>
                  <a:pt x="6052998" y="4406455"/>
                  <a:pt x="6039710" y="4393132"/>
                </a:cubicBezTo>
                <a:cubicBezTo>
                  <a:pt x="6079904" y="4386308"/>
                  <a:pt x="6012804" y="4419779"/>
                  <a:pt x="5986229" y="4433102"/>
                </a:cubicBezTo>
                <a:cubicBezTo>
                  <a:pt x="5992873" y="4446425"/>
                  <a:pt x="5979254" y="4466898"/>
                  <a:pt x="5972610" y="4480221"/>
                </a:cubicBezTo>
                <a:cubicBezTo>
                  <a:pt x="5972610" y="4493870"/>
                  <a:pt x="5979586" y="4500694"/>
                  <a:pt x="6013136" y="4493870"/>
                </a:cubicBezTo>
                <a:cubicBezTo>
                  <a:pt x="5952679" y="4527340"/>
                  <a:pt x="5979254" y="4547488"/>
                  <a:pt x="5905509" y="4574460"/>
                </a:cubicBezTo>
                <a:cubicBezTo>
                  <a:pt x="5912153" y="4580959"/>
                  <a:pt x="5925440" y="4567635"/>
                  <a:pt x="5952347" y="4553987"/>
                </a:cubicBezTo>
                <a:cubicBezTo>
                  <a:pt x="5972610" y="4580959"/>
                  <a:pt x="5898866" y="4574460"/>
                  <a:pt x="5898866" y="4594607"/>
                </a:cubicBezTo>
                <a:cubicBezTo>
                  <a:pt x="5845053" y="4581284"/>
                  <a:pt x="5992873" y="4506868"/>
                  <a:pt x="5905509" y="4513692"/>
                </a:cubicBezTo>
                <a:cubicBezTo>
                  <a:pt x="5925772" y="4506868"/>
                  <a:pt x="5925440" y="4507193"/>
                  <a:pt x="5945703" y="4500694"/>
                </a:cubicBezTo>
                <a:cubicBezTo>
                  <a:pt x="5898534" y="4500694"/>
                  <a:pt x="5999517" y="4433102"/>
                  <a:pt x="5912153" y="4466898"/>
                </a:cubicBezTo>
                <a:cubicBezTo>
                  <a:pt x="5945703" y="4433102"/>
                  <a:pt x="5972610" y="4386308"/>
                  <a:pt x="5925772" y="4372660"/>
                </a:cubicBezTo>
                <a:cubicBezTo>
                  <a:pt x="5965966" y="4366160"/>
                  <a:pt x="5959323" y="4359336"/>
                  <a:pt x="5986229" y="4345688"/>
                </a:cubicBezTo>
                <a:cubicBezTo>
                  <a:pt x="5952347" y="4319041"/>
                  <a:pt x="6013136" y="4265098"/>
                  <a:pt x="6013136" y="4238126"/>
                </a:cubicBezTo>
                <a:cubicBezTo>
                  <a:pt x="5959323" y="4224803"/>
                  <a:pt x="5965966" y="4184508"/>
                  <a:pt x="5972610" y="4151037"/>
                </a:cubicBezTo>
                <a:cubicBezTo>
                  <a:pt x="5972610" y="4130889"/>
                  <a:pt x="5979254" y="4110742"/>
                  <a:pt x="5972610" y="4090594"/>
                </a:cubicBezTo>
                <a:cubicBezTo>
                  <a:pt x="5965966" y="4077271"/>
                  <a:pt x="5959323" y="4063948"/>
                  <a:pt x="5932416" y="4057123"/>
                </a:cubicBezTo>
                <a:cubicBezTo>
                  <a:pt x="5831765" y="4104243"/>
                  <a:pt x="5784596" y="4130889"/>
                  <a:pt x="5710519" y="4151037"/>
                </a:cubicBezTo>
                <a:cubicBezTo>
                  <a:pt x="5697232" y="4151037"/>
                  <a:pt x="5697232" y="4157536"/>
                  <a:pt x="5690256" y="4164360"/>
                </a:cubicBezTo>
                <a:cubicBezTo>
                  <a:pt x="5703876" y="4164360"/>
                  <a:pt x="5744070" y="4171184"/>
                  <a:pt x="5690256" y="4198156"/>
                </a:cubicBezTo>
                <a:cubicBezTo>
                  <a:pt x="5710519" y="4171184"/>
                  <a:pt x="5657038" y="4177684"/>
                  <a:pt x="5643419" y="4164360"/>
                </a:cubicBezTo>
                <a:cubicBezTo>
                  <a:pt x="5603225" y="4184508"/>
                  <a:pt x="5576318" y="4184508"/>
                  <a:pt x="5549412" y="4184508"/>
                </a:cubicBezTo>
                <a:cubicBezTo>
                  <a:pt x="5515861" y="4204655"/>
                  <a:pt x="5508886" y="4211804"/>
                  <a:pt x="5495598" y="4231952"/>
                </a:cubicBezTo>
                <a:cubicBezTo>
                  <a:pt x="5468692" y="4225128"/>
                  <a:pt x="5482311" y="4211804"/>
                  <a:pt x="5441785" y="4218304"/>
                </a:cubicBezTo>
                <a:cubicBezTo>
                  <a:pt x="5441785" y="4238451"/>
                  <a:pt x="5448761" y="4258599"/>
                  <a:pt x="5455405" y="4278746"/>
                </a:cubicBezTo>
                <a:cubicBezTo>
                  <a:pt x="5455405" y="4298894"/>
                  <a:pt x="5448761" y="4319041"/>
                  <a:pt x="5435142" y="4352512"/>
                </a:cubicBezTo>
                <a:cubicBezTo>
                  <a:pt x="5462048" y="4339189"/>
                  <a:pt x="5475668" y="4332689"/>
                  <a:pt x="5469024" y="4325865"/>
                </a:cubicBezTo>
                <a:cubicBezTo>
                  <a:pt x="5502574" y="4325865"/>
                  <a:pt x="5482311" y="4352512"/>
                  <a:pt x="5462048" y="4366160"/>
                </a:cubicBezTo>
                <a:cubicBezTo>
                  <a:pt x="5549412" y="4346013"/>
                  <a:pt x="5482311" y="4399631"/>
                  <a:pt x="5563031" y="4393132"/>
                </a:cubicBezTo>
                <a:cubicBezTo>
                  <a:pt x="5603225" y="4366160"/>
                  <a:pt x="5616512" y="4352512"/>
                  <a:pt x="5609869" y="4339189"/>
                </a:cubicBezTo>
                <a:cubicBezTo>
                  <a:pt x="5630132" y="4325540"/>
                  <a:pt x="5656706" y="4312542"/>
                  <a:pt x="5669993" y="4305718"/>
                </a:cubicBezTo>
                <a:cubicBezTo>
                  <a:pt x="5710519" y="4285570"/>
                  <a:pt x="5643419" y="4325865"/>
                  <a:pt x="5683613" y="4305718"/>
                </a:cubicBezTo>
                <a:cubicBezTo>
                  <a:pt x="5650062" y="4319041"/>
                  <a:pt x="5616512" y="4352512"/>
                  <a:pt x="5609869" y="4366160"/>
                </a:cubicBezTo>
                <a:cubicBezTo>
                  <a:pt x="5616512" y="4372660"/>
                  <a:pt x="5636775" y="4359336"/>
                  <a:pt x="5636775" y="4366160"/>
                </a:cubicBezTo>
                <a:cubicBezTo>
                  <a:pt x="5683945" y="4339189"/>
                  <a:pt x="5657038" y="4346013"/>
                  <a:pt x="5663682" y="4325865"/>
                </a:cubicBezTo>
                <a:cubicBezTo>
                  <a:pt x="5717495" y="4305718"/>
                  <a:pt x="5636775" y="4352512"/>
                  <a:pt x="5697232" y="4332365"/>
                </a:cubicBezTo>
                <a:cubicBezTo>
                  <a:pt x="5764333" y="4305393"/>
                  <a:pt x="5730782" y="4292069"/>
                  <a:pt x="5744402" y="4271922"/>
                </a:cubicBezTo>
                <a:cubicBezTo>
                  <a:pt x="5798215" y="4278746"/>
                  <a:pt x="5744070" y="4346013"/>
                  <a:pt x="5770976" y="4366160"/>
                </a:cubicBezTo>
                <a:cubicBezTo>
                  <a:pt x="5723807" y="4406455"/>
                  <a:pt x="5791239" y="4426603"/>
                  <a:pt x="5623488" y="4480221"/>
                </a:cubicBezTo>
                <a:cubicBezTo>
                  <a:pt x="5589606" y="4480221"/>
                  <a:pt x="5515861" y="4500369"/>
                  <a:pt x="5522505" y="4466898"/>
                </a:cubicBezTo>
                <a:cubicBezTo>
                  <a:pt x="5421854" y="4527340"/>
                  <a:pt x="5589606" y="4500369"/>
                  <a:pt x="5575986" y="4513692"/>
                </a:cubicBezTo>
                <a:cubicBezTo>
                  <a:pt x="5535792" y="4533840"/>
                  <a:pt x="5562699" y="4507193"/>
                  <a:pt x="5508886" y="4533840"/>
                </a:cubicBezTo>
                <a:cubicBezTo>
                  <a:pt x="5522505" y="4513692"/>
                  <a:pt x="5515861" y="4513692"/>
                  <a:pt x="5475668" y="4520516"/>
                </a:cubicBezTo>
                <a:cubicBezTo>
                  <a:pt x="5475668" y="4533840"/>
                  <a:pt x="5462048" y="4560811"/>
                  <a:pt x="5522505" y="4533840"/>
                </a:cubicBezTo>
                <a:cubicBezTo>
                  <a:pt x="5502242" y="4553987"/>
                  <a:pt x="5502242" y="4574460"/>
                  <a:pt x="5522505" y="4581284"/>
                </a:cubicBezTo>
                <a:cubicBezTo>
                  <a:pt x="5482311" y="4594607"/>
                  <a:pt x="5482311" y="4581284"/>
                  <a:pt x="5448761" y="4594607"/>
                </a:cubicBezTo>
                <a:cubicBezTo>
                  <a:pt x="5435142" y="4601431"/>
                  <a:pt x="5428498" y="4607605"/>
                  <a:pt x="5428498" y="4614430"/>
                </a:cubicBezTo>
                <a:cubicBezTo>
                  <a:pt x="5414879" y="4607605"/>
                  <a:pt x="5347778" y="4634577"/>
                  <a:pt x="5320871" y="4634577"/>
                </a:cubicBezTo>
                <a:cubicBezTo>
                  <a:pt x="5307584" y="4648225"/>
                  <a:pt x="5287321" y="4668373"/>
                  <a:pt x="5240484" y="4682021"/>
                </a:cubicBezTo>
                <a:cubicBezTo>
                  <a:pt x="5240484" y="4668373"/>
                  <a:pt x="5274034" y="4668373"/>
                  <a:pt x="5247127" y="4661549"/>
                </a:cubicBezTo>
                <a:cubicBezTo>
                  <a:pt x="5180027" y="4688520"/>
                  <a:pt x="5220221" y="4695020"/>
                  <a:pt x="5233508" y="4695020"/>
                </a:cubicBezTo>
                <a:cubicBezTo>
                  <a:pt x="5213577" y="4701844"/>
                  <a:pt x="5213577" y="4701844"/>
                  <a:pt x="5193646" y="4715167"/>
                </a:cubicBezTo>
                <a:cubicBezTo>
                  <a:pt x="5220221" y="4735315"/>
                  <a:pt x="5166407" y="4775935"/>
                  <a:pt x="5260414" y="4762611"/>
                </a:cubicBezTo>
                <a:cubicBezTo>
                  <a:pt x="5300941" y="4742464"/>
                  <a:pt x="5293965" y="4735315"/>
                  <a:pt x="5334491" y="4721991"/>
                </a:cubicBezTo>
                <a:cubicBezTo>
                  <a:pt x="5368041" y="4701844"/>
                  <a:pt x="5354422" y="4721991"/>
                  <a:pt x="5387972" y="4708668"/>
                </a:cubicBezTo>
                <a:cubicBezTo>
                  <a:pt x="5408235" y="4721991"/>
                  <a:pt x="5307584" y="4789258"/>
                  <a:pt x="5421854" y="4748963"/>
                </a:cubicBezTo>
                <a:cubicBezTo>
                  <a:pt x="5435142" y="4762286"/>
                  <a:pt x="5394615" y="4788933"/>
                  <a:pt x="5408235" y="4788933"/>
                </a:cubicBezTo>
                <a:cubicBezTo>
                  <a:pt x="5307584" y="4822729"/>
                  <a:pt x="5515861" y="4789258"/>
                  <a:pt x="5502242" y="4829553"/>
                </a:cubicBezTo>
                <a:cubicBezTo>
                  <a:pt x="5522505" y="4822729"/>
                  <a:pt x="5522505" y="4815905"/>
                  <a:pt x="5536124" y="4809406"/>
                </a:cubicBezTo>
                <a:cubicBezTo>
                  <a:pt x="5515861" y="4762286"/>
                  <a:pt x="5522505" y="4708668"/>
                  <a:pt x="5508886" y="4648225"/>
                </a:cubicBezTo>
                <a:cubicBezTo>
                  <a:pt x="5556055" y="4648225"/>
                  <a:pt x="5529149" y="4701844"/>
                  <a:pt x="5603225" y="4688195"/>
                </a:cubicBezTo>
                <a:cubicBezTo>
                  <a:pt x="5609869" y="4701844"/>
                  <a:pt x="5582962" y="4695020"/>
                  <a:pt x="5556388" y="4715167"/>
                </a:cubicBezTo>
                <a:cubicBezTo>
                  <a:pt x="5582962" y="4769110"/>
                  <a:pt x="5643751" y="4796082"/>
                  <a:pt x="5657038" y="4836377"/>
                </a:cubicBezTo>
                <a:cubicBezTo>
                  <a:pt x="5737758" y="4816230"/>
                  <a:pt x="5757689" y="4842876"/>
                  <a:pt x="5751045" y="4863024"/>
                </a:cubicBezTo>
                <a:cubicBezTo>
                  <a:pt x="5751045" y="4883171"/>
                  <a:pt x="5777952" y="4896820"/>
                  <a:pt x="5804859" y="4910143"/>
                </a:cubicBezTo>
                <a:cubicBezTo>
                  <a:pt x="5811502" y="4916967"/>
                  <a:pt x="5818146" y="4916967"/>
                  <a:pt x="5824790" y="4923791"/>
                </a:cubicBezTo>
                <a:cubicBezTo>
                  <a:pt x="5831765" y="4943939"/>
                  <a:pt x="5811502" y="4883171"/>
                  <a:pt x="5838409" y="4963761"/>
                </a:cubicBezTo>
                <a:cubicBezTo>
                  <a:pt x="5838409" y="4963761"/>
                  <a:pt x="5838409" y="4963761"/>
                  <a:pt x="5845053" y="4963761"/>
                </a:cubicBezTo>
                <a:cubicBezTo>
                  <a:pt x="5845053" y="4970586"/>
                  <a:pt x="5845053" y="4970586"/>
                  <a:pt x="5845053" y="4970586"/>
                </a:cubicBezTo>
                <a:cubicBezTo>
                  <a:pt x="5845053" y="4977085"/>
                  <a:pt x="5845053" y="4990733"/>
                  <a:pt x="5824790" y="4997557"/>
                </a:cubicBezTo>
                <a:cubicBezTo>
                  <a:pt x="5871959" y="4997557"/>
                  <a:pt x="5871627" y="5017705"/>
                  <a:pt x="5864983" y="5037852"/>
                </a:cubicBezTo>
                <a:cubicBezTo>
                  <a:pt x="5864983" y="5051501"/>
                  <a:pt x="5858340" y="5064499"/>
                  <a:pt x="5851364" y="5071323"/>
                </a:cubicBezTo>
                <a:cubicBezTo>
                  <a:pt x="5851364" y="5078147"/>
                  <a:pt x="5851364" y="5078147"/>
                  <a:pt x="5851364" y="5078147"/>
                </a:cubicBezTo>
                <a:cubicBezTo>
                  <a:pt x="5851364" y="5084646"/>
                  <a:pt x="5851364" y="5084646"/>
                  <a:pt x="5851364" y="5084646"/>
                </a:cubicBezTo>
                <a:cubicBezTo>
                  <a:pt x="5851364" y="5084646"/>
                  <a:pt x="5851364" y="5084646"/>
                  <a:pt x="5851364" y="5091471"/>
                </a:cubicBezTo>
                <a:cubicBezTo>
                  <a:pt x="5851364" y="5091471"/>
                  <a:pt x="5851364" y="5098295"/>
                  <a:pt x="5851364" y="5105119"/>
                </a:cubicBezTo>
                <a:cubicBezTo>
                  <a:pt x="5790907" y="5125266"/>
                  <a:pt x="5764333" y="5124941"/>
                  <a:pt x="5724139" y="5131441"/>
                </a:cubicBezTo>
                <a:cubicBezTo>
                  <a:pt x="5717495" y="5131441"/>
                  <a:pt x="5710519" y="5125266"/>
                  <a:pt x="5710519" y="5125266"/>
                </a:cubicBezTo>
                <a:cubicBezTo>
                  <a:pt x="5710519" y="5118442"/>
                  <a:pt x="5703876" y="5118442"/>
                  <a:pt x="5703876" y="5111618"/>
                </a:cubicBezTo>
                <a:cubicBezTo>
                  <a:pt x="5703876" y="5111618"/>
                  <a:pt x="5697232" y="5105119"/>
                  <a:pt x="5697232" y="5098295"/>
                </a:cubicBezTo>
                <a:cubicBezTo>
                  <a:pt x="5690589" y="5084971"/>
                  <a:pt x="5683945" y="5078147"/>
                  <a:pt x="5643419" y="5091471"/>
                </a:cubicBezTo>
                <a:cubicBezTo>
                  <a:pt x="5643419" y="5111618"/>
                  <a:pt x="5609536" y="5138590"/>
                  <a:pt x="5575986" y="5165237"/>
                </a:cubicBezTo>
                <a:cubicBezTo>
                  <a:pt x="5569343" y="5172061"/>
                  <a:pt x="5563031" y="5178885"/>
                  <a:pt x="5549412" y="5185709"/>
                </a:cubicBezTo>
                <a:cubicBezTo>
                  <a:pt x="5542768" y="5192208"/>
                  <a:pt x="5536124" y="5199032"/>
                  <a:pt x="5529149" y="5205856"/>
                </a:cubicBezTo>
                <a:cubicBezTo>
                  <a:pt x="5515861" y="5219180"/>
                  <a:pt x="5508886" y="5232503"/>
                  <a:pt x="5502242" y="5245827"/>
                </a:cubicBezTo>
                <a:cubicBezTo>
                  <a:pt x="5495598" y="5252651"/>
                  <a:pt x="5455405" y="5259475"/>
                  <a:pt x="5469024" y="5265974"/>
                </a:cubicBezTo>
                <a:cubicBezTo>
                  <a:pt x="5415211" y="5286447"/>
                  <a:pt x="5381660" y="5286447"/>
                  <a:pt x="5361397" y="5279622"/>
                </a:cubicBezTo>
                <a:cubicBezTo>
                  <a:pt x="5368041" y="5292946"/>
                  <a:pt x="5341134" y="5313093"/>
                  <a:pt x="5327515" y="5346564"/>
                </a:cubicBezTo>
                <a:cubicBezTo>
                  <a:pt x="5307584" y="5340065"/>
                  <a:pt x="5274034" y="5380360"/>
                  <a:pt x="5274034" y="5360212"/>
                </a:cubicBezTo>
                <a:cubicBezTo>
                  <a:pt x="5247127" y="5373536"/>
                  <a:pt x="5273702" y="5380360"/>
                  <a:pt x="5293965" y="5373536"/>
                </a:cubicBezTo>
                <a:cubicBezTo>
                  <a:pt x="5280345" y="5393683"/>
                  <a:pt x="5260747" y="5400182"/>
                  <a:pt x="5267390" y="5413831"/>
                </a:cubicBezTo>
                <a:cubicBezTo>
                  <a:pt x="5226864" y="5427154"/>
                  <a:pt x="5220221" y="5440802"/>
                  <a:pt x="5193646" y="5440802"/>
                </a:cubicBezTo>
                <a:cubicBezTo>
                  <a:pt x="5193646" y="5447627"/>
                  <a:pt x="5213245" y="5447627"/>
                  <a:pt x="5213245" y="5454126"/>
                </a:cubicBezTo>
                <a:cubicBezTo>
                  <a:pt x="5179695" y="5460950"/>
                  <a:pt x="5180027" y="5454451"/>
                  <a:pt x="5146144" y="5467774"/>
                </a:cubicBezTo>
                <a:cubicBezTo>
                  <a:pt x="5146144" y="5460950"/>
                  <a:pt x="5159764" y="5454126"/>
                  <a:pt x="5173383" y="5447627"/>
                </a:cubicBezTo>
                <a:cubicBezTo>
                  <a:pt x="5180027" y="5440802"/>
                  <a:pt x="5193314" y="5433978"/>
                  <a:pt x="5213245" y="5427154"/>
                </a:cubicBezTo>
                <a:cubicBezTo>
                  <a:pt x="5233508" y="5407007"/>
                  <a:pt x="5267390" y="5394008"/>
                  <a:pt x="5267390" y="5380360"/>
                </a:cubicBezTo>
                <a:cubicBezTo>
                  <a:pt x="5220221" y="5394008"/>
                  <a:pt x="5253439" y="5407007"/>
                  <a:pt x="5199958" y="5420655"/>
                </a:cubicBezTo>
                <a:cubicBezTo>
                  <a:pt x="5199958" y="5413831"/>
                  <a:pt x="5173383" y="5420655"/>
                  <a:pt x="5166407" y="5420655"/>
                </a:cubicBezTo>
                <a:cubicBezTo>
                  <a:pt x="5119570" y="5440802"/>
                  <a:pt x="5079044" y="5467449"/>
                  <a:pt x="5059113" y="5487597"/>
                </a:cubicBezTo>
                <a:cubicBezTo>
                  <a:pt x="5045494" y="5507744"/>
                  <a:pt x="5045494" y="5521392"/>
                  <a:pt x="5065757" y="5528217"/>
                </a:cubicBezTo>
                <a:cubicBezTo>
                  <a:pt x="5025563" y="5554863"/>
                  <a:pt x="5018587" y="5541540"/>
                  <a:pt x="4937867" y="5568512"/>
                </a:cubicBezTo>
                <a:cubicBezTo>
                  <a:pt x="4937867" y="5568512"/>
                  <a:pt x="4937867" y="5568512"/>
                  <a:pt x="4931223" y="5561687"/>
                </a:cubicBezTo>
                <a:cubicBezTo>
                  <a:pt x="4924580" y="5568512"/>
                  <a:pt x="4897673" y="5575336"/>
                  <a:pt x="4891029" y="5568512"/>
                </a:cubicBezTo>
                <a:cubicBezTo>
                  <a:pt x="4823929" y="5595483"/>
                  <a:pt x="4796690" y="5615631"/>
                  <a:pt x="4749853" y="5642278"/>
                </a:cubicBezTo>
                <a:cubicBezTo>
                  <a:pt x="4669133" y="5655926"/>
                  <a:pt x="4440925" y="5776811"/>
                  <a:pt x="4427637" y="5736516"/>
                </a:cubicBezTo>
                <a:cubicBezTo>
                  <a:pt x="4387111" y="5743015"/>
                  <a:pt x="4353561" y="5729692"/>
                  <a:pt x="4340274" y="5736516"/>
                </a:cubicBezTo>
                <a:cubicBezTo>
                  <a:pt x="4300080" y="5722868"/>
                  <a:pt x="4239291" y="5722868"/>
                  <a:pt x="4152259" y="5736516"/>
                </a:cubicBezTo>
                <a:cubicBezTo>
                  <a:pt x="4165547" y="5702720"/>
                  <a:pt x="3956937" y="5769987"/>
                  <a:pt x="3990487" y="5729692"/>
                </a:cubicBezTo>
                <a:cubicBezTo>
                  <a:pt x="4004107" y="5722868"/>
                  <a:pt x="4024370" y="5716043"/>
                  <a:pt x="4037657" y="5709544"/>
                </a:cubicBezTo>
                <a:cubicBezTo>
                  <a:pt x="4017726" y="5702720"/>
                  <a:pt x="4044633" y="5676073"/>
                  <a:pt x="4071539" y="5649102"/>
                </a:cubicBezTo>
                <a:cubicBezTo>
                  <a:pt x="4098446" y="5622130"/>
                  <a:pt x="4125021" y="5595158"/>
                  <a:pt x="4077851" y="5588334"/>
                </a:cubicBezTo>
                <a:cubicBezTo>
                  <a:pt x="3990487" y="5628629"/>
                  <a:pt x="4011082" y="5662425"/>
                  <a:pt x="3876549" y="5709544"/>
                </a:cubicBezTo>
                <a:cubicBezTo>
                  <a:pt x="3876549" y="5702720"/>
                  <a:pt x="3876549" y="5695896"/>
                  <a:pt x="3863262" y="5702720"/>
                </a:cubicBezTo>
                <a:cubicBezTo>
                  <a:pt x="3816092" y="5709544"/>
                  <a:pt x="3849642" y="5716368"/>
                  <a:pt x="3829379" y="5722868"/>
                </a:cubicBezTo>
                <a:cubicBezTo>
                  <a:pt x="3795829" y="5729692"/>
                  <a:pt x="3795829" y="5729692"/>
                  <a:pt x="3809116" y="5716043"/>
                </a:cubicBezTo>
                <a:cubicBezTo>
                  <a:pt x="3715109" y="5763163"/>
                  <a:pt x="3695178" y="5736191"/>
                  <a:pt x="3574265" y="5783310"/>
                </a:cubicBezTo>
                <a:cubicBezTo>
                  <a:pt x="3580909" y="5769987"/>
                  <a:pt x="3594195" y="5756338"/>
                  <a:pt x="3527095" y="5776486"/>
                </a:cubicBezTo>
                <a:cubicBezTo>
                  <a:pt x="3542043" y="5761538"/>
                  <a:pt x="3538389" y="5750164"/>
                  <a:pt x="3507164" y="5756663"/>
                </a:cubicBezTo>
                <a:lnTo>
                  <a:pt x="3507164" y="5756338"/>
                </a:lnTo>
                <a:cubicBezTo>
                  <a:pt x="3527427" y="5749514"/>
                  <a:pt x="3547358" y="5729692"/>
                  <a:pt x="3574265" y="5716043"/>
                </a:cubicBezTo>
                <a:cubicBezTo>
                  <a:pt x="3621434" y="5689397"/>
                  <a:pt x="3661628" y="5669249"/>
                  <a:pt x="3648009" y="5655926"/>
                </a:cubicBezTo>
                <a:cubicBezTo>
                  <a:pt x="3668272" y="5649102"/>
                  <a:pt x="3701822" y="5635453"/>
                  <a:pt x="3708466" y="5622130"/>
                </a:cubicBezTo>
                <a:cubicBezTo>
                  <a:pt x="3721753" y="5622130"/>
                  <a:pt x="3728729" y="5622130"/>
                  <a:pt x="3735372" y="5622130"/>
                </a:cubicBezTo>
                <a:cubicBezTo>
                  <a:pt x="3816092" y="5581835"/>
                  <a:pt x="3775898" y="5561687"/>
                  <a:pt x="3856286" y="5528217"/>
                </a:cubicBezTo>
                <a:cubicBezTo>
                  <a:pt x="3822736" y="5514568"/>
                  <a:pt x="3795829" y="5514893"/>
                  <a:pt x="3816092" y="5481097"/>
                </a:cubicBezTo>
                <a:cubicBezTo>
                  <a:pt x="3755635" y="5501245"/>
                  <a:pt x="3809449" y="5507744"/>
                  <a:pt x="3762279" y="5514568"/>
                </a:cubicBezTo>
                <a:cubicBezTo>
                  <a:pt x="3769255" y="5514568"/>
                  <a:pt x="3775898" y="5514568"/>
                  <a:pt x="3775898" y="5521392"/>
                </a:cubicBezTo>
                <a:cubicBezTo>
                  <a:pt x="3762279" y="5527892"/>
                  <a:pt x="3715109" y="5548364"/>
                  <a:pt x="3721753" y="5555188"/>
                </a:cubicBezTo>
                <a:cubicBezTo>
                  <a:pt x="3688203" y="5561687"/>
                  <a:pt x="3708466" y="5541540"/>
                  <a:pt x="3715109" y="5541540"/>
                </a:cubicBezTo>
                <a:cubicBezTo>
                  <a:pt x="3674915" y="5554863"/>
                  <a:pt x="3654652" y="5568512"/>
                  <a:pt x="3627746" y="5575336"/>
                </a:cubicBezTo>
                <a:cubicBezTo>
                  <a:pt x="3614459" y="5595483"/>
                  <a:pt x="3688203" y="5562012"/>
                  <a:pt x="3701490" y="5575336"/>
                </a:cubicBezTo>
                <a:cubicBezTo>
                  <a:pt x="3667940" y="5588659"/>
                  <a:pt x="3594195" y="5601982"/>
                  <a:pt x="3614459" y="5615306"/>
                </a:cubicBezTo>
                <a:cubicBezTo>
                  <a:pt x="3587552" y="5628954"/>
                  <a:pt x="3587884" y="5622130"/>
                  <a:pt x="3587884" y="5615306"/>
                </a:cubicBezTo>
                <a:cubicBezTo>
                  <a:pt x="3574265" y="5622130"/>
                  <a:pt x="3567289" y="5628954"/>
                  <a:pt x="3547358" y="5635778"/>
                </a:cubicBezTo>
                <a:cubicBezTo>
                  <a:pt x="3574265" y="5628954"/>
                  <a:pt x="3574265" y="5628954"/>
                  <a:pt x="3567621" y="5635778"/>
                </a:cubicBezTo>
                <a:cubicBezTo>
                  <a:pt x="3540715" y="5649102"/>
                  <a:pt x="3533739" y="5655926"/>
                  <a:pt x="3513476" y="5662750"/>
                </a:cubicBezTo>
                <a:cubicBezTo>
                  <a:pt x="3473282" y="5669249"/>
                  <a:pt x="3399206" y="5709544"/>
                  <a:pt x="3426112" y="5716043"/>
                </a:cubicBezTo>
                <a:cubicBezTo>
                  <a:pt x="3365655" y="5729692"/>
                  <a:pt x="3332437" y="5756338"/>
                  <a:pt x="3319150" y="5769662"/>
                </a:cubicBezTo>
                <a:cubicBezTo>
                  <a:pt x="3292243" y="5776486"/>
                  <a:pt x="3285268" y="5776486"/>
                  <a:pt x="3298887" y="5769662"/>
                </a:cubicBezTo>
                <a:cubicBezTo>
                  <a:pt x="3204880" y="5803458"/>
                  <a:pt x="3184617" y="5830104"/>
                  <a:pt x="3184617" y="5850252"/>
                </a:cubicBezTo>
                <a:lnTo>
                  <a:pt x="3190596" y="5862600"/>
                </a:lnTo>
                <a:lnTo>
                  <a:pt x="3191261" y="5864550"/>
                </a:lnTo>
                <a:lnTo>
                  <a:pt x="3191261" y="5884048"/>
                </a:lnTo>
                <a:lnTo>
                  <a:pt x="3197240" y="5881773"/>
                </a:lnTo>
                <a:lnTo>
                  <a:pt x="3197904" y="5884048"/>
                </a:lnTo>
                <a:lnTo>
                  <a:pt x="3197904" y="5881448"/>
                </a:lnTo>
                <a:lnTo>
                  <a:pt x="3212188" y="5874949"/>
                </a:lnTo>
                <a:cubicBezTo>
                  <a:pt x="3216506" y="5872349"/>
                  <a:pt x="3218167" y="5870724"/>
                  <a:pt x="3218167" y="5870724"/>
                </a:cubicBezTo>
                <a:cubicBezTo>
                  <a:pt x="3218167" y="5877223"/>
                  <a:pt x="3224811" y="5890872"/>
                  <a:pt x="3204880" y="5911019"/>
                </a:cubicBezTo>
                <a:cubicBezTo>
                  <a:pt x="3211523" y="5911019"/>
                  <a:pt x="3231454" y="5904195"/>
                  <a:pt x="3244741" y="5904195"/>
                </a:cubicBezTo>
                <a:cubicBezTo>
                  <a:pt x="3258361" y="5911019"/>
                  <a:pt x="3271980" y="5917843"/>
                  <a:pt x="3285268" y="5931167"/>
                </a:cubicBezTo>
                <a:cubicBezTo>
                  <a:pt x="3291911" y="5931167"/>
                  <a:pt x="3298887" y="5937666"/>
                  <a:pt x="3305530" y="5937666"/>
                </a:cubicBezTo>
                <a:cubicBezTo>
                  <a:pt x="3312174" y="5944490"/>
                  <a:pt x="3318818" y="5944490"/>
                  <a:pt x="3325461" y="5950989"/>
                </a:cubicBezTo>
                <a:cubicBezTo>
                  <a:pt x="3352368" y="5957813"/>
                  <a:pt x="3372631" y="5978286"/>
                  <a:pt x="3372631" y="5998433"/>
                </a:cubicBezTo>
                <a:cubicBezTo>
                  <a:pt x="3379275" y="5998433"/>
                  <a:pt x="3399538" y="5991609"/>
                  <a:pt x="3413157" y="5991609"/>
                </a:cubicBezTo>
                <a:cubicBezTo>
                  <a:pt x="3413157" y="5991609"/>
                  <a:pt x="3419468" y="5991609"/>
                  <a:pt x="3419468" y="5998433"/>
                </a:cubicBezTo>
                <a:cubicBezTo>
                  <a:pt x="3419468" y="5998433"/>
                  <a:pt x="3426112" y="5998433"/>
                  <a:pt x="3426112" y="5998433"/>
                </a:cubicBezTo>
                <a:cubicBezTo>
                  <a:pt x="3433088" y="6004933"/>
                  <a:pt x="3439731" y="6005258"/>
                  <a:pt x="3446375" y="6005258"/>
                </a:cubicBezTo>
                <a:cubicBezTo>
                  <a:pt x="3459994" y="6011757"/>
                  <a:pt x="3473614" y="6018256"/>
                  <a:pt x="3486901" y="6025080"/>
                </a:cubicBezTo>
                <a:cubicBezTo>
                  <a:pt x="3513808" y="6031579"/>
                  <a:pt x="3540715" y="6038728"/>
                  <a:pt x="3547358" y="6065375"/>
                </a:cubicBezTo>
                <a:cubicBezTo>
                  <a:pt x="3574265" y="6052052"/>
                  <a:pt x="3580909" y="6045228"/>
                  <a:pt x="3594528" y="6038404"/>
                </a:cubicBezTo>
                <a:cubicBezTo>
                  <a:pt x="3621434" y="6031579"/>
                  <a:pt x="3601171" y="6058551"/>
                  <a:pt x="3648009" y="6038404"/>
                </a:cubicBezTo>
                <a:cubicBezTo>
                  <a:pt x="3641365" y="6051727"/>
                  <a:pt x="3621102" y="6065375"/>
                  <a:pt x="3634722" y="6072199"/>
                </a:cubicBezTo>
                <a:cubicBezTo>
                  <a:pt x="3654652" y="6065375"/>
                  <a:pt x="3668272" y="6058551"/>
                  <a:pt x="3668272" y="6058551"/>
                </a:cubicBezTo>
                <a:cubicBezTo>
                  <a:pt x="3654985" y="6078699"/>
                  <a:pt x="3661628" y="6105670"/>
                  <a:pt x="3648009" y="6132642"/>
                </a:cubicBezTo>
                <a:cubicBezTo>
                  <a:pt x="3641365" y="6152789"/>
                  <a:pt x="3627746" y="6172937"/>
                  <a:pt x="3607483" y="6193084"/>
                </a:cubicBezTo>
                <a:cubicBezTo>
                  <a:pt x="3587552" y="6213232"/>
                  <a:pt x="3547358" y="6226555"/>
                  <a:pt x="3500521" y="6253527"/>
                </a:cubicBezTo>
                <a:cubicBezTo>
                  <a:pt x="3574265" y="6266850"/>
                  <a:pt x="3721753" y="6219731"/>
                  <a:pt x="3795829" y="6226555"/>
                </a:cubicBezTo>
                <a:cubicBezTo>
                  <a:pt x="3782210" y="6239879"/>
                  <a:pt x="3748660" y="6260351"/>
                  <a:pt x="3715109" y="6273674"/>
                </a:cubicBezTo>
                <a:cubicBezTo>
                  <a:pt x="3681559" y="6287323"/>
                  <a:pt x="3648009" y="6307145"/>
                  <a:pt x="3627746" y="6320794"/>
                </a:cubicBezTo>
                <a:cubicBezTo>
                  <a:pt x="3594195" y="6320794"/>
                  <a:pt x="3507164" y="6354264"/>
                  <a:pt x="3507164" y="6367913"/>
                </a:cubicBezTo>
                <a:cubicBezTo>
                  <a:pt x="3486901" y="6367913"/>
                  <a:pt x="3473282" y="6367913"/>
                  <a:pt x="3459994" y="6361089"/>
                </a:cubicBezTo>
                <a:cubicBezTo>
                  <a:pt x="3453351" y="6361089"/>
                  <a:pt x="3446375" y="6354264"/>
                  <a:pt x="3439731" y="6347765"/>
                </a:cubicBezTo>
                <a:cubicBezTo>
                  <a:pt x="3426444" y="6334117"/>
                  <a:pt x="3413157" y="6313969"/>
                  <a:pt x="3392894" y="6307145"/>
                </a:cubicBezTo>
                <a:cubicBezTo>
                  <a:pt x="3265337" y="6347440"/>
                  <a:pt x="3318818" y="6374412"/>
                  <a:pt x="3150734" y="6421531"/>
                </a:cubicBezTo>
                <a:cubicBezTo>
                  <a:pt x="3130471" y="6421531"/>
                  <a:pt x="3110540" y="6421531"/>
                  <a:pt x="3076990" y="6428030"/>
                </a:cubicBezTo>
                <a:cubicBezTo>
                  <a:pt x="3063371" y="6434855"/>
                  <a:pt x="3057059" y="6441679"/>
                  <a:pt x="3030153" y="6455327"/>
                </a:cubicBezTo>
                <a:cubicBezTo>
                  <a:pt x="2982983" y="6461826"/>
                  <a:pt x="2969696" y="6455002"/>
                  <a:pt x="2909239" y="6475150"/>
                </a:cubicBezTo>
                <a:cubicBezTo>
                  <a:pt x="2909239" y="6455002"/>
                  <a:pt x="2868713" y="6455327"/>
                  <a:pt x="2835163" y="6455327"/>
                </a:cubicBezTo>
                <a:cubicBezTo>
                  <a:pt x="2815232" y="6455327"/>
                  <a:pt x="2794637" y="6455327"/>
                  <a:pt x="2781349" y="6455327"/>
                </a:cubicBezTo>
                <a:cubicBezTo>
                  <a:pt x="2767730" y="6455327"/>
                  <a:pt x="2761419" y="6448503"/>
                  <a:pt x="2761419" y="6448503"/>
                </a:cubicBezTo>
                <a:cubicBezTo>
                  <a:pt x="2754775" y="6441679"/>
                  <a:pt x="2754775" y="6441679"/>
                  <a:pt x="2747799" y="6434855"/>
                </a:cubicBezTo>
                <a:cubicBezTo>
                  <a:pt x="2674055" y="6461826"/>
                  <a:pt x="2606955" y="6481974"/>
                  <a:pt x="2553141" y="6508620"/>
                </a:cubicBezTo>
                <a:cubicBezTo>
                  <a:pt x="2492684" y="6535592"/>
                  <a:pt x="2438871" y="6562564"/>
                  <a:pt x="2378414" y="6589210"/>
                </a:cubicBezTo>
                <a:cubicBezTo>
                  <a:pt x="2365127" y="6602859"/>
                  <a:pt x="2418608" y="6575887"/>
                  <a:pt x="2404989" y="6596035"/>
                </a:cubicBezTo>
                <a:cubicBezTo>
                  <a:pt x="2331245" y="6636330"/>
                  <a:pt x="2304670" y="6663301"/>
                  <a:pt x="2183756" y="6696772"/>
                </a:cubicBezTo>
                <a:cubicBezTo>
                  <a:pt x="2143230" y="6737067"/>
                  <a:pt x="2143230" y="6770863"/>
                  <a:pt x="2062510" y="6817982"/>
                </a:cubicBezTo>
                <a:cubicBezTo>
                  <a:pt x="2049223" y="6770863"/>
                  <a:pt x="2076130" y="6723744"/>
                  <a:pt x="2096393" y="6683449"/>
                </a:cubicBezTo>
                <a:cubicBezTo>
                  <a:pt x="2103036" y="6669800"/>
                  <a:pt x="2069154" y="6683449"/>
                  <a:pt x="2069154" y="6676625"/>
                </a:cubicBezTo>
                <a:cubicBezTo>
                  <a:pt x="2015673" y="6696772"/>
                  <a:pt x="2009029" y="6703596"/>
                  <a:pt x="1988766" y="6696772"/>
                </a:cubicBezTo>
                <a:cubicBezTo>
                  <a:pt x="1941596" y="6710420"/>
                  <a:pt x="1955216" y="6737067"/>
                  <a:pt x="1887783" y="6737067"/>
                </a:cubicBezTo>
                <a:cubicBezTo>
                  <a:pt x="1901402" y="6750390"/>
                  <a:pt x="1881139" y="6764039"/>
                  <a:pt x="1860876" y="6777362"/>
                </a:cubicBezTo>
                <a:cubicBezTo>
                  <a:pt x="1867520" y="6791010"/>
                  <a:pt x="1901402" y="6784186"/>
                  <a:pt x="1908046" y="6797835"/>
                </a:cubicBezTo>
                <a:cubicBezTo>
                  <a:pt x="1881139" y="6804334"/>
                  <a:pt x="1874496" y="6804334"/>
                  <a:pt x="1854233" y="6804334"/>
                </a:cubicBezTo>
                <a:cubicBezTo>
                  <a:pt x="1820683" y="6838130"/>
                  <a:pt x="1786800" y="6864776"/>
                  <a:pt x="1746606" y="6891748"/>
                </a:cubicBezTo>
                <a:cubicBezTo>
                  <a:pt x="1726343" y="6905071"/>
                  <a:pt x="1706412" y="6925219"/>
                  <a:pt x="1686482" y="6938542"/>
                </a:cubicBezTo>
                <a:cubicBezTo>
                  <a:pt x="1666219" y="6951866"/>
                  <a:pt x="1646288" y="6965514"/>
                  <a:pt x="1619381" y="6985661"/>
                </a:cubicBezTo>
                <a:cubicBezTo>
                  <a:pt x="1626025" y="6992486"/>
                  <a:pt x="1632668" y="7005809"/>
                  <a:pt x="1619381" y="7019132"/>
                </a:cubicBezTo>
                <a:cubicBezTo>
                  <a:pt x="1585499" y="7019132"/>
                  <a:pt x="1572211" y="7012633"/>
                  <a:pt x="1578855" y="6999310"/>
                </a:cubicBezTo>
                <a:cubicBezTo>
                  <a:pt x="1578855" y="6992486"/>
                  <a:pt x="1578855" y="6985661"/>
                  <a:pt x="1585499" y="6979162"/>
                </a:cubicBezTo>
                <a:cubicBezTo>
                  <a:pt x="1592142" y="6979162"/>
                  <a:pt x="1592142" y="6972338"/>
                  <a:pt x="1599118" y="6965514"/>
                </a:cubicBezTo>
                <a:cubicBezTo>
                  <a:pt x="1599118" y="6965514"/>
                  <a:pt x="1605762" y="6965514"/>
                  <a:pt x="1605762" y="6958690"/>
                </a:cubicBezTo>
                <a:cubicBezTo>
                  <a:pt x="1605762" y="6958690"/>
                  <a:pt x="1612405" y="6958690"/>
                  <a:pt x="1612405" y="6958690"/>
                </a:cubicBezTo>
                <a:cubicBezTo>
                  <a:pt x="1652931" y="6925219"/>
                  <a:pt x="1706412" y="6884924"/>
                  <a:pt x="1693125" y="6864776"/>
                </a:cubicBezTo>
                <a:cubicBezTo>
                  <a:pt x="1645956" y="6871600"/>
                  <a:pt x="1619049" y="6891748"/>
                  <a:pt x="1585499" y="6891748"/>
                </a:cubicBezTo>
                <a:cubicBezTo>
                  <a:pt x="1585499" y="6884924"/>
                  <a:pt x="1666219" y="6844629"/>
                  <a:pt x="1578855" y="6871600"/>
                </a:cubicBezTo>
                <a:cubicBezTo>
                  <a:pt x="1578855" y="6857952"/>
                  <a:pt x="1626025" y="6844304"/>
                  <a:pt x="1619381" y="6830981"/>
                </a:cubicBezTo>
                <a:cubicBezTo>
                  <a:pt x="1659575" y="6824156"/>
                  <a:pt x="1619381" y="6844629"/>
                  <a:pt x="1626025" y="6851128"/>
                </a:cubicBezTo>
                <a:cubicBezTo>
                  <a:pt x="1686482" y="6824481"/>
                  <a:pt x="1665886" y="6817982"/>
                  <a:pt x="1652599" y="6804334"/>
                </a:cubicBezTo>
                <a:cubicBezTo>
                  <a:pt x="1692793" y="6791010"/>
                  <a:pt x="1726675" y="6777362"/>
                  <a:pt x="1760226" y="6764039"/>
                </a:cubicBezTo>
                <a:cubicBezTo>
                  <a:pt x="1793776" y="6750390"/>
                  <a:pt x="1827326" y="6730568"/>
                  <a:pt x="1860876" y="6717245"/>
                </a:cubicBezTo>
                <a:cubicBezTo>
                  <a:pt x="1874496" y="6717245"/>
                  <a:pt x="1881139" y="6717245"/>
                  <a:pt x="1894759" y="6717245"/>
                </a:cubicBezTo>
                <a:cubicBezTo>
                  <a:pt x="1901402" y="6717245"/>
                  <a:pt x="1907714" y="6716920"/>
                  <a:pt x="1921333" y="6710420"/>
                </a:cubicBezTo>
                <a:cubicBezTo>
                  <a:pt x="1927977" y="6710420"/>
                  <a:pt x="1934621" y="6703596"/>
                  <a:pt x="1934621" y="6696772"/>
                </a:cubicBezTo>
                <a:cubicBezTo>
                  <a:pt x="1934621" y="6696772"/>
                  <a:pt x="1927977" y="6690273"/>
                  <a:pt x="1921333" y="6690273"/>
                </a:cubicBezTo>
                <a:cubicBezTo>
                  <a:pt x="1907714" y="6690273"/>
                  <a:pt x="1881139" y="6690273"/>
                  <a:pt x="1860876" y="6696772"/>
                </a:cubicBezTo>
                <a:cubicBezTo>
                  <a:pt x="1901402" y="6670125"/>
                  <a:pt x="1887783" y="6649978"/>
                  <a:pt x="1954884" y="6616182"/>
                </a:cubicBezTo>
                <a:cubicBezTo>
                  <a:pt x="2049223" y="6589535"/>
                  <a:pt x="2089417" y="6589210"/>
                  <a:pt x="2156517" y="6569063"/>
                </a:cubicBezTo>
                <a:cubicBezTo>
                  <a:pt x="2203687" y="6548915"/>
                  <a:pt x="2210331" y="6529093"/>
                  <a:pt x="2216974" y="6515445"/>
                </a:cubicBezTo>
                <a:cubicBezTo>
                  <a:pt x="2257168" y="6502121"/>
                  <a:pt x="2284075" y="6488473"/>
                  <a:pt x="2297362" y="6475150"/>
                </a:cubicBezTo>
                <a:cubicBezTo>
                  <a:pt x="2317625" y="6461501"/>
                  <a:pt x="2331245" y="6448503"/>
                  <a:pt x="2337888" y="6434855"/>
                </a:cubicBezTo>
                <a:cubicBezTo>
                  <a:pt x="2364795" y="6414707"/>
                  <a:pt x="2391701" y="6388060"/>
                  <a:pt x="2459134" y="6361089"/>
                </a:cubicBezTo>
                <a:cubicBezTo>
                  <a:pt x="2479065" y="6340941"/>
                  <a:pt x="2492352" y="6320469"/>
                  <a:pt x="2492352" y="6300321"/>
                </a:cubicBezTo>
                <a:cubicBezTo>
                  <a:pt x="2492352" y="6293822"/>
                  <a:pt x="2492352" y="6287323"/>
                  <a:pt x="2492352" y="6287323"/>
                </a:cubicBezTo>
                <a:cubicBezTo>
                  <a:pt x="2492352" y="6287323"/>
                  <a:pt x="2492352" y="6287323"/>
                  <a:pt x="2492352" y="6280499"/>
                </a:cubicBezTo>
                <a:cubicBezTo>
                  <a:pt x="2492352" y="6273674"/>
                  <a:pt x="2486041" y="6267175"/>
                  <a:pt x="2479397" y="6267175"/>
                </a:cubicBezTo>
                <a:cubicBezTo>
                  <a:pt x="2512947" y="6253527"/>
                  <a:pt x="2512615" y="6260351"/>
                  <a:pt x="2532878" y="6253527"/>
                </a:cubicBezTo>
                <a:cubicBezTo>
                  <a:pt x="2566429" y="6226555"/>
                  <a:pt x="2519591" y="6220056"/>
                  <a:pt x="2633529" y="6179761"/>
                </a:cubicBezTo>
                <a:cubicBezTo>
                  <a:pt x="2633529" y="6172937"/>
                  <a:pt x="2640505" y="6172937"/>
                  <a:pt x="2640505" y="6166113"/>
                </a:cubicBezTo>
                <a:cubicBezTo>
                  <a:pt x="2647148" y="6159614"/>
                  <a:pt x="2647148" y="6159614"/>
                  <a:pt x="2647148" y="6152789"/>
                </a:cubicBezTo>
                <a:cubicBezTo>
                  <a:pt x="2653792" y="6152789"/>
                  <a:pt x="2653792" y="6145965"/>
                  <a:pt x="2660768" y="6139141"/>
                </a:cubicBezTo>
                <a:cubicBezTo>
                  <a:pt x="2674055" y="6125818"/>
                  <a:pt x="2693986" y="6105995"/>
                  <a:pt x="2714249" y="6092347"/>
                </a:cubicBezTo>
                <a:cubicBezTo>
                  <a:pt x="2754443" y="6079024"/>
                  <a:pt x="2761086" y="6079024"/>
                  <a:pt x="2767730" y="6092347"/>
                </a:cubicBezTo>
                <a:cubicBezTo>
                  <a:pt x="2841806" y="6058876"/>
                  <a:pt x="2841806" y="6045228"/>
                  <a:pt x="2875357" y="6025080"/>
                </a:cubicBezTo>
                <a:cubicBezTo>
                  <a:pt x="2855094" y="6025080"/>
                  <a:pt x="2850111" y="6018256"/>
                  <a:pt x="2852768" y="6009157"/>
                </a:cubicBezTo>
                <a:lnTo>
                  <a:pt x="2868381" y="5988360"/>
                </a:lnTo>
                <a:lnTo>
                  <a:pt x="2903592" y="5973737"/>
                </a:lnTo>
                <a:lnTo>
                  <a:pt x="2907578" y="5984785"/>
                </a:lnTo>
                <a:lnTo>
                  <a:pt x="2909571" y="5991284"/>
                </a:lnTo>
                <a:lnTo>
                  <a:pt x="2909239" y="5991609"/>
                </a:lnTo>
                <a:cubicBezTo>
                  <a:pt x="2912561" y="6001683"/>
                  <a:pt x="2913225" y="6003958"/>
                  <a:pt x="2912561" y="6001683"/>
                </a:cubicBezTo>
                <a:lnTo>
                  <a:pt x="2909571" y="5991284"/>
                </a:lnTo>
                <a:lnTo>
                  <a:pt x="2915882" y="5984785"/>
                </a:lnTo>
                <a:cubicBezTo>
                  <a:pt x="2922526" y="5978286"/>
                  <a:pt x="2922526" y="5971462"/>
                  <a:pt x="2909239" y="5971462"/>
                </a:cubicBezTo>
                <a:lnTo>
                  <a:pt x="2903592" y="5973737"/>
                </a:lnTo>
                <a:lnTo>
                  <a:pt x="2899606" y="5963013"/>
                </a:lnTo>
                <a:cubicBezTo>
                  <a:pt x="2897281" y="5957489"/>
                  <a:pt x="2895620" y="5954564"/>
                  <a:pt x="2895620" y="5957813"/>
                </a:cubicBezTo>
                <a:cubicBezTo>
                  <a:pt x="2888976" y="5957813"/>
                  <a:pt x="2888976" y="5957813"/>
                  <a:pt x="2888976" y="5957813"/>
                </a:cubicBezTo>
                <a:cubicBezTo>
                  <a:pt x="2888976" y="5964638"/>
                  <a:pt x="2882000" y="5971462"/>
                  <a:pt x="2875357" y="5978286"/>
                </a:cubicBezTo>
                <a:lnTo>
                  <a:pt x="2868381" y="5988360"/>
                </a:lnTo>
                <a:lnTo>
                  <a:pt x="2827855" y="6005258"/>
                </a:lnTo>
                <a:cubicBezTo>
                  <a:pt x="2803273" y="6016956"/>
                  <a:pt x="2781682" y="6028330"/>
                  <a:pt x="2761419" y="6038404"/>
                </a:cubicBezTo>
                <a:cubicBezTo>
                  <a:pt x="2748131" y="6045228"/>
                  <a:pt x="2741156" y="6052052"/>
                  <a:pt x="2727868" y="6058551"/>
                </a:cubicBezTo>
                <a:cubicBezTo>
                  <a:pt x="2720893" y="6058551"/>
                  <a:pt x="2720893" y="6058876"/>
                  <a:pt x="2714249" y="6065375"/>
                </a:cubicBezTo>
                <a:cubicBezTo>
                  <a:pt x="2707605" y="6065375"/>
                  <a:pt x="2707605" y="6065375"/>
                  <a:pt x="2700630" y="6072199"/>
                </a:cubicBezTo>
                <a:cubicBezTo>
                  <a:pt x="2707605" y="6079024"/>
                  <a:pt x="2673723" y="5984785"/>
                  <a:pt x="2687342" y="6025080"/>
                </a:cubicBezTo>
                <a:cubicBezTo>
                  <a:pt x="2687342" y="6025080"/>
                  <a:pt x="2687342" y="6025080"/>
                  <a:pt x="2680367" y="6025080"/>
                </a:cubicBezTo>
                <a:cubicBezTo>
                  <a:pt x="2660436" y="6038404"/>
                  <a:pt x="2633529" y="6052052"/>
                  <a:pt x="2613266" y="6058551"/>
                </a:cubicBezTo>
                <a:cubicBezTo>
                  <a:pt x="2606622" y="6058551"/>
                  <a:pt x="2532878" y="6079024"/>
                  <a:pt x="2553141" y="6085523"/>
                </a:cubicBezTo>
                <a:cubicBezTo>
                  <a:pt x="2526235" y="6092347"/>
                  <a:pt x="2519259" y="6092347"/>
                  <a:pt x="2519259" y="6085523"/>
                </a:cubicBezTo>
                <a:cubicBezTo>
                  <a:pt x="2499328" y="6092347"/>
                  <a:pt x="2492352" y="6099171"/>
                  <a:pt x="2498996" y="6105995"/>
                </a:cubicBezTo>
                <a:cubicBezTo>
                  <a:pt x="2438539" y="6112494"/>
                  <a:pt x="2391701" y="6152789"/>
                  <a:pt x="2337888" y="6166113"/>
                </a:cubicBezTo>
                <a:cubicBezTo>
                  <a:pt x="2284407" y="6206408"/>
                  <a:pt x="2169805" y="6260026"/>
                  <a:pt x="2115991" y="6300321"/>
                </a:cubicBezTo>
                <a:cubicBezTo>
                  <a:pt x="1975147" y="6360764"/>
                  <a:pt x="1860876" y="6408208"/>
                  <a:pt x="1760226" y="6455327"/>
                </a:cubicBezTo>
                <a:cubicBezTo>
                  <a:pt x="1706412" y="6481974"/>
                  <a:pt x="1652599" y="6495297"/>
                  <a:pt x="1592142" y="6515445"/>
                </a:cubicBezTo>
                <a:cubicBezTo>
                  <a:pt x="1538661" y="6535592"/>
                  <a:pt x="1478204" y="6562564"/>
                  <a:pt x="1404128" y="6582711"/>
                </a:cubicBezTo>
                <a:cubicBezTo>
                  <a:pt x="1383865" y="6596035"/>
                  <a:pt x="1397484" y="6589210"/>
                  <a:pt x="1383865" y="6596035"/>
                </a:cubicBezTo>
                <a:cubicBezTo>
                  <a:pt x="1356958" y="6602859"/>
                  <a:pt x="1303477" y="6623006"/>
                  <a:pt x="1303477" y="6616182"/>
                </a:cubicBezTo>
                <a:cubicBezTo>
                  <a:pt x="1283214" y="6623006"/>
                  <a:pt x="1303145" y="6623006"/>
                  <a:pt x="1276238" y="6629830"/>
                </a:cubicBezTo>
                <a:cubicBezTo>
                  <a:pt x="1209138" y="6649978"/>
                  <a:pt x="1135394" y="6676625"/>
                  <a:pt x="1034743" y="6710420"/>
                </a:cubicBezTo>
                <a:cubicBezTo>
                  <a:pt x="1021124" y="6710420"/>
                  <a:pt x="1021124" y="6710420"/>
                  <a:pt x="1021124" y="6710420"/>
                </a:cubicBezTo>
                <a:cubicBezTo>
                  <a:pt x="913829" y="6750715"/>
                  <a:pt x="860016" y="6764039"/>
                  <a:pt x="739102" y="6804334"/>
                </a:cubicBezTo>
                <a:cubicBezTo>
                  <a:pt x="739102" y="6804334"/>
                  <a:pt x="739102" y="6804334"/>
                  <a:pt x="732126" y="6804334"/>
                </a:cubicBezTo>
                <a:cubicBezTo>
                  <a:pt x="732126" y="6797835"/>
                  <a:pt x="725483" y="6797510"/>
                  <a:pt x="725483" y="6791010"/>
                </a:cubicBezTo>
                <a:cubicBezTo>
                  <a:pt x="712196" y="6791010"/>
                  <a:pt x="698908" y="6791010"/>
                  <a:pt x="685289" y="6791010"/>
                </a:cubicBezTo>
                <a:lnTo>
                  <a:pt x="670009" y="6790036"/>
                </a:lnTo>
                <a:lnTo>
                  <a:pt x="651739" y="6738042"/>
                </a:lnTo>
                <a:cubicBezTo>
                  <a:pt x="638119" y="6698722"/>
                  <a:pt x="628154" y="6666551"/>
                  <a:pt x="644763" y="6710420"/>
                </a:cubicBezTo>
                <a:cubicBezTo>
                  <a:pt x="644763" y="6710420"/>
                  <a:pt x="645095" y="6710420"/>
                  <a:pt x="651739" y="6710420"/>
                </a:cubicBezTo>
                <a:cubicBezTo>
                  <a:pt x="698576" y="6710420"/>
                  <a:pt x="752389" y="6710420"/>
                  <a:pt x="812846" y="6710420"/>
                </a:cubicBezTo>
                <a:cubicBezTo>
                  <a:pt x="833109" y="6703596"/>
                  <a:pt x="846397" y="6698397"/>
                  <a:pt x="855698" y="6693198"/>
                </a:cubicBezTo>
                <a:lnTo>
                  <a:pt x="864334" y="6685074"/>
                </a:lnTo>
                <a:lnTo>
                  <a:pt x="865995" y="6687673"/>
                </a:lnTo>
                <a:lnTo>
                  <a:pt x="908514" y="6689623"/>
                </a:lnTo>
                <a:lnTo>
                  <a:pt x="909179" y="6692548"/>
                </a:lnTo>
                <a:lnTo>
                  <a:pt x="890244" y="6703596"/>
                </a:lnTo>
                <a:cubicBezTo>
                  <a:pt x="880279" y="6708796"/>
                  <a:pt x="869981" y="6713670"/>
                  <a:pt x="866659" y="6717245"/>
                </a:cubicBezTo>
                <a:cubicBezTo>
                  <a:pt x="873635" y="6723744"/>
                  <a:pt x="879947" y="6723744"/>
                  <a:pt x="893234" y="6723744"/>
                </a:cubicBezTo>
                <a:cubicBezTo>
                  <a:pt x="900210" y="6723744"/>
                  <a:pt x="906853" y="6723744"/>
                  <a:pt x="913497" y="6723744"/>
                </a:cubicBezTo>
                <a:cubicBezTo>
                  <a:pt x="920473" y="6723744"/>
                  <a:pt x="920473" y="6723744"/>
                  <a:pt x="920473" y="6723744"/>
                </a:cubicBezTo>
                <a:lnTo>
                  <a:pt x="909179" y="6692548"/>
                </a:lnTo>
                <a:lnTo>
                  <a:pt x="913497" y="6690273"/>
                </a:lnTo>
                <a:lnTo>
                  <a:pt x="908514" y="6689623"/>
                </a:lnTo>
                <a:lnTo>
                  <a:pt x="900210" y="6667526"/>
                </a:lnTo>
                <a:lnTo>
                  <a:pt x="895227" y="6654527"/>
                </a:lnTo>
                <a:lnTo>
                  <a:pt x="940736" y="6649653"/>
                </a:lnTo>
                <a:cubicBezTo>
                  <a:pt x="1001193" y="6616182"/>
                  <a:pt x="920473" y="6636655"/>
                  <a:pt x="913497" y="6629830"/>
                </a:cubicBezTo>
                <a:cubicBezTo>
                  <a:pt x="954023" y="6616507"/>
                  <a:pt x="980930" y="6616182"/>
                  <a:pt x="980930" y="6616182"/>
                </a:cubicBezTo>
                <a:cubicBezTo>
                  <a:pt x="1068293" y="6575887"/>
                  <a:pt x="954023" y="6609683"/>
                  <a:pt x="933760" y="6609683"/>
                </a:cubicBezTo>
                <a:cubicBezTo>
                  <a:pt x="1014480" y="6569388"/>
                  <a:pt x="967310" y="6562239"/>
                  <a:pt x="927116" y="6569063"/>
                </a:cubicBezTo>
                <a:cubicBezTo>
                  <a:pt x="906853" y="6582386"/>
                  <a:pt x="893566" y="6589535"/>
                  <a:pt x="866659" y="6602859"/>
                </a:cubicBezTo>
                <a:cubicBezTo>
                  <a:pt x="853372" y="6602859"/>
                  <a:pt x="833109" y="6609683"/>
                  <a:pt x="812846" y="6616182"/>
                </a:cubicBezTo>
                <a:cubicBezTo>
                  <a:pt x="785940" y="6623006"/>
                  <a:pt x="772652" y="6636655"/>
                  <a:pt x="786272" y="6636655"/>
                </a:cubicBezTo>
                <a:cubicBezTo>
                  <a:pt x="749400" y="6646728"/>
                  <a:pt x="727144" y="6656802"/>
                  <a:pt x="711199" y="6665901"/>
                </a:cubicBezTo>
                <a:lnTo>
                  <a:pt x="705220" y="6669475"/>
                </a:lnTo>
                <a:lnTo>
                  <a:pt x="703559" y="6667526"/>
                </a:lnTo>
                <a:cubicBezTo>
                  <a:pt x="700237" y="6668501"/>
                  <a:pt x="695586" y="6669800"/>
                  <a:pt x="692265" y="6669800"/>
                </a:cubicBezTo>
                <a:cubicBezTo>
                  <a:pt x="678645" y="6676625"/>
                  <a:pt x="672002" y="6669800"/>
                  <a:pt x="692265" y="6662976"/>
                </a:cubicBezTo>
                <a:cubicBezTo>
                  <a:pt x="665358" y="6676625"/>
                  <a:pt x="618188" y="6690273"/>
                  <a:pt x="550756" y="6717245"/>
                </a:cubicBezTo>
                <a:cubicBezTo>
                  <a:pt x="577662" y="6697097"/>
                  <a:pt x="450105" y="6743891"/>
                  <a:pt x="436486" y="6730568"/>
                </a:cubicBezTo>
                <a:lnTo>
                  <a:pt x="398949" y="6747791"/>
                </a:lnTo>
                <a:lnTo>
                  <a:pt x="385330" y="6738042"/>
                </a:lnTo>
                <a:cubicBezTo>
                  <a:pt x="381011" y="6733818"/>
                  <a:pt x="376029" y="6730568"/>
                  <a:pt x="362741" y="6730568"/>
                </a:cubicBezTo>
                <a:cubicBezTo>
                  <a:pt x="342478" y="6737392"/>
                  <a:pt x="308928" y="6750390"/>
                  <a:pt x="288997" y="6750390"/>
                </a:cubicBezTo>
                <a:cubicBezTo>
                  <a:pt x="268734" y="6757215"/>
                  <a:pt x="248471" y="6764039"/>
                  <a:pt x="248471" y="6750390"/>
                </a:cubicBezTo>
                <a:cubicBezTo>
                  <a:pt x="181371" y="6784186"/>
                  <a:pt x="174727" y="6791010"/>
                  <a:pt x="100651" y="6817982"/>
                </a:cubicBezTo>
                <a:cubicBezTo>
                  <a:pt x="47170" y="6824481"/>
                  <a:pt x="87363" y="6797510"/>
                  <a:pt x="107627" y="6777362"/>
                </a:cubicBezTo>
                <a:cubicBezTo>
                  <a:pt x="127557" y="6757215"/>
                  <a:pt x="127557" y="6743891"/>
                  <a:pt x="6644" y="6791010"/>
                </a:cubicBezTo>
                <a:cubicBezTo>
                  <a:pt x="40194" y="6770863"/>
                  <a:pt x="80720" y="6750390"/>
                  <a:pt x="120914" y="6737067"/>
                </a:cubicBezTo>
                <a:cubicBezTo>
                  <a:pt x="208277" y="6683124"/>
                  <a:pt x="235184" y="6629830"/>
                  <a:pt x="215253" y="6616182"/>
                </a:cubicBezTo>
                <a:cubicBezTo>
                  <a:pt x="188346" y="6629830"/>
                  <a:pt x="141177" y="6649653"/>
                  <a:pt x="134533" y="6656477"/>
                </a:cubicBezTo>
                <a:cubicBezTo>
                  <a:pt x="87363" y="6669800"/>
                  <a:pt x="60457" y="6690273"/>
                  <a:pt x="0" y="6717245"/>
                </a:cubicBezTo>
                <a:cubicBezTo>
                  <a:pt x="20263" y="6703596"/>
                  <a:pt x="33882" y="6689948"/>
                  <a:pt x="40526" y="6683449"/>
                </a:cubicBezTo>
                <a:cubicBezTo>
                  <a:pt x="53813" y="6676625"/>
                  <a:pt x="87363" y="6662976"/>
                  <a:pt x="80720" y="6662976"/>
                </a:cubicBezTo>
                <a:cubicBezTo>
                  <a:pt x="100651" y="6656477"/>
                  <a:pt x="107627" y="6649653"/>
                  <a:pt x="114270" y="6649653"/>
                </a:cubicBezTo>
                <a:cubicBezTo>
                  <a:pt x="127890" y="6642829"/>
                  <a:pt x="121246" y="6649978"/>
                  <a:pt x="134533" y="6636655"/>
                </a:cubicBezTo>
                <a:cubicBezTo>
                  <a:pt x="134533" y="6629830"/>
                  <a:pt x="94007" y="6649653"/>
                  <a:pt x="87363" y="6649653"/>
                </a:cubicBezTo>
                <a:cubicBezTo>
                  <a:pt x="87363" y="6642829"/>
                  <a:pt x="113938" y="6636330"/>
                  <a:pt x="154464" y="6616182"/>
                </a:cubicBezTo>
                <a:cubicBezTo>
                  <a:pt x="144166" y="6616182"/>
                  <a:pt x="146159" y="6614557"/>
                  <a:pt x="152803" y="6610983"/>
                </a:cubicBezTo>
                <a:lnTo>
                  <a:pt x="165094" y="6604808"/>
                </a:lnTo>
                <a:lnTo>
                  <a:pt x="175059" y="6600584"/>
                </a:lnTo>
                <a:cubicBezTo>
                  <a:pt x="180374" y="6597984"/>
                  <a:pt x="183032" y="6596035"/>
                  <a:pt x="181371" y="6596035"/>
                </a:cubicBezTo>
                <a:lnTo>
                  <a:pt x="165094" y="6604808"/>
                </a:lnTo>
                <a:lnTo>
                  <a:pt x="154464" y="6609683"/>
                </a:lnTo>
                <a:cubicBezTo>
                  <a:pt x="139184" y="6616182"/>
                  <a:pt x="124568" y="6623006"/>
                  <a:pt x="127890" y="6623006"/>
                </a:cubicBezTo>
                <a:cubicBezTo>
                  <a:pt x="147820" y="6609683"/>
                  <a:pt x="120914" y="6602859"/>
                  <a:pt x="94007" y="6609683"/>
                </a:cubicBezTo>
                <a:cubicBezTo>
                  <a:pt x="127557" y="6602859"/>
                  <a:pt x="113938" y="6589210"/>
                  <a:pt x="140845" y="6589210"/>
                </a:cubicBezTo>
                <a:cubicBezTo>
                  <a:pt x="161108" y="6555740"/>
                  <a:pt x="147820" y="6548915"/>
                  <a:pt x="201634" y="6508620"/>
                </a:cubicBezTo>
                <a:cubicBezTo>
                  <a:pt x="194990" y="6508620"/>
                  <a:pt x="181371" y="6515445"/>
                  <a:pt x="161108" y="6522269"/>
                </a:cubicBezTo>
                <a:cubicBezTo>
                  <a:pt x="201301" y="6502121"/>
                  <a:pt x="188014" y="6488798"/>
                  <a:pt x="275378" y="6448503"/>
                </a:cubicBezTo>
                <a:cubicBezTo>
                  <a:pt x="268734" y="6441679"/>
                  <a:pt x="268734" y="6434855"/>
                  <a:pt x="248471" y="6434855"/>
                </a:cubicBezTo>
                <a:cubicBezTo>
                  <a:pt x="228208" y="6441679"/>
                  <a:pt x="228540" y="6448503"/>
                  <a:pt x="228540" y="6448503"/>
                </a:cubicBezTo>
                <a:cubicBezTo>
                  <a:pt x="181703" y="6468650"/>
                  <a:pt x="255115" y="6428030"/>
                  <a:pt x="275378" y="6421531"/>
                </a:cubicBezTo>
                <a:cubicBezTo>
                  <a:pt x="248471" y="6421531"/>
                  <a:pt x="282021" y="6394559"/>
                  <a:pt x="234852" y="6401059"/>
                </a:cubicBezTo>
                <a:cubicBezTo>
                  <a:pt x="282021" y="6380911"/>
                  <a:pt x="275710" y="6381236"/>
                  <a:pt x="302284" y="6367913"/>
                </a:cubicBezTo>
                <a:cubicBezTo>
                  <a:pt x="288997" y="6367913"/>
                  <a:pt x="295641" y="6367913"/>
                  <a:pt x="275378" y="6374737"/>
                </a:cubicBezTo>
                <a:lnTo>
                  <a:pt x="266741" y="6380261"/>
                </a:lnTo>
                <a:lnTo>
                  <a:pt x="247807" y="6371162"/>
                </a:lnTo>
                <a:cubicBezTo>
                  <a:pt x="238506" y="6367588"/>
                  <a:pt x="221565" y="6367588"/>
                  <a:pt x="181371" y="6380911"/>
                </a:cubicBezTo>
                <a:cubicBezTo>
                  <a:pt x="194658" y="6374087"/>
                  <a:pt x="201634" y="6367913"/>
                  <a:pt x="228540" y="6354264"/>
                </a:cubicBezTo>
                <a:cubicBezTo>
                  <a:pt x="221897" y="6347765"/>
                  <a:pt x="167751" y="6374412"/>
                  <a:pt x="174727" y="6361089"/>
                </a:cubicBezTo>
                <a:cubicBezTo>
                  <a:pt x="201634" y="6354264"/>
                  <a:pt x="214921" y="6354264"/>
                  <a:pt x="248471" y="6340941"/>
                </a:cubicBezTo>
                <a:cubicBezTo>
                  <a:pt x="248471" y="6327293"/>
                  <a:pt x="302284" y="6307145"/>
                  <a:pt x="288997" y="6300321"/>
                </a:cubicBezTo>
                <a:cubicBezTo>
                  <a:pt x="282354" y="6300321"/>
                  <a:pt x="255115" y="6320469"/>
                  <a:pt x="262091" y="6307145"/>
                </a:cubicBezTo>
                <a:cubicBezTo>
                  <a:pt x="255115" y="6307145"/>
                  <a:pt x="262091" y="6307145"/>
                  <a:pt x="282021" y="6293497"/>
                </a:cubicBezTo>
                <a:cubicBezTo>
                  <a:pt x="262091" y="6300321"/>
                  <a:pt x="242160" y="6307145"/>
                  <a:pt x="228540" y="6307145"/>
                </a:cubicBezTo>
                <a:cubicBezTo>
                  <a:pt x="248803" y="6286998"/>
                  <a:pt x="248471" y="6287323"/>
                  <a:pt x="234852" y="6287323"/>
                </a:cubicBezTo>
                <a:cubicBezTo>
                  <a:pt x="248471" y="6287323"/>
                  <a:pt x="255115" y="6280499"/>
                  <a:pt x="268734" y="6273674"/>
                </a:cubicBezTo>
                <a:cubicBezTo>
                  <a:pt x="255115" y="6267175"/>
                  <a:pt x="255115" y="6267175"/>
                  <a:pt x="234852" y="6267175"/>
                </a:cubicBezTo>
                <a:cubicBezTo>
                  <a:pt x="248471" y="6260351"/>
                  <a:pt x="255115" y="6246703"/>
                  <a:pt x="268734" y="6246703"/>
                </a:cubicBezTo>
                <a:cubicBezTo>
                  <a:pt x="248471" y="6246703"/>
                  <a:pt x="235184" y="6253527"/>
                  <a:pt x="262091" y="6233379"/>
                </a:cubicBezTo>
                <a:cubicBezTo>
                  <a:pt x="255115" y="6239879"/>
                  <a:pt x="248471" y="6240204"/>
                  <a:pt x="234852" y="6246703"/>
                </a:cubicBezTo>
                <a:cubicBezTo>
                  <a:pt x="214921" y="6260351"/>
                  <a:pt x="235184" y="6253527"/>
                  <a:pt x="215253" y="6267175"/>
                </a:cubicBezTo>
                <a:cubicBezTo>
                  <a:pt x="194990" y="6273674"/>
                  <a:pt x="215253" y="6253527"/>
                  <a:pt x="221897" y="6246703"/>
                </a:cubicBezTo>
                <a:cubicBezTo>
                  <a:pt x="188346" y="6266850"/>
                  <a:pt x="221565" y="6240204"/>
                  <a:pt x="167751" y="6267175"/>
                </a:cubicBezTo>
                <a:cubicBezTo>
                  <a:pt x="181371" y="6260351"/>
                  <a:pt x="181371" y="6260351"/>
                  <a:pt x="181371" y="6260351"/>
                </a:cubicBezTo>
                <a:cubicBezTo>
                  <a:pt x="194658" y="6240204"/>
                  <a:pt x="167751" y="6246703"/>
                  <a:pt x="140845" y="6246703"/>
                </a:cubicBezTo>
                <a:cubicBezTo>
                  <a:pt x="113938" y="6246703"/>
                  <a:pt x="94007" y="6246703"/>
                  <a:pt x="120914" y="6219731"/>
                </a:cubicBezTo>
                <a:cubicBezTo>
                  <a:pt x="107627" y="6226555"/>
                  <a:pt x="94007" y="6226555"/>
                  <a:pt x="94007" y="6226555"/>
                </a:cubicBezTo>
                <a:cubicBezTo>
                  <a:pt x="100651" y="6219731"/>
                  <a:pt x="114270" y="6213557"/>
                  <a:pt x="134533" y="6199909"/>
                </a:cubicBezTo>
                <a:cubicBezTo>
                  <a:pt x="134533" y="6199909"/>
                  <a:pt x="127557" y="6199909"/>
                  <a:pt x="147488" y="6186585"/>
                </a:cubicBezTo>
                <a:cubicBezTo>
                  <a:pt x="140845" y="6193084"/>
                  <a:pt x="107627" y="6206408"/>
                  <a:pt x="100651" y="6213232"/>
                </a:cubicBezTo>
                <a:cubicBezTo>
                  <a:pt x="67100" y="6226555"/>
                  <a:pt x="107627" y="6199909"/>
                  <a:pt x="134533" y="6193084"/>
                </a:cubicBezTo>
                <a:cubicBezTo>
                  <a:pt x="168083" y="6172937"/>
                  <a:pt x="147488" y="6172937"/>
                  <a:pt x="147488" y="6166113"/>
                </a:cubicBezTo>
                <a:cubicBezTo>
                  <a:pt x="107294" y="6186260"/>
                  <a:pt x="134533" y="6179761"/>
                  <a:pt x="114270" y="6193084"/>
                </a:cubicBezTo>
                <a:cubicBezTo>
                  <a:pt x="110948" y="6189835"/>
                  <a:pt x="108955" y="6186585"/>
                  <a:pt x="103308" y="6185610"/>
                </a:cubicBezTo>
                <a:lnTo>
                  <a:pt x="94339" y="6185935"/>
                </a:lnTo>
                <a:lnTo>
                  <a:pt x="156457" y="6144340"/>
                </a:lnTo>
                <a:cubicBezTo>
                  <a:pt x="171405" y="6132642"/>
                  <a:pt x="181371" y="6122243"/>
                  <a:pt x="188014" y="6112169"/>
                </a:cubicBezTo>
                <a:cubicBezTo>
                  <a:pt x="221565" y="6098846"/>
                  <a:pt x="140845" y="6152789"/>
                  <a:pt x="140845" y="6159614"/>
                </a:cubicBezTo>
                <a:cubicBezTo>
                  <a:pt x="201301" y="6125818"/>
                  <a:pt x="174727" y="6159614"/>
                  <a:pt x="167751" y="6172937"/>
                </a:cubicBezTo>
                <a:cubicBezTo>
                  <a:pt x="174727" y="6172937"/>
                  <a:pt x="181371" y="6166438"/>
                  <a:pt x="181371" y="6172937"/>
                </a:cubicBezTo>
                <a:cubicBezTo>
                  <a:pt x="201634" y="6159614"/>
                  <a:pt x="201634" y="6152789"/>
                  <a:pt x="201634" y="6152789"/>
                </a:cubicBezTo>
                <a:cubicBezTo>
                  <a:pt x="235184" y="6145965"/>
                  <a:pt x="140845" y="6206408"/>
                  <a:pt x="241828" y="6159614"/>
                </a:cubicBezTo>
                <a:cubicBezTo>
                  <a:pt x="268734" y="6139466"/>
                  <a:pt x="194658" y="6172937"/>
                  <a:pt x="268734" y="6132642"/>
                </a:cubicBezTo>
                <a:cubicBezTo>
                  <a:pt x="268734" y="6132642"/>
                  <a:pt x="228208" y="6145965"/>
                  <a:pt x="255115" y="6132642"/>
                </a:cubicBezTo>
                <a:cubicBezTo>
                  <a:pt x="302284" y="6112494"/>
                  <a:pt x="309260" y="6125818"/>
                  <a:pt x="309260" y="6139141"/>
                </a:cubicBezTo>
                <a:cubicBezTo>
                  <a:pt x="309260" y="6152789"/>
                  <a:pt x="308928" y="6166113"/>
                  <a:pt x="335835" y="6152789"/>
                </a:cubicBezTo>
                <a:cubicBezTo>
                  <a:pt x="349122" y="6145965"/>
                  <a:pt x="362741" y="6126143"/>
                  <a:pt x="383004" y="6105995"/>
                </a:cubicBezTo>
                <a:cubicBezTo>
                  <a:pt x="409911" y="6092347"/>
                  <a:pt x="382672" y="6119319"/>
                  <a:pt x="423198" y="6092347"/>
                </a:cubicBezTo>
                <a:cubicBezTo>
                  <a:pt x="443129" y="6079024"/>
                  <a:pt x="402935" y="6092347"/>
                  <a:pt x="450105" y="6065375"/>
                </a:cubicBezTo>
                <a:cubicBezTo>
                  <a:pt x="436486" y="6065375"/>
                  <a:pt x="436818" y="6079024"/>
                  <a:pt x="403267" y="6092347"/>
                </a:cubicBezTo>
                <a:cubicBezTo>
                  <a:pt x="430174" y="6072199"/>
                  <a:pt x="403267" y="6079024"/>
                  <a:pt x="389648" y="6092347"/>
                </a:cubicBezTo>
                <a:cubicBezTo>
                  <a:pt x="396292" y="6079024"/>
                  <a:pt x="463724" y="6011432"/>
                  <a:pt x="396624" y="6038404"/>
                </a:cubicBezTo>
                <a:cubicBezTo>
                  <a:pt x="416555" y="6018256"/>
                  <a:pt x="436486" y="6018581"/>
                  <a:pt x="456749" y="6005258"/>
                </a:cubicBezTo>
                <a:cubicBezTo>
                  <a:pt x="429842" y="6018581"/>
                  <a:pt x="416555" y="6011757"/>
                  <a:pt x="396624" y="6011757"/>
                </a:cubicBezTo>
                <a:cubicBezTo>
                  <a:pt x="403267" y="6005258"/>
                  <a:pt x="416222" y="6004933"/>
                  <a:pt x="429842" y="5991609"/>
                </a:cubicBezTo>
                <a:cubicBezTo>
                  <a:pt x="429842" y="5984785"/>
                  <a:pt x="423198" y="5991609"/>
                  <a:pt x="396624" y="6005258"/>
                </a:cubicBezTo>
                <a:cubicBezTo>
                  <a:pt x="423198" y="5991609"/>
                  <a:pt x="429842" y="5977961"/>
                  <a:pt x="463392" y="5964638"/>
                </a:cubicBezTo>
                <a:cubicBezTo>
                  <a:pt x="443461" y="5971462"/>
                  <a:pt x="416555" y="5978286"/>
                  <a:pt x="403267" y="5978286"/>
                </a:cubicBezTo>
                <a:cubicBezTo>
                  <a:pt x="423530" y="5964638"/>
                  <a:pt x="423198" y="5964638"/>
                  <a:pt x="443461" y="5957813"/>
                </a:cubicBezTo>
                <a:cubicBezTo>
                  <a:pt x="383004" y="5977961"/>
                  <a:pt x="423198" y="5944490"/>
                  <a:pt x="383004" y="5950989"/>
                </a:cubicBezTo>
                <a:cubicBezTo>
                  <a:pt x="396292" y="5950989"/>
                  <a:pt x="403267" y="5950989"/>
                  <a:pt x="409911" y="5937666"/>
                </a:cubicBezTo>
                <a:cubicBezTo>
                  <a:pt x="383004" y="5924343"/>
                  <a:pt x="409911" y="5890872"/>
                  <a:pt x="369385" y="5884048"/>
                </a:cubicBezTo>
                <a:cubicBezTo>
                  <a:pt x="396292" y="5877223"/>
                  <a:pt x="409911" y="5863900"/>
                  <a:pt x="409911" y="5877223"/>
                </a:cubicBezTo>
                <a:cubicBezTo>
                  <a:pt x="477011" y="5830429"/>
                  <a:pt x="409911" y="5850577"/>
                  <a:pt x="416555" y="5837253"/>
                </a:cubicBezTo>
                <a:cubicBezTo>
                  <a:pt x="416555" y="5830429"/>
                  <a:pt x="443461" y="5817106"/>
                  <a:pt x="443461" y="5810282"/>
                </a:cubicBezTo>
                <a:cubicBezTo>
                  <a:pt x="443461" y="5810282"/>
                  <a:pt x="436486" y="5817106"/>
                  <a:pt x="429842" y="5817106"/>
                </a:cubicBezTo>
                <a:cubicBezTo>
                  <a:pt x="416222" y="5823605"/>
                  <a:pt x="409911" y="5830429"/>
                  <a:pt x="409911" y="5830429"/>
                </a:cubicBezTo>
                <a:cubicBezTo>
                  <a:pt x="409911" y="5830429"/>
                  <a:pt x="409911" y="5823605"/>
                  <a:pt x="403267" y="5823605"/>
                </a:cubicBezTo>
                <a:cubicBezTo>
                  <a:pt x="403267" y="5823605"/>
                  <a:pt x="409911" y="5823605"/>
                  <a:pt x="409911" y="5823605"/>
                </a:cubicBezTo>
                <a:cubicBezTo>
                  <a:pt x="409911" y="5817106"/>
                  <a:pt x="416555" y="5810282"/>
                  <a:pt x="436486" y="5796633"/>
                </a:cubicBezTo>
                <a:cubicBezTo>
                  <a:pt x="436486" y="5796633"/>
                  <a:pt x="436486" y="5803458"/>
                  <a:pt x="436486" y="5803458"/>
                </a:cubicBezTo>
                <a:cubicBezTo>
                  <a:pt x="436486" y="5803458"/>
                  <a:pt x="443461" y="5803458"/>
                  <a:pt x="456749" y="5796633"/>
                </a:cubicBezTo>
                <a:cubicBezTo>
                  <a:pt x="463392" y="5790134"/>
                  <a:pt x="470368" y="5783310"/>
                  <a:pt x="477011" y="5776486"/>
                </a:cubicBezTo>
                <a:cubicBezTo>
                  <a:pt x="483655" y="5776486"/>
                  <a:pt x="490631" y="5769662"/>
                  <a:pt x="497275" y="5769662"/>
                </a:cubicBezTo>
                <a:cubicBezTo>
                  <a:pt x="483987" y="5776486"/>
                  <a:pt x="490631" y="5776486"/>
                  <a:pt x="477011" y="5783310"/>
                </a:cubicBezTo>
                <a:cubicBezTo>
                  <a:pt x="544112" y="5749839"/>
                  <a:pt x="524181" y="5783310"/>
                  <a:pt x="503918" y="5803458"/>
                </a:cubicBezTo>
                <a:cubicBezTo>
                  <a:pt x="490631" y="5830429"/>
                  <a:pt x="477011" y="5850577"/>
                  <a:pt x="577994" y="5803458"/>
                </a:cubicBezTo>
                <a:cubicBezTo>
                  <a:pt x="517538" y="5843753"/>
                  <a:pt x="577994" y="5836928"/>
                  <a:pt x="577994" y="5850252"/>
                </a:cubicBezTo>
                <a:cubicBezTo>
                  <a:pt x="551088" y="5863900"/>
                  <a:pt x="550756" y="5863900"/>
                  <a:pt x="530493" y="5870724"/>
                </a:cubicBezTo>
                <a:cubicBezTo>
                  <a:pt x="523849" y="5884048"/>
                  <a:pt x="551088" y="5863900"/>
                  <a:pt x="577994" y="5850252"/>
                </a:cubicBezTo>
                <a:cubicBezTo>
                  <a:pt x="557731" y="5870399"/>
                  <a:pt x="571019" y="5863900"/>
                  <a:pt x="577994" y="5870724"/>
                </a:cubicBezTo>
                <a:cubicBezTo>
                  <a:pt x="510562" y="5904195"/>
                  <a:pt x="577662" y="5884373"/>
                  <a:pt x="523849" y="5917843"/>
                </a:cubicBezTo>
                <a:cubicBezTo>
                  <a:pt x="530493" y="5917843"/>
                  <a:pt x="537468" y="5911019"/>
                  <a:pt x="537468" y="5911019"/>
                </a:cubicBezTo>
                <a:cubicBezTo>
                  <a:pt x="577662" y="5890872"/>
                  <a:pt x="571019" y="5890872"/>
                  <a:pt x="584638" y="5884048"/>
                </a:cubicBezTo>
                <a:cubicBezTo>
                  <a:pt x="577994" y="5904195"/>
                  <a:pt x="597925" y="5917518"/>
                  <a:pt x="530493" y="5964638"/>
                </a:cubicBezTo>
                <a:cubicBezTo>
                  <a:pt x="537468" y="5964638"/>
                  <a:pt x="571019" y="5950989"/>
                  <a:pt x="577994" y="5944490"/>
                </a:cubicBezTo>
                <a:cubicBezTo>
                  <a:pt x="517538" y="5984785"/>
                  <a:pt x="597925" y="5951314"/>
                  <a:pt x="550756" y="5971462"/>
                </a:cubicBezTo>
                <a:cubicBezTo>
                  <a:pt x="577662" y="5964638"/>
                  <a:pt x="577662" y="5971137"/>
                  <a:pt x="631476" y="5950989"/>
                </a:cubicBezTo>
                <a:cubicBezTo>
                  <a:pt x="644763" y="5950989"/>
                  <a:pt x="584638" y="5964638"/>
                  <a:pt x="597925" y="5971462"/>
                </a:cubicBezTo>
                <a:cubicBezTo>
                  <a:pt x="571351" y="5984785"/>
                  <a:pt x="591282" y="5971462"/>
                  <a:pt x="577994" y="5971462"/>
                </a:cubicBezTo>
                <a:cubicBezTo>
                  <a:pt x="537468" y="6004933"/>
                  <a:pt x="530825" y="6011757"/>
                  <a:pt x="571019" y="6005258"/>
                </a:cubicBezTo>
                <a:cubicBezTo>
                  <a:pt x="604569" y="5985110"/>
                  <a:pt x="597593" y="5984785"/>
                  <a:pt x="611213" y="5971462"/>
                </a:cubicBezTo>
                <a:cubicBezTo>
                  <a:pt x="651406" y="5951314"/>
                  <a:pt x="645095" y="5957813"/>
                  <a:pt x="685289" y="5937666"/>
                </a:cubicBezTo>
                <a:cubicBezTo>
                  <a:pt x="672002" y="5957813"/>
                  <a:pt x="745746" y="5910694"/>
                  <a:pt x="718839" y="5937666"/>
                </a:cubicBezTo>
                <a:cubicBezTo>
                  <a:pt x="732126" y="5924343"/>
                  <a:pt x="739102" y="5917843"/>
                  <a:pt x="739102" y="5917843"/>
                </a:cubicBezTo>
                <a:cubicBezTo>
                  <a:pt x="772652" y="5904520"/>
                  <a:pt x="772652" y="5917843"/>
                  <a:pt x="779628" y="5924668"/>
                </a:cubicBezTo>
                <a:cubicBezTo>
                  <a:pt x="846729" y="5884373"/>
                  <a:pt x="759365" y="5924343"/>
                  <a:pt x="779628" y="5904195"/>
                </a:cubicBezTo>
                <a:cubicBezTo>
                  <a:pt x="792915" y="5897696"/>
                  <a:pt x="799227" y="5897371"/>
                  <a:pt x="819490" y="5884048"/>
                </a:cubicBezTo>
                <a:cubicBezTo>
                  <a:pt x="846397" y="5850577"/>
                  <a:pt x="893566" y="5816781"/>
                  <a:pt x="906853" y="5783310"/>
                </a:cubicBezTo>
                <a:cubicBezTo>
                  <a:pt x="819490" y="5830429"/>
                  <a:pt x="947379" y="5749839"/>
                  <a:pt x="940736" y="5743340"/>
                </a:cubicBezTo>
                <a:cubicBezTo>
                  <a:pt x="950701" y="5743340"/>
                  <a:pt x="953026" y="5746590"/>
                  <a:pt x="976279" y="5734566"/>
                </a:cubicBezTo>
                <a:lnTo>
                  <a:pt x="988238" y="5727742"/>
                </a:lnTo>
                <a:lnTo>
                  <a:pt x="997871" y="5725467"/>
                </a:lnTo>
                <a:lnTo>
                  <a:pt x="1005843" y="5722218"/>
                </a:lnTo>
                <a:lnTo>
                  <a:pt x="999200" y="5726767"/>
                </a:lnTo>
                <a:cubicBezTo>
                  <a:pt x="990895" y="5732941"/>
                  <a:pt x="980930" y="5739765"/>
                  <a:pt x="980930" y="5743340"/>
                </a:cubicBezTo>
                <a:cubicBezTo>
                  <a:pt x="1014812" y="5722868"/>
                  <a:pt x="1014480" y="5722868"/>
                  <a:pt x="1021124" y="5716043"/>
                </a:cubicBezTo>
                <a:lnTo>
                  <a:pt x="1005843" y="5722218"/>
                </a:lnTo>
                <a:lnTo>
                  <a:pt x="1009165" y="5719293"/>
                </a:lnTo>
                <a:cubicBezTo>
                  <a:pt x="1011158" y="5717343"/>
                  <a:pt x="1011158" y="5716043"/>
                  <a:pt x="1007504" y="5716043"/>
                </a:cubicBezTo>
                <a:lnTo>
                  <a:pt x="988238" y="5727742"/>
                </a:lnTo>
                <a:lnTo>
                  <a:pt x="985580" y="5728067"/>
                </a:lnTo>
                <a:cubicBezTo>
                  <a:pt x="975615" y="5728717"/>
                  <a:pt x="988238" y="5717343"/>
                  <a:pt x="990231" y="5709544"/>
                </a:cubicBezTo>
                <a:lnTo>
                  <a:pt x="988720" y="5708374"/>
                </a:lnTo>
                <a:lnTo>
                  <a:pt x="989021" y="5708067"/>
                </a:lnTo>
                <a:lnTo>
                  <a:pt x="988490" y="5708196"/>
                </a:lnTo>
                <a:lnTo>
                  <a:pt x="982258" y="5703370"/>
                </a:lnTo>
                <a:lnTo>
                  <a:pt x="1007504" y="5689072"/>
                </a:lnTo>
                <a:cubicBezTo>
                  <a:pt x="967310" y="5695896"/>
                  <a:pt x="974286" y="5689072"/>
                  <a:pt x="974286" y="5668924"/>
                </a:cubicBezTo>
                <a:cubicBezTo>
                  <a:pt x="967643" y="5668924"/>
                  <a:pt x="954023" y="5682573"/>
                  <a:pt x="927116" y="5695896"/>
                </a:cubicBezTo>
                <a:cubicBezTo>
                  <a:pt x="940404" y="5682573"/>
                  <a:pt x="934092" y="5682573"/>
                  <a:pt x="980930" y="5655926"/>
                </a:cubicBezTo>
                <a:cubicBezTo>
                  <a:pt x="987906" y="5649102"/>
                  <a:pt x="960999" y="5662425"/>
                  <a:pt x="960999" y="5649102"/>
                </a:cubicBezTo>
                <a:cubicBezTo>
                  <a:pt x="947379" y="5662425"/>
                  <a:pt x="933760" y="5668924"/>
                  <a:pt x="933760" y="5675748"/>
                </a:cubicBezTo>
                <a:cubicBezTo>
                  <a:pt x="900210" y="5689072"/>
                  <a:pt x="1007836" y="5615631"/>
                  <a:pt x="920473" y="5655926"/>
                </a:cubicBezTo>
                <a:cubicBezTo>
                  <a:pt x="960667" y="5622130"/>
                  <a:pt x="960667" y="5595158"/>
                  <a:pt x="900210" y="5615306"/>
                </a:cubicBezTo>
                <a:cubicBezTo>
                  <a:pt x="927116" y="5601982"/>
                  <a:pt x="934092" y="5595158"/>
                  <a:pt x="960999" y="5581510"/>
                </a:cubicBezTo>
                <a:cubicBezTo>
                  <a:pt x="927116" y="5588334"/>
                  <a:pt x="920473" y="5581835"/>
                  <a:pt x="980930" y="5541540"/>
                </a:cubicBezTo>
                <a:cubicBezTo>
                  <a:pt x="954355" y="5548364"/>
                  <a:pt x="940404" y="5548364"/>
                  <a:pt x="920473" y="5555188"/>
                </a:cubicBezTo>
                <a:cubicBezTo>
                  <a:pt x="893566" y="5568512"/>
                  <a:pt x="927449" y="5554863"/>
                  <a:pt x="880279" y="5588334"/>
                </a:cubicBezTo>
                <a:cubicBezTo>
                  <a:pt x="900542" y="5568187"/>
                  <a:pt x="907186" y="5555188"/>
                  <a:pt x="873635" y="5575336"/>
                </a:cubicBezTo>
                <a:cubicBezTo>
                  <a:pt x="893566" y="5555188"/>
                  <a:pt x="900210" y="5548364"/>
                  <a:pt x="940736" y="5528217"/>
                </a:cubicBezTo>
                <a:cubicBezTo>
                  <a:pt x="927116" y="5534716"/>
                  <a:pt x="913497" y="5534716"/>
                  <a:pt x="906853" y="5528217"/>
                </a:cubicBezTo>
                <a:cubicBezTo>
                  <a:pt x="866659" y="5561687"/>
                  <a:pt x="907186" y="5541865"/>
                  <a:pt x="853372" y="5575336"/>
                </a:cubicBezTo>
                <a:cubicBezTo>
                  <a:pt x="880279" y="5575336"/>
                  <a:pt x="786272" y="5649102"/>
                  <a:pt x="866659" y="5615306"/>
                </a:cubicBezTo>
                <a:cubicBezTo>
                  <a:pt x="839753" y="5635453"/>
                  <a:pt x="846729" y="5649102"/>
                  <a:pt x="880279" y="5628954"/>
                </a:cubicBezTo>
                <a:cubicBezTo>
                  <a:pt x="806203" y="5675748"/>
                  <a:pt x="826466" y="5668924"/>
                  <a:pt x="853372" y="5668924"/>
                </a:cubicBezTo>
                <a:cubicBezTo>
                  <a:pt x="772652" y="5716043"/>
                  <a:pt x="752389" y="5722868"/>
                  <a:pt x="644763" y="5783310"/>
                </a:cubicBezTo>
                <a:cubicBezTo>
                  <a:pt x="631476" y="5790134"/>
                  <a:pt x="604569" y="5803458"/>
                  <a:pt x="577994" y="5810282"/>
                </a:cubicBezTo>
                <a:cubicBezTo>
                  <a:pt x="638451" y="5769987"/>
                  <a:pt x="598258" y="5789809"/>
                  <a:pt x="604901" y="5776486"/>
                </a:cubicBezTo>
                <a:cubicBezTo>
                  <a:pt x="685621" y="5729367"/>
                  <a:pt x="645095" y="5722543"/>
                  <a:pt x="604901" y="5756338"/>
                </a:cubicBezTo>
                <a:cubicBezTo>
                  <a:pt x="624832" y="5736191"/>
                  <a:pt x="665358" y="5709219"/>
                  <a:pt x="692265" y="5689072"/>
                </a:cubicBezTo>
                <a:cubicBezTo>
                  <a:pt x="692265" y="5682573"/>
                  <a:pt x="644763" y="5709544"/>
                  <a:pt x="638119" y="5709544"/>
                </a:cubicBezTo>
                <a:cubicBezTo>
                  <a:pt x="685289" y="5682573"/>
                  <a:pt x="672002" y="5682573"/>
                  <a:pt x="665026" y="5682573"/>
                </a:cubicBezTo>
                <a:cubicBezTo>
                  <a:pt x="645095" y="5689072"/>
                  <a:pt x="644763" y="5689397"/>
                  <a:pt x="644763" y="5695896"/>
                </a:cubicBezTo>
                <a:cubicBezTo>
                  <a:pt x="638119" y="5695896"/>
                  <a:pt x="638119" y="5689072"/>
                  <a:pt x="631476" y="5689072"/>
                </a:cubicBezTo>
                <a:cubicBezTo>
                  <a:pt x="624832" y="5689072"/>
                  <a:pt x="624832" y="5689072"/>
                  <a:pt x="624832" y="5689072"/>
                </a:cubicBezTo>
                <a:cubicBezTo>
                  <a:pt x="624832" y="5682573"/>
                  <a:pt x="624832" y="5676073"/>
                  <a:pt x="644763" y="5662750"/>
                </a:cubicBezTo>
                <a:cubicBezTo>
                  <a:pt x="644763" y="5662750"/>
                  <a:pt x="624500" y="5675748"/>
                  <a:pt x="611213" y="5682573"/>
                </a:cubicBezTo>
                <a:cubicBezTo>
                  <a:pt x="678313" y="5628629"/>
                  <a:pt x="665026" y="5628954"/>
                  <a:pt x="658382" y="5615306"/>
                </a:cubicBezTo>
                <a:cubicBezTo>
                  <a:pt x="672002" y="5615306"/>
                  <a:pt x="678645" y="5608482"/>
                  <a:pt x="692265" y="5595158"/>
                </a:cubicBezTo>
                <a:cubicBezTo>
                  <a:pt x="698908" y="5588334"/>
                  <a:pt x="671669" y="5602307"/>
                  <a:pt x="711863" y="5575336"/>
                </a:cubicBezTo>
                <a:cubicBezTo>
                  <a:pt x="718839" y="5575336"/>
                  <a:pt x="772652" y="5548364"/>
                  <a:pt x="766009" y="5561687"/>
                </a:cubicBezTo>
                <a:cubicBezTo>
                  <a:pt x="792915" y="5541540"/>
                  <a:pt x="792915" y="5538290"/>
                  <a:pt x="793912" y="5534716"/>
                </a:cubicBezTo>
                <a:lnTo>
                  <a:pt x="797566" y="5529191"/>
                </a:lnTo>
                <a:lnTo>
                  <a:pt x="826134" y="5507744"/>
                </a:lnTo>
                <a:cubicBezTo>
                  <a:pt x="811517" y="5517818"/>
                  <a:pt x="803545" y="5523342"/>
                  <a:pt x="799227" y="5527242"/>
                </a:cubicBezTo>
                <a:cubicBezTo>
                  <a:pt x="791587" y="5531466"/>
                  <a:pt x="803877" y="5519118"/>
                  <a:pt x="826134" y="5501245"/>
                </a:cubicBezTo>
                <a:cubicBezTo>
                  <a:pt x="785940" y="5521392"/>
                  <a:pt x="813178" y="5501245"/>
                  <a:pt x="786272" y="5514568"/>
                </a:cubicBezTo>
                <a:cubicBezTo>
                  <a:pt x="806203" y="5501245"/>
                  <a:pt x="826134" y="5487597"/>
                  <a:pt x="826134" y="5487597"/>
                </a:cubicBezTo>
                <a:cubicBezTo>
                  <a:pt x="860016" y="5467449"/>
                  <a:pt x="812846" y="5514893"/>
                  <a:pt x="893234" y="5460950"/>
                </a:cubicBezTo>
                <a:cubicBezTo>
                  <a:pt x="900210" y="5460950"/>
                  <a:pt x="880279" y="5474273"/>
                  <a:pt x="846397" y="5494421"/>
                </a:cubicBezTo>
                <a:cubicBezTo>
                  <a:pt x="853372" y="5494421"/>
                  <a:pt x="900210" y="5460950"/>
                  <a:pt x="920473" y="5454126"/>
                </a:cubicBezTo>
                <a:cubicBezTo>
                  <a:pt x="886923" y="5467774"/>
                  <a:pt x="940736" y="5420655"/>
                  <a:pt x="886923" y="5454126"/>
                </a:cubicBezTo>
                <a:cubicBezTo>
                  <a:pt x="900542" y="5440802"/>
                  <a:pt x="913497" y="5420655"/>
                  <a:pt x="906853" y="5420655"/>
                </a:cubicBezTo>
                <a:cubicBezTo>
                  <a:pt x="906853" y="5413831"/>
                  <a:pt x="906853" y="5413831"/>
                  <a:pt x="900210" y="5413831"/>
                </a:cubicBezTo>
                <a:cubicBezTo>
                  <a:pt x="893234" y="5413831"/>
                  <a:pt x="893898" y="5413831"/>
                  <a:pt x="886923" y="5413831"/>
                </a:cubicBezTo>
                <a:cubicBezTo>
                  <a:pt x="880279" y="5413831"/>
                  <a:pt x="866659" y="5413831"/>
                  <a:pt x="846397" y="5420655"/>
                </a:cubicBezTo>
                <a:cubicBezTo>
                  <a:pt x="880279" y="5400507"/>
                  <a:pt x="866992" y="5400507"/>
                  <a:pt x="880279" y="5387184"/>
                </a:cubicBezTo>
                <a:cubicBezTo>
                  <a:pt x="833109" y="5394008"/>
                  <a:pt x="873303" y="5319917"/>
                  <a:pt x="766009" y="5387184"/>
                </a:cubicBezTo>
                <a:cubicBezTo>
                  <a:pt x="759365" y="5380360"/>
                  <a:pt x="806203" y="5360212"/>
                  <a:pt x="819490" y="5346564"/>
                </a:cubicBezTo>
                <a:cubicBezTo>
                  <a:pt x="900210" y="5326417"/>
                  <a:pt x="846397" y="5400507"/>
                  <a:pt x="940736" y="5367037"/>
                </a:cubicBezTo>
                <a:cubicBezTo>
                  <a:pt x="967310" y="5346889"/>
                  <a:pt x="934092" y="5346564"/>
                  <a:pt x="974286" y="5326417"/>
                </a:cubicBezTo>
                <a:cubicBezTo>
                  <a:pt x="920473" y="5319592"/>
                  <a:pt x="927116" y="5245827"/>
                  <a:pt x="873635" y="5245827"/>
                </a:cubicBezTo>
                <a:cubicBezTo>
                  <a:pt x="920473" y="5212356"/>
                  <a:pt x="886923" y="5252651"/>
                  <a:pt x="920473" y="5232503"/>
                </a:cubicBezTo>
                <a:cubicBezTo>
                  <a:pt x="886923" y="5225679"/>
                  <a:pt x="886923" y="5199032"/>
                  <a:pt x="873635" y="5178885"/>
                </a:cubicBezTo>
                <a:lnTo>
                  <a:pt x="860016" y="5165237"/>
                </a:lnTo>
                <a:lnTo>
                  <a:pt x="880279" y="5145089"/>
                </a:lnTo>
                <a:cubicBezTo>
                  <a:pt x="893566" y="5131766"/>
                  <a:pt x="900210" y="5118117"/>
                  <a:pt x="860016" y="5145089"/>
                </a:cubicBezTo>
                <a:cubicBezTo>
                  <a:pt x="866659" y="5138265"/>
                  <a:pt x="886590" y="5125266"/>
                  <a:pt x="900210" y="5111618"/>
                </a:cubicBezTo>
                <a:cubicBezTo>
                  <a:pt x="886590" y="5111618"/>
                  <a:pt x="853372" y="5131766"/>
                  <a:pt x="866659" y="5111618"/>
                </a:cubicBezTo>
                <a:cubicBezTo>
                  <a:pt x="880279" y="5105119"/>
                  <a:pt x="880279" y="5111618"/>
                  <a:pt x="880279" y="5111618"/>
                </a:cubicBezTo>
                <a:cubicBezTo>
                  <a:pt x="886923" y="5105119"/>
                  <a:pt x="886923" y="5105119"/>
                  <a:pt x="886923" y="5098295"/>
                </a:cubicBezTo>
                <a:cubicBezTo>
                  <a:pt x="960999" y="5058000"/>
                  <a:pt x="954023" y="5044351"/>
                  <a:pt x="927116" y="5051176"/>
                </a:cubicBezTo>
                <a:cubicBezTo>
                  <a:pt x="906853" y="5051176"/>
                  <a:pt x="866659" y="5071323"/>
                  <a:pt x="860016" y="5071323"/>
                </a:cubicBezTo>
                <a:cubicBezTo>
                  <a:pt x="860016" y="5064499"/>
                  <a:pt x="866992" y="5064499"/>
                  <a:pt x="880279" y="5051176"/>
                </a:cubicBezTo>
                <a:cubicBezTo>
                  <a:pt x="866992" y="5037527"/>
                  <a:pt x="833109" y="5044676"/>
                  <a:pt x="839753" y="5017705"/>
                </a:cubicBezTo>
                <a:cubicBezTo>
                  <a:pt x="833109" y="5017705"/>
                  <a:pt x="819490" y="5031028"/>
                  <a:pt x="819490" y="5031028"/>
                </a:cubicBezTo>
                <a:cubicBezTo>
                  <a:pt x="819490" y="5031028"/>
                  <a:pt x="893566" y="4950438"/>
                  <a:pt x="812846" y="5010881"/>
                </a:cubicBezTo>
                <a:cubicBezTo>
                  <a:pt x="826134" y="4997557"/>
                  <a:pt x="826466" y="4997232"/>
                  <a:pt x="846397" y="4983909"/>
                </a:cubicBezTo>
                <a:cubicBezTo>
                  <a:pt x="833109" y="4990733"/>
                  <a:pt x="792915" y="5024529"/>
                  <a:pt x="786272" y="5024529"/>
                </a:cubicBezTo>
                <a:cubicBezTo>
                  <a:pt x="806203" y="5004381"/>
                  <a:pt x="812846" y="4997557"/>
                  <a:pt x="826134" y="4990733"/>
                </a:cubicBezTo>
                <a:cubicBezTo>
                  <a:pt x="860016" y="4950438"/>
                  <a:pt x="785940" y="5004056"/>
                  <a:pt x="826134" y="4970586"/>
                </a:cubicBezTo>
                <a:cubicBezTo>
                  <a:pt x="819490" y="4970586"/>
                  <a:pt x="799227" y="4983909"/>
                  <a:pt x="799227" y="4983909"/>
                </a:cubicBezTo>
                <a:cubicBezTo>
                  <a:pt x="759033" y="5017380"/>
                  <a:pt x="779296" y="4997557"/>
                  <a:pt x="745746" y="5024529"/>
                </a:cubicBezTo>
                <a:lnTo>
                  <a:pt x="752389" y="5017705"/>
                </a:lnTo>
                <a:lnTo>
                  <a:pt x="774313" y="5001782"/>
                </a:lnTo>
                <a:cubicBezTo>
                  <a:pt x="780957" y="4995932"/>
                  <a:pt x="786272" y="4990733"/>
                  <a:pt x="786272" y="4990733"/>
                </a:cubicBezTo>
                <a:cubicBezTo>
                  <a:pt x="796237" y="4980659"/>
                  <a:pt x="791255" y="4982284"/>
                  <a:pt x="788597" y="4983259"/>
                </a:cubicBezTo>
                <a:lnTo>
                  <a:pt x="788929" y="4982284"/>
                </a:lnTo>
                <a:lnTo>
                  <a:pt x="784943" y="4984884"/>
                </a:lnTo>
                <a:cubicBezTo>
                  <a:pt x="779296" y="4989108"/>
                  <a:pt x="772652" y="4993983"/>
                  <a:pt x="759365" y="5004056"/>
                </a:cubicBezTo>
                <a:cubicBezTo>
                  <a:pt x="759365" y="4997557"/>
                  <a:pt x="785940" y="4977085"/>
                  <a:pt x="799227" y="4963761"/>
                </a:cubicBezTo>
                <a:cubicBezTo>
                  <a:pt x="812846" y="4936790"/>
                  <a:pt x="772652" y="4956937"/>
                  <a:pt x="739102" y="4970586"/>
                </a:cubicBezTo>
                <a:cubicBezTo>
                  <a:pt x="792583" y="4916642"/>
                  <a:pt x="792915" y="4903319"/>
                  <a:pt x="772652" y="4910143"/>
                </a:cubicBezTo>
                <a:cubicBezTo>
                  <a:pt x="813178" y="4876672"/>
                  <a:pt x="785940" y="4883171"/>
                  <a:pt x="812846" y="4863024"/>
                </a:cubicBezTo>
                <a:cubicBezTo>
                  <a:pt x="812846" y="4863024"/>
                  <a:pt x="805870" y="4869523"/>
                  <a:pt x="799227" y="4869523"/>
                </a:cubicBezTo>
                <a:cubicBezTo>
                  <a:pt x="765677" y="4903319"/>
                  <a:pt x="785940" y="4883171"/>
                  <a:pt x="752389" y="4916967"/>
                </a:cubicBezTo>
                <a:cubicBezTo>
                  <a:pt x="766009" y="4903319"/>
                  <a:pt x="785940" y="4876672"/>
                  <a:pt x="812846" y="4843201"/>
                </a:cubicBezTo>
                <a:cubicBezTo>
                  <a:pt x="785940" y="4883496"/>
                  <a:pt x="826134" y="4843201"/>
                  <a:pt x="819490" y="4849701"/>
                </a:cubicBezTo>
                <a:cubicBezTo>
                  <a:pt x="846397" y="4823054"/>
                  <a:pt x="812846" y="4843201"/>
                  <a:pt x="812846" y="4843201"/>
                </a:cubicBezTo>
                <a:cubicBezTo>
                  <a:pt x="785940" y="4863349"/>
                  <a:pt x="786272" y="4869523"/>
                  <a:pt x="786272" y="4869523"/>
                </a:cubicBezTo>
                <a:cubicBezTo>
                  <a:pt x="792915" y="4856200"/>
                  <a:pt x="746078" y="4883171"/>
                  <a:pt x="792915" y="4829553"/>
                </a:cubicBezTo>
                <a:cubicBezTo>
                  <a:pt x="766009" y="4849701"/>
                  <a:pt x="765677" y="4863024"/>
                  <a:pt x="725483" y="4896495"/>
                </a:cubicBezTo>
                <a:cubicBezTo>
                  <a:pt x="738770" y="4889996"/>
                  <a:pt x="765677" y="4876672"/>
                  <a:pt x="705220" y="4943939"/>
                </a:cubicBezTo>
                <a:cubicBezTo>
                  <a:pt x="711863" y="4930291"/>
                  <a:pt x="685289" y="4950438"/>
                  <a:pt x="658382" y="4977085"/>
                </a:cubicBezTo>
                <a:cubicBezTo>
                  <a:pt x="658382" y="4970586"/>
                  <a:pt x="645095" y="4977410"/>
                  <a:pt x="672002" y="4950763"/>
                </a:cubicBezTo>
                <a:cubicBezTo>
                  <a:pt x="658382" y="4957262"/>
                  <a:pt x="651739" y="4963761"/>
                  <a:pt x="631476" y="4977085"/>
                </a:cubicBezTo>
                <a:cubicBezTo>
                  <a:pt x="646424" y="4952063"/>
                  <a:pt x="612541" y="4976110"/>
                  <a:pt x="623171" y="4958562"/>
                </a:cubicBezTo>
                <a:lnTo>
                  <a:pt x="637455" y="4941014"/>
                </a:lnTo>
                <a:lnTo>
                  <a:pt x="644763" y="4937115"/>
                </a:lnTo>
                <a:cubicBezTo>
                  <a:pt x="665026" y="4910143"/>
                  <a:pt x="651739" y="4916967"/>
                  <a:pt x="644763" y="4923791"/>
                </a:cubicBezTo>
                <a:cubicBezTo>
                  <a:pt x="631476" y="4930291"/>
                  <a:pt x="631476" y="4937115"/>
                  <a:pt x="624832" y="4937115"/>
                </a:cubicBezTo>
                <a:cubicBezTo>
                  <a:pt x="631476" y="4937115"/>
                  <a:pt x="611545" y="4943939"/>
                  <a:pt x="597925" y="4950763"/>
                </a:cubicBezTo>
                <a:cubicBezTo>
                  <a:pt x="584638" y="4957262"/>
                  <a:pt x="577994" y="4957262"/>
                  <a:pt x="604901" y="4923791"/>
                </a:cubicBezTo>
                <a:cubicBezTo>
                  <a:pt x="557731" y="4970586"/>
                  <a:pt x="618188" y="4890321"/>
                  <a:pt x="550756" y="4950763"/>
                </a:cubicBezTo>
                <a:cubicBezTo>
                  <a:pt x="571019" y="4930616"/>
                  <a:pt x="591282" y="4910143"/>
                  <a:pt x="597925" y="4889996"/>
                </a:cubicBezTo>
                <a:cubicBezTo>
                  <a:pt x="564375" y="4910143"/>
                  <a:pt x="564375" y="4896495"/>
                  <a:pt x="557731" y="4883171"/>
                </a:cubicBezTo>
                <a:cubicBezTo>
                  <a:pt x="557731" y="4876347"/>
                  <a:pt x="544444" y="4876672"/>
                  <a:pt x="497275" y="4923791"/>
                </a:cubicBezTo>
                <a:cubicBezTo>
                  <a:pt x="497275" y="4916967"/>
                  <a:pt x="517205" y="4896495"/>
                  <a:pt x="517205" y="4889996"/>
                </a:cubicBezTo>
                <a:cubicBezTo>
                  <a:pt x="510396" y="4900070"/>
                  <a:pt x="505413" y="4905106"/>
                  <a:pt x="500430" y="4910143"/>
                </a:cubicBezTo>
                <a:lnTo>
                  <a:pt x="496231" y="4914606"/>
                </a:lnTo>
                <a:lnTo>
                  <a:pt x="499247" y="4910844"/>
                </a:lnTo>
                <a:cubicBezTo>
                  <a:pt x="506596" y="4900394"/>
                  <a:pt x="493953" y="4911605"/>
                  <a:pt x="503918" y="4896495"/>
                </a:cubicBezTo>
                <a:cubicBezTo>
                  <a:pt x="503918" y="4896495"/>
                  <a:pt x="537468" y="4863349"/>
                  <a:pt x="537468" y="4856525"/>
                </a:cubicBezTo>
                <a:cubicBezTo>
                  <a:pt x="557399" y="4843201"/>
                  <a:pt x="510562" y="4896495"/>
                  <a:pt x="530493" y="4883171"/>
                </a:cubicBezTo>
                <a:cubicBezTo>
                  <a:pt x="544112" y="4863024"/>
                  <a:pt x="537468" y="4869848"/>
                  <a:pt x="544112" y="4856525"/>
                </a:cubicBezTo>
                <a:cubicBezTo>
                  <a:pt x="571019" y="4829553"/>
                  <a:pt x="544112" y="4863024"/>
                  <a:pt x="550756" y="4863024"/>
                </a:cubicBezTo>
                <a:cubicBezTo>
                  <a:pt x="577662" y="4822729"/>
                  <a:pt x="564375" y="4822729"/>
                  <a:pt x="571019" y="4809406"/>
                </a:cubicBezTo>
                <a:cubicBezTo>
                  <a:pt x="577662" y="4809406"/>
                  <a:pt x="584638" y="4816230"/>
                  <a:pt x="584638" y="4822729"/>
                </a:cubicBezTo>
                <a:cubicBezTo>
                  <a:pt x="591282" y="4829553"/>
                  <a:pt x="591282" y="4836377"/>
                  <a:pt x="591282" y="4843201"/>
                </a:cubicBezTo>
                <a:cubicBezTo>
                  <a:pt x="591282" y="4856525"/>
                  <a:pt x="591282" y="4863024"/>
                  <a:pt x="597925" y="4863024"/>
                </a:cubicBezTo>
                <a:cubicBezTo>
                  <a:pt x="611545" y="4863024"/>
                  <a:pt x="624832" y="4856525"/>
                  <a:pt x="644763" y="4843201"/>
                </a:cubicBezTo>
                <a:cubicBezTo>
                  <a:pt x="644763" y="4849701"/>
                  <a:pt x="617856" y="4876347"/>
                  <a:pt x="617856" y="4883171"/>
                </a:cubicBezTo>
                <a:cubicBezTo>
                  <a:pt x="617856" y="4883171"/>
                  <a:pt x="651739" y="4843201"/>
                  <a:pt x="644763" y="4856525"/>
                </a:cubicBezTo>
                <a:cubicBezTo>
                  <a:pt x="591282" y="4923791"/>
                  <a:pt x="691932" y="4822729"/>
                  <a:pt x="624832" y="4889996"/>
                </a:cubicBezTo>
                <a:cubicBezTo>
                  <a:pt x="651406" y="4863024"/>
                  <a:pt x="672002" y="4849701"/>
                  <a:pt x="685289" y="4836377"/>
                </a:cubicBezTo>
                <a:cubicBezTo>
                  <a:pt x="692265" y="4836377"/>
                  <a:pt x="672002" y="4849376"/>
                  <a:pt x="658382" y="4869523"/>
                </a:cubicBezTo>
                <a:cubicBezTo>
                  <a:pt x="691932" y="4836052"/>
                  <a:pt x="692265" y="4843201"/>
                  <a:pt x="698908" y="4843201"/>
                </a:cubicBezTo>
                <a:cubicBezTo>
                  <a:pt x="698908" y="4849701"/>
                  <a:pt x="698576" y="4856525"/>
                  <a:pt x="718839" y="4843201"/>
                </a:cubicBezTo>
                <a:cubicBezTo>
                  <a:pt x="698576" y="4863349"/>
                  <a:pt x="718839" y="4856525"/>
                  <a:pt x="732126" y="4849701"/>
                </a:cubicBezTo>
                <a:cubicBezTo>
                  <a:pt x="792583" y="4789258"/>
                  <a:pt x="759033" y="4802581"/>
                  <a:pt x="739102" y="4822729"/>
                </a:cubicBezTo>
                <a:cubicBezTo>
                  <a:pt x="752389" y="4796082"/>
                  <a:pt x="759033" y="4788933"/>
                  <a:pt x="752389" y="4788933"/>
                </a:cubicBezTo>
                <a:cubicBezTo>
                  <a:pt x="752389" y="4782434"/>
                  <a:pt x="745746" y="4782434"/>
                  <a:pt x="745746" y="4782434"/>
                </a:cubicBezTo>
                <a:cubicBezTo>
                  <a:pt x="772652" y="4748638"/>
                  <a:pt x="766009" y="4769110"/>
                  <a:pt x="786272" y="4742139"/>
                </a:cubicBezTo>
                <a:cubicBezTo>
                  <a:pt x="792915" y="4735640"/>
                  <a:pt x="799227" y="4728815"/>
                  <a:pt x="812846" y="4715167"/>
                </a:cubicBezTo>
                <a:cubicBezTo>
                  <a:pt x="806203" y="4715167"/>
                  <a:pt x="806203" y="4701844"/>
                  <a:pt x="772652" y="4735640"/>
                </a:cubicBezTo>
                <a:cubicBezTo>
                  <a:pt x="786272" y="4708668"/>
                  <a:pt x="752389" y="4728815"/>
                  <a:pt x="812846" y="4648225"/>
                </a:cubicBezTo>
                <a:cubicBezTo>
                  <a:pt x="799227" y="4655050"/>
                  <a:pt x="779628" y="4675197"/>
                  <a:pt x="786272" y="4661549"/>
                </a:cubicBezTo>
                <a:cubicBezTo>
                  <a:pt x="792915" y="4648225"/>
                  <a:pt x="799227" y="4655050"/>
                  <a:pt x="799227" y="4655050"/>
                </a:cubicBezTo>
                <a:cubicBezTo>
                  <a:pt x="812846" y="4628078"/>
                  <a:pt x="819490" y="4614430"/>
                  <a:pt x="799227" y="4621254"/>
                </a:cubicBezTo>
                <a:cubicBezTo>
                  <a:pt x="794244" y="4628078"/>
                  <a:pt x="791919" y="4632302"/>
                  <a:pt x="790922" y="4634577"/>
                </a:cubicBezTo>
                <a:lnTo>
                  <a:pt x="790922" y="4636852"/>
                </a:lnTo>
                <a:lnTo>
                  <a:pt x="768666" y="4661224"/>
                </a:lnTo>
                <a:cubicBezTo>
                  <a:pt x="758369" y="4671948"/>
                  <a:pt x="780957" y="4643026"/>
                  <a:pt x="766009" y="4648225"/>
                </a:cubicBezTo>
                <a:cubicBezTo>
                  <a:pt x="779296" y="4634902"/>
                  <a:pt x="786272" y="4634577"/>
                  <a:pt x="786272" y="4634577"/>
                </a:cubicBezTo>
                <a:cubicBezTo>
                  <a:pt x="806203" y="4594282"/>
                  <a:pt x="813178" y="4574460"/>
                  <a:pt x="792915" y="4587783"/>
                </a:cubicBezTo>
                <a:cubicBezTo>
                  <a:pt x="759365" y="4621579"/>
                  <a:pt x="785940" y="4594282"/>
                  <a:pt x="759365" y="4628078"/>
                </a:cubicBezTo>
                <a:cubicBezTo>
                  <a:pt x="759365" y="4621254"/>
                  <a:pt x="792915" y="4580959"/>
                  <a:pt x="752389" y="4628078"/>
                </a:cubicBezTo>
                <a:cubicBezTo>
                  <a:pt x="772652" y="4594282"/>
                  <a:pt x="772652" y="4587783"/>
                  <a:pt x="739102" y="4621254"/>
                </a:cubicBezTo>
                <a:cubicBezTo>
                  <a:pt x="752389" y="4594282"/>
                  <a:pt x="752389" y="4594607"/>
                  <a:pt x="745746" y="4594607"/>
                </a:cubicBezTo>
                <a:cubicBezTo>
                  <a:pt x="772652" y="4574460"/>
                  <a:pt x="766009" y="4594607"/>
                  <a:pt x="792915" y="4574460"/>
                </a:cubicBezTo>
                <a:cubicBezTo>
                  <a:pt x="826466" y="4534165"/>
                  <a:pt x="826134" y="4520516"/>
                  <a:pt x="799227" y="4547488"/>
                </a:cubicBezTo>
                <a:cubicBezTo>
                  <a:pt x="819490" y="4520516"/>
                  <a:pt x="812846" y="4520516"/>
                  <a:pt x="806203" y="4520516"/>
                </a:cubicBezTo>
                <a:cubicBezTo>
                  <a:pt x="799227" y="4520516"/>
                  <a:pt x="792583" y="4513692"/>
                  <a:pt x="833109" y="4460074"/>
                </a:cubicBezTo>
                <a:cubicBezTo>
                  <a:pt x="799559" y="4480221"/>
                  <a:pt x="853040" y="4399631"/>
                  <a:pt x="806203" y="4426278"/>
                </a:cubicBezTo>
                <a:cubicBezTo>
                  <a:pt x="846397" y="4385983"/>
                  <a:pt x="819490" y="4386308"/>
                  <a:pt x="812846" y="4386308"/>
                </a:cubicBezTo>
                <a:cubicBezTo>
                  <a:pt x="779296" y="4426603"/>
                  <a:pt x="792915" y="4412955"/>
                  <a:pt x="786272" y="4426278"/>
                </a:cubicBezTo>
                <a:cubicBezTo>
                  <a:pt x="799559" y="4412955"/>
                  <a:pt x="806203" y="4406455"/>
                  <a:pt x="806203" y="4413279"/>
                </a:cubicBezTo>
                <a:cubicBezTo>
                  <a:pt x="765677" y="4466898"/>
                  <a:pt x="752722" y="4453575"/>
                  <a:pt x="792915" y="4399631"/>
                </a:cubicBezTo>
                <a:cubicBezTo>
                  <a:pt x="786272" y="4399631"/>
                  <a:pt x="772652" y="4399631"/>
                  <a:pt x="772652" y="4386308"/>
                </a:cubicBezTo>
                <a:cubicBezTo>
                  <a:pt x="766009" y="4372984"/>
                  <a:pt x="779628" y="4352837"/>
                  <a:pt x="792915" y="4312542"/>
                </a:cubicBezTo>
                <a:cubicBezTo>
                  <a:pt x="786272" y="4319041"/>
                  <a:pt x="779296" y="4339189"/>
                  <a:pt x="772652" y="4345688"/>
                </a:cubicBezTo>
                <a:cubicBezTo>
                  <a:pt x="772652" y="4345688"/>
                  <a:pt x="766009" y="4339189"/>
                  <a:pt x="752389" y="4339189"/>
                </a:cubicBezTo>
                <a:cubicBezTo>
                  <a:pt x="752389" y="4332365"/>
                  <a:pt x="745746" y="4332689"/>
                  <a:pt x="745746" y="4325865"/>
                </a:cubicBezTo>
                <a:cubicBezTo>
                  <a:pt x="739102" y="4325865"/>
                  <a:pt x="739102" y="4319041"/>
                  <a:pt x="732126" y="4312542"/>
                </a:cubicBezTo>
                <a:cubicBezTo>
                  <a:pt x="705220" y="4325865"/>
                  <a:pt x="718839" y="4292069"/>
                  <a:pt x="711863" y="4265098"/>
                </a:cubicBezTo>
                <a:cubicBezTo>
                  <a:pt x="698576" y="4278746"/>
                  <a:pt x="705220" y="4271922"/>
                  <a:pt x="705220" y="4278746"/>
                </a:cubicBezTo>
                <a:cubicBezTo>
                  <a:pt x="678313" y="4271922"/>
                  <a:pt x="658382" y="4251774"/>
                  <a:pt x="644763" y="4238126"/>
                </a:cubicBezTo>
                <a:cubicBezTo>
                  <a:pt x="638119" y="4238126"/>
                  <a:pt x="631476" y="4231952"/>
                  <a:pt x="631476" y="4225128"/>
                </a:cubicBezTo>
                <a:cubicBezTo>
                  <a:pt x="624832" y="4225128"/>
                  <a:pt x="617856" y="4225128"/>
                  <a:pt x="611213" y="4218304"/>
                </a:cubicBezTo>
                <a:cubicBezTo>
                  <a:pt x="604569" y="4218304"/>
                  <a:pt x="591282" y="4211479"/>
                  <a:pt x="577994" y="4211479"/>
                </a:cubicBezTo>
                <a:cubicBezTo>
                  <a:pt x="591282" y="4191332"/>
                  <a:pt x="590949" y="4198156"/>
                  <a:pt x="611213" y="4171184"/>
                </a:cubicBezTo>
                <a:cubicBezTo>
                  <a:pt x="631476" y="4130889"/>
                  <a:pt x="591282" y="4171184"/>
                  <a:pt x="577994" y="4198156"/>
                </a:cubicBezTo>
                <a:cubicBezTo>
                  <a:pt x="591282" y="4157861"/>
                  <a:pt x="564375" y="4164360"/>
                  <a:pt x="537468" y="4164360"/>
                </a:cubicBezTo>
                <a:cubicBezTo>
                  <a:pt x="523849" y="4164360"/>
                  <a:pt x="510894" y="4171184"/>
                  <a:pt x="503918" y="4164360"/>
                </a:cubicBezTo>
                <a:cubicBezTo>
                  <a:pt x="497275" y="4164360"/>
                  <a:pt x="490631" y="4157536"/>
                  <a:pt x="490631" y="4157536"/>
                </a:cubicBezTo>
                <a:cubicBezTo>
                  <a:pt x="483655" y="4151037"/>
                  <a:pt x="483655" y="4144538"/>
                  <a:pt x="483655" y="4137713"/>
                </a:cubicBezTo>
                <a:cubicBezTo>
                  <a:pt x="483655" y="4137713"/>
                  <a:pt x="483987" y="4137713"/>
                  <a:pt x="497275" y="4110742"/>
                </a:cubicBezTo>
                <a:cubicBezTo>
                  <a:pt x="497275" y="4110742"/>
                  <a:pt x="470368" y="4137713"/>
                  <a:pt x="497275" y="4097418"/>
                </a:cubicBezTo>
                <a:cubicBezTo>
                  <a:pt x="457081" y="4137713"/>
                  <a:pt x="456749" y="4097418"/>
                  <a:pt x="429842" y="4110742"/>
                </a:cubicBezTo>
                <a:cubicBezTo>
                  <a:pt x="423198" y="4104243"/>
                  <a:pt x="443461" y="4076946"/>
                  <a:pt x="456749" y="4063623"/>
                </a:cubicBezTo>
                <a:cubicBezTo>
                  <a:pt x="456749" y="4063623"/>
                  <a:pt x="456749" y="4063948"/>
                  <a:pt x="443461" y="4057123"/>
                </a:cubicBezTo>
                <a:cubicBezTo>
                  <a:pt x="436486" y="4057123"/>
                  <a:pt x="430174" y="4077271"/>
                  <a:pt x="416555" y="4104243"/>
                </a:cubicBezTo>
                <a:cubicBezTo>
                  <a:pt x="409911" y="4070447"/>
                  <a:pt x="430174" y="4016828"/>
                  <a:pt x="396624" y="4036976"/>
                </a:cubicBezTo>
                <a:cubicBezTo>
                  <a:pt x="409911" y="4010004"/>
                  <a:pt x="409579" y="4003180"/>
                  <a:pt x="423198" y="3983033"/>
                </a:cubicBezTo>
                <a:cubicBezTo>
                  <a:pt x="402935" y="3996356"/>
                  <a:pt x="403267" y="3970034"/>
                  <a:pt x="389648" y="3970034"/>
                </a:cubicBezTo>
                <a:cubicBezTo>
                  <a:pt x="409911" y="3936238"/>
                  <a:pt x="409579" y="3956386"/>
                  <a:pt x="429842" y="3929414"/>
                </a:cubicBezTo>
                <a:cubicBezTo>
                  <a:pt x="423198" y="3929414"/>
                  <a:pt x="423530" y="3922590"/>
                  <a:pt x="416555" y="3909267"/>
                </a:cubicBezTo>
                <a:cubicBezTo>
                  <a:pt x="416555" y="3895943"/>
                  <a:pt x="416555" y="3882620"/>
                  <a:pt x="416555" y="3869297"/>
                </a:cubicBezTo>
                <a:cubicBezTo>
                  <a:pt x="409911" y="3848824"/>
                  <a:pt x="403267" y="3828677"/>
                  <a:pt x="376361" y="3842000"/>
                </a:cubicBezTo>
                <a:cubicBezTo>
                  <a:pt x="403267" y="3781557"/>
                  <a:pt x="389980" y="3848824"/>
                  <a:pt x="416555" y="3801705"/>
                </a:cubicBezTo>
                <a:cubicBezTo>
                  <a:pt x="409911" y="3761410"/>
                  <a:pt x="329191" y="3848824"/>
                  <a:pt x="349122" y="3768234"/>
                </a:cubicBezTo>
                <a:cubicBezTo>
                  <a:pt x="342478" y="3768234"/>
                  <a:pt x="322548" y="3801705"/>
                  <a:pt x="322548" y="3801705"/>
                </a:cubicBezTo>
                <a:cubicBezTo>
                  <a:pt x="329523" y="3741262"/>
                  <a:pt x="308928" y="3734763"/>
                  <a:pt x="275378" y="3748087"/>
                </a:cubicBezTo>
                <a:cubicBezTo>
                  <a:pt x="362741" y="3593731"/>
                  <a:pt x="241828" y="3694468"/>
                  <a:pt x="275378" y="3586907"/>
                </a:cubicBezTo>
                <a:cubicBezTo>
                  <a:pt x="255115" y="3600230"/>
                  <a:pt x="248471" y="3593731"/>
                  <a:pt x="234852" y="3586907"/>
                </a:cubicBezTo>
                <a:cubicBezTo>
                  <a:pt x="234852" y="3580082"/>
                  <a:pt x="235184" y="3573583"/>
                  <a:pt x="228540" y="3566759"/>
                </a:cubicBezTo>
                <a:cubicBezTo>
                  <a:pt x="228540" y="3553436"/>
                  <a:pt x="228540" y="3546287"/>
                  <a:pt x="228540" y="3532963"/>
                </a:cubicBezTo>
                <a:cubicBezTo>
                  <a:pt x="221897" y="3532963"/>
                  <a:pt x="208277" y="3553436"/>
                  <a:pt x="194990" y="3566759"/>
                </a:cubicBezTo>
                <a:cubicBezTo>
                  <a:pt x="188014" y="3559935"/>
                  <a:pt x="201634" y="3553111"/>
                  <a:pt x="215253" y="3526139"/>
                </a:cubicBezTo>
                <a:cubicBezTo>
                  <a:pt x="208277" y="3519640"/>
                  <a:pt x="194990" y="3553111"/>
                  <a:pt x="188014" y="3539787"/>
                </a:cubicBezTo>
                <a:cubicBezTo>
                  <a:pt x="181371" y="3553111"/>
                  <a:pt x="188014" y="3553111"/>
                  <a:pt x="188014" y="3559935"/>
                </a:cubicBezTo>
                <a:cubicBezTo>
                  <a:pt x="154464" y="3580082"/>
                  <a:pt x="147820" y="3539787"/>
                  <a:pt x="127890" y="3526139"/>
                </a:cubicBezTo>
                <a:cubicBezTo>
                  <a:pt x="154796" y="3505992"/>
                  <a:pt x="188014" y="3512816"/>
                  <a:pt x="174727" y="3553111"/>
                </a:cubicBezTo>
                <a:cubicBezTo>
                  <a:pt x="174727" y="3553111"/>
                  <a:pt x="188014" y="3532963"/>
                  <a:pt x="194990" y="3532963"/>
                </a:cubicBezTo>
                <a:cubicBezTo>
                  <a:pt x="214921" y="3485844"/>
                  <a:pt x="208277" y="3459197"/>
                  <a:pt x="181371" y="3499492"/>
                </a:cubicBezTo>
                <a:cubicBezTo>
                  <a:pt x="181371" y="3479345"/>
                  <a:pt x="188014" y="3445874"/>
                  <a:pt x="188014" y="3425727"/>
                </a:cubicBezTo>
                <a:cubicBezTo>
                  <a:pt x="181371" y="3412403"/>
                  <a:pt x="147488" y="3486169"/>
                  <a:pt x="140845" y="3479345"/>
                </a:cubicBezTo>
                <a:cubicBezTo>
                  <a:pt x="207945" y="3345136"/>
                  <a:pt x="100651" y="3432551"/>
                  <a:pt x="140845" y="3338637"/>
                </a:cubicBezTo>
                <a:cubicBezTo>
                  <a:pt x="127557" y="3345136"/>
                  <a:pt x="114270" y="3338313"/>
                  <a:pt x="100651" y="3324989"/>
                </a:cubicBezTo>
                <a:cubicBezTo>
                  <a:pt x="100651" y="3318165"/>
                  <a:pt x="94007" y="3311341"/>
                  <a:pt x="87363" y="3304841"/>
                </a:cubicBezTo>
                <a:cubicBezTo>
                  <a:pt x="87363" y="3298017"/>
                  <a:pt x="80720" y="3284369"/>
                  <a:pt x="80720" y="3277870"/>
                </a:cubicBezTo>
                <a:cubicBezTo>
                  <a:pt x="100651" y="3250898"/>
                  <a:pt x="114270" y="3230751"/>
                  <a:pt x="107627" y="3217427"/>
                </a:cubicBezTo>
                <a:cubicBezTo>
                  <a:pt x="134533" y="3210603"/>
                  <a:pt x="87031" y="3284694"/>
                  <a:pt x="140845" y="3237575"/>
                </a:cubicBezTo>
                <a:cubicBezTo>
                  <a:pt x="147488" y="3210928"/>
                  <a:pt x="161108" y="3183631"/>
                  <a:pt x="147488" y="3183631"/>
                </a:cubicBezTo>
                <a:cubicBezTo>
                  <a:pt x="154464" y="3210603"/>
                  <a:pt x="134533" y="3204104"/>
                  <a:pt x="127890" y="3197280"/>
                </a:cubicBezTo>
                <a:cubicBezTo>
                  <a:pt x="134533" y="3190456"/>
                  <a:pt x="154464" y="3163809"/>
                  <a:pt x="167751" y="3143662"/>
                </a:cubicBezTo>
                <a:cubicBezTo>
                  <a:pt x="188014" y="3163809"/>
                  <a:pt x="228540" y="3190456"/>
                  <a:pt x="288997" y="3130013"/>
                </a:cubicBezTo>
                <a:cubicBezTo>
                  <a:pt x="282354" y="3116690"/>
                  <a:pt x="268734" y="3103041"/>
                  <a:pt x="262091" y="3103041"/>
                </a:cubicBezTo>
                <a:cubicBezTo>
                  <a:pt x="248471" y="3130013"/>
                  <a:pt x="241828" y="3136837"/>
                  <a:pt x="248471" y="3143662"/>
                </a:cubicBezTo>
                <a:cubicBezTo>
                  <a:pt x="234852" y="3170633"/>
                  <a:pt x="241828" y="3143662"/>
                  <a:pt x="234852" y="3143662"/>
                </a:cubicBezTo>
                <a:cubicBezTo>
                  <a:pt x="261758" y="3110191"/>
                  <a:pt x="248471" y="3110191"/>
                  <a:pt x="268734" y="3076720"/>
                </a:cubicBezTo>
                <a:cubicBezTo>
                  <a:pt x="268734" y="3076720"/>
                  <a:pt x="268734" y="3076069"/>
                  <a:pt x="282021" y="3082894"/>
                </a:cubicBezTo>
                <a:cubicBezTo>
                  <a:pt x="315904" y="3015627"/>
                  <a:pt x="262091" y="3056247"/>
                  <a:pt x="275378" y="3015952"/>
                </a:cubicBezTo>
                <a:cubicBezTo>
                  <a:pt x="302284" y="2975657"/>
                  <a:pt x="268734" y="3042599"/>
                  <a:pt x="302284" y="3015952"/>
                </a:cubicBezTo>
                <a:cubicBezTo>
                  <a:pt x="336167" y="2948685"/>
                  <a:pt x="295641" y="2988980"/>
                  <a:pt x="302284" y="2955509"/>
                </a:cubicBezTo>
                <a:cubicBezTo>
                  <a:pt x="349454" y="2895067"/>
                  <a:pt x="342478" y="2948685"/>
                  <a:pt x="362741" y="2942186"/>
                </a:cubicBezTo>
                <a:cubicBezTo>
                  <a:pt x="376029" y="2935362"/>
                  <a:pt x="396292" y="2901566"/>
                  <a:pt x="389648" y="2935362"/>
                </a:cubicBezTo>
                <a:cubicBezTo>
                  <a:pt x="403267" y="2921714"/>
                  <a:pt x="436486" y="2895067"/>
                  <a:pt x="456749" y="2895067"/>
                </a:cubicBezTo>
                <a:cubicBezTo>
                  <a:pt x="443461" y="2915214"/>
                  <a:pt x="443129" y="2915214"/>
                  <a:pt x="429842" y="2928538"/>
                </a:cubicBezTo>
                <a:cubicBezTo>
                  <a:pt x="443129" y="2941861"/>
                  <a:pt x="483655" y="2888243"/>
                  <a:pt x="517205" y="2841124"/>
                </a:cubicBezTo>
                <a:cubicBezTo>
                  <a:pt x="530493" y="2814477"/>
                  <a:pt x="503918" y="2847948"/>
                  <a:pt x="510894" y="2820976"/>
                </a:cubicBezTo>
                <a:cubicBezTo>
                  <a:pt x="537801" y="2814152"/>
                  <a:pt x="544444" y="2780681"/>
                  <a:pt x="584638" y="2733562"/>
                </a:cubicBezTo>
                <a:cubicBezTo>
                  <a:pt x="604901" y="2740386"/>
                  <a:pt x="618188" y="2774182"/>
                  <a:pt x="651739" y="2707240"/>
                </a:cubicBezTo>
                <a:cubicBezTo>
                  <a:pt x="685289" y="2700416"/>
                  <a:pt x="691932" y="2733887"/>
                  <a:pt x="732126" y="2686768"/>
                </a:cubicBezTo>
                <a:cubicBezTo>
                  <a:pt x="705220" y="2767358"/>
                  <a:pt x="765677" y="2706915"/>
                  <a:pt x="799227" y="2673444"/>
                </a:cubicBezTo>
                <a:cubicBezTo>
                  <a:pt x="799227" y="2653297"/>
                  <a:pt x="806203" y="2626000"/>
                  <a:pt x="779628" y="2632825"/>
                </a:cubicBezTo>
                <a:cubicBezTo>
                  <a:pt x="799559" y="2599353"/>
                  <a:pt x="826134" y="2586030"/>
                  <a:pt x="819490" y="2613002"/>
                </a:cubicBezTo>
                <a:cubicBezTo>
                  <a:pt x="826134" y="2606178"/>
                  <a:pt x="839753" y="2579206"/>
                  <a:pt x="860016" y="2552235"/>
                </a:cubicBezTo>
                <a:cubicBezTo>
                  <a:pt x="860016" y="2511939"/>
                  <a:pt x="806203" y="2586030"/>
                  <a:pt x="826134" y="2525588"/>
                </a:cubicBezTo>
                <a:cubicBezTo>
                  <a:pt x="846397" y="2512264"/>
                  <a:pt x="893566" y="2485293"/>
                  <a:pt x="920473" y="2492117"/>
                </a:cubicBezTo>
                <a:cubicBezTo>
                  <a:pt x="927116" y="2498616"/>
                  <a:pt x="934092" y="2559058"/>
                  <a:pt x="954023" y="2498616"/>
                </a:cubicBezTo>
                <a:cubicBezTo>
                  <a:pt x="980930" y="2478468"/>
                  <a:pt x="954023" y="2579206"/>
                  <a:pt x="1014480" y="2465145"/>
                </a:cubicBezTo>
                <a:cubicBezTo>
                  <a:pt x="1068293" y="2485293"/>
                  <a:pt x="1128750" y="2471644"/>
                  <a:pt x="1195851" y="2478468"/>
                </a:cubicBezTo>
                <a:cubicBezTo>
                  <a:pt x="1256307" y="2431349"/>
                  <a:pt x="1236044" y="2545410"/>
                  <a:pt x="1303477" y="2458321"/>
                </a:cubicBezTo>
                <a:cubicBezTo>
                  <a:pt x="1303477" y="2478468"/>
                  <a:pt x="1303477" y="2478793"/>
                  <a:pt x="1330384" y="2438498"/>
                </a:cubicBezTo>
                <a:cubicBezTo>
                  <a:pt x="1323740" y="2492117"/>
                  <a:pt x="1383865" y="2418351"/>
                  <a:pt x="1383865" y="2451822"/>
                </a:cubicBezTo>
                <a:cubicBezTo>
                  <a:pt x="1444322" y="2337761"/>
                  <a:pt x="1363602" y="2398204"/>
                  <a:pt x="1377221" y="2357908"/>
                </a:cubicBezTo>
                <a:cubicBezTo>
                  <a:pt x="1417415" y="2324113"/>
                  <a:pt x="1431035" y="2384555"/>
                  <a:pt x="1477872" y="2351084"/>
                </a:cubicBezTo>
                <a:cubicBezTo>
                  <a:pt x="1484516" y="2378056"/>
                  <a:pt x="1518398" y="2404703"/>
                  <a:pt x="1532018" y="2411527"/>
                </a:cubicBezTo>
                <a:cubicBezTo>
                  <a:pt x="1558924" y="2364407"/>
                  <a:pt x="1565236" y="2344260"/>
                  <a:pt x="1551616" y="2344260"/>
                </a:cubicBezTo>
                <a:cubicBezTo>
                  <a:pt x="1565236" y="2317614"/>
                  <a:pt x="1565236" y="2344260"/>
                  <a:pt x="1571879" y="2337436"/>
                </a:cubicBezTo>
                <a:cubicBezTo>
                  <a:pt x="1551948" y="2378056"/>
                  <a:pt x="1551616" y="2391379"/>
                  <a:pt x="1551616" y="2404703"/>
                </a:cubicBezTo>
                <a:cubicBezTo>
                  <a:pt x="1578523" y="2377731"/>
                  <a:pt x="1585499" y="2391054"/>
                  <a:pt x="1592142" y="2397878"/>
                </a:cubicBezTo>
                <a:cubicBezTo>
                  <a:pt x="1599118" y="2411202"/>
                  <a:pt x="1605762" y="2424850"/>
                  <a:pt x="1632668" y="2404703"/>
                </a:cubicBezTo>
                <a:cubicBezTo>
                  <a:pt x="1632668" y="2411527"/>
                  <a:pt x="1626025" y="2418351"/>
                  <a:pt x="1619381" y="2424850"/>
                </a:cubicBezTo>
                <a:cubicBezTo>
                  <a:pt x="1646288" y="2451822"/>
                  <a:pt x="1666219" y="2478468"/>
                  <a:pt x="1686482" y="2505440"/>
                </a:cubicBezTo>
                <a:cubicBezTo>
                  <a:pt x="1706412" y="2532412"/>
                  <a:pt x="1726675" y="2552235"/>
                  <a:pt x="1753250" y="2572382"/>
                </a:cubicBezTo>
                <a:cubicBezTo>
                  <a:pt x="1766869" y="2586030"/>
                  <a:pt x="1794108" y="2592854"/>
                  <a:pt x="1821015" y="2606178"/>
                </a:cubicBezTo>
                <a:cubicBezTo>
                  <a:pt x="1840946" y="2613002"/>
                  <a:pt x="1860876" y="2633149"/>
                  <a:pt x="1867852" y="2666620"/>
                </a:cubicBezTo>
                <a:cubicBezTo>
                  <a:pt x="1887783" y="2653297"/>
                  <a:pt x="1901402" y="2613002"/>
                  <a:pt x="1894759" y="2613002"/>
                </a:cubicBezTo>
                <a:cubicBezTo>
                  <a:pt x="1908046" y="2606178"/>
                  <a:pt x="1934953" y="2613002"/>
                  <a:pt x="1941596" y="2626650"/>
                </a:cubicBezTo>
                <a:cubicBezTo>
                  <a:pt x="1908046" y="2673444"/>
                  <a:pt x="1941264" y="2612677"/>
                  <a:pt x="1921333" y="2639649"/>
                </a:cubicBezTo>
                <a:cubicBezTo>
                  <a:pt x="1901070" y="2666620"/>
                  <a:pt x="1927977" y="2653297"/>
                  <a:pt x="1921333" y="2659796"/>
                </a:cubicBezTo>
                <a:cubicBezTo>
                  <a:pt x="1934621" y="2659796"/>
                  <a:pt x="1934953" y="2646798"/>
                  <a:pt x="1948240" y="2626650"/>
                </a:cubicBezTo>
                <a:cubicBezTo>
                  <a:pt x="1961860" y="2633149"/>
                  <a:pt x="1968503" y="2646473"/>
                  <a:pt x="1982122" y="2652972"/>
                </a:cubicBezTo>
                <a:cubicBezTo>
                  <a:pt x="1995410" y="2666620"/>
                  <a:pt x="2002386" y="2673444"/>
                  <a:pt x="2009029" y="2686768"/>
                </a:cubicBezTo>
                <a:cubicBezTo>
                  <a:pt x="2029292" y="2700416"/>
                  <a:pt x="2049223" y="2720239"/>
                  <a:pt x="2082773" y="2727063"/>
                </a:cubicBezTo>
                <a:cubicBezTo>
                  <a:pt x="2109680" y="2686768"/>
                  <a:pt x="2089417" y="2679943"/>
                  <a:pt x="2076130" y="2679943"/>
                </a:cubicBezTo>
                <a:cubicBezTo>
                  <a:pt x="2062510" y="2673444"/>
                  <a:pt x="2049223" y="2673119"/>
                  <a:pt x="2076130" y="2632825"/>
                </a:cubicBezTo>
                <a:cubicBezTo>
                  <a:pt x="2055867" y="2679943"/>
                  <a:pt x="2109348" y="2632825"/>
                  <a:pt x="2109348" y="2652972"/>
                </a:cubicBezTo>
                <a:cubicBezTo>
                  <a:pt x="2149542" y="2599353"/>
                  <a:pt x="2096393" y="2626000"/>
                  <a:pt x="2082773" y="2632825"/>
                </a:cubicBezTo>
                <a:cubicBezTo>
                  <a:pt x="2089417" y="2619501"/>
                  <a:pt x="2102704" y="2613002"/>
                  <a:pt x="2109348" y="2599679"/>
                </a:cubicBezTo>
                <a:cubicBezTo>
                  <a:pt x="2082441" y="2626325"/>
                  <a:pt x="2089417" y="2613002"/>
                  <a:pt x="2089417" y="2606178"/>
                </a:cubicBezTo>
                <a:cubicBezTo>
                  <a:pt x="2069486" y="2626325"/>
                  <a:pt x="2069154" y="2626325"/>
                  <a:pt x="2035604" y="2666620"/>
                </a:cubicBezTo>
                <a:cubicBezTo>
                  <a:pt x="2048891" y="2633149"/>
                  <a:pt x="2008697" y="2660121"/>
                  <a:pt x="2049223" y="2613002"/>
                </a:cubicBezTo>
                <a:cubicBezTo>
                  <a:pt x="2049223" y="2586030"/>
                  <a:pt x="2015341" y="2639973"/>
                  <a:pt x="2015341" y="2619826"/>
                </a:cubicBezTo>
                <a:cubicBezTo>
                  <a:pt x="2035604" y="2592854"/>
                  <a:pt x="2035604" y="2599353"/>
                  <a:pt x="2049223" y="2579206"/>
                </a:cubicBezTo>
                <a:cubicBezTo>
                  <a:pt x="2049223" y="2565883"/>
                  <a:pt x="2035604" y="2592854"/>
                  <a:pt x="2028960" y="2586030"/>
                </a:cubicBezTo>
                <a:cubicBezTo>
                  <a:pt x="2021984" y="2599353"/>
                  <a:pt x="2028960" y="2592529"/>
                  <a:pt x="2002386" y="2632825"/>
                </a:cubicBezTo>
                <a:cubicBezTo>
                  <a:pt x="1995410" y="2612677"/>
                  <a:pt x="2002053" y="2579206"/>
                  <a:pt x="1975147" y="2592854"/>
                </a:cubicBezTo>
                <a:cubicBezTo>
                  <a:pt x="1995410" y="2572707"/>
                  <a:pt x="1982122" y="2579206"/>
                  <a:pt x="2009029" y="2552235"/>
                </a:cubicBezTo>
                <a:cubicBezTo>
                  <a:pt x="2002386" y="2538911"/>
                  <a:pt x="1982122" y="2579206"/>
                  <a:pt x="1975147" y="2565883"/>
                </a:cubicBezTo>
                <a:cubicBezTo>
                  <a:pt x="1988766" y="2552235"/>
                  <a:pt x="1988766" y="2559058"/>
                  <a:pt x="1988766" y="2559058"/>
                </a:cubicBezTo>
                <a:cubicBezTo>
                  <a:pt x="1982122" y="2538911"/>
                  <a:pt x="1968503" y="2519089"/>
                  <a:pt x="1954884" y="2512264"/>
                </a:cubicBezTo>
                <a:cubicBezTo>
                  <a:pt x="1948240" y="2498941"/>
                  <a:pt x="1928309" y="2485293"/>
                  <a:pt x="1915022" y="2478468"/>
                </a:cubicBezTo>
                <a:cubicBezTo>
                  <a:pt x="1888115" y="2458321"/>
                  <a:pt x="1860876" y="2438174"/>
                  <a:pt x="1833970" y="2404703"/>
                </a:cubicBezTo>
                <a:cubicBezTo>
                  <a:pt x="1827326" y="2411527"/>
                  <a:pt x="1827658" y="2424850"/>
                  <a:pt x="1814039" y="2438498"/>
                </a:cubicBezTo>
                <a:cubicBezTo>
                  <a:pt x="1800752" y="2431674"/>
                  <a:pt x="1760226" y="2458321"/>
                  <a:pt x="1807395" y="2384555"/>
                </a:cubicBezTo>
                <a:cubicBezTo>
                  <a:pt x="1787132" y="2397878"/>
                  <a:pt x="1793776" y="2357584"/>
                  <a:pt x="1753250" y="2404703"/>
                </a:cubicBezTo>
                <a:cubicBezTo>
                  <a:pt x="1773513" y="2364407"/>
                  <a:pt x="1733319" y="2404378"/>
                  <a:pt x="1753250" y="2364083"/>
                </a:cubicBezTo>
                <a:cubicBezTo>
                  <a:pt x="1746606" y="2364083"/>
                  <a:pt x="1733651" y="2391054"/>
                  <a:pt x="1720032" y="2397878"/>
                </a:cubicBezTo>
                <a:cubicBezTo>
                  <a:pt x="1720032" y="2391054"/>
                  <a:pt x="1726675" y="2323788"/>
                  <a:pt x="1686482" y="2370907"/>
                </a:cubicBezTo>
                <a:cubicBezTo>
                  <a:pt x="1713056" y="2303640"/>
                  <a:pt x="1666219" y="2344260"/>
                  <a:pt x="1686482" y="2297141"/>
                </a:cubicBezTo>
                <a:cubicBezTo>
                  <a:pt x="1679506" y="2303965"/>
                  <a:pt x="1665886" y="2303965"/>
                  <a:pt x="1645956" y="2344260"/>
                </a:cubicBezTo>
                <a:cubicBezTo>
                  <a:pt x="1638980" y="2344260"/>
                  <a:pt x="1652599" y="2324113"/>
                  <a:pt x="1666219" y="2310464"/>
                </a:cubicBezTo>
                <a:cubicBezTo>
                  <a:pt x="1625692" y="2324113"/>
                  <a:pt x="1598786" y="2303640"/>
                  <a:pt x="1578855" y="2276993"/>
                </a:cubicBezTo>
                <a:cubicBezTo>
                  <a:pt x="1572211" y="2263345"/>
                  <a:pt x="1558592" y="2250347"/>
                  <a:pt x="1551616" y="2243523"/>
                </a:cubicBezTo>
                <a:cubicBezTo>
                  <a:pt x="1538329" y="2230199"/>
                  <a:pt x="1525042" y="2223375"/>
                  <a:pt x="1505111" y="2230199"/>
                </a:cubicBezTo>
                <a:cubicBezTo>
                  <a:pt x="1538661" y="2183080"/>
                  <a:pt x="1498135" y="2223050"/>
                  <a:pt x="1518398" y="2189579"/>
                </a:cubicBezTo>
                <a:cubicBezTo>
                  <a:pt x="1404128" y="2182755"/>
                  <a:pt x="1330384" y="2115813"/>
                  <a:pt x="1249664" y="2055371"/>
                </a:cubicBezTo>
                <a:cubicBezTo>
                  <a:pt x="1370578" y="2082343"/>
                  <a:pt x="1518398" y="2135961"/>
                  <a:pt x="1578855" y="2236699"/>
                </a:cubicBezTo>
                <a:cubicBezTo>
                  <a:pt x="1592142" y="2223375"/>
                  <a:pt x="1612405" y="2176581"/>
                  <a:pt x="1626025" y="2169757"/>
                </a:cubicBezTo>
                <a:cubicBezTo>
                  <a:pt x="1605762" y="2210052"/>
                  <a:pt x="1612405" y="2223375"/>
                  <a:pt x="1626025" y="2216551"/>
                </a:cubicBezTo>
                <a:cubicBezTo>
                  <a:pt x="1599118" y="2250022"/>
                  <a:pt x="1612738" y="2250347"/>
                  <a:pt x="1632668" y="2250347"/>
                </a:cubicBezTo>
                <a:cubicBezTo>
                  <a:pt x="1646288" y="2236699"/>
                  <a:pt x="1652599" y="2216551"/>
                  <a:pt x="1652599" y="2216551"/>
                </a:cubicBezTo>
                <a:cubicBezTo>
                  <a:pt x="1645956" y="2256846"/>
                  <a:pt x="1672862" y="2250022"/>
                  <a:pt x="1720032" y="2216551"/>
                </a:cubicBezTo>
                <a:cubicBezTo>
                  <a:pt x="1706745" y="2229874"/>
                  <a:pt x="1706412" y="2243523"/>
                  <a:pt x="1693125" y="2250347"/>
                </a:cubicBezTo>
                <a:cubicBezTo>
                  <a:pt x="1733319" y="2236699"/>
                  <a:pt x="1760226" y="2250022"/>
                  <a:pt x="1746606" y="2310464"/>
                </a:cubicBezTo>
                <a:cubicBezTo>
                  <a:pt x="1780157" y="2256846"/>
                  <a:pt x="1766869" y="2276993"/>
                  <a:pt x="1793776" y="2230199"/>
                </a:cubicBezTo>
                <a:cubicBezTo>
                  <a:pt x="1787132" y="2250347"/>
                  <a:pt x="1766869" y="2283817"/>
                  <a:pt x="1766869" y="2303965"/>
                </a:cubicBezTo>
                <a:cubicBezTo>
                  <a:pt x="1787132" y="2310464"/>
                  <a:pt x="1807063" y="2317288"/>
                  <a:pt x="1833970" y="2330937"/>
                </a:cubicBezTo>
                <a:cubicBezTo>
                  <a:pt x="1854233" y="2344260"/>
                  <a:pt x="1867852" y="2364407"/>
                  <a:pt x="1867852" y="2404703"/>
                </a:cubicBezTo>
                <a:cubicBezTo>
                  <a:pt x="1887783" y="2384555"/>
                  <a:pt x="1881139" y="2384555"/>
                  <a:pt x="1874496" y="2377731"/>
                </a:cubicBezTo>
                <a:cubicBezTo>
                  <a:pt x="1894759" y="2404703"/>
                  <a:pt x="1921333" y="2418351"/>
                  <a:pt x="1948240" y="2431674"/>
                </a:cubicBezTo>
                <a:cubicBezTo>
                  <a:pt x="1961860" y="2438498"/>
                  <a:pt x="1982122" y="2438498"/>
                  <a:pt x="1995410" y="2444998"/>
                </a:cubicBezTo>
                <a:cubicBezTo>
                  <a:pt x="2015673" y="2451822"/>
                  <a:pt x="2028960" y="2451497"/>
                  <a:pt x="2049223" y="2458321"/>
                </a:cubicBezTo>
                <a:cubicBezTo>
                  <a:pt x="2116324" y="2471644"/>
                  <a:pt x="2183424" y="2485293"/>
                  <a:pt x="2223618" y="2532412"/>
                </a:cubicBezTo>
                <a:cubicBezTo>
                  <a:pt x="2230262" y="2539236"/>
                  <a:pt x="2243881" y="2532412"/>
                  <a:pt x="2257500" y="2505440"/>
                </a:cubicBezTo>
                <a:cubicBezTo>
                  <a:pt x="2257500" y="2545735"/>
                  <a:pt x="2277431" y="2565883"/>
                  <a:pt x="2310982" y="2572382"/>
                </a:cubicBezTo>
                <a:cubicBezTo>
                  <a:pt x="2324601" y="2572382"/>
                  <a:pt x="2344864" y="2572382"/>
                  <a:pt x="2358151" y="2572382"/>
                </a:cubicBezTo>
                <a:cubicBezTo>
                  <a:pt x="2378414" y="2572382"/>
                  <a:pt x="2398345" y="2565883"/>
                  <a:pt x="2418608" y="2565883"/>
                </a:cubicBezTo>
                <a:cubicBezTo>
                  <a:pt x="2404989" y="2579206"/>
                  <a:pt x="2392034" y="2592854"/>
                  <a:pt x="2378414" y="2606178"/>
                </a:cubicBezTo>
                <a:cubicBezTo>
                  <a:pt x="2459134" y="2572707"/>
                  <a:pt x="2505972" y="2612677"/>
                  <a:pt x="2519259" y="2659796"/>
                </a:cubicBezTo>
                <a:cubicBezTo>
                  <a:pt x="2526235" y="2646473"/>
                  <a:pt x="2526235" y="2646473"/>
                  <a:pt x="2526235" y="2646473"/>
                </a:cubicBezTo>
                <a:cubicBezTo>
                  <a:pt x="2559785" y="2632825"/>
                  <a:pt x="2532878" y="2706915"/>
                  <a:pt x="2613266" y="2646473"/>
                </a:cubicBezTo>
                <a:cubicBezTo>
                  <a:pt x="2606622" y="2659796"/>
                  <a:pt x="2599979" y="2666620"/>
                  <a:pt x="2586359" y="2679943"/>
                </a:cubicBezTo>
                <a:cubicBezTo>
                  <a:pt x="2599979" y="2673444"/>
                  <a:pt x="2613598" y="2673444"/>
                  <a:pt x="2626885" y="2673444"/>
                </a:cubicBezTo>
                <a:cubicBezTo>
                  <a:pt x="2640505" y="2673444"/>
                  <a:pt x="2653792" y="2679943"/>
                  <a:pt x="2660768" y="2679943"/>
                </a:cubicBezTo>
                <a:cubicBezTo>
                  <a:pt x="2680699" y="2686768"/>
                  <a:pt x="2693986" y="2700091"/>
                  <a:pt x="2687342" y="2727063"/>
                </a:cubicBezTo>
                <a:cubicBezTo>
                  <a:pt x="2700630" y="2727063"/>
                  <a:pt x="2714249" y="2686768"/>
                  <a:pt x="2720893" y="2693592"/>
                </a:cubicBezTo>
                <a:cubicBezTo>
                  <a:pt x="2720893" y="2733887"/>
                  <a:pt x="2761419" y="2740386"/>
                  <a:pt x="2821876" y="2727063"/>
                </a:cubicBezTo>
                <a:cubicBezTo>
                  <a:pt x="2808256" y="2727063"/>
                  <a:pt x="2808256" y="2713740"/>
                  <a:pt x="2808256" y="2700416"/>
                </a:cubicBezTo>
                <a:cubicBezTo>
                  <a:pt x="2801612" y="2686768"/>
                  <a:pt x="2801612" y="2666620"/>
                  <a:pt x="2801612" y="2652972"/>
                </a:cubicBezTo>
                <a:cubicBezTo>
                  <a:pt x="2801612" y="2619501"/>
                  <a:pt x="2788325" y="2599679"/>
                  <a:pt x="2741156" y="2613002"/>
                </a:cubicBezTo>
                <a:cubicBezTo>
                  <a:pt x="2768062" y="2572707"/>
                  <a:pt x="2781349" y="2586030"/>
                  <a:pt x="2814900" y="2552235"/>
                </a:cubicBezTo>
                <a:cubicBezTo>
                  <a:pt x="2794969" y="2545735"/>
                  <a:pt x="2754443" y="2565883"/>
                  <a:pt x="2720893" y="2572382"/>
                </a:cubicBezTo>
                <a:cubicBezTo>
                  <a:pt x="2687342" y="2586030"/>
                  <a:pt x="2660436" y="2592854"/>
                  <a:pt x="2673723" y="2539236"/>
                </a:cubicBezTo>
                <a:cubicBezTo>
                  <a:pt x="2673723" y="2566208"/>
                  <a:pt x="2707605" y="2572707"/>
                  <a:pt x="2761419" y="2519089"/>
                </a:cubicBezTo>
                <a:cubicBezTo>
                  <a:pt x="2741156" y="2552559"/>
                  <a:pt x="2781349" y="2532087"/>
                  <a:pt x="2787993" y="2545410"/>
                </a:cubicBezTo>
                <a:cubicBezTo>
                  <a:pt x="2814900" y="2505115"/>
                  <a:pt x="2801612" y="2505440"/>
                  <a:pt x="2787993" y="2505440"/>
                </a:cubicBezTo>
                <a:cubicBezTo>
                  <a:pt x="2781349" y="2505440"/>
                  <a:pt x="2761086" y="2511939"/>
                  <a:pt x="2767730" y="2478468"/>
                </a:cubicBezTo>
                <a:cubicBezTo>
                  <a:pt x="2774374" y="2471644"/>
                  <a:pt x="2781349" y="2464820"/>
                  <a:pt x="2787993" y="2458321"/>
                </a:cubicBezTo>
                <a:cubicBezTo>
                  <a:pt x="2808256" y="2438174"/>
                  <a:pt x="2781349" y="2465145"/>
                  <a:pt x="2774706" y="2478468"/>
                </a:cubicBezTo>
                <a:cubicBezTo>
                  <a:pt x="2801280" y="2478468"/>
                  <a:pt x="2821543" y="2485293"/>
                  <a:pt x="2861737" y="2485293"/>
                </a:cubicBezTo>
                <a:cubicBezTo>
                  <a:pt x="2895620" y="2438174"/>
                  <a:pt x="2862069" y="2431674"/>
                  <a:pt x="2835163" y="2444998"/>
                </a:cubicBezTo>
                <a:cubicBezTo>
                  <a:pt x="2848782" y="2431674"/>
                  <a:pt x="2855094" y="2431674"/>
                  <a:pt x="2868713" y="2418026"/>
                </a:cubicBezTo>
                <a:cubicBezTo>
                  <a:pt x="2861737" y="2397878"/>
                  <a:pt x="2821876" y="2444998"/>
                  <a:pt x="2821876" y="2431674"/>
                </a:cubicBezTo>
                <a:cubicBezTo>
                  <a:pt x="2855426" y="2404703"/>
                  <a:pt x="2875357" y="2397878"/>
                  <a:pt x="2888976" y="2397878"/>
                </a:cubicBezTo>
                <a:cubicBezTo>
                  <a:pt x="2908907" y="2350759"/>
                  <a:pt x="2828519" y="2418026"/>
                  <a:pt x="2821876" y="2384555"/>
                </a:cubicBezTo>
                <a:cubicBezTo>
                  <a:pt x="2855426" y="2337436"/>
                  <a:pt x="2841806" y="2330937"/>
                  <a:pt x="2821876" y="2330937"/>
                </a:cubicBezTo>
                <a:cubicBezTo>
                  <a:pt x="2895620" y="2256846"/>
                  <a:pt x="2855426" y="2330937"/>
                  <a:pt x="2848782" y="2351084"/>
                </a:cubicBezTo>
                <a:cubicBezTo>
                  <a:pt x="2875689" y="2344260"/>
                  <a:pt x="2868713" y="2364083"/>
                  <a:pt x="2895620" y="2370907"/>
                </a:cubicBezTo>
                <a:cubicBezTo>
                  <a:pt x="2895620" y="2370907"/>
                  <a:pt x="2902263" y="2364083"/>
                  <a:pt x="2902263" y="2364083"/>
                </a:cubicBezTo>
                <a:cubicBezTo>
                  <a:pt x="2929170" y="2377731"/>
                  <a:pt x="2855426" y="2438498"/>
                  <a:pt x="2922526" y="2431674"/>
                </a:cubicBezTo>
                <a:cubicBezTo>
                  <a:pt x="2963052" y="2378056"/>
                  <a:pt x="2915882" y="2397878"/>
                  <a:pt x="2929170" y="2364083"/>
                </a:cubicBezTo>
                <a:cubicBezTo>
                  <a:pt x="2936145" y="2350759"/>
                  <a:pt x="2956076" y="2324113"/>
                  <a:pt x="2969364" y="2310464"/>
                </a:cubicBezTo>
                <a:cubicBezTo>
                  <a:pt x="2969364" y="2290317"/>
                  <a:pt x="2909239" y="2323788"/>
                  <a:pt x="2929170" y="2283492"/>
                </a:cubicBezTo>
                <a:cubicBezTo>
                  <a:pt x="2956076" y="2276993"/>
                  <a:pt x="2989627" y="2283817"/>
                  <a:pt x="3003246" y="2303965"/>
                </a:cubicBezTo>
                <a:cubicBezTo>
                  <a:pt x="2969696" y="2337436"/>
                  <a:pt x="2996270" y="2303965"/>
                  <a:pt x="2982983" y="2303965"/>
                </a:cubicBezTo>
                <a:cubicBezTo>
                  <a:pt x="2915882" y="2370907"/>
                  <a:pt x="2989959" y="2323788"/>
                  <a:pt x="2942789" y="2377731"/>
                </a:cubicBezTo>
                <a:cubicBezTo>
                  <a:pt x="2963052" y="2384555"/>
                  <a:pt x="3009890" y="2283817"/>
                  <a:pt x="3016533" y="2317288"/>
                </a:cubicBezTo>
                <a:cubicBezTo>
                  <a:pt x="3009890" y="2324113"/>
                  <a:pt x="3009890" y="2324113"/>
                  <a:pt x="3003246" y="2324113"/>
                </a:cubicBezTo>
                <a:cubicBezTo>
                  <a:pt x="2996270" y="2330937"/>
                  <a:pt x="2989627" y="2337761"/>
                  <a:pt x="2989627" y="2344260"/>
                </a:cubicBezTo>
                <a:cubicBezTo>
                  <a:pt x="3043440" y="2297466"/>
                  <a:pt x="3043440" y="2324113"/>
                  <a:pt x="3070346" y="2344260"/>
                </a:cubicBezTo>
                <a:cubicBezTo>
                  <a:pt x="3083634" y="2324113"/>
                  <a:pt x="3076990" y="2297141"/>
                  <a:pt x="3090609" y="2310464"/>
                </a:cubicBezTo>
                <a:cubicBezTo>
                  <a:pt x="3076990" y="2303965"/>
                  <a:pt x="3043440" y="2270169"/>
                  <a:pt x="3009890" y="2290317"/>
                </a:cubicBezTo>
                <a:cubicBezTo>
                  <a:pt x="3023177" y="2250022"/>
                  <a:pt x="2969696" y="2250022"/>
                  <a:pt x="2915882" y="2283492"/>
                </a:cubicBezTo>
                <a:cubicBezTo>
                  <a:pt x="2895620" y="2283492"/>
                  <a:pt x="2875689" y="2270494"/>
                  <a:pt x="2855426" y="2263670"/>
                </a:cubicBezTo>
                <a:cubicBezTo>
                  <a:pt x="2835495" y="2257171"/>
                  <a:pt x="2808256" y="2250347"/>
                  <a:pt x="2781349" y="2250347"/>
                </a:cubicBezTo>
                <a:cubicBezTo>
                  <a:pt x="2761086" y="2210052"/>
                  <a:pt x="2734180" y="2183080"/>
                  <a:pt x="2700630" y="2162932"/>
                </a:cubicBezTo>
                <a:cubicBezTo>
                  <a:pt x="2667079" y="2135961"/>
                  <a:pt x="2626885" y="2122312"/>
                  <a:pt x="2586359" y="2102165"/>
                </a:cubicBezTo>
                <a:cubicBezTo>
                  <a:pt x="2512615" y="2061870"/>
                  <a:pt x="2445515" y="2015401"/>
                  <a:pt x="2425252" y="1907839"/>
                </a:cubicBezTo>
                <a:cubicBezTo>
                  <a:pt x="2398345" y="1914338"/>
                  <a:pt x="2378414" y="1887367"/>
                  <a:pt x="2337888" y="1920838"/>
                </a:cubicBezTo>
                <a:cubicBezTo>
                  <a:pt x="2351508" y="1893866"/>
                  <a:pt x="2392034" y="1880867"/>
                  <a:pt x="2378414" y="1867219"/>
                </a:cubicBezTo>
                <a:cubicBezTo>
                  <a:pt x="2398677" y="1840572"/>
                  <a:pt x="2405321" y="1847397"/>
                  <a:pt x="2438871" y="1807102"/>
                </a:cubicBezTo>
                <a:cubicBezTo>
                  <a:pt x="2445515" y="1753158"/>
                  <a:pt x="2378082" y="1786954"/>
                  <a:pt x="2391701" y="1719687"/>
                </a:cubicBezTo>
                <a:cubicBezTo>
                  <a:pt x="2411632" y="1699540"/>
                  <a:pt x="2438871" y="1652421"/>
                  <a:pt x="2438871" y="1639097"/>
                </a:cubicBezTo>
                <a:cubicBezTo>
                  <a:pt x="2378414" y="1719687"/>
                  <a:pt x="2351175" y="1699215"/>
                  <a:pt x="2297362" y="1753158"/>
                </a:cubicBezTo>
                <a:cubicBezTo>
                  <a:pt x="2284075" y="1759657"/>
                  <a:pt x="2304338" y="1733011"/>
                  <a:pt x="2297362" y="1726511"/>
                </a:cubicBezTo>
                <a:cubicBezTo>
                  <a:pt x="2317625" y="1726511"/>
                  <a:pt x="2358483" y="1679392"/>
                  <a:pt x="2378414" y="1692716"/>
                </a:cubicBezTo>
                <a:cubicBezTo>
                  <a:pt x="2411964" y="1652421"/>
                  <a:pt x="2391701" y="1659245"/>
                  <a:pt x="2398345" y="1639097"/>
                </a:cubicBezTo>
                <a:cubicBezTo>
                  <a:pt x="2411632" y="1625774"/>
                  <a:pt x="2418608" y="1632273"/>
                  <a:pt x="2431895" y="1632273"/>
                </a:cubicBezTo>
                <a:cubicBezTo>
                  <a:pt x="2452158" y="1598802"/>
                  <a:pt x="2438871" y="1605302"/>
                  <a:pt x="2459134" y="1585154"/>
                </a:cubicBezTo>
                <a:cubicBezTo>
                  <a:pt x="2452158" y="1571831"/>
                  <a:pt x="2438871" y="1578655"/>
                  <a:pt x="2418608" y="1612126"/>
                </a:cubicBezTo>
                <a:cubicBezTo>
                  <a:pt x="2404989" y="1591978"/>
                  <a:pt x="2398677" y="1571506"/>
                  <a:pt x="2371770" y="1578330"/>
                </a:cubicBezTo>
                <a:cubicBezTo>
                  <a:pt x="2405321" y="1484416"/>
                  <a:pt x="2317957" y="1517887"/>
                  <a:pt x="2291051" y="1517887"/>
                </a:cubicBezTo>
                <a:cubicBezTo>
                  <a:pt x="2277763" y="1524712"/>
                  <a:pt x="2298026" y="1490916"/>
                  <a:pt x="2291051" y="1490916"/>
                </a:cubicBezTo>
                <a:cubicBezTo>
                  <a:pt x="2277763" y="1464269"/>
                  <a:pt x="2236905" y="1464594"/>
                  <a:pt x="2203355" y="1464594"/>
                </a:cubicBezTo>
                <a:cubicBezTo>
                  <a:pt x="2163161" y="1457770"/>
                  <a:pt x="2136254" y="1450621"/>
                  <a:pt x="2143230" y="1390178"/>
                </a:cubicBezTo>
                <a:cubicBezTo>
                  <a:pt x="2116324" y="1410326"/>
                  <a:pt x="2122967" y="1383679"/>
                  <a:pt x="2149874" y="1336560"/>
                </a:cubicBezTo>
                <a:cubicBezTo>
                  <a:pt x="2183424" y="1303089"/>
                  <a:pt x="2203687" y="1323236"/>
                  <a:pt x="2243881" y="1276442"/>
                </a:cubicBezTo>
                <a:cubicBezTo>
                  <a:pt x="2264144" y="1242646"/>
                  <a:pt x="2277763" y="1209176"/>
                  <a:pt x="2270788" y="1202676"/>
                </a:cubicBezTo>
                <a:cubicBezTo>
                  <a:pt x="2237237" y="1242971"/>
                  <a:pt x="2257168" y="1168880"/>
                  <a:pt x="2216974" y="1249471"/>
                </a:cubicBezTo>
                <a:cubicBezTo>
                  <a:pt x="2183424" y="1282941"/>
                  <a:pt x="2243881" y="1189028"/>
                  <a:pt x="2250525" y="1189028"/>
                </a:cubicBezTo>
                <a:cubicBezTo>
                  <a:pt x="2216974" y="1182204"/>
                  <a:pt x="2257500" y="1088290"/>
                  <a:pt x="2237237" y="1081466"/>
                </a:cubicBezTo>
                <a:cubicBezTo>
                  <a:pt x="2284075" y="1034347"/>
                  <a:pt x="2250525" y="1141909"/>
                  <a:pt x="2297362" y="1141909"/>
                </a:cubicBezTo>
                <a:cubicBezTo>
                  <a:pt x="2304338" y="1141909"/>
                  <a:pt x="2324601" y="1088290"/>
                  <a:pt x="2337888" y="1074642"/>
                </a:cubicBezTo>
                <a:cubicBezTo>
                  <a:pt x="2371438" y="1021024"/>
                  <a:pt x="2331245" y="1041171"/>
                  <a:pt x="2337888" y="1014525"/>
                </a:cubicBezTo>
                <a:cubicBezTo>
                  <a:pt x="2378414" y="960581"/>
                  <a:pt x="2351175" y="1041171"/>
                  <a:pt x="2398345" y="980729"/>
                </a:cubicBezTo>
                <a:cubicBezTo>
                  <a:pt x="2391701" y="1014200"/>
                  <a:pt x="2411964" y="1081466"/>
                  <a:pt x="2472421" y="973905"/>
                </a:cubicBezTo>
                <a:cubicBezTo>
                  <a:pt x="2505972" y="1007375"/>
                  <a:pt x="2552809" y="1027523"/>
                  <a:pt x="2599979" y="1034347"/>
                </a:cubicBezTo>
                <a:cubicBezTo>
                  <a:pt x="2646816" y="1040846"/>
                  <a:pt x="2700962" y="1040846"/>
                  <a:pt x="2761419" y="1040846"/>
                </a:cubicBezTo>
                <a:cubicBezTo>
                  <a:pt x="2869045" y="1047670"/>
                  <a:pt x="2969696" y="1054495"/>
                  <a:pt x="3023509" y="1141909"/>
                </a:cubicBezTo>
                <a:cubicBezTo>
                  <a:pt x="3036796" y="1141909"/>
                  <a:pt x="3029821" y="1121761"/>
                  <a:pt x="3050083" y="1108438"/>
                </a:cubicBezTo>
                <a:cubicBezTo>
                  <a:pt x="3036464" y="1148733"/>
                  <a:pt x="3076990" y="1114937"/>
                  <a:pt x="3070346" y="1141909"/>
                </a:cubicBezTo>
                <a:cubicBezTo>
                  <a:pt x="3103897" y="1081466"/>
                  <a:pt x="3063371" y="1088290"/>
                  <a:pt x="3043108" y="1088290"/>
                </a:cubicBezTo>
                <a:cubicBezTo>
                  <a:pt x="3023177" y="1088290"/>
                  <a:pt x="3016533" y="1040846"/>
                  <a:pt x="2996270" y="1040846"/>
                </a:cubicBezTo>
                <a:cubicBezTo>
                  <a:pt x="2956076" y="1047670"/>
                  <a:pt x="2922526" y="994052"/>
                  <a:pt x="2875357" y="973905"/>
                </a:cubicBezTo>
                <a:cubicBezTo>
                  <a:pt x="2915550" y="893314"/>
                  <a:pt x="2855426" y="933609"/>
                  <a:pt x="2848782" y="913462"/>
                </a:cubicBezTo>
                <a:cubicBezTo>
                  <a:pt x="2869045" y="886815"/>
                  <a:pt x="2882000" y="893314"/>
                  <a:pt x="2895620" y="900139"/>
                </a:cubicBezTo>
                <a:cubicBezTo>
                  <a:pt x="2902263" y="906963"/>
                  <a:pt x="2909239" y="920286"/>
                  <a:pt x="2909239" y="933934"/>
                </a:cubicBezTo>
                <a:cubicBezTo>
                  <a:pt x="2942789" y="900139"/>
                  <a:pt x="2969696" y="886490"/>
                  <a:pt x="3003246" y="873167"/>
                </a:cubicBezTo>
                <a:cubicBezTo>
                  <a:pt x="2996270" y="886490"/>
                  <a:pt x="2989627" y="900139"/>
                  <a:pt x="2976007" y="906963"/>
                </a:cubicBezTo>
                <a:cubicBezTo>
                  <a:pt x="2989627" y="900139"/>
                  <a:pt x="2996602" y="900139"/>
                  <a:pt x="3003246" y="906963"/>
                </a:cubicBezTo>
                <a:cubicBezTo>
                  <a:pt x="3016533" y="886815"/>
                  <a:pt x="3016865" y="879666"/>
                  <a:pt x="3030153" y="859519"/>
                </a:cubicBezTo>
                <a:cubicBezTo>
                  <a:pt x="3003246" y="919961"/>
                  <a:pt x="3056727" y="886490"/>
                  <a:pt x="3090609" y="866343"/>
                </a:cubicBezTo>
                <a:cubicBezTo>
                  <a:pt x="3090609" y="879666"/>
                  <a:pt x="3070014" y="893314"/>
                  <a:pt x="3056727" y="906963"/>
                </a:cubicBezTo>
                <a:cubicBezTo>
                  <a:pt x="3070014" y="913462"/>
                  <a:pt x="3083634" y="900139"/>
                  <a:pt x="3076990" y="920286"/>
                </a:cubicBezTo>
                <a:cubicBezTo>
                  <a:pt x="3090277" y="927110"/>
                  <a:pt x="3103897" y="886490"/>
                  <a:pt x="3097253" y="886490"/>
                </a:cubicBezTo>
                <a:cubicBezTo>
                  <a:pt x="3117516" y="886490"/>
                  <a:pt x="3103565" y="920286"/>
                  <a:pt x="3137447" y="900139"/>
                </a:cubicBezTo>
                <a:cubicBezTo>
                  <a:pt x="3170997" y="859844"/>
                  <a:pt x="3130803" y="879991"/>
                  <a:pt x="3164354" y="846520"/>
                </a:cubicBezTo>
                <a:cubicBezTo>
                  <a:pt x="3157710" y="839696"/>
                  <a:pt x="3150734" y="819549"/>
                  <a:pt x="3150734" y="805900"/>
                </a:cubicBezTo>
                <a:cubicBezTo>
                  <a:pt x="3144091" y="785753"/>
                  <a:pt x="3144091" y="772754"/>
                  <a:pt x="3144091" y="752607"/>
                </a:cubicBezTo>
                <a:cubicBezTo>
                  <a:pt x="3150734" y="745783"/>
                  <a:pt x="3157710" y="758781"/>
                  <a:pt x="3170997" y="765605"/>
                </a:cubicBezTo>
                <a:cubicBezTo>
                  <a:pt x="3177641" y="778929"/>
                  <a:pt x="3191261" y="785753"/>
                  <a:pt x="3211523" y="765605"/>
                </a:cubicBezTo>
                <a:cubicBezTo>
                  <a:pt x="3218167" y="711987"/>
                  <a:pt x="3177641" y="705163"/>
                  <a:pt x="3150734" y="698339"/>
                </a:cubicBezTo>
                <a:cubicBezTo>
                  <a:pt x="3177641" y="671692"/>
                  <a:pt x="3191261" y="664868"/>
                  <a:pt x="3204880" y="685015"/>
                </a:cubicBezTo>
                <a:cubicBezTo>
                  <a:pt x="3211523" y="671692"/>
                  <a:pt x="3204880" y="672017"/>
                  <a:pt x="3204880" y="665193"/>
                </a:cubicBezTo>
                <a:cubicBezTo>
                  <a:pt x="3211523" y="651869"/>
                  <a:pt x="3218167" y="658369"/>
                  <a:pt x="3225143" y="665193"/>
                </a:cubicBezTo>
                <a:cubicBezTo>
                  <a:pt x="3191261" y="645045"/>
                  <a:pt x="3204547" y="604750"/>
                  <a:pt x="3177641" y="570954"/>
                </a:cubicBezTo>
                <a:cubicBezTo>
                  <a:pt x="3238098" y="497189"/>
                  <a:pt x="3151067" y="544308"/>
                  <a:pt x="3191261" y="483865"/>
                </a:cubicBezTo>
                <a:cubicBezTo>
                  <a:pt x="3224811" y="557631"/>
                  <a:pt x="3318818" y="470217"/>
                  <a:pt x="3338749" y="550807"/>
                </a:cubicBezTo>
                <a:cubicBezTo>
                  <a:pt x="3352368" y="544308"/>
                  <a:pt x="3365987" y="530659"/>
                  <a:pt x="3359012" y="530659"/>
                </a:cubicBezTo>
                <a:cubicBezTo>
                  <a:pt x="3399538" y="497189"/>
                  <a:pt x="3399538" y="564130"/>
                  <a:pt x="3439731" y="530659"/>
                </a:cubicBezTo>
                <a:cubicBezTo>
                  <a:pt x="3399538" y="624573"/>
                  <a:pt x="3486901" y="577454"/>
                  <a:pt x="3507164" y="591102"/>
                </a:cubicBezTo>
                <a:cubicBezTo>
                  <a:pt x="3507164" y="685015"/>
                  <a:pt x="3648009" y="718811"/>
                  <a:pt x="3654985" y="805900"/>
                </a:cubicBezTo>
                <a:cubicBezTo>
                  <a:pt x="3701822" y="765605"/>
                  <a:pt x="3668272" y="826048"/>
                  <a:pt x="3728729" y="792577"/>
                </a:cubicBezTo>
                <a:cubicBezTo>
                  <a:pt x="3715109" y="805900"/>
                  <a:pt x="3708466" y="806225"/>
                  <a:pt x="3701490" y="819549"/>
                </a:cubicBezTo>
                <a:cubicBezTo>
                  <a:pt x="3735372" y="806225"/>
                  <a:pt x="3762611" y="812724"/>
                  <a:pt x="3789518" y="819549"/>
                </a:cubicBezTo>
                <a:cubicBezTo>
                  <a:pt x="3816092" y="819549"/>
                  <a:pt x="3849310" y="819549"/>
                  <a:pt x="3889836" y="805900"/>
                </a:cubicBezTo>
                <a:cubicBezTo>
                  <a:pt x="3909767" y="779254"/>
                  <a:pt x="3849310" y="805900"/>
                  <a:pt x="3889836" y="765605"/>
                </a:cubicBezTo>
                <a:cubicBezTo>
                  <a:pt x="3936674" y="785753"/>
                  <a:pt x="3930030" y="832872"/>
                  <a:pt x="4004107" y="799401"/>
                </a:cubicBezTo>
                <a:cubicBezTo>
                  <a:pt x="3990487" y="826048"/>
                  <a:pt x="3990487" y="839371"/>
                  <a:pt x="3990487" y="853019"/>
                </a:cubicBezTo>
                <a:cubicBezTo>
                  <a:pt x="4004107" y="853019"/>
                  <a:pt x="4037657" y="799401"/>
                  <a:pt x="4037657" y="819549"/>
                </a:cubicBezTo>
                <a:cubicBezTo>
                  <a:pt x="4017726" y="853019"/>
                  <a:pt x="4010750" y="839371"/>
                  <a:pt x="3997463" y="859519"/>
                </a:cubicBezTo>
                <a:cubicBezTo>
                  <a:pt x="4024037" y="859519"/>
                  <a:pt x="4031013" y="859844"/>
                  <a:pt x="4051276" y="879991"/>
                </a:cubicBezTo>
                <a:cubicBezTo>
                  <a:pt x="4054598" y="866343"/>
                  <a:pt x="4059581" y="859519"/>
                  <a:pt x="4067221" y="852045"/>
                </a:cubicBezTo>
                <a:lnTo>
                  <a:pt x="4092135" y="826048"/>
                </a:lnTo>
                <a:lnTo>
                  <a:pt x="4076854" y="849770"/>
                </a:lnTo>
                <a:cubicBezTo>
                  <a:pt x="4059913" y="886165"/>
                  <a:pt x="4076190" y="900139"/>
                  <a:pt x="4111733" y="879991"/>
                </a:cubicBezTo>
                <a:cubicBezTo>
                  <a:pt x="4118377" y="866343"/>
                  <a:pt x="4111733" y="866343"/>
                  <a:pt x="4104758" y="859519"/>
                </a:cubicBezTo>
                <a:cubicBezTo>
                  <a:pt x="4125021" y="853019"/>
                  <a:pt x="4158571" y="826373"/>
                  <a:pt x="4171858" y="826373"/>
                </a:cubicBezTo>
                <a:cubicBezTo>
                  <a:pt x="4138308" y="859844"/>
                  <a:pt x="4125021" y="879991"/>
                  <a:pt x="4111733" y="920286"/>
                </a:cubicBezTo>
                <a:cubicBezTo>
                  <a:pt x="4138640" y="900139"/>
                  <a:pt x="4144951" y="954082"/>
                  <a:pt x="4178834" y="933934"/>
                </a:cubicBezTo>
                <a:cubicBezTo>
                  <a:pt x="4198765" y="900139"/>
                  <a:pt x="4131664" y="920286"/>
                  <a:pt x="4185477" y="873167"/>
                </a:cubicBezTo>
                <a:cubicBezTo>
                  <a:pt x="4171858" y="920286"/>
                  <a:pt x="4205741" y="893314"/>
                  <a:pt x="4239291" y="879991"/>
                </a:cubicBezTo>
                <a:cubicBezTo>
                  <a:pt x="4212384" y="906638"/>
                  <a:pt x="4212384" y="927110"/>
                  <a:pt x="4232647" y="933934"/>
                </a:cubicBezTo>
                <a:cubicBezTo>
                  <a:pt x="4246267" y="947258"/>
                  <a:pt x="4279485" y="940434"/>
                  <a:pt x="4313367" y="906963"/>
                </a:cubicBezTo>
                <a:cubicBezTo>
                  <a:pt x="4333298" y="913462"/>
                  <a:pt x="4279817" y="980404"/>
                  <a:pt x="4326654" y="940109"/>
                </a:cubicBezTo>
                <a:cubicBezTo>
                  <a:pt x="4299748" y="973905"/>
                  <a:pt x="4313367" y="994377"/>
                  <a:pt x="4326654" y="1007700"/>
                </a:cubicBezTo>
                <a:cubicBezTo>
                  <a:pt x="4346917" y="994377"/>
                  <a:pt x="4340274" y="987553"/>
                  <a:pt x="4340274" y="987553"/>
                </a:cubicBezTo>
                <a:cubicBezTo>
                  <a:pt x="4380468" y="953757"/>
                  <a:pt x="4306391" y="1081141"/>
                  <a:pt x="4387111" y="1027523"/>
                </a:cubicBezTo>
                <a:cubicBezTo>
                  <a:pt x="4373492" y="1034347"/>
                  <a:pt x="4373492" y="1041171"/>
                  <a:pt x="4373492" y="1047670"/>
                </a:cubicBezTo>
                <a:cubicBezTo>
                  <a:pt x="4387111" y="1041171"/>
                  <a:pt x="4387111" y="1027848"/>
                  <a:pt x="4407374" y="1021024"/>
                </a:cubicBezTo>
                <a:cubicBezTo>
                  <a:pt x="4407374" y="1041171"/>
                  <a:pt x="4393755" y="1041171"/>
                  <a:pt x="4373492" y="1068143"/>
                </a:cubicBezTo>
                <a:cubicBezTo>
                  <a:pt x="4407042" y="1041171"/>
                  <a:pt x="4433949" y="1034672"/>
                  <a:pt x="4467499" y="1021024"/>
                </a:cubicBezTo>
                <a:cubicBezTo>
                  <a:pt x="4454212" y="1041171"/>
                  <a:pt x="4433949" y="1068143"/>
                  <a:pt x="4447236" y="1074642"/>
                </a:cubicBezTo>
                <a:cubicBezTo>
                  <a:pt x="4467499" y="1021024"/>
                  <a:pt x="4514669" y="1041171"/>
                  <a:pt x="4467499" y="1081466"/>
                </a:cubicBezTo>
                <a:cubicBezTo>
                  <a:pt x="4481118" y="1081466"/>
                  <a:pt x="4515001" y="1067818"/>
                  <a:pt x="4515001" y="1054495"/>
                </a:cubicBezTo>
                <a:cubicBezTo>
                  <a:pt x="4521644" y="1054495"/>
                  <a:pt x="4487762" y="1128585"/>
                  <a:pt x="4548219" y="1081466"/>
                </a:cubicBezTo>
                <a:cubicBezTo>
                  <a:pt x="4521312" y="1148733"/>
                  <a:pt x="4595389" y="1148733"/>
                  <a:pt x="4648870" y="1101614"/>
                </a:cubicBezTo>
                <a:cubicBezTo>
                  <a:pt x="4669133" y="1081466"/>
                  <a:pt x="4662489" y="1114937"/>
                  <a:pt x="4655846" y="1128261"/>
                </a:cubicBezTo>
                <a:cubicBezTo>
                  <a:pt x="4662489" y="1141909"/>
                  <a:pt x="4696372" y="1095115"/>
                  <a:pt x="4703015" y="1115262"/>
                </a:cubicBezTo>
                <a:cubicBezTo>
                  <a:pt x="4703015" y="1074967"/>
                  <a:pt x="4675776" y="1054495"/>
                  <a:pt x="4642226" y="1040846"/>
                </a:cubicBezTo>
                <a:cubicBezTo>
                  <a:pt x="4608676" y="1074642"/>
                  <a:pt x="4649202" y="1068143"/>
                  <a:pt x="4615652" y="1101614"/>
                </a:cubicBezTo>
                <a:cubicBezTo>
                  <a:pt x="4609008" y="1074967"/>
                  <a:pt x="4561506" y="1135410"/>
                  <a:pt x="4554863" y="1108438"/>
                </a:cubicBezTo>
                <a:cubicBezTo>
                  <a:pt x="4568482" y="1095115"/>
                  <a:pt x="4568482" y="1101614"/>
                  <a:pt x="4575126" y="1108438"/>
                </a:cubicBezTo>
                <a:cubicBezTo>
                  <a:pt x="4622295" y="1041171"/>
                  <a:pt x="4622295" y="1000876"/>
                  <a:pt x="4609008" y="973905"/>
                </a:cubicBezTo>
                <a:cubicBezTo>
                  <a:pt x="4649202" y="953757"/>
                  <a:pt x="4642226" y="1000551"/>
                  <a:pt x="4635582" y="1027523"/>
                </a:cubicBezTo>
                <a:cubicBezTo>
                  <a:pt x="4689396" y="1000551"/>
                  <a:pt x="4696039" y="1081466"/>
                  <a:pt x="4783403" y="987553"/>
                </a:cubicBezTo>
                <a:cubicBezTo>
                  <a:pt x="4763472" y="1047995"/>
                  <a:pt x="4837216" y="994052"/>
                  <a:pt x="4877742" y="987553"/>
                </a:cubicBezTo>
                <a:cubicBezTo>
                  <a:pt x="4850836" y="1041171"/>
                  <a:pt x="4830573" y="1000876"/>
                  <a:pt x="4803666" y="1021024"/>
                </a:cubicBezTo>
                <a:cubicBezTo>
                  <a:pt x="4756828" y="1074967"/>
                  <a:pt x="4857147" y="1007375"/>
                  <a:pt x="4830240" y="1054495"/>
                </a:cubicBezTo>
                <a:cubicBezTo>
                  <a:pt x="4857147" y="1047670"/>
                  <a:pt x="4850836" y="1014525"/>
                  <a:pt x="4877742" y="1007700"/>
                </a:cubicBezTo>
                <a:cubicBezTo>
                  <a:pt x="4904317" y="1041171"/>
                  <a:pt x="4897673" y="1121761"/>
                  <a:pt x="4971749" y="1108438"/>
                </a:cubicBezTo>
                <a:cubicBezTo>
                  <a:pt x="4985037" y="1095115"/>
                  <a:pt x="4971749" y="1094790"/>
                  <a:pt x="4964774" y="1088290"/>
                </a:cubicBezTo>
                <a:cubicBezTo>
                  <a:pt x="4991680" y="1081466"/>
                  <a:pt x="4985037" y="1087966"/>
                  <a:pt x="5018587" y="1061319"/>
                </a:cubicBezTo>
                <a:cubicBezTo>
                  <a:pt x="5004967" y="1074642"/>
                  <a:pt x="5018587" y="1088290"/>
                  <a:pt x="5025230" y="1068143"/>
                </a:cubicBezTo>
                <a:cubicBezTo>
                  <a:pt x="5045494" y="1061319"/>
                  <a:pt x="5005300" y="1135085"/>
                  <a:pt x="5038850" y="1121436"/>
                </a:cubicBezTo>
                <a:cubicBezTo>
                  <a:pt x="5025230" y="1128261"/>
                  <a:pt x="5018919" y="1135085"/>
                  <a:pt x="5005300" y="1148408"/>
                </a:cubicBezTo>
                <a:cubicBezTo>
                  <a:pt x="5011943" y="1148408"/>
                  <a:pt x="5011611" y="1155232"/>
                  <a:pt x="5018587" y="1162056"/>
                </a:cubicBezTo>
                <a:cubicBezTo>
                  <a:pt x="5025230" y="1148733"/>
                  <a:pt x="5031874" y="1141909"/>
                  <a:pt x="5031874" y="1135085"/>
                </a:cubicBezTo>
                <a:cubicBezTo>
                  <a:pt x="5045494" y="1168556"/>
                  <a:pt x="5072732" y="1202351"/>
                  <a:pt x="5099307" y="1228998"/>
                </a:cubicBezTo>
                <a:cubicBezTo>
                  <a:pt x="5126213" y="1262794"/>
                  <a:pt x="5153120" y="1296265"/>
                  <a:pt x="5146144" y="1336560"/>
                </a:cubicBezTo>
                <a:cubicBezTo>
                  <a:pt x="5159764" y="1343384"/>
                  <a:pt x="5173051" y="1316412"/>
                  <a:pt x="5159764" y="1316412"/>
                </a:cubicBezTo>
                <a:cubicBezTo>
                  <a:pt x="5193314" y="1296265"/>
                  <a:pt x="5193314" y="1330061"/>
                  <a:pt x="5173383" y="1343384"/>
                </a:cubicBezTo>
                <a:cubicBezTo>
                  <a:pt x="5247127" y="1336560"/>
                  <a:pt x="5206933" y="1390178"/>
                  <a:pt x="5267390" y="1390178"/>
                </a:cubicBezTo>
                <a:cubicBezTo>
                  <a:pt x="5200290" y="1457445"/>
                  <a:pt x="5300941" y="1437297"/>
                  <a:pt x="5253771" y="1477592"/>
                </a:cubicBezTo>
                <a:cubicBezTo>
                  <a:pt x="5260414" y="1497740"/>
                  <a:pt x="5300608" y="1437622"/>
                  <a:pt x="5300608" y="1450946"/>
                </a:cubicBezTo>
                <a:cubicBezTo>
                  <a:pt x="5314228" y="1457770"/>
                  <a:pt x="5348110" y="1491241"/>
                  <a:pt x="5361397" y="1497740"/>
                </a:cubicBezTo>
                <a:cubicBezTo>
                  <a:pt x="5374685" y="1484416"/>
                  <a:pt x="5387972" y="1477917"/>
                  <a:pt x="5408235" y="1464594"/>
                </a:cubicBezTo>
                <a:cubicBezTo>
                  <a:pt x="5414879" y="1477917"/>
                  <a:pt x="5388304" y="1477592"/>
                  <a:pt x="5381660" y="1497740"/>
                </a:cubicBezTo>
                <a:cubicBezTo>
                  <a:pt x="5428498" y="1477592"/>
                  <a:pt x="5368041" y="1551683"/>
                  <a:pt x="5441785" y="1504564"/>
                </a:cubicBezTo>
                <a:cubicBezTo>
                  <a:pt x="5441785" y="1517887"/>
                  <a:pt x="5428498" y="1524712"/>
                  <a:pt x="5408235" y="1531536"/>
                </a:cubicBezTo>
                <a:cubicBezTo>
                  <a:pt x="5421522" y="1531536"/>
                  <a:pt x="5462380" y="1531536"/>
                  <a:pt x="5475668" y="1504564"/>
                </a:cubicBezTo>
                <a:cubicBezTo>
                  <a:pt x="5502574" y="1484416"/>
                  <a:pt x="5482311" y="1524712"/>
                  <a:pt x="5515861" y="1490916"/>
                </a:cubicBezTo>
                <a:cubicBezTo>
                  <a:pt x="5515861" y="1504564"/>
                  <a:pt x="5495598" y="1511388"/>
                  <a:pt x="5481979" y="1517887"/>
                </a:cubicBezTo>
                <a:cubicBezTo>
                  <a:pt x="5529149" y="1524712"/>
                  <a:pt x="5529149" y="1578330"/>
                  <a:pt x="5575986" y="1585154"/>
                </a:cubicBezTo>
                <a:cubicBezTo>
                  <a:pt x="5556055" y="1591978"/>
                  <a:pt x="5549412" y="1598802"/>
                  <a:pt x="5549412" y="1612126"/>
                </a:cubicBezTo>
                <a:cubicBezTo>
                  <a:pt x="5576318" y="1591978"/>
                  <a:pt x="5609869" y="1598477"/>
                  <a:pt x="5616512" y="1571506"/>
                </a:cubicBezTo>
                <a:cubicBezTo>
                  <a:pt x="5636775" y="1571506"/>
                  <a:pt x="5657038" y="1571831"/>
                  <a:pt x="5650395" y="1591978"/>
                </a:cubicBezTo>
                <a:cubicBezTo>
                  <a:pt x="5657038" y="1585154"/>
                  <a:pt x="5676969" y="1571831"/>
                  <a:pt x="5717495" y="1545184"/>
                </a:cubicBezTo>
                <a:cubicBezTo>
                  <a:pt x="5697232" y="1531536"/>
                  <a:pt x="5663682" y="1511388"/>
                  <a:pt x="5616512" y="1551683"/>
                </a:cubicBezTo>
                <a:cubicBezTo>
                  <a:pt x="5616512" y="1545184"/>
                  <a:pt x="5657038" y="1524712"/>
                  <a:pt x="5643419" y="1517887"/>
                </a:cubicBezTo>
                <a:cubicBezTo>
                  <a:pt x="5609869" y="1517887"/>
                  <a:pt x="5562699" y="1531536"/>
                  <a:pt x="5522505" y="1504564"/>
                </a:cubicBezTo>
                <a:cubicBezTo>
                  <a:pt x="5549412" y="1484416"/>
                  <a:pt x="5542768" y="1524712"/>
                  <a:pt x="5569675" y="1497740"/>
                </a:cubicBezTo>
                <a:cubicBezTo>
                  <a:pt x="5569675" y="1484416"/>
                  <a:pt x="5529149" y="1464269"/>
                  <a:pt x="5488623" y="1484416"/>
                </a:cubicBezTo>
                <a:cubicBezTo>
                  <a:pt x="5502242" y="1470768"/>
                  <a:pt x="5515861" y="1457770"/>
                  <a:pt x="5522505" y="1437622"/>
                </a:cubicBezTo>
                <a:cubicBezTo>
                  <a:pt x="5475335" y="1450946"/>
                  <a:pt x="5522505" y="1376855"/>
                  <a:pt x="5435142" y="1417150"/>
                </a:cubicBezTo>
                <a:cubicBezTo>
                  <a:pt x="5435142" y="1403826"/>
                  <a:pt x="5448761" y="1390178"/>
                  <a:pt x="5441785" y="1383354"/>
                </a:cubicBezTo>
                <a:cubicBezTo>
                  <a:pt x="5428498" y="1376855"/>
                  <a:pt x="5414879" y="1410651"/>
                  <a:pt x="5428498" y="1410651"/>
                </a:cubicBezTo>
                <a:cubicBezTo>
                  <a:pt x="5361397" y="1430798"/>
                  <a:pt x="5448429" y="1309913"/>
                  <a:pt x="5394615" y="1330061"/>
                </a:cubicBezTo>
                <a:cubicBezTo>
                  <a:pt x="5387972" y="1309913"/>
                  <a:pt x="5415211" y="1309588"/>
                  <a:pt x="5435142" y="1296265"/>
                </a:cubicBezTo>
                <a:cubicBezTo>
                  <a:pt x="5401591" y="1296265"/>
                  <a:pt x="5401923" y="1282941"/>
                  <a:pt x="5381660" y="1269618"/>
                </a:cubicBezTo>
                <a:cubicBezTo>
                  <a:pt x="5368041" y="1303089"/>
                  <a:pt x="5381660" y="1303089"/>
                  <a:pt x="5381660" y="1336560"/>
                </a:cubicBezTo>
                <a:cubicBezTo>
                  <a:pt x="5334491" y="1350208"/>
                  <a:pt x="5368041" y="1276442"/>
                  <a:pt x="5320871" y="1289766"/>
                </a:cubicBezTo>
                <a:cubicBezTo>
                  <a:pt x="5334491" y="1283266"/>
                  <a:pt x="5347778" y="1276442"/>
                  <a:pt x="5347778" y="1282941"/>
                </a:cubicBezTo>
                <a:cubicBezTo>
                  <a:pt x="5347778" y="1242646"/>
                  <a:pt x="5314228" y="1289440"/>
                  <a:pt x="5368041" y="1222499"/>
                </a:cubicBezTo>
                <a:cubicBezTo>
                  <a:pt x="5368041" y="1202351"/>
                  <a:pt x="5341134" y="1222499"/>
                  <a:pt x="5327515" y="1222499"/>
                </a:cubicBezTo>
                <a:cubicBezTo>
                  <a:pt x="5307584" y="1249146"/>
                  <a:pt x="5347778" y="1229323"/>
                  <a:pt x="5347778" y="1242646"/>
                </a:cubicBezTo>
                <a:cubicBezTo>
                  <a:pt x="5327847" y="1249471"/>
                  <a:pt x="5307584" y="1256295"/>
                  <a:pt x="5287653" y="1269618"/>
                </a:cubicBezTo>
                <a:cubicBezTo>
                  <a:pt x="5314560" y="1236147"/>
                  <a:pt x="5327515" y="1209176"/>
                  <a:pt x="5314228" y="1182204"/>
                </a:cubicBezTo>
                <a:cubicBezTo>
                  <a:pt x="5307584" y="1182204"/>
                  <a:pt x="5287653" y="1202351"/>
                  <a:pt x="5274034" y="1215675"/>
                </a:cubicBezTo>
                <a:cubicBezTo>
                  <a:pt x="5260747" y="1208851"/>
                  <a:pt x="5280345" y="1195852"/>
                  <a:pt x="5293965" y="1182204"/>
                </a:cubicBezTo>
                <a:cubicBezTo>
                  <a:pt x="5199958" y="1182204"/>
                  <a:pt x="5186338" y="1094790"/>
                  <a:pt x="5119238" y="1054495"/>
                </a:cubicBezTo>
                <a:cubicBezTo>
                  <a:pt x="5079044" y="1027523"/>
                  <a:pt x="5011943" y="1007375"/>
                  <a:pt x="5005300" y="973905"/>
                </a:cubicBezTo>
                <a:cubicBezTo>
                  <a:pt x="4992012" y="946933"/>
                  <a:pt x="4897673" y="960581"/>
                  <a:pt x="4931223" y="906963"/>
                </a:cubicBezTo>
                <a:cubicBezTo>
                  <a:pt x="4910960" y="873167"/>
                  <a:pt x="4877410" y="846520"/>
                  <a:pt x="4850503" y="819549"/>
                </a:cubicBezTo>
                <a:cubicBezTo>
                  <a:pt x="4816953" y="799401"/>
                  <a:pt x="4790047" y="779254"/>
                  <a:pt x="4763140" y="752607"/>
                </a:cubicBezTo>
                <a:cubicBezTo>
                  <a:pt x="4776759" y="738959"/>
                  <a:pt x="4790379" y="738959"/>
                  <a:pt x="4803666" y="725635"/>
                </a:cubicBezTo>
                <a:cubicBezTo>
                  <a:pt x="4823929" y="705488"/>
                  <a:pt x="4790379" y="711987"/>
                  <a:pt x="4790379" y="705163"/>
                </a:cubicBezTo>
                <a:cubicBezTo>
                  <a:pt x="4756828" y="725310"/>
                  <a:pt x="4797022" y="718811"/>
                  <a:pt x="4763140" y="745783"/>
                </a:cubicBezTo>
                <a:cubicBezTo>
                  <a:pt x="4716302" y="745783"/>
                  <a:pt x="4689396" y="671692"/>
                  <a:pt x="4642226" y="658369"/>
                </a:cubicBezTo>
                <a:cubicBezTo>
                  <a:pt x="4662489" y="645045"/>
                  <a:pt x="4662489" y="665193"/>
                  <a:pt x="4682752" y="638221"/>
                </a:cubicBezTo>
                <a:cubicBezTo>
                  <a:pt x="4676109" y="618073"/>
                  <a:pt x="4609008" y="691839"/>
                  <a:pt x="4629271" y="645045"/>
                </a:cubicBezTo>
                <a:cubicBezTo>
                  <a:pt x="4642558" y="631397"/>
                  <a:pt x="4655846" y="631397"/>
                  <a:pt x="4655846" y="638221"/>
                </a:cubicBezTo>
                <a:cubicBezTo>
                  <a:pt x="4682752" y="591102"/>
                  <a:pt x="4602364" y="624573"/>
                  <a:pt x="4615652" y="597601"/>
                </a:cubicBezTo>
                <a:cubicBezTo>
                  <a:pt x="4602364" y="611249"/>
                  <a:pt x="4602032" y="618073"/>
                  <a:pt x="4602032" y="624573"/>
                </a:cubicBezTo>
                <a:cubicBezTo>
                  <a:pt x="4595389" y="611249"/>
                  <a:pt x="4581769" y="584603"/>
                  <a:pt x="4561838" y="570954"/>
                </a:cubicBezTo>
                <a:cubicBezTo>
                  <a:pt x="4548219" y="550807"/>
                  <a:pt x="4528288" y="544308"/>
                  <a:pt x="4501381" y="570954"/>
                </a:cubicBezTo>
                <a:cubicBezTo>
                  <a:pt x="4487762" y="564455"/>
                  <a:pt x="4521644" y="537483"/>
                  <a:pt x="4501381" y="537483"/>
                </a:cubicBezTo>
                <a:cubicBezTo>
                  <a:pt x="4491748" y="532609"/>
                  <a:pt x="4477464" y="551132"/>
                  <a:pt x="4460855" y="569979"/>
                </a:cubicBezTo>
                <a:cubicBezTo>
                  <a:pt x="4490752" y="524160"/>
                  <a:pt x="4411360" y="502388"/>
                  <a:pt x="4393755" y="490689"/>
                </a:cubicBezTo>
                <a:cubicBezTo>
                  <a:pt x="4447568" y="443570"/>
                  <a:pt x="4447568" y="510512"/>
                  <a:pt x="4494738" y="463393"/>
                </a:cubicBezTo>
                <a:cubicBezTo>
                  <a:pt x="4454212" y="450069"/>
                  <a:pt x="4420662" y="409774"/>
                  <a:pt x="4360205" y="443245"/>
                </a:cubicBezTo>
                <a:cubicBezTo>
                  <a:pt x="4360205" y="375978"/>
                  <a:pt x="4313035" y="355831"/>
                  <a:pt x="4265865" y="335683"/>
                </a:cubicBezTo>
                <a:cubicBezTo>
                  <a:pt x="4245934" y="329184"/>
                  <a:pt x="4219028" y="322685"/>
                  <a:pt x="4199097" y="302538"/>
                </a:cubicBezTo>
                <a:cubicBezTo>
                  <a:pt x="4185477" y="295713"/>
                  <a:pt x="4172190" y="275241"/>
                  <a:pt x="4165547" y="241770"/>
                </a:cubicBezTo>
                <a:cubicBezTo>
                  <a:pt x="4138640" y="248269"/>
                  <a:pt x="4104758" y="261918"/>
                  <a:pt x="4104758" y="234946"/>
                </a:cubicBezTo>
                <a:cubicBezTo>
                  <a:pt x="4111733" y="228122"/>
                  <a:pt x="4125021" y="221948"/>
                  <a:pt x="4131996" y="208299"/>
                </a:cubicBezTo>
                <a:cubicBezTo>
                  <a:pt x="4118377" y="188152"/>
                  <a:pt x="4084827" y="188152"/>
                  <a:pt x="4064896" y="188152"/>
                </a:cubicBezTo>
                <a:cubicBezTo>
                  <a:pt x="4037989" y="188152"/>
                  <a:pt x="4024370" y="181003"/>
                  <a:pt x="4031013" y="134208"/>
                </a:cubicBezTo>
                <a:cubicBezTo>
                  <a:pt x="4064564" y="107237"/>
                  <a:pt x="4024370" y="174503"/>
                  <a:pt x="4057920" y="168004"/>
                </a:cubicBezTo>
                <a:cubicBezTo>
                  <a:pt x="4091802" y="100737"/>
                  <a:pt x="4064564" y="80590"/>
                  <a:pt x="4044633" y="60443"/>
                </a:cubicBezTo>
                <a:cubicBezTo>
                  <a:pt x="4078183" y="26647"/>
                  <a:pt x="4091470" y="53618"/>
                  <a:pt x="412502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85557961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bstract placeholder 0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0"/>
            <a:ext cx="12188107" cy="3599411"/>
          </a:xfrm>
          <a:custGeom>
            <a:avLst/>
            <a:gdLst>
              <a:gd name="connsiteX0" fmla="*/ 0 w 4826000"/>
              <a:gd name="connsiteY0" fmla="*/ 0 h 1425222"/>
              <a:gd name="connsiteX1" fmla="*/ 4826000 w 4826000"/>
              <a:gd name="connsiteY1" fmla="*/ 0 h 1425222"/>
              <a:gd name="connsiteX2" fmla="*/ 0 w 4826000"/>
              <a:gd name="connsiteY2" fmla="*/ 0 h 1425222"/>
            </a:gdLst>
            <a:ahLst/>
            <a:cxnLst>
              <a:cxn ang="0">
                <a:pos x="connsiteX0" y="connsiteY0"/>
              </a:cxn>
              <a:cxn ang="0">
                <a:pos x="connsiteX1" y="connsiteY1"/>
              </a:cxn>
              <a:cxn ang="0">
                <a:pos x="connsiteX2" y="connsiteY2"/>
              </a:cxn>
            </a:cxnLst>
            <a:rect l="l" t="t" r="r" b="b"/>
            <a:pathLst>
              <a:path w="4826000" h="1425222">
                <a:moveTo>
                  <a:pt x="0" y="0"/>
                </a:moveTo>
                <a:lnTo>
                  <a:pt x="4826000" y="0"/>
                </a:lnTo>
                <a:cubicBezTo>
                  <a:pt x="4826000" y="0"/>
                  <a:pt x="0" y="3206750"/>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90571890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stract placeholder 02">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835805"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68578572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bstract placeholder 0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1" y="0"/>
            <a:ext cx="6356195" cy="6858000"/>
          </a:xfrm>
          <a:custGeom>
            <a:avLst/>
            <a:gdLst>
              <a:gd name="connsiteX0" fmla="*/ 2533650 w 2533650"/>
              <a:gd name="connsiteY0" fmla="*/ 0 h 2733675"/>
              <a:gd name="connsiteX1" fmla="*/ 2533650 w 2533650"/>
              <a:gd name="connsiteY1" fmla="*/ 2733675 h 2733675"/>
              <a:gd name="connsiteX2" fmla="*/ 2533650 w 2533650"/>
              <a:gd name="connsiteY2" fmla="*/ 0 h 2733675"/>
            </a:gdLst>
            <a:ahLst/>
            <a:cxnLst>
              <a:cxn ang="0">
                <a:pos x="connsiteX0" y="connsiteY0"/>
              </a:cxn>
              <a:cxn ang="0">
                <a:pos x="connsiteX1" y="connsiteY1"/>
              </a:cxn>
              <a:cxn ang="0">
                <a:pos x="connsiteX2" y="connsiteY2"/>
              </a:cxn>
            </a:cxnLst>
            <a:rect l="l" t="t" r="r" b="b"/>
            <a:pathLst>
              <a:path w="2533650" h="2733675">
                <a:moveTo>
                  <a:pt x="2533650" y="0"/>
                </a:moveTo>
                <a:lnTo>
                  <a:pt x="2533650" y="2733675"/>
                </a:lnTo>
                <a:cubicBezTo>
                  <a:pt x="2533650" y="2733675"/>
                  <a:pt x="-3167063" y="0"/>
                  <a:pt x="253365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4943701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stract placeholder 0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6810" y="0"/>
            <a:ext cx="12266988" cy="5613400"/>
          </a:xfrm>
          <a:custGeom>
            <a:avLst/>
            <a:gdLst>
              <a:gd name="connsiteX0" fmla="*/ 0 w 4826000"/>
              <a:gd name="connsiteY0" fmla="*/ 0 h 2208388"/>
              <a:gd name="connsiteX1" fmla="*/ 4826000 w 4826000"/>
              <a:gd name="connsiteY1" fmla="*/ 0 h 2208388"/>
              <a:gd name="connsiteX2" fmla="*/ 0 w 4826000"/>
              <a:gd name="connsiteY2" fmla="*/ 0 h 2208388"/>
            </a:gdLst>
            <a:ahLst/>
            <a:cxnLst>
              <a:cxn ang="0">
                <a:pos x="connsiteX0" y="connsiteY0"/>
              </a:cxn>
              <a:cxn ang="0">
                <a:pos x="connsiteX1" y="connsiteY1"/>
              </a:cxn>
              <a:cxn ang="0">
                <a:pos x="connsiteX2" y="connsiteY2"/>
              </a:cxn>
            </a:cxnLst>
            <a:rect l="l" t="t" r="r" b="b"/>
            <a:pathLst>
              <a:path w="4826000" h="2208388">
                <a:moveTo>
                  <a:pt x="0" y="0"/>
                </a:moveTo>
                <a:lnTo>
                  <a:pt x="4826000" y="0"/>
                </a:lnTo>
                <a:cubicBezTo>
                  <a:pt x="4826000" y="0"/>
                  <a:pt x="0" y="496887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4705671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bstract placeholder 0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394" y="-28083"/>
            <a:ext cx="12153641" cy="6886083"/>
          </a:xfrm>
          <a:custGeom>
            <a:avLst/>
            <a:gdLst>
              <a:gd name="connsiteX0" fmla="*/ 12153641 w 12153641"/>
              <a:gd name="connsiteY0" fmla="*/ 0 h 6886083"/>
              <a:gd name="connsiteX1" fmla="*/ 12153641 w 12153641"/>
              <a:gd name="connsiteY1" fmla="*/ 6886083 h 6886083"/>
              <a:gd name="connsiteX2" fmla="*/ 0 w 12153641"/>
              <a:gd name="connsiteY2" fmla="*/ 6886083 h 6886083"/>
              <a:gd name="connsiteX3" fmla="*/ 6158154 w 12153641"/>
              <a:gd name="connsiteY3" fmla="*/ 3402261 h 6886083"/>
              <a:gd name="connsiteX4" fmla="*/ 12153641 w 12153641"/>
              <a:gd name="connsiteY4" fmla="*/ 0 h 688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3641" h="6886083">
                <a:moveTo>
                  <a:pt x="12153641" y="0"/>
                </a:moveTo>
                <a:lnTo>
                  <a:pt x="12153641" y="6886083"/>
                </a:lnTo>
                <a:cubicBezTo>
                  <a:pt x="0" y="6886083"/>
                  <a:pt x="0" y="6886083"/>
                  <a:pt x="0" y="6886083"/>
                </a:cubicBezTo>
                <a:cubicBezTo>
                  <a:pt x="0" y="6886083"/>
                  <a:pt x="1115439" y="3402261"/>
                  <a:pt x="6158154" y="3402261"/>
                </a:cubicBezTo>
                <a:cubicBezTo>
                  <a:pt x="10887153" y="3402261"/>
                  <a:pt x="12153641" y="0"/>
                  <a:pt x="12153641"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28193337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stract placeholder 06">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401472"/>
            <a:ext cx="12192000" cy="5456531"/>
          </a:xfrm>
          <a:custGeom>
            <a:avLst/>
            <a:gdLst>
              <a:gd name="connsiteX0" fmla="*/ 3567972 w 4600575"/>
              <a:gd name="connsiteY0" fmla="*/ 0 h 2058988"/>
              <a:gd name="connsiteX1" fmla="*/ 4600575 w 4600575"/>
              <a:gd name="connsiteY1" fmla="*/ 295401 h 2058988"/>
              <a:gd name="connsiteX2" fmla="*/ 4600575 w 4600575"/>
              <a:gd name="connsiteY2" fmla="*/ 2058988 h 2058988"/>
              <a:gd name="connsiteX3" fmla="*/ 0 w 4600575"/>
              <a:gd name="connsiteY3" fmla="*/ 2058988 h 2058988"/>
              <a:gd name="connsiteX4" fmla="*/ 0 w 4600575"/>
              <a:gd name="connsiteY4" fmla="*/ 295401 h 2058988"/>
              <a:gd name="connsiteX5" fmla="*/ 997450 w 4600575"/>
              <a:gd name="connsiteY5" fmla="*/ 665754 h 2058988"/>
              <a:gd name="connsiteX6" fmla="*/ 3567972 w 4600575"/>
              <a:gd name="connsiteY6" fmla="*/ 0 h 205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0575" h="2058988">
                <a:moveTo>
                  <a:pt x="3567972" y="0"/>
                </a:moveTo>
                <a:cubicBezTo>
                  <a:pt x="4336932" y="0"/>
                  <a:pt x="4600575" y="295401"/>
                  <a:pt x="4600575" y="295401"/>
                </a:cubicBezTo>
                <a:lnTo>
                  <a:pt x="4600575" y="2058988"/>
                </a:lnTo>
                <a:cubicBezTo>
                  <a:pt x="0" y="2058988"/>
                  <a:pt x="0" y="2058988"/>
                  <a:pt x="0" y="2058988"/>
                </a:cubicBezTo>
                <a:cubicBezTo>
                  <a:pt x="0" y="295401"/>
                  <a:pt x="0" y="295401"/>
                  <a:pt x="0" y="295401"/>
                </a:cubicBezTo>
                <a:cubicBezTo>
                  <a:pt x="0" y="295401"/>
                  <a:pt x="360312" y="665754"/>
                  <a:pt x="997450" y="665754"/>
                </a:cubicBezTo>
                <a:cubicBezTo>
                  <a:pt x="2144298" y="665754"/>
                  <a:pt x="2763860" y="0"/>
                  <a:pt x="356797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58157483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bstract placeholder 07">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96001"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51565989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bstract placeholder 08">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0" y="0"/>
            <a:ext cx="6096000" cy="6858000"/>
          </a:xfrm>
          <a:custGeom>
            <a:avLst/>
            <a:gdLst>
              <a:gd name="connsiteX0" fmla="*/ 0 w 1981200"/>
              <a:gd name="connsiteY0" fmla="*/ 0 h 2228850"/>
              <a:gd name="connsiteX1" fmla="*/ 1981200 w 1981200"/>
              <a:gd name="connsiteY1" fmla="*/ 0 h 2228850"/>
              <a:gd name="connsiteX2" fmla="*/ 1981200 w 1981200"/>
              <a:gd name="connsiteY2" fmla="*/ 2228850 h 2228850"/>
              <a:gd name="connsiteX3" fmla="*/ 0 w 1981200"/>
              <a:gd name="connsiteY3" fmla="*/ 2228850 h 2228850"/>
              <a:gd name="connsiteX4" fmla="*/ 509451 w 1981200"/>
              <a:gd name="connsiteY4" fmla="*/ 1116311 h 2228850"/>
              <a:gd name="connsiteX5" fmla="*/ 0 w 1981200"/>
              <a:gd name="connsiteY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200" h="2228850">
                <a:moveTo>
                  <a:pt x="0" y="0"/>
                </a:moveTo>
                <a:cubicBezTo>
                  <a:pt x="0" y="0"/>
                  <a:pt x="0" y="0"/>
                  <a:pt x="1981200" y="0"/>
                </a:cubicBezTo>
                <a:lnTo>
                  <a:pt x="1981200" y="2228850"/>
                </a:lnTo>
                <a:cubicBezTo>
                  <a:pt x="1981200" y="2228850"/>
                  <a:pt x="1981200" y="2228850"/>
                  <a:pt x="0" y="2228850"/>
                </a:cubicBezTo>
                <a:cubicBezTo>
                  <a:pt x="313218" y="1957315"/>
                  <a:pt x="509451" y="1561327"/>
                  <a:pt x="509451" y="1116311"/>
                </a:cubicBezTo>
                <a:cubicBezTo>
                  <a:pt x="509451" y="671295"/>
                  <a:pt x="313218" y="271535"/>
                  <a:pt x="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5090360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bstract placeholder 09">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51451" y="0"/>
            <a:ext cx="6040583"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11635129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578244-B8A1-434E-A3BA-D2E9312622AE}"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1621064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bstract placeholder 10">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34" y="0"/>
            <a:ext cx="6040583" cy="6858000"/>
          </a:xfrm>
          <a:custGeom>
            <a:avLst/>
            <a:gdLst>
              <a:gd name="connsiteX0" fmla="*/ 3774 w 1879600"/>
              <a:gd name="connsiteY0" fmla="*/ 0 h 2232025"/>
              <a:gd name="connsiteX1" fmla="*/ 1879600 w 1879600"/>
              <a:gd name="connsiteY1" fmla="*/ 0 h 2232025"/>
              <a:gd name="connsiteX2" fmla="*/ 1879600 w 1879600"/>
              <a:gd name="connsiteY2" fmla="*/ 2232025 h 2232025"/>
              <a:gd name="connsiteX3" fmla="*/ 0 w 1879600"/>
              <a:gd name="connsiteY3" fmla="*/ 2232025 h 2232025"/>
              <a:gd name="connsiteX4" fmla="*/ 150972 w 1879600"/>
              <a:gd name="connsiteY4" fmla="*/ 2032199 h 2232025"/>
              <a:gd name="connsiteX5" fmla="*/ 150972 w 1879600"/>
              <a:gd name="connsiteY5" fmla="*/ 1790899 h 2232025"/>
              <a:gd name="connsiteX6" fmla="*/ 150972 w 1879600"/>
              <a:gd name="connsiteY6" fmla="*/ 1647627 h 2232025"/>
              <a:gd name="connsiteX7" fmla="*/ 150972 w 1879600"/>
              <a:gd name="connsiteY7" fmla="*/ 1598613 h 2232025"/>
              <a:gd name="connsiteX8" fmla="*/ 150972 w 1879600"/>
              <a:gd name="connsiteY8" fmla="*/ 1579761 h 2232025"/>
              <a:gd name="connsiteX9" fmla="*/ 158520 w 1879600"/>
              <a:gd name="connsiteY9" fmla="*/ 1575991 h 2232025"/>
              <a:gd name="connsiteX10" fmla="*/ 188715 w 1879600"/>
              <a:gd name="connsiteY10" fmla="*/ 1545828 h 2232025"/>
              <a:gd name="connsiteX11" fmla="*/ 283072 w 1879600"/>
              <a:gd name="connsiteY11" fmla="*/ 1447800 h 2232025"/>
              <a:gd name="connsiteX12" fmla="*/ 468013 w 1879600"/>
              <a:gd name="connsiteY12" fmla="*/ 1266825 h 2232025"/>
              <a:gd name="connsiteX13" fmla="*/ 475561 w 1879600"/>
              <a:gd name="connsiteY13" fmla="*/ 972741 h 2232025"/>
              <a:gd name="connsiteX14" fmla="*/ 332138 w 1879600"/>
              <a:gd name="connsiteY14" fmla="*/ 829469 h 2232025"/>
              <a:gd name="connsiteX15" fmla="*/ 222683 w 1879600"/>
              <a:gd name="connsiteY15" fmla="*/ 723900 h 2232025"/>
              <a:gd name="connsiteX16" fmla="*/ 154746 w 1879600"/>
              <a:gd name="connsiteY16" fmla="*/ 656035 h 2232025"/>
              <a:gd name="connsiteX17" fmla="*/ 150972 w 1879600"/>
              <a:gd name="connsiteY17" fmla="*/ 652264 h 2232025"/>
              <a:gd name="connsiteX18" fmla="*/ 150972 w 1879600"/>
              <a:gd name="connsiteY18" fmla="*/ 625872 h 2232025"/>
              <a:gd name="connsiteX19" fmla="*/ 150972 w 1879600"/>
              <a:gd name="connsiteY19" fmla="*/ 505222 h 2232025"/>
              <a:gd name="connsiteX20" fmla="*/ 150972 w 1879600"/>
              <a:gd name="connsiteY20" fmla="*/ 226219 h 2232025"/>
              <a:gd name="connsiteX21" fmla="*/ 143423 w 1879600"/>
              <a:gd name="connsiteY21" fmla="*/ 135731 h 2232025"/>
              <a:gd name="connsiteX22" fmla="*/ 3774 w 1879600"/>
              <a:gd name="connsiteY22"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9600" h="2232025">
                <a:moveTo>
                  <a:pt x="3774" y="0"/>
                </a:moveTo>
                <a:cubicBezTo>
                  <a:pt x="3774" y="0"/>
                  <a:pt x="3774" y="0"/>
                  <a:pt x="1879600" y="0"/>
                </a:cubicBezTo>
                <a:lnTo>
                  <a:pt x="1879600" y="2232025"/>
                </a:lnTo>
                <a:cubicBezTo>
                  <a:pt x="1879600" y="2232025"/>
                  <a:pt x="1879600" y="2232025"/>
                  <a:pt x="0" y="2232025"/>
                </a:cubicBezTo>
                <a:cubicBezTo>
                  <a:pt x="90583" y="2209403"/>
                  <a:pt x="150972" y="2126456"/>
                  <a:pt x="150972" y="2032199"/>
                </a:cubicBezTo>
                <a:cubicBezTo>
                  <a:pt x="150972" y="1953022"/>
                  <a:pt x="150972" y="1870075"/>
                  <a:pt x="150972" y="1790899"/>
                </a:cubicBezTo>
                <a:cubicBezTo>
                  <a:pt x="150972" y="1741885"/>
                  <a:pt x="150972" y="1696641"/>
                  <a:pt x="150972" y="1647627"/>
                </a:cubicBezTo>
                <a:cubicBezTo>
                  <a:pt x="150972" y="1632545"/>
                  <a:pt x="150972" y="1617464"/>
                  <a:pt x="150972" y="1598613"/>
                </a:cubicBezTo>
                <a:cubicBezTo>
                  <a:pt x="150972" y="1598613"/>
                  <a:pt x="150972" y="1587302"/>
                  <a:pt x="150972" y="1579761"/>
                </a:cubicBezTo>
                <a:cubicBezTo>
                  <a:pt x="154746" y="1579761"/>
                  <a:pt x="154746" y="1575991"/>
                  <a:pt x="158520" y="1575991"/>
                </a:cubicBezTo>
                <a:cubicBezTo>
                  <a:pt x="166069" y="1564680"/>
                  <a:pt x="177392" y="1553369"/>
                  <a:pt x="188715" y="1545828"/>
                </a:cubicBezTo>
                <a:cubicBezTo>
                  <a:pt x="218909" y="1511895"/>
                  <a:pt x="252878" y="1481733"/>
                  <a:pt x="283072" y="1447800"/>
                </a:cubicBezTo>
                <a:cubicBezTo>
                  <a:pt x="347235" y="1387475"/>
                  <a:pt x="407624" y="1327150"/>
                  <a:pt x="468013" y="1266825"/>
                </a:cubicBezTo>
                <a:cubicBezTo>
                  <a:pt x="547273" y="1183878"/>
                  <a:pt x="558596" y="1059458"/>
                  <a:pt x="475561" y="972741"/>
                </a:cubicBezTo>
                <a:cubicBezTo>
                  <a:pt x="426495" y="927497"/>
                  <a:pt x="377430" y="878483"/>
                  <a:pt x="332138" y="829469"/>
                </a:cubicBezTo>
                <a:cubicBezTo>
                  <a:pt x="294395" y="795536"/>
                  <a:pt x="260426" y="761603"/>
                  <a:pt x="222683" y="723900"/>
                </a:cubicBezTo>
                <a:cubicBezTo>
                  <a:pt x="200038" y="701278"/>
                  <a:pt x="177392" y="674886"/>
                  <a:pt x="154746" y="656035"/>
                </a:cubicBezTo>
                <a:cubicBezTo>
                  <a:pt x="154746" y="652264"/>
                  <a:pt x="154746" y="652264"/>
                  <a:pt x="150972" y="652264"/>
                </a:cubicBezTo>
                <a:cubicBezTo>
                  <a:pt x="154746" y="644724"/>
                  <a:pt x="150972" y="633413"/>
                  <a:pt x="150972" y="625872"/>
                </a:cubicBezTo>
                <a:cubicBezTo>
                  <a:pt x="150972" y="588169"/>
                  <a:pt x="150972" y="546695"/>
                  <a:pt x="150972" y="505222"/>
                </a:cubicBezTo>
                <a:cubicBezTo>
                  <a:pt x="150972" y="414735"/>
                  <a:pt x="150972" y="320477"/>
                  <a:pt x="150972" y="226219"/>
                </a:cubicBezTo>
                <a:cubicBezTo>
                  <a:pt x="150972" y="196056"/>
                  <a:pt x="150972" y="165894"/>
                  <a:pt x="143423" y="135731"/>
                </a:cubicBezTo>
                <a:cubicBezTo>
                  <a:pt x="120777" y="71636"/>
                  <a:pt x="67937" y="18851"/>
                  <a:pt x="3774"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97354919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bstract placeholder 11">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266735" y="659954"/>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342497571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bstract placeholder 12">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flipH="1">
            <a:off x="5638835" y="640904"/>
            <a:ext cx="6311295" cy="5505949"/>
          </a:xfrm>
          <a:custGeom>
            <a:avLst/>
            <a:gdLst>
              <a:gd name="connsiteX0" fmla="*/ 1102181 w 2558500"/>
              <a:gd name="connsiteY0" fmla="*/ 0 h 2232025"/>
              <a:gd name="connsiteX1" fmla="*/ 1185009 w 2558500"/>
              <a:gd name="connsiteY1" fmla="*/ 7540 h 2232025"/>
              <a:gd name="connsiteX2" fmla="*/ 1832574 w 2558500"/>
              <a:gd name="connsiteY2" fmla="*/ 1066999 h 2232025"/>
              <a:gd name="connsiteX3" fmla="*/ 2329542 w 2558500"/>
              <a:gd name="connsiteY3" fmla="*/ 1998266 h 2232025"/>
              <a:gd name="connsiteX4" fmla="*/ 1433494 w 2558500"/>
              <a:gd name="connsiteY4" fmla="*/ 2232025 h 2232025"/>
              <a:gd name="connsiteX5" fmla="*/ 81890 w 2558500"/>
              <a:gd name="connsiteY5" fmla="*/ 1674019 h 2232025"/>
              <a:gd name="connsiteX6" fmla="*/ 1102181 w 2558500"/>
              <a:gd name="connsiteY6"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8500" h="2232025">
                <a:moveTo>
                  <a:pt x="1102181" y="0"/>
                </a:moveTo>
                <a:cubicBezTo>
                  <a:pt x="1128536" y="0"/>
                  <a:pt x="1154890" y="3770"/>
                  <a:pt x="1185009" y="7540"/>
                </a:cubicBezTo>
                <a:cubicBezTo>
                  <a:pt x="1983171" y="94258"/>
                  <a:pt x="1595385" y="784225"/>
                  <a:pt x="1832574" y="1066999"/>
                </a:cubicBezTo>
                <a:cubicBezTo>
                  <a:pt x="2069764" y="1346002"/>
                  <a:pt x="2977107" y="1519436"/>
                  <a:pt x="2329542" y="1998266"/>
                </a:cubicBezTo>
                <a:cubicBezTo>
                  <a:pt x="2126237" y="2149078"/>
                  <a:pt x="1791160" y="2232025"/>
                  <a:pt x="1433494" y="2232025"/>
                </a:cubicBezTo>
                <a:cubicBezTo>
                  <a:pt x="932760" y="2232025"/>
                  <a:pt x="383083" y="2066131"/>
                  <a:pt x="81890" y="1674019"/>
                </a:cubicBezTo>
                <a:cubicBezTo>
                  <a:pt x="-204243" y="1304528"/>
                  <a:pt x="288960" y="0"/>
                  <a:pt x="1102181" y="0"/>
                </a:cubicBezTo>
                <a:close/>
              </a:path>
            </a:pathLst>
          </a:custGeom>
          <a:solidFill>
            <a:schemeClr val="tx1">
              <a:lumMod val="20000"/>
              <a:lumOff val="80000"/>
            </a:schemeClr>
          </a:solidFill>
        </p:spPr>
        <p:txBody>
          <a:bodyPr wrap="square">
            <a:noAutofit/>
          </a:bodyPr>
          <a:lstStyle/>
          <a:p>
            <a:endParaRPr lang="en-US" dirty="0"/>
          </a:p>
        </p:txBody>
      </p:sp>
    </p:spTree>
    <p:extLst>
      <p:ext uri="{BB962C8B-B14F-4D97-AF65-F5344CB8AC3E}">
        <p14:creationId xmlns:p14="http://schemas.microsoft.com/office/powerpoint/2010/main" val="2998042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bstract placeholder 13">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1685" y="-2057401"/>
            <a:ext cx="12413685" cy="6543675"/>
          </a:xfrm>
          <a:custGeom>
            <a:avLst/>
            <a:gdLst>
              <a:gd name="connsiteX0" fmla="*/ 739380 w 2484545"/>
              <a:gd name="connsiteY0" fmla="*/ 0 h 1309688"/>
              <a:gd name="connsiteX1" fmla="*/ 871186 w 2484545"/>
              <a:gd name="connsiteY1" fmla="*/ 7570 h 1309688"/>
              <a:gd name="connsiteX2" fmla="*/ 2321050 w 2484545"/>
              <a:gd name="connsiteY2" fmla="*/ 1309688 h 1309688"/>
              <a:gd name="connsiteX3" fmla="*/ 2125224 w 2484545"/>
              <a:gd name="connsiteY3" fmla="*/ 1249125 h 1309688"/>
              <a:gd name="connsiteX4" fmla="*/ 1462429 w 2484545"/>
              <a:gd name="connsiteY4" fmla="*/ 1086360 h 1309688"/>
              <a:gd name="connsiteX5" fmla="*/ 1195052 w 2484545"/>
              <a:gd name="connsiteY5" fmla="*/ 1097715 h 1309688"/>
              <a:gd name="connsiteX6" fmla="*/ 920142 w 2484545"/>
              <a:gd name="connsiteY6" fmla="*/ 1112856 h 1309688"/>
              <a:gd name="connsiteX7" fmla="*/ 332665 w 2484545"/>
              <a:gd name="connsiteY7" fmla="*/ 999300 h 1309688"/>
              <a:gd name="connsiteX8" fmla="*/ 739380 w 2484545"/>
              <a:gd name="connsiteY8" fmla="*/ 0 h 13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4545" h="1309688">
                <a:moveTo>
                  <a:pt x="739380" y="0"/>
                </a:moveTo>
                <a:cubicBezTo>
                  <a:pt x="780805" y="0"/>
                  <a:pt x="825995" y="0"/>
                  <a:pt x="871186" y="7570"/>
                </a:cubicBezTo>
                <a:cubicBezTo>
                  <a:pt x="2422729" y="215758"/>
                  <a:pt x="2727765" y="1309688"/>
                  <a:pt x="2321050" y="1309688"/>
                </a:cubicBezTo>
                <a:cubicBezTo>
                  <a:pt x="2264562" y="1309688"/>
                  <a:pt x="2200542" y="1290762"/>
                  <a:pt x="2125224" y="1249125"/>
                </a:cubicBezTo>
                <a:cubicBezTo>
                  <a:pt x="1884208" y="1116642"/>
                  <a:pt x="1669553" y="1086360"/>
                  <a:pt x="1462429" y="1086360"/>
                </a:cubicBezTo>
                <a:cubicBezTo>
                  <a:pt x="1372048" y="1086360"/>
                  <a:pt x="1285433" y="1093930"/>
                  <a:pt x="1195052" y="1097715"/>
                </a:cubicBezTo>
                <a:cubicBezTo>
                  <a:pt x="1104671" y="1105286"/>
                  <a:pt x="1014289" y="1112856"/>
                  <a:pt x="920142" y="1112856"/>
                </a:cubicBezTo>
                <a:cubicBezTo>
                  <a:pt x="739380" y="1112856"/>
                  <a:pt x="547320" y="1090145"/>
                  <a:pt x="332665" y="999300"/>
                </a:cubicBezTo>
                <a:cubicBezTo>
                  <a:pt x="-307535" y="726763"/>
                  <a:pt x="57755" y="0"/>
                  <a:pt x="739380"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15694461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bstract placeholder 14">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59" y="2528891"/>
            <a:ext cx="2698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D78"/>
              </a:solidFill>
              <a:effectLst/>
              <a:uLnTx/>
              <a:uFillTx/>
              <a:latin typeface="Calibri"/>
              <a:ea typeface="+mn-ea"/>
              <a:cs typeface="+mn-cs"/>
            </a:endParaRPr>
          </a:p>
        </p:txBody>
      </p:sp>
      <p:sp>
        <p:nvSpPr>
          <p:cNvPr id="11" name="Picture Placeholder 10"/>
          <p:cNvSpPr>
            <a:spLocks noGrp="1"/>
          </p:cNvSpPr>
          <p:nvPr>
            <p:ph type="pic" sz="quarter" idx="10"/>
          </p:nvPr>
        </p:nvSpPr>
        <p:spPr>
          <a:xfrm>
            <a:off x="5560738" y="1229380"/>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9274456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bstract placeholder 15">
    <p:spTree>
      <p:nvGrpSpPr>
        <p:cNvPr id="1" name=""/>
        <p:cNvGrpSpPr/>
        <p:nvPr/>
      </p:nvGrpSpPr>
      <p:grpSpPr>
        <a:xfrm>
          <a:off x="0" y="0"/>
          <a:ext cx="0" cy="0"/>
          <a:chOff x="0" y="0"/>
          <a:chExt cx="0" cy="0"/>
        </a:xfrm>
      </p:grpSpPr>
      <p:sp>
        <p:nvSpPr>
          <p:cNvPr id="4" name="AutoShape 3"/>
          <p:cNvSpPr>
            <a:spLocks noChangeAspect="1" noChangeArrowheads="1" noTextEdit="1"/>
          </p:cNvSpPr>
          <p:nvPr userDrawn="1"/>
        </p:nvSpPr>
        <p:spPr bwMode="auto">
          <a:xfrm>
            <a:off x="4746659" y="2528891"/>
            <a:ext cx="269875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D78"/>
              </a:solidFill>
              <a:effectLst/>
              <a:uLnTx/>
              <a:uFillTx/>
              <a:latin typeface="Calibri"/>
              <a:ea typeface="+mn-ea"/>
              <a:cs typeface="+mn-cs"/>
            </a:endParaRPr>
          </a:p>
        </p:txBody>
      </p:sp>
      <p:sp>
        <p:nvSpPr>
          <p:cNvPr id="11" name="Picture Placeholder 10"/>
          <p:cNvSpPr>
            <a:spLocks noGrp="1"/>
          </p:cNvSpPr>
          <p:nvPr>
            <p:ph type="pic" sz="quarter" idx="10"/>
          </p:nvPr>
        </p:nvSpPr>
        <p:spPr>
          <a:xfrm flipH="1">
            <a:off x="7662" y="1229380"/>
            <a:ext cx="6631297" cy="4399247"/>
          </a:xfrm>
          <a:custGeom>
            <a:avLst/>
            <a:gdLst>
              <a:gd name="connsiteX0" fmla="*/ 1548892 w 2708821"/>
              <a:gd name="connsiteY0" fmla="*/ 0 h 1797050"/>
              <a:gd name="connsiteX1" fmla="*/ 2478850 w 2708821"/>
              <a:gd name="connsiteY1" fmla="*/ 1472373 h 1797050"/>
              <a:gd name="connsiteX2" fmla="*/ 1654312 w 2708821"/>
              <a:gd name="connsiteY2" fmla="*/ 1797050 h 1797050"/>
              <a:gd name="connsiteX3" fmla="*/ 95597 w 2708821"/>
              <a:gd name="connsiteY3" fmla="*/ 1147696 h 1797050"/>
              <a:gd name="connsiteX4" fmla="*/ 1548892 w 2708821"/>
              <a:gd name="connsiteY4" fmla="*/ 0 h 179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821" h="1797050">
                <a:moveTo>
                  <a:pt x="1548892" y="0"/>
                </a:moveTo>
                <a:cubicBezTo>
                  <a:pt x="2908061" y="0"/>
                  <a:pt x="2855351" y="879649"/>
                  <a:pt x="2478850" y="1472373"/>
                </a:cubicBezTo>
                <a:cubicBezTo>
                  <a:pt x="2335779" y="1698892"/>
                  <a:pt x="2015753" y="1797050"/>
                  <a:pt x="1654312" y="1797050"/>
                </a:cubicBezTo>
                <a:cubicBezTo>
                  <a:pt x="1066971" y="1797050"/>
                  <a:pt x="362913" y="1536553"/>
                  <a:pt x="95597" y="1147696"/>
                </a:cubicBezTo>
                <a:cubicBezTo>
                  <a:pt x="-333614" y="520993"/>
                  <a:pt x="777064" y="0"/>
                  <a:pt x="1548892"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44541990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3350031" y="-3183"/>
            <a:ext cx="5491940" cy="6861183"/>
          </a:xfrm>
          <a:custGeom>
            <a:avLst/>
            <a:gdLst>
              <a:gd name="connsiteX0" fmla="*/ 0 w 5491940"/>
              <a:gd name="connsiteY0" fmla="*/ 0 h 6861183"/>
              <a:gd name="connsiteX1" fmla="*/ 5491940 w 5491940"/>
              <a:gd name="connsiteY1" fmla="*/ 0 h 6861183"/>
              <a:gd name="connsiteX2" fmla="*/ 5491940 w 5491940"/>
              <a:gd name="connsiteY2" fmla="*/ 6861183 h 6861183"/>
              <a:gd name="connsiteX3" fmla="*/ 0 w 5491940"/>
              <a:gd name="connsiteY3" fmla="*/ 6861183 h 6861183"/>
            </a:gdLst>
            <a:ahLst/>
            <a:cxnLst>
              <a:cxn ang="0">
                <a:pos x="connsiteX0" y="connsiteY0"/>
              </a:cxn>
              <a:cxn ang="0">
                <a:pos x="connsiteX1" y="connsiteY1"/>
              </a:cxn>
              <a:cxn ang="0">
                <a:pos x="connsiteX2" y="connsiteY2"/>
              </a:cxn>
              <a:cxn ang="0">
                <a:pos x="connsiteX3" y="connsiteY3"/>
              </a:cxn>
            </a:cxnLst>
            <a:rect l="l" t="t" r="r" b="b"/>
            <a:pathLst>
              <a:path w="5491940" h="6861183">
                <a:moveTo>
                  <a:pt x="0" y="0"/>
                </a:moveTo>
                <a:lnTo>
                  <a:pt x="5491940" y="0"/>
                </a:lnTo>
                <a:lnTo>
                  <a:pt x="5491940" y="6861183"/>
                </a:lnTo>
                <a:lnTo>
                  <a:pt x="0" y="686118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096185617"/>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ortfolio_01">
    <p:spTree>
      <p:nvGrpSpPr>
        <p:cNvPr id="1" name=""/>
        <p:cNvGrpSpPr/>
        <p:nvPr/>
      </p:nvGrpSpPr>
      <p:grpSpPr>
        <a:xfrm>
          <a:off x="0" y="0"/>
          <a:ext cx="0" cy="0"/>
          <a:chOff x="0" y="0"/>
          <a:chExt cx="0" cy="0"/>
        </a:xfrm>
      </p:grpSpPr>
      <p:sp>
        <p:nvSpPr>
          <p:cNvPr id="10" name="Rectangle 9"/>
          <p:cNvSpPr/>
          <p:nvPr userDrawn="1"/>
        </p:nvSpPr>
        <p:spPr>
          <a:xfrm>
            <a:off x="7550762" y="0"/>
            <a:ext cx="4641273"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Picture Placeholder 15"/>
          <p:cNvSpPr>
            <a:spLocks noGrp="1"/>
          </p:cNvSpPr>
          <p:nvPr>
            <p:ph type="pic" sz="quarter" idx="10"/>
          </p:nvPr>
        </p:nvSpPr>
        <p:spPr>
          <a:xfrm>
            <a:off x="0" y="52"/>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19" name="Picture Placeholder 18"/>
          <p:cNvSpPr>
            <a:spLocks noGrp="1"/>
          </p:cNvSpPr>
          <p:nvPr>
            <p:ph type="pic" sz="quarter" idx="11"/>
          </p:nvPr>
        </p:nvSpPr>
        <p:spPr>
          <a:xfrm>
            <a:off x="4846355" y="0"/>
            <a:ext cx="2704407" cy="2302626"/>
          </a:xfrm>
          <a:custGeom>
            <a:avLst/>
            <a:gdLst>
              <a:gd name="connsiteX0" fmla="*/ 0 w 2704407"/>
              <a:gd name="connsiteY0" fmla="*/ 0 h 2302626"/>
              <a:gd name="connsiteX1" fmla="*/ 2704407 w 2704407"/>
              <a:gd name="connsiteY1" fmla="*/ 0 h 2302626"/>
              <a:gd name="connsiteX2" fmla="*/ 2704407 w 2704407"/>
              <a:gd name="connsiteY2" fmla="*/ 2302626 h 2302626"/>
              <a:gd name="connsiteX3" fmla="*/ 0 w 2704407"/>
              <a:gd name="connsiteY3" fmla="*/ 2302626 h 2302626"/>
            </a:gdLst>
            <a:ahLst/>
            <a:cxnLst>
              <a:cxn ang="0">
                <a:pos x="connsiteX0" y="connsiteY0"/>
              </a:cxn>
              <a:cxn ang="0">
                <a:pos x="connsiteX1" y="connsiteY1"/>
              </a:cxn>
              <a:cxn ang="0">
                <a:pos x="connsiteX2" y="connsiteY2"/>
              </a:cxn>
              <a:cxn ang="0">
                <a:pos x="connsiteX3" y="connsiteY3"/>
              </a:cxn>
            </a:cxnLst>
            <a:rect l="l" t="t" r="r" b="b"/>
            <a:pathLst>
              <a:path w="2704407" h="2302626">
                <a:moveTo>
                  <a:pt x="0" y="0"/>
                </a:moveTo>
                <a:lnTo>
                  <a:pt x="2704407" y="0"/>
                </a:lnTo>
                <a:lnTo>
                  <a:pt x="2704407" y="2302626"/>
                </a:lnTo>
                <a:lnTo>
                  <a:pt x="0" y="2302626"/>
                </a:lnTo>
                <a:close/>
              </a:path>
            </a:pathLst>
          </a:custGeom>
          <a:solidFill>
            <a:schemeClr val="tx1">
              <a:lumMod val="20000"/>
              <a:lumOff val="80000"/>
            </a:schemeClr>
          </a:solidFill>
        </p:spPr>
        <p:txBody>
          <a:bodyPr wrap="square">
            <a:noAutofit/>
          </a:bodyPr>
          <a:lstStyle/>
          <a:p>
            <a:endParaRPr lang="en-US" dirty="0"/>
          </a:p>
        </p:txBody>
      </p:sp>
      <p:sp>
        <p:nvSpPr>
          <p:cNvPr id="22" name="Picture Placeholder 21"/>
          <p:cNvSpPr>
            <a:spLocks noGrp="1"/>
          </p:cNvSpPr>
          <p:nvPr>
            <p:ph type="pic" sz="quarter" idx="12"/>
          </p:nvPr>
        </p:nvSpPr>
        <p:spPr>
          <a:xfrm>
            <a:off x="35" y="2302625"/>
            <a:ext cx="2704407" cy="2302625"/>
          </a:xfrm>
          <a:custGeom>
            <a:avLst/>
            <a:gdLst>
              <a:gd name="connsiteX0" fmla="*/ 0 w 2704407"/>
              <a:gd name="connsiteY0" fmla="*/ 0 h 2302625"/>
              <a:gd name="connsiteX1" fmla="*/ 2704407 w 2704407"/>
              <a:gd name="connsiteY1" fmla="*/ 0 h 2302625"/>
              <a:gd name="connsiteX2" fmla="*/ 2704407 w 2704407"/>
              <a:gd name="connsiteY2" fmla="*/ 2302625 h 2302625"/>
              <a:gd name="connsiteX3" fmla="*/ 0 w 2704407"/>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2704407" h="2302625">
                <a:moveTo>
                  <a:pt x="0" y="0"/>
                </a:moveTo>
                <a:lnTo>
                  <a:pt x="2704407" y="0"/>
                </a:lnTo>
                <a:lnTo>
                  <a:pt x="2704407"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5" name="Picture Placeholder 24"/>
          <p:cNvSpPr>
            <a:spLocks noGrp="1"/>
          </p:cNvSpPr>
          <p:nvPr>
            <p:ph type="pic" sz="quarter" idx="13"/>
          </p:nvPr>
        </p:nvSpPr>
        <p:spPr>
          <a:xfrm>
            <a:off x="2704407" y="2302625"/>
            <a:ext cx="4846320" cy="2302625"/>
          </a:xfrm>
          <a:custGeom>
            <a:avLst/>
            <a:gdLst>
              <a:gd name="connsiteX0" fmla="*/ 0 w 4846320"/>
              <a:gd name="connsiteY0" fmla="*/ 0 h 2302625"/>
              <a:gd name="connsiteX1" fmla="*/ 4846320 w 4846320"/>
              <a:gd name="connsiteY1" fmla="*/ 0 h 2302625"/>
              <a:gd name="connsiteX2" fmla="*/ 4846320 w 4846320"/>
              <a:gd name="connsiteY2" fmla="*/ 2302625 h 2302625"/>
              <a:gd name="connsiteX3" fmla="*/ 0 w 4846320"/>
              <a:gd name="connsiteY3" fmla="*/ 2302625 h 2302625"/>
            </a:gdLst>
            <a:ahLst/>
            <a:cxnLst>
              <a:cxn ang="0">
                <a:pos x="connsiteX0" y="connsiteY0"/>
              </a:cxn>
              <a:cxn ang="0">
                <a:pos x="connsiteX1" y="connsiteY1"/>
              </a:cxn>
              <a:cxn ang="0">
                <a:pos x="connsiteX2" y="connsiteY2"/>
              </a:cxn>
              <a:cxn ang="0">
                <a:pos x="connsiteX3" y="connsiteY3"/>
              </a:cxn>
            </a:cxnLst>
            <a:rect l="l" t="t" r="r" b="b"/>
            <a:pathLst>
              <a:path w="4846320" h="2302625">
                <a:moveTo>
                  <a:pt x="0" y="0"/>
                </a:moveTo>
                <a:lnTo>
                  <a:pt x="4846320" y="0"/>
                </a:lnTo>
                <a:lnTo>
                  <a:pt x="4846320" y="2302625"/>
                </a:lnTo>
                <a:lnTo>
                  <a:pt x="0" y="2302625"/>
                </a:lnTo>
                <a:close/>
              </a:path>
            </a:pathLst>
          </a:custGeom>
          <a:solidFill>
            <a:schemeClr val="tx1">
              <a:lumMod val="20000"/>
              <a:lumOff val="80000"/>
            </a:schemeClr>
          </a:solidFill>
        </p:spPr>
        <p:txBody>
          <a:bodyPr wrap="square">
            <a:noAutofit/>
          </a:bodyPr>
          <a:lstStyle/>
          <a:p>
            <a:endParaRPr lang="en-US"/>
          </a:p>
        </p:txBody>
      </p:sp>
      <p:sp>
        <p:nvSpPr>
          <p:cNvPr id="28" name="Picture Placeholder 27"/>
          <p:cNvSpPr>
            <a:spLocks noGrp="1"/>
          </p:cNvSpPr>
          <p:nvPr>
            <p:ph type="pic" sz="quarter" idx="14"/>
          </p:nvPr>
        </p:nvSpPr>
        <p:spPr>
          <a:xfrm>
            <a:off x="0" y="4605251"/>
            <a:ext cx="4846320" cy="2252750"/>
          </a:xfrm>
          <a:custGeom>
            <a:avLst/>
            <a:gdLst>
              <a:gd name="connsiteX0" fmla="*/ 0 w 4846320"/>
              <a:gd name="connsiteY0" fmla="*/ 0 h 2252750"/>
              <a:gd name="connsiteX1" fmla="*/ 4846320 w 4846320"/>
              <a:gd name="connsiteY1" fmla="*/ 0 h 2252750"/>
              <a:gd name="connsiteX2" fmla="*/ 4846320 w 4846320"/>
              <a:gd name="connsiteY2" fmla="*/ 2252750 h 2252750"/>
              <a:gd name="connsiteX3" fmla="*/ 0 w 4846320"/>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4846320" h="2252750">
                <a:moveTo>
                  <a:pt x="0" y="0"/>
                </a:moveTo>
                <a:lnTo>
                  <a:pt x="4846320" y="0"/>
                </a:lnTo>
                <a:lnTo>
                  <a:pt x="4846320" y="2252750"/>
                </a:lnTo>
                <a:lnTo>
                  <a:pt x="0" y="2252750"/>
                </a:lnTo>
                <a:close/>
              </a:path>
            </a:pathLst>
          </a:custGeom>
          <a:solidFill>
            <a:schemeClr val="tx1">
              <a:lumMod val="20000"/>
              <a:lumOff val="80000"/>
            </a:schemeClr>
          </a:solidFill>
        </p:spPr>
        <p:txBody>
          <a:bodyPr wrap="square">
            <a:noAutofit/>
          </a:bodyPr>
          <a:lstStyle/>
          <a:p>
            <a:endParaRPr lang="en-US"/>
          </a:p>
        </p:txBody>
      </p:sp>
      <p:sp>
        <p:nvSpPr>
          <p:cNvPr id="31" name="Picture Placeholder 30"/>
          <p:cNvSpPr>
            <a:spLocks noGrp="1"/>
          </p:cNvSpPr>
          <p:nvPr>
            <p:ph type="pic" sz="quarter" idx="15"/>
          </p:nvPr>
        </p:nvSpPr>
        <p:spPr>
          <a:xfrm>
            <a:off x="4846355" y="4605251"/>
            <a:ext cx="2704407" cy="2252750"/>
          </a:xfrm>
          <a:custGeom>
            <a:avLst/>
            <a:gdLst>
              <a:gd name="connsiteX0" fmla="*/ 0 w 2704407"/>
              <a:gd name="connsiteY0" fmla="*/ 0 h 2252750"/>
              <a:gd name="connsiteX1" fmla="*/ 2704407 w 2704407"/>
              <a:gd name="connsiteY1" fmla="*/ 0 h 2252750"/>
              <a:gd name="connsiteX2" fmla="*/ 2704407 w 2704407"/>
              <a:gd name="connsiteY2" fmla="*/ 2252750 h 2252750"/>
              <a:gd name="connsiteX3" fmla="*/ 0 w 2704407"/>
              <a:gd name="connsiteY3" fmla="*/ 2252750 h 2252750"/>
            </a:gdLst>
            <a:ahLst/>
            <a:cxnLst>
              <a:cxn ang="0">
                <a:pos x="connsiteX0" y="connsiteY0"/>
              </a:cxn>
              <a:cxn ang="0">
                <a:pos x="connsiteX1" y="connsiteY1"/>
              </a:cxn>
              <a:cxn ang="0">
                <a:pos x="connsiteX2" y="connsiteY2"/>
              </a:cxn>
              <a:cxn ang="0">
                <a:pos x="connsiteX3" y="connsiteY3"/>
              </a:cxn>
            </a:cxnLst>
            <a:rect l="l" t="t" r="r" b="b"/>
            <a:pathLst>
              <a:path w="2704407" h="2252750">
                <a:moveTo>
                  <a:pt x="0" y="0"/>
                </a:moveTo>
                <a:lnTo>
                  <a:pt x="2704407" y="0"/>
                </a:lnTo>
                <a:lnTo>
                  <a:pt x="2704407" y="2252750"/>
                </a:lnTo>
                <a:lnTo>
                  <a:pt x="0" y="225275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19795690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ortfolio_02">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702531" y="2310938"/>
            <a:ext cx="2701636" cy="2294312"/>
          </a:xfrm>
          <a:custGeom>
            <a:avLst/>
            <a:gdLst>
              <a:gd name="connsiteX0" fmla="*/ 0 w 2701636"/>
              <a:gd name="connsiteY0" fmla="*/ 0 h 2294312"/>
              <a:gd name="connsiteX1" fmla="*/ 2701636 w 2701636"/>
              <a:gd name="connsiteY1" fmla="*/ 0 h 2294312"/>
              <a:gd name="connsiteX2" fmla="*/ 2701636 w 2701636"/>
              <a:gd name="connsiteY2" fmla="*/ 2294312 h 2294312"/>
              <a:gd name="connsiteX3" fmla="*/ 0 w 2701636"/>
              <a:gd name="connsiteY3" fmla="*/ 2294312 h 2294312"/>
            </a:gdLst>
            <a:ahLst/>
            <a:cxnLst>
              <a:cxn ang="0">
                <a:pos x="connsiteX0" y="connsiteY0"/>
              </a:cxn>
              <a:cxn ang="0">
                <a:pos x="connsiteX1" y="connsiteY1"/>
              </a:cxn>
              <a:cxn ang="0">
                <a:pos x="connsiteX2" y="connsiteY2"/>
              </a:cxn>
              <a:cxn ang="0">
                <a:pos x="connsiteX3" y="connsiteY3"/>
              </a:cxn>
            </a:cxnLst>
            <a:rect l="l" t="t" r="r" b="b"/>
            <a:pathLst>
              <a:path w="2701636" h="2294312">
                <a:moveTo>
                  <a:pt x="0" y="0"/>
                </a:moveTo>
                <a:lnTo>
                  <a:pt x="2701636" y="0"/>
                </a:lnTo>
                <a:lnTo>
                  <a:pt x="2701636" y="2294312"/>
                </a:lnTo>
                <a:lnTo>
                  <a:pt x="0" y="2294312"/>
                </a:lnTo>
                <a:close/>
              </a:path>
            </a:pathLst>
          </a:custGeom>
          <a:solidFill>
            <a:schemeClr val="tx1">
              <a:lumMod val="20000"/>
              <a:lumOff val="80000"/>
            </a:schemeClr>
          </a:solidFill>
        </p:spPr>
        <p:txBody>
          <a:bodyPr wrap="square">
            <a:noAutofit/>
          </a:bodyPr>
          <a:lstStyle/>
          <a:p>
            <a:endParaRPr lang="en-US"/>
          </a:p>
        </p:txBody>
      </p:sp>
      <p:sp>
        <p:nvSpPr>
          <p:cNvPr id="21" name="Picture Placeholder 20"/>
          <p:cNvSpPr>
            <a:spLocks noGrp="1"/>
          </p:cNvSpPr>
          <p:nvPr>
            <p:ph type="pic" sz="quarter" idx="11"/>
          </p:nvPr>
        </p:nvSpPr>
        <p:spPr>
          <a:xfrm>
            <a:off x="8404167" y="0"/>
            <a:ext cx="2701636" cy="2310938"/>
          </a:xfrm>
          <a:custGeom>
            <a:avLst/>
            <a:gdLst>
              <a:gd name="connsiteX0" fmla="*/ 0 w 2701636"/>
              <a:gd name="connsiteY0" fmla="*/ 0 h 2310938"/>
              <a:gd name="connsiteX1" fmla="*/ 2701636 w 2701636"/>
              <a:gd name="connsiteY1" fmla="*/ 0 h 2310938"/>
              <a:gd name="connsiteX2" fmla="*/ 2701636 w 2701636"/>
              <a:gd name="connsiteY2" fmla="*/ 2310938 h 2310938"/>
              <a:gd name="connsiteX3" fmla="*/ 0 w 2701636"/>
              <a:gd name="connsiteY3" fmla="*/ 2310938 h 2310938"/>
            </a:gdLst>
            <a:ahLst/>
            <a:cxnLst>
              <a:cxn ang="0">
                <a:pos x="connsiteX0" y="connsiteY0"/>
              </a:cxn>
              <a:cxn ang="0">
                <a:pos x="connsiteX1" y="connsiteY1"/>
              </a:cxn>
              <a:cxn ang="0">
                <a:pos x="connsiteX2" y="connsiteY2"/>
              </a:cxn>
              <a:cxn ang="0">
                <a:pos x="connsiteX3" y="connsiteY3"/>
              </a:cxn>
            </a:cxnLst>
            <a:rect l="l" t="t" r="r" b="b"/>
            <a:pathLst>
              <a:path w="2701636" h="2310938">
                <a:moveTo>
                  <a:pt x="0" y="0"/>
                </a:moveTo>
                <a:lnTo>
                  <a:pt x="2701636" y="0"/>
                </a:lnTo>
                <a:lnTo>
                  <a:pt x="2701636" y="2310938"/>
                </a:lnTo>
                <a:lnTo>
                  <a:pt x="0" y="2310938"/>
                </a:ln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2"/>
          </p:nvPr>
        </p:nvSpPr>
        <p:spPr>
          <a:xfrm>
            <a:off x="8404167" y="4605302"/>
            <a:ext cx="2701636" cy="2252749"/>
          </a:xfrm>
          <a:custGeom>
            <a:avLst/>
            <a:gdLst>
              <a:gd name="connsiteX0" fmla="*/ 0 w 2701636"/>
              <a:gd name="connsiteY0" fmla="*/ 0 h 2252749"/>
              <a:gd name="connsiteX1" fmla="*/ 2701636 w 2701636"/>
              <a:gd name="connsiteY1" fmla="*/ 0 h 2252749"/>
              <a:gd name="connsiteX2" fmla="*/ 2701636 w 2701636"/>
              <a:gd name="connsiteY2" fmla="*/ 2252749 h 2252749"/>
              <a:gd name="connsiteX3" fmla="*/ 0 w 2701636"/>
              <a:gd name="connsiteY3" fmla="*/ 2252749 h 2252749"/>
            </a:gdLst>
            <a:ahLst/>
            <a:cxnLst>
              <a:cxn ang="0">
                <a:pos x="connsiteX0" y="connsiteY0"/>
              </a:cxn>
              <a:cxn ang="0">
                <a:pos x="connsiteX1" y="connsiteY1"/>
              </a:cxn>
              <a:cxn ang="0">
                <a:pos x="connsiteX2" y="connsiteY2"/>
              </a:cxn>
              <a:cxn ang="0">
                <a:pos x="connsiteX3" y="connsiteY3"/>
              </a:cxn>
            </a:cxnLst>
            <a:rect l="l" t="t" r="r" b="b"/>
            <a:pathLst>
              <a:path w="2701636" h="2252749">
                <a:moveTo>
                  <a:pt x="0" y="0"/>
                </a:moveTo>
                <a:lnTo>
                  <a:pt x="2701636" y="0"/>
                </a:lnTo>
                <a:lnTo>
                  <a:pt x="2701636" y="2252749"/>
                </a:lnTo>
                <a:lnTo>
                  <a:pt x="0" y="225274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72048431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ortfolio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1381" y="914400"/>
            <a:ext cx="2827267" cy="252198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395" y="915049"/>
            <a:ext cx="5492548" cy="2521389"/>
          </a:xfrm>
          <a:custGeom>
            <a:avLst/>
            <a:gdLst>
              <a:gd name="connsiteX0" fmla="*/ 0 w 5334606"/>
              <a:gd name="connsiteY0" fmla="*/ 0 h 2521389"/>
              <a:gd name="connsiteX1" fmla="*/ 5334606 w 5334606"/>
              <a:gd name="connsiteY1" fmla="*/ 0 h 2521389"/>
              <a:gd name="connsiteX2" fmla="*/ 5334606 w 5334606"/>
              <a:gd name="connsiteY2" fmla="*/ 2521389 h 2521389"/>
              <a:gd name="connsiteX3" fmla="*/ 0 w 5334606"/>
              <a:gd name="connsiteY3" fmla="*/ 2521389 h 2521389"/>
            </a:gdLst>
            <a:ahLst/>
            <a:cxnLst>
              <a:cxn ang="0">
                <a:pos x="connsiteX0" y="connsiteY0"/>
              </a:cxn>
              <a:cxn ang="0">
                <a:pos x="connsiteX1" y="connsiteY1"/>
              </a:cxn>
              <a:cxn ang="0">
                <a:pos x="connsiteX2" y="connsiteY2"/>
              </a:cxn>
              <a:cxn ang="0">
                <a:pos x="connsiteX3" y="connsiteY3"/>
              </a:cxn>
            </a:cxnLst>
            <a:rect l="l" t="t" r="r" b="b"/>
            <a:pathLst>
              <a:path w="5334606" h="2521389">
                <a:moveTo>
                  <a:pt x="0" y="0"/>
                </a:moveTo>
                <a:lnTo>
                  <a:pt x="5334606" y="0"/>
                </a:lnTo>
                <a:lnTo>
                  <a:pt x="5334606" y="2521389"/>
                </a:lnTo>
                <a:lnTo>
                  <a:pt x="0" y="2521389"/>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1379" y="3431863"/>
            <a:ext cx="2827268" cy="2540011"/>
          </a:xfrm>
          <a:custGeom>
            <a:avLst/>
            <a:gdLst>
              <a:gd name="connsiteX0" fmla="*/ 0 w 2819401"/>
              <a:gd name="connsiteY0" fmla="*/ 0 h 2540011"/>
              <a:gd name="connsiteX1" fmla="*/ 2819401 w 2819401"/>
              <a:gd name="connsiteY1" fmla="*/ 0 h 2540011"/>
              <a:gd name="connsiteX2" fmla="*/ 2819401 w 2819401"/>
              <a:gd name="connsiteY2" fmla="*/ 2540011 h 2540011"/>
              <a:gd name="connsiteX3" fmla="*/ 0 w 2819401"/>
              <a:gd name="connsiteY3" fmla="*/ 2540011 h 2540011"/>
            </a:gdLst>
            <a:ahLst/>
            <a:cxnLst>
              <a:cxn ang="0">
                <a:pos x="connsiteX0" y="connsiteY0"/>
              </a:cxn>
              <a:cxn ang="0">
                <a:pos x="connsiteX1" y="connsiteY1"/>
              </a:cxn>
              <a:cxn ang="0">
                <a:pos x="connsiteX2" y="connsiteY2"/>
              </a:cxn>
              <a:cxn ang="0">
                <a:pos x="connsiteX3" y="connsiteY3"/>
              </a:cxn>
            </a:cxnLst>
            <a:rect l="l" t="t" r="r" b="b"/>
            <a:pathLst>
              <a:path w="2819401" h="2540011">
                <a:moveTo>
                  <a:pt x="0" y="0"/>
                </a:moveTo>
                <a:lnTo>
                  <a:pt x="2819401" y="0"/>
                </a:lnTo>
                <a:lnTo>
                  <a:pt x="2819401" y="2540011"/>
                </a:lnTo>
                <a:lnTo>
                  <a:pt x="0" y="2540011"/>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095393" y="3431865"/>
            <a:ext cx="2827267" cy="2540009"/>
          </a:xfrm>
          <a:custGeom>
            <a:avLst/>
            <a:gdLst>
              <a:gd name="connsiteX0" fmla="*/ 0 w 2819401"/>
              <a:gd name="connsiteY0" fmla="*/ 0 h 2540009"/>
              <a:gd name="connsiteX1" fmla="*/ 2819401 w 2819401"/>
              <a:gd name="connsiteY1" fmla="*/ 0 h 2540009"/>
              <a:gd name="connsiteX2" fmla="*/ 2819401 w 2819401"/>
              <a:gd name="connsiteY2" fmla="*/ 2540009 h 2540009"/>
              <a:gd name="connsiteX3" fmla="*/ 0 w 2819401"/>
              <a:gd name="connsiteY3" fmla="*/ 2540009 h 2540009"/>
            </a:gdLst>
            <a:ahLst/>
            <a:cxnLst>
              <a:cxn ang="0">
                <a:pos x="connsiteX0" y="connsiteY0"/>
              </a:cxn>
              <a:cxn ang="0">
                <a:pos x="connsiteX1" y="connsiteY1"/>
              </a:cxn>
              <a:cxn ang="0">
                <a:pos x="connsiteX2" y="connsiteY2"/>
              </a:cxn>
              <a:cxn ang="0">
                <a:pos x="connsiteX3" y="connsiteY3"/>
              </a:cxn>
            </a:cxnLst>
            <a:rect l="l" t="t" r="r" b="b"/>
            <a:pathLst>
              <a:path w="2819401" h="2540009">
                <a:moveTo>
                  <a:pt x="0" y="0"/>
                </a:moveTo>
                <a:lnTo>
                  <a:pt x="2819401" y="0"/>
                </a:lnTo>
                <a:lnTo>
                  <a:pt x="2819401" y="2540009"/>
                </a:lnTo>
                <a:lnTo>
                  <a:pt x="0" y="2540009"/>
                </a:lnTo>
                <a:close/>
              </a:path>
            </a:pathLst>
          </a:custGeom>
          <a:solidFill>
            <a:schemeClr val="tx1">
              <a:lumMod val="20000"/>
              <a:lumOff val="80000"/>
            </a:schemeClr>
          </a:solidFill>
        </p:spPr>
        <p:txBody>
          <a:bodyPr wrap="square">
            <a:noAutofit/>
          </a:bodyPr>
          <a:lstStyle/>
          <a:p>
            <a:endParaRPr lang="en-US"/>
          </a:p>
        </p:txBody>
      </p:sp>
      <p:sp>
        <p:nvSpPr>
          <p:cNvPr id="11" name="Picture Placeholder 10"/>
          <p:cNvSpPr>
            <a:spLocks noGrp="1"/>
          </p:cNvSpPr>
          <p:nvPr>
            <p:ph type="pic" sz="quarter" idx="14"/>
          </p:nvPr>
        </p:nvSpPr>
        <p:spPr>
          <a:xfrm>
            <a:off x="1" y="914451"/>
            <a:ext cx="3271379" cy="2521987"/>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2" name="Picture Placeholder 11"/>
          <p:cNvSpPr>
            <a:spLocks noGrp="1"/>
          </p:cNvSpPr>
          <p:nvPr>
            <p:ph type="pic" sz="quarter" idx="15"/>
          </p:nvPr>
        </p:nvSpPr>
        <p:spPr>
          <a:xfrm>
            <a:off x="3" y="3428998"/>
            <a:ext cx="1659156" cy="2542824"/>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3" name="Picture Placeholder 12"/>
          <p:cNvSpPr>
            <a:spLocks noGrp="1"/>
          </p:cNvSpPr>
          <p:nvPr>
            <p:ph type="pic" sz="quarter" idx="16"/>
          </p:nvPr>
        </p:nvSpPr>
        <p:spPr>
          <a:xfrm>
            <a:off x="1659190" y="3432284"/>
            <a:ext cx="1612223" cy="2539538"/>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14" name="Picture Placeholder 13"/>
          <p:cNvSpPr>
            <a:spLocks noGrp="1"/>
          </p:cNvSpPr>
          <p:nvPr>
            <p:ph type="pic" sz="quarter" idx="17"/>
          </p:nvPr>
        </p:nvSpPr>
        <p:spPr>
          <a:xfrm>
            <a:off x="8922661" y="3436386"/>
            <a:ext cx="2665283" cy="2535436"/>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03182712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578244-B8A1-434E-A3BA-D2E9312622AE}"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544273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ortfolio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79278" y="914452"/>
            <a:ext cx="2819401" cy="2514599"/>
          </a:xfrm>
          <a:custGeom>
            <a:avLst/>
            <a:gdLst>
              <a:gd name="connsiteX0" fmla="*/ 0 w 2819401"/>
              <a:gd name="connsiteY0" fmla="*/ 0 h 2514599"/>
              <a:gd name="connsiteX1" fmla="*/ 2819401 w 2819401"/>
              <a:gd name="connsiteY1" fmla="*/ 0 h 2514599"/>
              <a:gd name="connsiteX2" fmla="*/ 2819401 w 2819401"/>
              <a:gd name="connsiteY2" fmla="*/ 2514599 h 2514599"/>
              <a:gd name="connsiteX3" fmla="*/ 0 w 2819401"/>
              <a:gd name="connsiteY3" fmla="*/ 2514599 h 2514599"/>
            </a:gdLst>
            <a:ahLst/>
            <a:cxnLst>
              <a:cxn ang="0">
                <a:pos x="connsiteX0" y="connsiteY0"/>
              </a:cxn>
              <a:cxn ang="0">
                <a:pos x="connsiteX1" y="connsiteY1"/>
              </a:cxn>
              <a:cxn ang="0">
                <a:pos x="connsiteX2" y="connsiteY2"/>
              </a:cxn>
              <a:cxn ang="0">
                <a:pos x="connsiteX3" y="connsiteY3"/>
              </a:cxn>
            </a:cxnLst>
            <a:rect l="l" t="t" r="r" b="b"/>
            <a:pathLst>
              <a:path w="2819401" h="2514599">
                <a:moveTo>
                  <a:pt x="0" y="0"/>
                </a:moveTo>
                <a:lnTo>
                  <a:pt x="2819401" y="0"/>
                </a:lnTo>
                <a:lnTo>
                  <a:pt x="2819401" y="2514599"/>
                </a:lnTo>
                <a:lnTo>
                  <a:pt x="0" y="2514599"/>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1"/>
          </p:nvPr>
        </p:nvSpPr>
        <p:spPr>
          <a:xfrm>
            <a:off x="6095427" y="915005"/>
            <a:ext cx="5334607"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
        <p:nvSpPr>
          <p:cNvPr id="9" name="Picture Placeholder 8"/>
          <p:cNvSpPr>
            <a:spLocks noGrp="1"/>
          </p:cNvSpPr>
          <p:nvPr>
            <p:ph type="pic" sz="quarter" idx="12"/>
          </p:nvPr>
        </p:nvSpPr>
        <p:spPr>
          <a:xfrm>
            <a:off x="3279278" y="3429051"/>
            <a:ext cx="2819401" cy="2542823"/>
          </a:xfrm>
          <a:custGeom>
            <a:avLst/>
            <a:gdLst>
              <a:gd name="connsiteX0" fmla="*/ 0 w 2819401"/>
              <a:gd name="connsiteY0" fmla="*/ 0 h 2542823"/>
              <a:gd name="connsiteX1" fmla="*/ 2819401 w 2819401"/>
              <a:gd name="connsiteY1" fmla="*/ 0 h 2542823"/>
              <a:gd name="connsiteX2" fmla="*/ 2819401 w 2819401"/>
              <a:gd name="connsiteY2" fmla="*/ 2542823 h 2542823"/>
              <a:gd name="connsiteX3" fmla="*/ 0 w 2819401"/>
              <a:gd name="connsiteY3" fmla="*/ 2542823 h 2542823"/>
            </a:gdLst>
            <a:ahLst/>
            <a:cxnLst>
              <a:cxn ang="0">
                <a:pos x="connsiteX0" y="connsiteY0"/>
              </a:cxn>
              <a:cxn ang="0">
                <a:pos x="connsiteX1" y="connsiteY1"/>
              </a:cxn>
              <a:cxn ang="0">
                <a:pos x="connsiteX2" y="connsiteY2"/>
              </a:cxn>
              <a:cxn ang="0">
                <a:pos x="connsiteX3" y="connsiteY3"/>
              </a:cxn>
            </a:cxnLst>
            <a:rect l="l" t="t" r="r" b="b"/>
            <a:pathLst>
              <a:path w="2819401" h="2542823">
                <a:moveTo>
                  <a:pt x="0" y="0"/>
                </a:moveTo>
                <a:lnTo>
                  <a:pt x="2819401" y="0"/>
                </a:lnTo>
                <a:lnTo>
                  <a:pt x="2819401" y="2542823"/>
                </a:lnTo>
                <a:lnTo>
                  <a:pt x="0" y="2542823"/>
                </a:lnTo>
                <a:close/>
              </a:path>
            </a:pathLst>
          </a:custGeom>
          <a:solidFill>
            <a:schemeClr val="tx1">
              <a:lumMod val="20000"/>
              <a:lumOff val="80000"/>
            </a:schemeClr>
          </a:solidFill>
        </p:spPr>
        <p:txBody>
          <a:bodyPr wrap="square">
            <a:noAutofit/>
          </a:bodyPr>
          <a:lstStyle/>
          <a:p>
            <a:endParaRPr lang="en-US"/>
          </a:p>
        </p:txBody>
      </p:sp>
      <p:sp>
        <p:nvSpPr>
          <p:cNvPr id="10" name="Picture Placeholder 9"/>
          <p:cNvSpPr>
            <a:spLocks noGrp="1"/>
          </p:cNvSpPr>
          <p:nvPr>
            <p:ph type="pic" sz="quarter" idx="13"/>
          </p:nvPr>
        </p:nvSpPr>
        <p:spPr>
          <a:xfrm>
            <a:off x="611975" y="915005"/>
            <a:ext cx="2667303" cy="5056825"/>
          </a:xfrm>
          <a:custGeom>
            <a:avLst/>
            <a:gdLst>
              <a:gd name="connsiteX0" fmla="*/ 0 w 5334606"/>
              <a:gd name="connsiteY0" fmla="*/ 0 h 5056825"/>
              <a:gd name="connsiteX1" fmla="*/ 5334606 w 5334606"/>
              <a:gd name="connsiteY1" fmla="*/ 0 h 5056825"/>
              <a:gd name="connsiteX2" fmla="*/ 5334606 w 5334606"/>
              <a:gd name="connsiteY2" fmla="*/ 5056825 h 5056825"/>
              <a:gd name="connsiteX3" fmla="*/ 0 w 5334606"/>
              <a:gd name="connsiteY3" fmla="*/ 5056825 h 5056825"/>
            </a:gdLst>
            <a:ahLst/>
            <a:cxnLst>
              <a:cxn ang="0">
                <a:pos x="connsiteX0" y="connsiteY0"/>
              </a:cxn>
              <a:cxn ang="0">
                <a:pos x="connsiteX1" y="connsiteY1"/>
              </a:cxn>
              <a:cxn ang="0">
                <a:pos x="connsiteX2" y="connsiteY2"/>
              </a:cxn>
              <a:cxn ang="0">
                <a:pos x="connsiteX3" y="connsiteY3"/>
              </a:cxn>
            </a:cxnLst>
            <a:rect l="l" t="t" r="r" b="b"/>
            <a:pathLst>
              <a:path w="5334606" h="5056825">
                <a:moveTo>
                  <a:pt x="0" y="0"/>
                </a:moveTo>
                <a:lnTo>
                  <a:pt x="5334606" y="0"/>
                </a:lnTo>
                <a:lnTo>
                  <a:pt x="5334606" y="5056825"/>
                </a:lnTo>
                <a:lnTo>
                  <a:pt x="0" y="5056825"/>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29849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Happy_customers">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1886871" y="2607539"/>
            <a:ext cx="826012" cy="825270"/>
          </a:xfrm>
          <a:custGeom>
            <a:avLst/>
            <a:gdLst>
              <a:gd name="connsiteX0" fmla="*/ 413006 w 826012"/>
              <a:gd name="connsiteY0" fmla="*/ 0 h 825270"/>
              <a:gd name="connsiteX1" fmla="*/ 826012 w 826012"/>
              <a:gd name="connsiteY1" fmla="*/ 412635 h 825270"/>
              <a:gd name="connsiteX2" fmla="*/ 413006 w 826012"/>
              <a:gd name="connsiteY2" fmla="*/ 825270 h 825270"/>
              <a:gd name="connsiteX3" fmla="*/ 0 w 826012"/>
              <a:gd name="connsiteY3" fmla="*/ 412635 h 825270"/>
              <a:gd name="connsiteX4" fmla="*/ 413006 w 826012"/>
              <a:gd name="connsiteY4" fmla="*/ 0 h 82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012" h="825270">
                <a:moveTo>
                  <a:pt x="413006" y="0"/>
                </a:moveTo>
                <a:cubicBezTo>
                  <a:pt x="641103" y="0"/>
                  <a:pt x="826012" y="184743"/>
                  <a:pt x="826012" y="412635"/>
                </a:cubicBezTo>
                <a:cubicBezTo>
                  <a:pt x="826012" y="640527"/>
                  <a:pt x="641103" y="825270"/>
                  <a:pt x="413006" y="825270"/>
                </a:cubicBez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4" name="Picture Placeholder 23"/>
          <p:cNvSpPr>
            <a:spLocks noGrp="1"/>
          </p:cNvSpPr>
          <p:nvPr>
            <p:ph type="pic" sz="quarter" idx="11"/>
          </p:nvPr>
        </p:nvSpPr>
        <p:spPr>
          <a:xfrm>
            <a:off x="4413559" y="2607539"/>
            <a:ext cx="826012" cy="825270"/>
          </a:xfrm>
          <a:custGeom>
            <a:avLst/>
            <a:gdLst>
              <a:gd name="connsiteX0" fmla="*/ 413006 w 826012"/>
              <a:gd name="connsiteY0" fmla="*/ 0 h 825270"/>
              <a:gd name="connsiteX1" fmla="*/ 826012 w 826012"/>
              <a:gd name="connsiteY1" fmla="*/ 412635 h 825270"/>
              <a:gd name="connsiteX2" fmla="*/ 413006 w 826012"/>
              <a:gd name="connsiteY2" fmla="*/ 825270 h 825270"/>
              <a:gd name="connsiteX3" fmla="*/ 0 w 826012"/>
              <a:gd name="connsiteY3" fmla="*/ 412635 h 825270"/>
              <a:gd name="connsiteX4" fmla="*/ 413006 w 826012"/>
              <a:gd name="connsiteY4" fmla="*/ 0 h 82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012" h="825270">
                <a:moveTo>
                  <a:pt x="413006" y="0"/>
                </a:moveTo>
                <a:cubicBezTo>
                  <a:pt x="641103" y="0"/>
                  <a:pt x="826012" y="184743"/>
                  <a:pt x="826012" y="412635"/>
                </a:cubicBezTo>
                <a:cubicBezTo>
                  <a:pt x="826012" y="640527"/>
                  <a:pt x="641103" y="825270"/>
                  <a:pt x="413006" y="825270"/>
                </a:cubicBez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6" name="Picture Placeholder 25"/>
          <p:cNvSpPr>
            <a:spLocks noGrp="1"/>
          </p:cNvSpPr>
          <p:nvPr>
            <p:ph type="pic" sz="quarter" idx="12"/>
          </p:nvPr>
        </p:nvSpPr>
        <p:spPr>
          <a:xfrm>
            <a:off x="6928812" y="2607539"/>
            <a:ext cx="826013" cy="825270"/>
          </a:xfrm>
          <a:custGeom>
            <a:avLst/>
            <a:gdLst>
              <a:gd name="connsiteX0" fmla="*/ 413006 w 826013"/>
              <a:gd name="connsiteY0" fmla="*/ 0 h 825270"/>
              <a:gd name="connsiteX1" fmla="*/ 413007 w 826013"/>
              <a:gd name="connsiteY1" fmla="*/ 0 h 825270"/>
              <a:gd name="connsiteX2" fmla="*/ 826013 w 826013"/>
              <a:gd name="connsiteY2" fmla="*/ 412635 h 825270"/>
              <a:gd name="connsiteX3" fmla="*/ 413007 w 826013"/>
              <a:gd name="connsiteY3" fmla="*/ 825270 h 825270"/>
              <a:gd name="connsiteX4" fmla="*/ 413006 w 826013"/>
              <a:gd name="connsiteY4" fmla="*/ 825270 h 825270"/>
              <a:gd name="connsiteX5" fmla="*/ 0 w 826013"/>
              <a:gd name="connsiteY5" fmla="*/ 412635 h 825270"/>
              <a:gd name="connsiteX6" fmla="*/ 413006 w 826013"/>
              <a:gd name="connsiteY6" fmla="*/ 0 h 8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3" h="825270">
                <a:moveTo>
                  <a:pt x="413006" y="0"/>
                </a:moveTo>
                <a:lnTo>
                  <a:pt x="413007" y="0"/>
                </a:lnTo>
                <a:cubicBezTo>
                  <a:pt x="641104" y="0"/>
                  <a:pt x="826013" y="184743"/>
                  <a:pt x="826013" y="412635"/>
                </a:cubicBezTo>
                <a:cubicBezTo>
                  <a:pt x="826013" y="640527"/>
                  <a:pt x="641104" y="825270"/>
                  <a:pt x="413007" y="825270"/>
                </a:cubicBezTo>
                <a:lnTo>
                  <a:pt x="413006" y="825270"/>
                </a:ln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
        <p:nvSpPr>
          <p:cNvPr id="29" name="Picture Placeholder 28"/>
          <p:cNvSpPr>
            <a:spLocks noGrp="1"/>
          </p:cNvSpPr>
          <p:nvPr>
            <p:ph type="pic" sz="quarter" idx="13"/>
          </p:nvPr>
        </p:nvSpPr>
        <p:spPr>
          <a:xfrm>
            <a:off x="9444068" y="2607539"/>
            <a:ext cx="826013" cy="825270"/>
          </a:xfrm>
          <a:custGeom>
            <a:avLst/>
            <a:gdLst>
              <a:gd name="connsiteX0" fmla="*/ 413006 w 826013"/>
              <a:gd name="connsiteY0" fmla="*/ 0 h 825270"/>
              <a:gd name="connsiteX1" fmla="*/ 413007 w 826013"/>
              <a:gd name="connsiteY1" fmla="*/ 0 h 825270"/>
              <a:gd name="connsiteX2" fmla="*/ 826013 w 826013"/>
              <a:gd name="connsiteY2" fmla="*/ 412635 h 825270"/>
              <a:gd name="connsiteX3" fmla="*/ 413007 w 826013"/>
              <a:gd name="connsiteY3" fmla="*/ 825270 h 825270"/>
              <a:gd name="connsiteX4" fmla="*/ 413006 w 826013"/>
              <a:gd name="connsiteY4" fmla="*/ 825270 h 825270"/>
              <a:gd name="connsiteX5" fmla="*/ 0 w 826013"/>
              <a:gd name="connsiteY5" fmla="*/ 412635 h 825270"/>
              <a:gd name="connsiteX6" fmla="*/ 413006 w 826013"/>
              <a:gd name="connsiteY6" fmla="*/ 0 h 82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013" h="825270">
                <a:moveTo>
                  <a:pt x="413006" y="0"/>
                </a:moveTo>
                <a:lnTo>
                  <a:pt x="413007" y="0"/>
                </a:lnTo>
                <a:cubicBezTo>
                  <a:pt x="641104" y="0"/>
                  <a:pt x="826013" y="184743"/>
                  <a:pt x="826013" y="412635"/>
                </a:cubicBezTo>
                <a:cubicBezTo>
                  <a:pt x="826013" y="640527"/>
                  <a:pt x="641104" y="825270"/>
                  <a:pt x="413007" y="825270"/>
                </a:cubicBezTo>
                <a:lnTo>
                  <a:pt x="413006" y="825270"/>
                </a:lnTo>
                <a:cubicBezTo>
                  <a:pt x="184909" y="825270"/>
                  <a:pt x="0" y="640527"/>
                  <a:pt x="0" y="412635"/>
                </a:cubicBezTo>
                <a:cubicBezTo>
                  <a:pt x="0" y="184743"/>
                  <a:pt x="184909" y="0"/>
                  <a:pt x="413006"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90299052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Happy_clients">
    <p:spTree>
      <p:nvGrpSpPr>
        <p:cNvPr id="1" name=""/>
        <p:cNvGrpSpPr/>
        <p:nvPr/>
      </p:nvGrpSpPr>
      <p:grpSpPr>
        <a:xfrm>
          <a:off x="0" y="0"/>
          <a:ext cx="0" cy="0"/>
          <a:chOff x="0" y="0"/>
          <a:chExt cx="0" cy="0"/>
        </a:xfrm>
      </p:grpSpPr>
      <p:sp>
        <p:nvSpPr>
          <p:cNvPr id="26" name="Shape 26"/>
          <p:cNvSpPr>
            <a:spLocks noGrp="1"/>
          </p:cNvSpPr>
          <p:nvPr>
            <p:ph type="pic" idx="13"/>
          </p:nvPr>
        </p:nvSpPr>
        <p:spPr>
          <a:xfrm>
            <a:off x="0" y="0"/>
            <a:ext cx="12192000" cy="6858000"/>
          </a:xfrm>
          <a:prstGeom prst="rect">
            <a:avLst/>
          </a:prstGeom>
          <a:solidFill>
            <a:schemeClr val="tx1">
              <a:lumMod val="20000"/>
              <a:lumOff val="80000"/>
            </a:schemeClr>
          </a:solidFill>
        </p:spPr>
        <p:txBody>
          <a:bodyPr lIns="91439" rIns="91439">
            <a:noAutofit/>
          </a:bodyPr>
          <a:lstStyle/>
          <a:p>
            <a:endParaRPr/>
          </a:p>
        </p:txBody>
      </p:sp>
      <p:sp>
        <p:nvSpPr>
          <p:cNvPr id="12" name="Picture Placeholder 6"/>
          <p:cNvSpPr>
            <a:spLocks noGrp="1"/>
          </p:cNvSpPr>
          <p:nvPr>
            <p:ph type="pic" sz="quarter" idx="14"/>
          </p:nvPr>
        </p:nvSpPr>
        <p:spPr>
          <a:xfrm>
            <a:off x="6031699" y="1066242"/>
            <a:ext cx="822960" cy="822960"/>
          </a:xfrm>
          <a:prstGeom prst="ellipse">
            <a:avLst/>
          </a:prstGeom>
          <a:solidFill>
            <a:schemeClr val="tx1">
              <a:lumMod val="40000"/>
              <a:lumOff val="60000"/>
            </a:schemeClr>
          </a:solidFill>
        </p:spPr>
        <p:txBody>
          <a:bodyPr/>
          <a:lstStyle/>
          <a:p>
            <a:endParaRPr lang="en-US"/>
          </a:p>
        </p:txBody>
      </p:sp>
      <p:sp>
        <p:nvSpPr>
          <p:cNvPr id="13" name="Picture Placeholder 6"/>
          <p:cNvSpPr>
            <a:spLocks noGrp="1"/>
          </p:cNvSpPr>
          <p:nvPr>
            <p:ph type="pic" sz="quarter" idx="15"/>
          </p:nvPr>
        </p:nvSpPr>
        <p:spPr>
          <a:xfrm>
            <a:off x="6031699" y="3657616"/>
            <a:ext cx="822960" cy="822960"/>
          </a:xfrm>
          <a:prstGeom prst="ellipse">
            <a:avLst/>
          </a:prstGeom>
          <a:solidFill>
            <a:schemeClr val="tx1">
              <a:lumMod val="40000"/>
              <a:lumOff val="60000"/>
            </a:schemeClr>
          </a:solidFill>
        </p:spPr>
        <p:txBody>
          <a:bodyPr/>
          <a:lstStyle/>
          <a:p>
            <a:endParaRPr lang="en-US"/>
          </a:p>
        </p:txBody>
      </p:sp>
      <p:sp>
        <p:nvSpPr>
          <p:cNvPr id="14" name="Picture Placeholder 6"/>
          <p:cNvSpPr>
            <a:spLocks noGrp="1"/>
          </p:cNvSpPr>
          <p:nvPr>
            <p:ph type="pic" sz="quarter" idx="16"/>
          </p:nvPr>
        </p:nvSpPr>
        <p:spPr>
          <a:xfrm>
            <a:off x="9518767" y="3657616"/>
            <a:ext cx="822960" cy="822960"/>
          </a:xfrm>
          <a:prstGeom prst="ellipse">
            <a:avLst/>
          </a:prstGeom>
          <a:solidFill>
            <a:schemeClr val="tx1">
              <a:lumMod val="40000"/>
              <a:lumOff val="60000"/>
            </a:schemeClr>
          </a:solidFill>
        </p:spPr>
        <p:txBody>
          <a:bodyPr/>
          <a:lstStyle/>
          <a:p>
            <a:endParaRPr lang="en-US"/>
          </a:p>
        </p:txBody>
      </p:sp>
      <p:sp>
        <p:nvSpPr>
          <p:cNvPr id="15" name="Picture Placeholder 6"/>
          <p:cNvSpPr>
            <a:spLocks noGrp="1"/>
          </p:cNvSpPr>
          <p:nvPr>
            <p:ph type="pic" sz="quarter" idx="17"/>
          </p:nvPr>
        </p:nvSpPr>
        <p:spPr>
          <a:xfrm>
            <a:off x="9518767" y="1066242"/>
            <a:ext cx="822960" cy="822960"/>
          </a:xfrm>
          <a:prstGeom prst="ellipse">
            <a:avLst/>
          </a:prstGeom>
          <a:solidFill>
            <a:schemeClr val="tx1">
              <a:lumMod val="40000"/>
              <a:lumOff val="60000"/>
            </a:schemeClr>
          </a:solidFill>
        </p:spPr>
        <p:txBody>
          <a:bodyPr/>
          <a:lstStyle/>
          <a:p>
            <a:endParaRPr lang="en-US"/>
          </a:p>
        </p:txBody>
      </p:sp>
    </p:spTree>
    <p:extLst>
      <p:ext uri="{BB962C8B-B14F-4D97-AF65-F5344CB8AC3E}">
        <p14:creationId xmlns:p14="http://schemas.microsoft.com/office/powerpoint/2010/main" val="3994119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ne_mockup 0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919119"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7" name="Picture Placeholder 16"/>
          <p:cNvSpPr>
            <a:spLocks noGrp="1"/>
          </p:cNvSpPr>
          <p:nvPr>
            <p:ph type="pic" sz="quarter" idx="12"/>
          </p:nvPr>
        </p:nvSpPr>
        <p:spPr>
          <a:xfrm>
            <a:off x="6600599" y="2166929"/>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4" name="Picture Placeholder 13"/>
          <p:cNvSpPr>
            <a:spLocks noGrp="1"/>
          </p:cNvSpPr>
          <p:nvPr>
            <p:ph type="pic" sz="quarter" idx="11"/>
          </p:nvPr>
        </p:nvSpPr>
        <p:spPr>
          <a:xfrm>
            <a:off x="5134189" y="1815253"/>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2661398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ne_mockup 02">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14025"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8" name="Picture Placeholder 7"/>
          <p:cNvSpPr>
            <a:spLocks noGrp="1"/>
          </p:cNvSpPr>
          <p:nvPr>
            <p:ph type="pic" sz="quarter" idx="12"/>
          </p:nvPr>
        </p:nvSpPr>
        <p:spPr>
          <a:xfrm>
            <a:off x="3536973" y="2204778"/>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03183993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hone_mockup 03">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532915" y="2418930"/>
            <a:ext cx="1755775" cy="3107216"/>
          </a:xfrm>
          <a:solidFill>
            <a:schemeClr val="tx1">
              <a:lumMod val="20000"/>
              <a:lumOff val="80000"/>
            </a:schemeClr>
          </a:solidFill>
        </p:spPr>
        <p:txBody>
          <a:bodyPr/>
          <a:lstStyle/>
          <a:p>
            <a:endParaRPr lang="en-US" dirty="0"/>
          </a:p>
        </p:txBody>
      </p:sp>
    </p:spTree>
    <p:extLst>
      <p:ext uri="{BB962C8B-B14F-4D97-AF65-F5344CB8AC3E}">
        <p14:creationId xmlns:p14="http://schemas.microsoft.com/office/powerpoint/2010/main" val="196846887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hone_mockup 04">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747993"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4" name="Picture Placeholder 13"/>
          <p:cNvSpPr>
            <a:spLocks noGrp="1"/>
          </p:cNvSpPr>
          <p:nvPr>
            <p:ph type="pic" sz="quarter" idx="19"/>
          </p:nvPr>
        </p:nvSpPr>
        <p:spPr>
          <a:xfrm>
            <a:off x="2878637"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5" name="Picture Placeholder 14"/>
          <p:cNvSpPr>
            <a:spLocks noGrp="1"/>
          </p:cNvSpPr>
          <p:nvPr>
            <p:ph type="pic" sz="quarter" idx="20"/>
          </p:nvPr>
        </p:nvSpPr>
        <p:spPr>
          <a:xfrm>
            <a:off x="5009281" y="2194267"/>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65180358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hone_mockup 05">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952" cy="3429000"/>
          </a:xfrm>
          <a:solidFill>
            <a:srgbClr val="F7F7F7"/>
          </a:solidFill>
        </p:spPr>
        <p:txBody>
          <a:bodyPr/>
          <a:lstStyle/>
          <a:p>
            <a:endParaRPr lang="en-US"/>
          </a:p>
        </p:txBody>
      </p:sp>
      <p:sp>
        <p:nvSpPr>
          <p:cNvPr id="11" name="Picture Placeholder 7"/>
          <p:cNvSpPr>
            <a:spLocks noGrp="1"/>
          </p:cNvSpPr>
          <p:nvPr>
            <p:ph type="pic" sz="quarter" idx="11"/>
          </p:nvPr>
        </p:nvSpPr>
        <p:spPr>
          <a:xfrm>
            <a:off x="2532915" y="2418930"/>
            <a:ext cx="1755775" cy="3107216"/>
          </a:xfrm>
          <a:solidFill>
            <a:srgbClr val="D9D9D9"/>
          </a:solidFill>
        </p:spPr>
        <p:txBody>
          <a:bodyPr/>
          <a:lstStyle/>
          <a:p>
            <a:endParaRPr lang="en-US" dirty="0"/>
          </a:p>
        </p:txBody>
      </p:sp>
    </p:spTree>
    <p:extLst>
      <p:ext uri="{BB962C8B-B14F-4D97-AF65-F5344CB8AC3E}">
        <p14:creationId xmlns:p14="http://schemas.microsoft.com/office/powerpoint/2010/main" val="326436118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hone_mockup 06">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88952" cy="3429000"/>
          </a:xfrm>
          <a:solidFill>
            <a:srgbClr val="F7F7F7"/>
          </a:solidFill>
        </p:spPr>
        <p:txBody>
          <a:bodyPr/>
          <a:lstStyle/>
          <a:p>
            <a:endParaRPr lang="en-US"/>
          </a:p>
        </p:txBody>
      </p:sp>
      <p:sp>
        <p:nvSpPr>
          <p:cNvPr id="11" name="Picture Placeholder 10"/>
          <p:cNvSpPr>
            <a:spLocks noGrp="1"/>
          </p:cNvSpPr>
          <p:nvPr>
            <p:ph type="pic" sz="quarter" idx="11"/>
          </p:nvPr>
        </p:nvSpPr>
        <p:spPr>
          <a:xfrm>
            <a:off x="3919119" y="29131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2" name="Picture Placeholder 11"/>
          <p:cNvSpPr>
            <a:spLocks noGrp="1"/>
          </p:cNvSpPr>
          <p:nvPr>
            <p:ph type="pic" sz="quarter" idx="12"/>
          </p:nvPr>
        </p:nvSpPr>
        <p:spPr>
          <a:xfrm>
            <a:off x="6600599" y="2913162"/>
            <a:ext cx="1672284" cy="2967716"/>
          </a:xfrm>
          <a:custGeom>
            <a:avLst/>
            <a:gdLst>
              <a:gd name="connsiteX0" fmla="*/ 0 w 1672284"/>
              <a:gd name="connsiteY0" fmla="*/ 0 h 2967716"/>
              <a:gd name="connsiteX1" fmla="*/ 1672284 w 1672284"/>
              <a:gd name="connsiteY1" fmla="*/ 0 h 2967716"/>
              <a:gd name="connsiteX2" fmla="*/ 1672284 w 1672284"/>
              <a:gd name="connsiteY2" fmla="*/ 2967716 h 2967716"/>
              <a:gd name="connsiteX3" fmla="*/ 0 w 1672284"/>
              <a:gd name="connsiteY3" fmla="*/ 2967716 h 2967716"/>
            </a:gdLst>
            <a:ahLst/>
            <a:cxnLst>
              <a:cxn ang="0">
                <a:pos x="connsiteX0" y="connsiteY0"/>
              </a:cxn>
              <a:cxn ang="0">
                <a:pos x="connsiteX1" y="connsiteY1"/>
              </a:cxn>
              <a:cxn ang="0">
                <a:pos x="connsiteX2" y="connsiteY2"/>
              </a:cxn>
              <a:cxn ang="0">
                <a:pos x="connsiteX3" y="connsiteY3"/>
              </a:cxn>
            </a:cxnLst>
            <a:rect l="l" t="t" r="r" b="b"/>
            <a:pathLst>
              <a:path w="1672284" h="2967716">
                <a:moveTo>
                  <a:pt x="0" y="0"/>
                </a:moveTo>
                <a:lnTo>
                  <a:pt x="1672284" y="0"/>
                </a:lnTo>
                <a:lnTo>
                  <a:pt x="1672284" y="2967716"/>
                </a:lnTo>
                <a:lnTo>
                  <a:pt x="0" y="2967716"/>
                </a:lnTo>
                <a:close/>
              </a:path>
            </a:pathLst>
          </a:custGeom>
          <a:solidFill>
            <a:schemeClr val="tx1">
              <a:lumMod val="40000"/>
              <a:lumOff val="60000"/>
            </a:schemeClr>
          </a:solidFill>
        </p:spPr>
        <p:txBody>
          <a:bodyPr wrap="square">
            <a:noAutofit/>
          </a:bodyPr>
          <a:lstStyle/>
          <a:p>
            <a:endParaRPr lang="en-US"/>
          </a:p>
        </p:txBody>
      </p:sp>
      <p:sp>
        <p:nvSpPr>
          <p:cNvPr id="13" name="Picture Placeholder 12"/>
          <p:cNvSpPr>
            <a:spLocks noGrp="1"/>
          </p:cNvSpPr>
          <p:nvPr>
            <p:ph type="pic" sz="quarter" idx="13"/>
          </p:nvPr>
        </p:nvSpPr>
        <p:spPr>
          <a:xfrm>
            <a:off x="5134189" y="2561486"/>
            <a:ext cx="1923627" cy="3413760"/>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55899991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creen_mockup_0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542645" y="198875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4019764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578244-B8A1-434E-A3BA-D2E9312622AE}"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37057387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creen_mockup_02">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76956" y="2084005"/>
            <a:ext cx="5070075" cy="2870272"/>
          </a:xfrm>
          <a:custGeom>
            <a:avLst/>
            <a:gdLst>
              <a:gd name="connsiteX0" fmla="*/ 0 w 5070075"/>
              <a:gd name="connsiteY0" fmla="*/ 0 h 2849779"/>
              <a:gd name="connsiteX1" fmla="*/ 5070075 w 5070075"/>
              <a:gd name="connsiteY1" fmla="*/ 0 h 2849779"/>
              <a:gd name="connsiteX2" fmla="*/ 5070075 w 5070075"/>
              <a:gd name="connsiteY2" fmla="*/ 2849779 h 2849779"/>
              <a:gd name="connsiteX3" fmla="*/ 0 w 5070075"/>
              <a:gd name="connsiteY3" fmla="*/ 2849779 h 2849779"/>
            </a:gdLst>
            <a:ahLst/>
            <a:cxnLst>
              <a:cxn ang="0">
                <a:pos x="connsiteX0" y="connsiteY0"/>
              </a:cxn>
              <a:cxn ang="0">
                <a:pos x="connsiteX1" y="connsiteY1"/>
              </a:cxn>
              <a:cxn ang="0">
                <a:pos x="connsiteX2" y="connsiteY2"/>
              </a:cxn>
              <a:cxn ang="0">
                <a:pos x="connsiteX3" y="connsiteY3"/>
              </a:cxn>
            </a:cxnLst>
            <a:rect l="l" t="t" r="r" b="b"/>
            <a:pathLst>
              <a:path w="5070075" h="2849779">
                <a:moveTo>
                  <a:pt x="0" y="0"/>
                </a:moveTo>
                <a:lnTo>
                  <a:pt x="5070075" y="0"/>
                </a:lnTo>
                <a:lnTo>
                  <a:pt x="5070075" y="2849779"/>
                </a:lnTo>
                <a:lnTo>
                  <a:pt x="0" y="2849779"/>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34127342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Pad_mockup">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8496762" y="1857132"/>
            <a:ext cx="2929281" cy="3898603"/>
          </a:xfrm>
          <a:custGeom>
            <a:avLst/>
            <a:gdLst>
              <a:gd name="connsiteX0" fmla="*/ 0 w 2929281"/>
              <a:gd name="connsiteY0" fmla="*/ 0 h 3898603"/>
              <a:gd name="connsiteX1" fmla="*/ 2929281 w 2929281"/>
              <a:gd name="connsiteY1" fmla="*/ 0 h 3898603"/>
              <a:gd name="connsiteX2" fmla="*/ 2929281 w 2929281"/>
              <a:gd name="connsiteY2" fmla="*/ 3898603 h 3898603"/>
              <a:gd name="connsiteX3" fmla="*/ 0 w 2929281"/>
              <a:gd name="connsiteY3" fmla="*/ 3898603 h 3898603"/>
            </a:gdLst>
            <a:ahLst/>
            <a:cxnLst>
              <a:cxn ang="0">
                <a:pos x="connsiteX0" y="connsiteY0"/>
              </a:cxn>
              <a:cxn ang="0">
                <a:pos x="connsiteX1" y="connsiteY1"/>
              </a:cxn>
              <a:cxn ang="0">
                <a:pos x="connsiteX2" y="connsiteY2"/>
              </a:cxn>
              <a:cxn ang="0">
                <a:pos x="connsiteX3" y="connsiteY3"/>
              </a:cxn>
            </a:cxnLst>
            <a:rect l="l" t="t" r="r" b="b"/>
            <a:pathLst>
              <a:path w="2929281" h="3898603">
                <a:moveTo>
                  <a:pt x="0" y="0"/>
                </a:moveTo>
                <a:lnTo>
                  <a:pt x="2929281" y="0"/>
                </a:lnTo>
                <a:lnTo>
                  <a:pt x="2929281" y="3898603"/>
                </a:lnTo>
                <a:lnTo>
                  <a:pt x="0" y="3898603"/>
                </a:lnTo>
                <a:close/>
              </a:path>
            </a:pathLst>
          </a:custGeom>
          <a:solidFill>
            <a:schemeClr val="tx1">
              <a:lumMod val="20000"/>
              <a:lumOff val="80000"/>
            </a:schemeClr>
          </a:solidFill>
        </p:spPr>
        <p:txBody>
          <a:bodyPr wrap="square">
            <a:noAutofit/>
          </a:bodyPr>
          <a:lstStyle/>
          <a:p>
            <a:endParaRPr lang="en-US"/>
          </a:p>
        </p:txBody>
      </p:sp>
      <p:sp>
        <p:nvSpPr>
          <p:cNvPr id="13" name="Picture Placeholder 12"/>
          <p:cNvSpPr>
            <a:spLocks noGrp="1"/>
          </p:cNvSpPr>
          <p:nvPr>
            <p:ph type="pic" sz="quarter" idx="10"/>
          </p:nvPr>
        </p:nvSpPr>
        <p:spPr>
          <a:xfrm>
            <a:off x="6267938" y="2180524"/>
            <a:ext cx="2929281" cy="3898603"/>
          </a:xfrm>
          <a:custGeom>
            <a:avLst/>
            <a:gdLst>
              <a:gd name="connsiteX0" fmla="*/ 0 w 2929281"/>
              <a:gd name="connsiteY0" fmla="*/ 0 h 3898603"/>
              <a:gd name="connsiteX1" fmla="*/ 2929281 w 2929281"/>
              <a:gd name="connsiteY1" fmla="*/ 0 h 3898603"/>
              <a:gd name="connsiteX2" fmla="*/ 2929281 w 2929281"/>
              <a:gd name="connsiteY2" fmla="*/ 3898603 h 3898603"/>
              <a:gd name="connsiteX3" fmla="*/ 0 w 2929281"/>
              <a:gd name="connsiteY3" fmla="*/ 3898603 h 3898603"/>
            </a:gdLst>
            <a:ahLst/>
            <a:cxnLst>
              <a:cxn ang="0">
                <a:pos x="connsiteX0" y="connsiteY0"/>
              </a:cxn>
              <a:cxn ang="0">
                <a:pos x="connsiteX1" y="connsiteY1"/>
              </a:cxn>
              <a:cxn ang="0">
                <a:pos x="connsiteX2" y="connsiteY2"/>
              </a:cxn>
              <a:cxn ang="0">
                <a:pos x="connsiteX3" y="connsiteY3"/>
              </a:cxn>
            </a:cxnLst>
            <a:rect l="l" t="t" r="r" b="b"/>
            <a:pathLst>
              <a:path w="2929281" h="3898603">
                <a:moveTo>
                  <a:pt x="0" y="0"/>
                </a:moveTo>
                <a:lnTo>
                  <a:pt x="2929281" y="0"/>
                </a:lnTo>
                <a:lnTo>
                  <a:pt x="2929281" y="3898603"/>
                </a:lnTo>
                <a:lnTo>
                  <a:pt x="0" y="389860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257033528"/>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Laptop,Tablet,Phone_mockup">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306256" y="2562220"/>
            <a:ext cx="3749040" cy="2340520"/>
          </a:xfrm>
          <a:solidFill>
            <a:schemeClr val="tx1">
              <a:lumMod val="20000"/>
              <a:lumOff val="80000"/>
            </a:schemeClr>
          </a:solidFill>
        </p:spPr>
        <p:txBody>
          <a:bodyPr/>
          <a:lstStyle/>
          <a:p>
            <a:endParaRPr lang="en-US"/>
          </a:p>
        </p:txBody>
      </p:sp>
      <p:sp>
        <p:nvSpPr>
          <p:cNvPr id="12" name="Picture Placeholder 11"/>
          <p:cNvSpPr>
            <a:spLocks noGrp="1"/>
          </p:cNvSpPr>
          <p:nvPr>
            <p:ph type="pic" sz="quarter" idx="14"/>
          </p:nvPr>
        </p:nvSpPr>
        <p:spPr>
          <a:xfrm>
            <a:off x="4169088" y="3365823"/>
            <a:ext cx="2743200" cy="2056713"/>
          </a:xfrm>
          <a:solidFill>
            <a:schemeClr val="tx1">
              <a:lumMod val="20000"/>
              <a:lumOff val="80000"/>
            </a:schemeClr>
          </a:solidFill>
        </p:spPr>
        <p:txBody>
          <a:bodyPr/>
          <a:lstStyle/>
          <a:p>
            <a:endParaRPr lang="en-US" dirty="0"/>
          </a:p>
        </p:txBody>
      </p:sp>
      <p:sp>
        <p:nvSpPr>
          <p:cNvPr id="29" name="Picture Placeholder 13"/>
          <p:cNvSpPr>
            <a:spLocks noGrp="1"/>
          </p:cNvSpPr>
          <p:nvPr>
            <p:ph type="pic" sz="quarter" idx="15"/>
          </p:nvPr>
        </p:nvSpPr>
        <p:spPr>
          <a:xfrm>
            <a:off x="3451363" y="4101168"/>
            <a:ext cx="789900" cy="1433870"/>
          </a:xfrm>
          <a:solidFill>
            <a:schemeClr val="tx1">
              <a:lumMod val="20000"/>
              <a:lumOff val="80000"/>
            </a:schemeClr>
          </a:solidFill>
        </p:spPr>
        <p:txBody>
          <a:bodyPr/>
          <a:lstStyle/>
          <a:p>
            <a:endParaRPr lang="en-US" dirty="0"/>
          </a:p>
        </p:txBody>
      </p:sp>
    </p:spTree>
    <p:extLst>
      <p:ext uri="{BB962C8B-B14F-4D97-AF65-F5344CB8AC3E}">
        <p14:creationId xmlns:p14="http://schemas.microsoft.com/office/powerpoint/2010/main" val="1964299315"/>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Phone_mockup">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237432" y="2850582"/>
            <a:ext cx="2307513" cy="41073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
        <p:nvSpPr>
          <p:cNvPr id="12" name="Picture Placeholder 11"/>
          <p:cNvSpPr>
            <a:spLocks noGrp="1"/>
          </p:cNvSpPr>
          <p:nvPr>
            <p:ph type="pic" sz="quarter" idx="13"/>
          </p:nvPr>
        </p:nvSpPr>
        <p:spPr>
          <a:xfrm>
            <a:off x="9209992" y="-31530"/>
            <a:ext cx="2307513" cy="4107317"/>
          </a:xfrm>
          <a:custGeom>
            <a:avLst/>
            <a:gdLst>
              <a:gd name="connsiteX0" fmla="*/ 0 w 1923627"/>
              <a:gd name="connsiteY0" fmla="*/ 0 h 3413760"/>
              <a:gd name="connsiteX1" fmla="*/ 1923627 w 1923627"/>
              <a:gd name="connsiteY1" fmla="*/ 0 h 3413760"/>
              <a:gd name="connsiteX2" fmla="*/ 1923627 w 1923627"/>
              <a:gd name="connsiteY2" fmla="*/ 3413760 h 3413760"/>
              <a:gd name="connsiteX3" fmla="*/ 0 w 1923627"/>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1923627" h="3413760">
                <a:moveTo>
                  <a:pt x="0" y="0"/>
                </a:moveTo>
                <a:lnTo>
                  <a:pt x="1923627" y="0"/>
                </a:lnTo>
                <a:lnTo>
                  <a:pt x="1923627" y="3413760"/>
                </a:lnTo>
                <a:lnTo>
                  <a:pt x="0" y="3413760"/>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42176775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Pad_mockup 02">
    <p:spTree>
      <p:nvGrpSpPr>
        <p:cNvPr id="1" name=""/>
        <p:cNvGrpSpPr/>
        <p:nvPr/>
      </p:nvGrpSpPr>
      <p:grpSpPr>
        <a:xfrm>
          <a:off x="0" y="0"/>
          <a:ext cx="0" cy="0"/>
          <a:chOff x="0" y="0"/>
          <a:chExt cx="0" cy="0"/>
        </a:xfrm>
      </p:grpSpPr>
      <p:sp>
        <p:nvSpPr>
          <p:cNvPr id="9" name="Picture Placeholder 12"/>
          <p:cNvSpPr>
            <a:spLocks noGrp="1"/>
          </p:cNvSpPr>
          <p:nvPr>
            <p:ph type="pic" sz="quarter" idx="12"/>
          </p:nvPr>
        </p:nvSpPr>
        <p:spPr>
          <a:xfrm>
            <a:off x="5924623" y="2694870"/>
            <a:ext cx="3383280" cy="4493330"/>
          </a:xfrm>
          <a:prstGeom prst="rect">
            <a:avLst/>
          </a:prstGeom>
          <a:solidFill>
            <a:schemeClr val="tx1">
              <a:lumMod val="20000"/>
              <a:lumOff val="80000"/>
            </a:schemeClr>
          </a:solidFill>
        </p:spPr>
        <p:txBody>
          <a:bodyPr wrap="square" anchor="ctr">
            <a:noAutofit/>
          </a:bodyPr>
          <a:lstStyle>
            <a:lvl1pPr algn="ctr">
              <a:defRPr/>
            </a:lvl1pPr>
          </a:lstStyle>
          <a:p>
            <a:endParaRPr lang="en-US"/>
          </a:p>
        </p:txBody>
      </p:sp>
      <p:sp>
        <p:nvSpPr>
          <p:cNvPr id="23" name="Picture Placeholder 12"/>
          <p:cNvSpPr>
            <a:spLocks noGrp="1"/>
          </p:cNvSpPr>
          <p:nvPr>
            <p:ph type="pic" sz="quarter" idx="13"/>
          </p:nvPr>
        </p:nvSpPr>
        <p:spPr>
          <a:xfrm>
            <a:off x="9896537" y="-198286"/>
            <a:ext cx="3383280" cy="4493330"/>
          </a:xfrm>
          <a:prstGeom prst="rect">
            <a:avLst/>
          </a:prstGeom>
          <a:solidFill>
            <a:schemeClr val="tx1">
              <a:lumMod val="20000"/>
              <a:lumOff val="80000"/>
            </a:schemeClr>
          </a:solidFill>
        </p:spPr>
        <p:txBody>
          <a:bodyPr wrap="square" anchor="ctr">
            <a:noAutofit/>
          </a:bodyPr>
          <a:lstStyle>
            <a:lvl1pPr algn="ctr">
              <a:defRPr/>
            </a:lvl1pPr>
          </a:lstStyle>
          <a:p>
            <a:endParaRPr lang="en-US"/>
          </a:p>
        </p:txBody>
      </p:sp>
    </p:spTree>
    <p:extLst>
      <p:ext uri="{BB962C8B-B14F-4D97-AF65-F5344CB8AC3E}">
        <p14:creationId xmlns:p14="http://schemas.microsoft.com/office/powerpoint/2010/main" val="3940212230"/>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ne_mockup 07">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364283" y="2027411"/>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
        <p:nvSpPr>
          <p:cNvPr id="15" name="Picture Placeholder 14"/>
          <p:cNvSpPr>
            <a:spLocks noGrp="1"/>
          </p:cNvSpPr>
          <p:nvPr>
            <p:ph type="pic" sz="quarter" idx="11"/>
          </p:nvPr>
        </p:nvSpPr>
        <p:spPr>
          <a:xfrm>
            <a:off x="7212721" y="2027411"/>
            <a:ext cx="1632511" cy="2897131"/>
          </a:xfrm>
          <a:custGeom>
            <a:avLst/>
            <a:gdLst>
              <a:gd name="connsiteX0" fmla="*/ 0 w 1632511"/>
              <a:gd name="connsiteY0" fmla="*/ 0 h 2897131"/>
              <a:gd name="connsiteX1" fmla="*/ 1632511 w 1632511"/>
              <a:gd name="connsiteY1" fmla="*/ 0 h 2897131"/>
              <a:gd name="connsiteX2" fmla="*/ 1632511 w 1632511"/>
              <a:gd name="connsiteY2" fmla="*/ 2897131 h 2897131"/>
              <a:gd name="connsiteX3" fmla="*/ 0 w 1632511"/>
              <a:gd name="connsiteY3" fmla="*/ 2897131 h 2897131"/>
            </a:gdLst>
            <a:ahLst/>
            <a:cxnLst>
              <a:cxn ang="0">
                <a:pos x="connsiteX0" y="connsiteY0"/>
              </a:cxn>
              <a:cxn ang="0">
                <a:pos x="connsiteX1" y="connsiteY1"/>
              </a:cxn>
              <a:cxn ang="0">
                <a:pos x="connsiteX2" y="connsiteY2"/>
              </a:cxn>
              <a:cxn ang="0">
                <a:pos x="connsiteX3" y="connsiteY3"/>
              </a:cxn>
            </a:cxnLst>
            <a:rect l="l" t="t" r="r" b="b"/>
            <a:pathLst>
              <a:path w="1632511" h="2897131">
                <a:moveTo>
                  <a:pt x="0" y="0"/>
                </a:moveTo>
                <a:lnTo>
                  <a:pt x="1632511" y="0"/>
                </a:lnTo>
                <a:lnTo>
                  <a:pt x="1632511" y="2897131"/>
                </a:lnTo>
                <a:lnTo>
                  <a:pt x="0" y="2897131"/>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3790279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creen_mockup 0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6801" y="2049724"/>
            <a:ext cx="5067049" cy="3166953"/>
          </a:xfrm>
          <a:custGeom>
            <a:avLst/>
            <a:gdLst>
              <a:gd name="connsiteX0" fmla="*/ 0 w 5067049"/>
              <a:gd name="connsiteY0" fmla="*/ 0 h 3166953"/>
              <a:gd name="connsiteX1" fmla="*/ 5067049 w 5067049"/>
              <a:gd name="connsiteY1" fmla="*/ 0 h 3166953"/>
              <a:gd name="connsiteX2" fmla="*/ 5067049 w 5067049"/>
              <a:gd name="connsiteY2" fmla="*/ 3166953 h 3166953"/>
              <a:gd name="connsiteX3" fmla="*/ 0 w 5067049"/>
              <a:gd name="connsiteY3" fmla="*/ 3166953 h 3166953"/>
            </a:gdLst>
            <a:ahLst/>
            <a:cxnLst>
              <a:cxn ang="0">
                <a:pos x="connsiteX0" y="connsiteY0"/>
              </a:cxn>
              <a:cxn ang="0">
                <a:pos x="connsiteX1" y="connsiteY1"/>
              </a:cxn>
              <a:cxn ang="0">
                <a:pos x="connsiteX2" y="connsiteY2"/>
              </a:cxn>
              <a:cxn ang="0">
                <a:pos x="connsiteX3" y="connsiteY3"/>
              </a:cxn>
            </a:cxnLst>
            <a:rect l="l" t="t" r="r" b="b"/>
            <a:pathLst>
              <a:path w="5067049" h="3166953">
                <a:moveTo>
                  <a:pt x="0" y="0"/>
                </a:moveTo>
                <a:lnTo>
                  <a:pt x="5067049" y="0"/>
                </a:lnTo>
                <a:lnTo>
                  <a:pt x="5067049" y="3166953"/>
                </a:lnTo>
                <a:lnTo>
                  <a:pt x="0" y="3166953"/>
                </a:ln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81300504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WOT_01">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72724" y="903611"/>
            <a:ext cx="4016023" cy="4862905"/>
          </a:xfrm>
          <a:custGeom>
            <a:avLst/>
            <a:gdLst>
              <a:gd name="connsiteX0" fmla="*/ 456021 w 4016022"/>
              <a:gd name="connsiteY0" fmla="*/ 4582748 h 4862905"/>
              <a:gd name="connsiteX1" fmla="*/ 501212 w 4016022"/>
              <a:gd name="connsiteY1" fmla="*/ 4598008 h 4862905"/>
              <a:gd name="connsiteX2" fmla="*/ 456021 w 4016022"/>
              <a:gd name="connsiteY2" fmla="*/ 4582748 h 4862905"/>
              <a:gd name="connsiteX3" fmla="*/ 173677 w 4016022"/>
              <a:gd name="connsiteY3" fmla="*/ 3651716 h 4862905"/>
              <a:gd name="connsiteX4" fmla="*/ 165505 w 4016022"/>
              <a:gd name="connsiteY4" fmla="*/ 3667150 h 4862905"/>
              <a:gd name="connsiteX5" fmla="*/ 188395 w 4016022"/>
              <a:gd name="connsiteY5" fmla="*/ 3678301 h 4862905"/>
              <a:gd name="connsiteX6" fmla="*/ 196024 w 4016022"/>
              <a:gd name="connsiteY6" fmla="*/ 3667150 h 4862905"/>
              <a:gd name="connsiteX7" fmla="*/ 177244 w 4016022"/>
              <a:gd name="connsiteY7" fmla="*/ 3651890 h 4862905"/>
              <a:gd name="connsiteX8" fmla="*/ 173677 w 4016022"/>
              <a:gd name="connsiteY8" fmla="*/ 3651716 h 4862905"/>
              <a:gd name="connsiteX9" fmla="*/ 3034270 w 4016022"/>
              <a:gd name="connsiteY9" fmla="*/ 285 h 4862905"/>
              <a:gd name="connsiteX10" fmla="*/ 3096482 w 4016022"/>
              <a:gd name="connsiteY10" fmla="*/ 1825 h 4862905"/>
              <a:gd name="connsiteX11" fmla="*/ 3190972 w 4016022"/>
              <a:gd name="connsiteY11" fmla="*/ 9455 h 4862905"/>
              <a:gd name="connsiteX12" fmla="*/ 3296028 w 4016022"/>
              <a:gd name="connsiteY12" fmla="*/ 12977 h 4862905"/>
              <a:gd name="connsiteX13" fmla="*/ 3386410 w 4016022"/>
              <a:gd name="connsiteY13" fmla="*/ 12977 h 4862905"/>
              <a:gd name="connsiteX14" fmla="*/ 3627626 w 4016022"/>
              <a:gd name="connsiteY14" fmla="*/ 47018 h 4862905"/>
              <a:gd name="connsiteX15" fmla="*/ 3706857 w 4016022"/>
              <a:gd name="connsiteY15" fmla="*/ 54648 h 4862905"/>
              <a:gd name="connsiteX16" fmla="*/ 3718009 w 4016022"/>
              <a:gd name="connsiteY16" fmla="*/ 54648 h 4862905"/>
              <a:gd name="connsiteX17" fmla="*/ 3752048 w 4016022"/>
              <a:gd name="connsiteY17" fmla="*/ 65800 h 4862905"/>
              <a:gd name="connsiteX18" fmla="*/ 3778459 w 4016022"/>
              <a:gd name="connsiteY18" fmla="*/ 81060 h 4862905"/>
              <a:gd name="connsiteX19" fmla="*/ 3816021 w 4016022"/>
              <a:gd name="connsiteY19" fmla="*/ 118623 h 4862905"/>
              <a:gd name="connsiteX20" fmla="*/ 3827172 w 4016022"/>
              <a:gd name="connsiteY20" fmla="*/ 137404 h 4862905"/>
              <a:gd name="connsiteX21" fmla="*/ 3842431 w 4016022"/>
              <a:gd name="connsiteY21" fmla="*/ 156185 h 4862905"/>
              <a:gd name="connsiteX22" fmla="*/ 3868842 w 4016022"/>
              <a:gd name="connsiteY22" fmla="*/ 159707 h 4862905"/>
              <a:gd name="connsiteX23" fmla="*/ 3879993 w 4016022"/>
              <a:gd name="connsiteY23" fmla="*/ 163816 h 4862905"/>
              <a:gd name="connsiteX24" fmla="*/ 3884101 w 4016022"/>
              <a:gd name="connsiteY24" fmla="*/ 186118 h 4862905"/>
              <a:gd name="connsiteX25" fmla="*/ 3910512 w 4016022"/>
              <a:gd name="connsiteY25" fmla="*/ 269461 h 4862905"/>
              <a:gd name="connsiteX26" fmla="*/ 3940443 w 4016022"/>
              <a:gd name="connsiteY26" fmla="*/ 325806 h 4862905"/>
              <a:gd name="connsiteX27" fmla="*/ 3943964 w 4016022"/>
              <a:gd name="connsiteY27" fmla="*/ 336957 h 4862905"/>
              <a:gd name="connsiteX28" fmla="*/ 3966853 w 4016022"/>
              <a:gd name="connsiteY28" fmla="*/ 461384 h 4862905"/>
              <a:gd name="connsiteX29" fmla="*/ 3974483 w 4016022"/>
              <a:gd name="connsiteY29" fmla="*/ 525359 h 4862905"/>
              <a:gd name="connsiteX30" fmla="*/ 3982113 w 4016022"/>
              <a:gd name="connsiteY30" fmla="*/ 589334 h 4862905"/>
              <a:gd name="connsiteX31" fmla="*/ 3989156 w 4016022"/>
              <a:gd name="connsiteY31" fmla="*/ 657417 h 4862905"/>
              <a:gd name="connsiteX32" fmla="*/ 3989156 w 4016022"/>
              <a:gd name="connsiteY32" fmla="*/ 679720 h 4862905"/>
              <a:gd name="connsiteX33" fmla="*/ 3993264 w 4016022"/>
              <a:gd name="connsiteY33" fmla="*/ 706131 h 4862905"/>
              <a:gd name="connsiteX34" fmla="*/ 3993264 w 4016022"/>
              <a:gd name="connsiteY34" fmla="*/ 936204 h 4862905"/>
              <a:gd name="connsiteX35" fmla="*/ 3982113 w 4016022"/>
              <a:gd name="connsiteY35" fmla="*/ 970246 h 4862905"/>
              <a:gd name="connsiteX36" fmla="*/ 3955702 w 4016022"/>
              <a:gd name="connsiteY36" fmla="*/ 1067675 h 4862905"/>
              <a:gd name="connsiteX37" fmla="*/ 3925183 w 4016022"/>
              <a:gd name="connsiteY37" fmla="*/ 1098195 h 4862905"/>
              <a:gd name="connsiteX38" fmla="*/ 3898774 w 4016022"/>
              <a:gd name="connsiteY38" fmla="*/ 1120498 h 4862905"/>
              <a:gd name="connsiteX39" fmla="*/ 3853582 w 4016022"/>
              <a:gd name="connsiteY39" fmla="*/ 1184472 h 4862905"/>
              <a:gd name="connsiteX40" fmla="*/ 3838909 w 4016022"/>
              <a:gd name="connsiteY40" fmla="*/ 1196211 h 4862905"/>
              <a:gd name="connsiteX41" fmla="*/ 3823650 w 4016022"/>
              <a:gd name="connsiteY41" fmla="*/ 1210884 h 4862905"/>
              <a:gd name="connsiteX42" fmla="*/ 3804869 w 4016022"/>
              <a:gd name="connsiteY42" fmla="*/ 1222622 h 4862905"/>
              <a:gd name="connsiteX43" fmla="*/ 3786089 w 4016022"/>
              <a:gd name="connsiteY43" fmla="*/ 1222622 h 4862905"/>
              <a:gd name="connsiteX44" fmla="*/ 3774351 w 4016022"/>
              <a:gd name="connsiteY44" fmla="*/ 1226144 h 4862905"/>
              <a:gd name="connsiteX45" fmla="*/ 3759678 w 4016022"/>
              <a:gd name="connsiteY45" fmla="*/ 1237295 h 4862905"/>
              <a:gd name="connsiteX46" fmla="*/ 3706857 w 4016022"/>
              <a:gd name="connsiteY46" fmla="*/ 1244925 h 4862905"/>
              <a:gd name="connsiteX47" fmla="*/ 3695706 w 4016022"/>
              <a:gd name="connsiteY47" fmla="*/ 1256077 h 4862905"/>
              <a:gd name="connsiteX48" fmla="*/ 3661666 w 4016022"/>
              <a:gd name="connsiteY48" fmla="*/ 1274858 h 4862905"/>
              <a:gd name="connsiteX49" fmla="*/ 3650515 w 4016022"/>
              <a:gd name="connsiteY49" fmla="*/ 1274858 h 4862905"/>
              <a:gd name="connsiteX50" fmla="*/ 3593586 w 4016022"/>
              <a:gd name="connsiteY50" fmla="*/ 1286596 h 4862905"/>
              <a:gd name="connsiteX51" fmla="*/ 3586543 w 4016022"/>
              <a:gd name="connsiteY51" fmla="*/ 1282488 h 4862905"/>
              <a:gd name="connsiteX52" fmla="*/ 3510833 w 4016022"/>
              <a:gd name="connsiteY52" fmla="*/ 1267815 h 4862905"/>
              <a:gd name="connsiteX53" fmla="*/ 3469750 w 4016022"/>
              <a:gd name="connsiteY53" fmla="*/ 1263707 h 4862905"/>
              <a:gd name="connsiteX54" fmla="*/ 3439231 w 4016022"/>
              <a:gd name="connsiteY54" fmla="*/ 1237295 h 4862905"/>
              <a:gd name="connsiteX55" fmla="*/ 3371737 w 4016022"/>
              <a:gd name="connsiteY55" fmla="*/ 1218514 h 4862905"/>
              <a:gd name="connsiteX56" fmla="*/ 3326547 w 4016022"/>
              <a:gd name="connsiteY56" fmla="*/ 1196211 h 4862905"/>
              <a:gd name="connsiteX57" fmla="*/ 3307766 w 4016022"/>
              <a:gd name="connsiteY57" fmla="*/ 1188581 h 4862905"/>
              <a:gd name="connsiteX58" fmla="*/ 3216796 w 4016022"/>
              <a:gd name="connsiteY58" fmla="*/ 1173321 h 4862905"/>
              <a:gd name="connsiteX59" fmla="*/ 3152824 w 4016022"/>
              <a:gd name="connsiteY59" fmla="*/ 1158648 h 4862905"/>
              <a:gd name="connsiteX60" fmla="*/ 3085331 w 4016022"/>
              <a:gd name="connsiteY60" fmla="*/ 1143388 h 4862905"/>
              <a:gd name="connsiteX61" fmla="*/ 3036031 w 4016022"/>
              <a:gd name="connsiteY61" fmla="*/ 1135758 h 4862905"/>
              <a:gd name="connsiteX62" fmla="*/ 2964430 w 4016022"/>
              <a:gd name="connsiteY62" fmla="*/ 1132236 h 4862905"/>
              <a:gd name="connsiteX63" fmla="*/ 2806553 w 4016022"/>
              <a:gd name="connsiteY63" fmla="*/ 1128128 h 4862905"/>
              <a:gd name="connsiteX64" fmla="*/ 2746103 w 4016022"/>
              <a:gd name="connsiteY64" fmla="*/ 1132236 h 4862905"/>
              <a:gd name="connsiteX65" fmla="*/ 2738473 w 4016022"/>
              <a:gd name="connsiteY65" fmla="*/ 1132236 h 4862905"/>
              <a:gd name="connsiteX66" fmla="*/ 2678609 w 4016022"/>
              <a:gd name="connsiteY66" fmla="*/ 1135758 h 4862905"/>
              <a:gd name="connsiteX67" fmla="*/ 2607007 w 4016022"/>
              <a:gd name="connsiteY67" fmla="*/ 1143388 h 4862905"/>
              <a:gd name="connsiteX68" fmla="*/ 2546557 w 4016022"/>
              <a:gd name="connsiteY68" fmla="*/ 1154539 h 4862905"/>
              <a:gd name="connsiteX69" fmla="*/ 2490214 w 4016022"/>
              <a:gd name="connsiteY69" fmla="*/ 1151018 h 4862905"/>
              <a:gd name="connsiteX70" fmla="*/ 2459696 w 4016022"/>
              <a:gd name="connsiteY70" fmla="*/ 1162169 h 4862905"/>
              <a:gd name="connsiteX71" fmla="*/ 2433285 w 4016022"/>
              <a:gd name="connsiteY71" fmla="*/ 1169799 h 4862905"/>
              <a:gd name="connsiteX72" fmla="*/ 2392202 w 4016022"/>
              <a:gd name="connsiteY72" fmla="*/ 1165691 h 4862905"/>
              <a:gd name="connsiteX73" fmla="*/ 2320600 w 4016022"/>
              <a:gd name="connsiteY73" fmla="*/ 1188581 h 4862905"/>
              <a:gd name="connsiteX74" fmla="*/ 2275409 w 4016022"/>
              <a:gd name="connsiteY74" fmla="*/ 1192102 h 4862905"/>
              <a:gd name="connsiteX75" fmla="*/ 2233739 w 4016022"/>
              <a:gd name="connsiteY75" fmla="*/ 1203841 h 4862905"/>
              <a:gd name="connsiteX76" fmla="*/ 2158616 w 4016022"/>
              <a:gd name="connsiteY76" fmla="*/ 1203841 h 4862905"/>
              <a:gd name="connsiteX77" fmla="*/ 2147465 w 4016022"/>
              <a:gd name="connsiteY77" fmla="*/ 1199732 h 4862905"/>
              <a:gd name="connsiteX78" fmla="*/ 2121055 w 4016022"/>
              <a:gd name="connsiteY78" fmla="*/ 1203841 h 4862905"/>
              <a:gd name="connsiteX79" fmla="*/ 2105795 w 4016022"/>
              <a:gd name="connsiteY79" fmla="*/ 1207362 h 4862905"/>
              <a:gd name="connsiteX80" fmla="*/ 2083493 w 4016022"/>
              <a:gd name="connsiteY80" fmla="*/ 1214992 h 4862905"/>
              <a:gd name="connsiteX81" fmla="*/ 2075863 w 4016022"/>
              <a:gd name="connsiteY81" fmla="*/ 1222622 h 4862905"/>
              <a:gd name="connsiteX82" fmla="*/ 2071755 w 4016022"/>
              <a:gd name="connsiteY82" fmla="*/ 1226144 h 4862905"/>
              <a:gd name="connsiteX83" fmla="*/ 2023042 w 4016022"/>
              <a:gd name="connsiteY83" fmla="*/ 1244925 h 4862905"/>
              <a:gd name="connsiteX84" fmla="*/ 2018934 w 4016022"/>
              <a:gd name="connsiteY84" fmla="*/ 1249033 h 4862905"/>
              <a:gd name="connsiteX85" fmla="*/ 1989002 w 4016022"/>
              <a:gd name="connsiteY85" fmla="*/ 1260185 h 4862905"/>
              <a:gd name="connsiteX86" fmla="*/ 1962591 w 4016022"/>
              <a:gd name="connsiteY86" fmla="*/ 1278966 h 4862905"/>
              <a:gd name="connsiteX87" fmla="*/ 1940290 w 4016022"/>
              <a:gd name="connsiteY87" fmla="*/ 1286596 h 4862905"/>
              <a:gd name="connsiteX88" fmla="*/ 1883360 w 4016022"/>
              <a:gd name="connsiteY88" fmla="*/ 1301269 h 4862905"/>
              <a:gd name="connsiteX89" fmla="*/ 1879839 w 4016022"/>
              <a:gd name="connsiteY89" fmla="*/ 1305378 h 4862905"/>
              <a:gd name="connsiteX90" fmla="*/ 1842277 w 4016022"/>
              <a:gd name="connsiteY90" fmla="*/ 1335311 h 4862905"/>
              <a:gd name="connsiteX91" fmla="*/ 1797086 w 4016022"/>
              <a:gd name="connsiteY91" fmla="*/ 1365244 h 4862905"/>
              <a:gd name="connsiteX92" fmla="*/ 1747787 w 4016022"/>
              <a:gd name="connsiteY92" fmla="*/ 1399285 h 4862905"/>
              <a:gd name="connsiteX93" fmla="*/ 1729006 w 4016022"/>
              <a:gd name="connsiteY93" fmla="*/ 1406915 h 4862905"/>
              <a:gd name="connsiteX94" fmla="*/ 1706703 w 4016022"/>
              <a:gd name="connsiteY94" fmla="*/ 1425697 h 4862905"/>
              <a:gd name="connsiteX95" fmla="*/ 1653883 w 4016022"/>
              <a:gd name="connsiteY95" fmla="*/ 1463260 h 4862905"/>
              <a:gd name="connsiteX96" fmla="*/ 1619842 w 4016022"/>
              <a:gd name="connsiteY96" fmla="*/ 1493780 h 4862905"/>
              <a:gd name="connsiteX97" fmla="*/ 1616321 w 4016022"/>
              <a:gd name="connsiteY97" fmla="*/ 1497301 h 4862905"/>
              <a:gd name="connsiteX98" fmla="*/ 1521830 w 4016022"/>
              <a:gd name="connsiteY98" fmla="*/ 1584166 h 4862905"/>
              <a:gd name="connsiteX99" fmla="*/ 1525939 w 4016022"/>
              <a:gd name="connsiteY99" fmla="*/ 1550124 h 4862905"/>
              <a:gd name="connsiteX100" fmla="*/ 1630994 w 4016022"/>
              <a:gd name="connsiteY100" fmla="*/ 1463260 h 4862905"/>
              <a:gd name="connsiteX101" fmla="*/ 1729006 w 4016022"/>
              <a:gd name="connsiteY101" fmla="*/ 1380504 h 4862905"/>
              <a:gd name="connsiteX102" fmla="*/ 1804129 w 4016022"/>
              <a:gd name="connsiteY102" fmla="*/ 1335311 h 4862905"/>
              <a:gd name="connsiteX103" fmla="*/ 1811759 w 4016022"/>
              <a:gd name="connsiteY103" fmla="*/ 1327681 h 4862905"/>
              <a:gd name="connsiteX104" fmla="*/ 1842277 w 4016022"/>
              <a:gd name="connsiteY104" fmla="*/ 1305378 h 4862905"/>
              <a:gd name="connsiteX105" fmla="*/ 1875730 w 4016022"/>
              <a:gd name="connsiteY105" fmla="*/ 1286596 h 4862905"/>
              <a:gd name="connsiteX106" fmla="*/ 1906249 w 4016022"/>
              <a:gd name="connsiteY106" fmla="*/ 1271336 h 4862905"/>
              <a:gd name="connsiteX107" fmla="*/ 1936181 w 4016022"/>
              <a:gd name="connsiteY107" fmla="*/ 1256077 h 4862905"/>
              <a:gd name="connsiteX108" fmla="*/ 1981372 w 4016022"/>
              <a:gd name="connsiteY108" fmla="*/ 1241403 h 4862905"/>
              <a:gd name="connsiteX109" fmla="*/ 1996632 w 4016022"/>
              <a:gd name="connsiteY109" fmla="*/ 1233774 h 4862905"/>
              <a:gd name="connsiteX110" fmla="*/ 2018934 w 4016022"/>
              <a:gd name="connsiteY110" fmla="*/ 1218514 h 4862905"/>
              <a:gd name="connsiteX111" fmla="*/ 2060604 w 4016022"/>
              <a:gd name="connsiteY111" fmla="*/ 1196211 h 4862905"/>
              <a:gd name="connsiteX112" fmla="*/ 2064125 w 4016022"/>
              <a:gd name="connsiteY112" fmla="*/ 1192102 h 4862905"/>
              <a:gd name="connsiteX113" fmla="*/ 2083493 w 4016022"/>
              <a:gd name="connsiteY113" fmla="*/ 1169799 h 4862905"/>
              <a:gd name="connsiteX114" fmla="*/ 2113425 w 4016022"/>
              <a:gd name="connsiteY114" fmla="*/ 1158648 h 4862905"/>
              <a:gd name="connsiteX115" fmla="*/ 2143357 w 4016022"/>
              <a:gd name="connsiteY115" fmla="*/ 1151018 h 4862905"/>
              <a:gd name="connsiteX116" fmla="*/ 2196178 w 4016022"/>
              <a:gd name="connsiteY116" fmla="*/ 1146909 h 4862905"/>
              <a:gd name="connsiteX117" fmla="*/ 2214959 w 4016022"/>
              <a:gd name="connsiteY117" fmla="*/ 1116976 h 4862905"/>
              <a:gd name="connsiteX118" fmla="*/ 2147465 w 4016022"/>
              <a:gd name="connsiteY118" fmla="*/ 1128128 h 4862905"/>
              <a:gd name="connsiteX119" fmla="*/ 2007783 w 4016022"/>
              <a:gd name="connsiteY119" fmla="*/ 1173321 h 4862905"/>
              <a:gd name="connsiteX120" fmla="*/ 1917400 w 4016022"/>
              <a:gd name="connsiteY120" fmla="*/ 1210884 h 4862905"/>
              <a:gd name="connsiteX121" fmla="*/ 1887468 w 4016022"/>
              <a:gd name="connsiteY121" fmla="*/ 1226144 h 4862905"/>
              <a:gd name="connsiteX122" fmla="*/ 1853429 w 4016022"/>
              <a:gd name="connsiteY122" fmla="*/ 1244925 h 4862905"/>
              <a:gd name="connsiteX123" fmla="*/ 1838169 w 4016022"/>
              <a:gd name="connsiteY123" fmla="*/ 1252555 h 4862905"/>
              <a:gd name="connsiteX124" fmla="*/ 1830539 w 4016022"/>
              <a:gd name="connsiteY124" fmla="*/ 1252555 h 4862905"/>
              <a:gd name="connsiteX125" fmla="*/ 1747787 w 4016022"/>
              <a:gd name="connsiteY125" fmla="*/ 1297748 h 4862905"/>
              <a:gd name="connsiteX126" fmla="*/ 1676185 w 4016022"/>
              <a:gd name="connsiteY126" fmla="*/ 1358201 h 4862905"/>
              <a:gd name="connsiteX127" fmla="*/ 1544719 w 4016022"/>
              <a:gd name="connsiteY127" fmla="*/ 1474998 h 4862905"/>
              <a:gd name="connsiteX128" fmla="*/ 1469009 w 4016022"/>
              <a:gd name="connsiteY128" fmla="*/ 1568906 h 4862905"/>
              <a:gd name="connsiteX129" fmla="*/ 1405037 w 4016022"/>
              <a:gd name="connsiteY129" fmla="*/ 1663400 h 4862905"/>
              <a:gd name="connsiteX130" fmla="*/ 1356325 w 4016022"/>
              <a:gd name="connsiteY130" fmla="*/ 1749678 h 4862905"/>
              <a:gd name="connsiteX131" fmla="*/ 1318176 w 4016022"/>
              <a:gd name="connsiteY131" fmla="*/ 1919298 h 4862905"/>
              <a:gd name="connsiteX132" fmla="*/ 1337544 w 4016022"/>
              <a:gd name="connsiteY132" fmla="*/ 1998532 h 4862905"/>
              <a:gd name="connsiteX133" fmla="*/ 1507158 w 4016022"/>
              <a:gd name="connsiteY133" fmla="*/ 2130003 h 4862905"/>
              <a:gd name="connsiteX134" fmla="*/ 1732527 w 4016022"/>
              <a:gd name="connsiteY134" fmla="*/ 2168153 h 4862905"/>
              <a:gd name="connsiteX135" fmla="*/ 2116946 w 4016022"/>
              <a:gd name="connsiteY135" fmla="*/ 2182826 h 4862905"/>
              <a:gd name="connsiteX136" fmla="*/ 2395724 w 4016022"/>
              <a:gd name="connsiteY136" fmla="*/ 2171674 h 4862905"/>
              <a:gd name="connsiteX137" fmla="*/ 2576489 w 4016022"/>
              <a:gd name="connsiteY137" fmla="*/ 2175196 h 4862905"/>
              <a:gd name="connsiteX138" fmla="*/ 2795402 w 4016022"/>
              <a:gd name="connsiteY138" fmla="*/ 2201607 h 4862905"/>
              <a:gd name="connsiteX139" fmla="*/ 3126413 w 4016022"/>
              <a:gd name="connsiteY139" fmla="*/ 2269690 h 4862905"/>
              <a:gd name="connsiteX140" fmla="*/ 3262574 w 4016022"/>
              <a:gd name="connsiteY140" fmla="*/ 2330143 h 4862905"/>
              <a:gd name="connsiteX141" fmla="*/ 3521984 w 4016022"/>
              <a:gd name="connsiteY141" fmla="*/ 2499763 h 4862905"/>
              <a:gd name="connsiteX142" fmla="*/ 3755570 w 4016022"/>
              <a:gd name="connsiteY142" fmla="*/ 2789702 h 4862905"/>
              <a:gd name="connsiteX143" fmla="*/ 3838909 w 4016022"/>
              <a:gd name="connsiteY143" fmla="*/ 2951693 h 4862905"/>
              <a:gd name="connsiteX144" fmla="*/ 3906403 w 4016022"/>
              <a:gd name="connsiteY144" fmla="*/ 3166506 h 4862905"/>
              <a:gd name="connsiteX145" fmla="*/ 3914033 w 4016022"/>
              <a:gd name="connsiteY145" fmla="*/ 3482857 h 4862905"/>
              <a:gd name="connsiteX146" fmla="*/ 3876471 w 4016022"/>
              <a:gd name="connsiteY146" fmla="*/ 3678301 h 4862905"/>
              <a:gd name="connsiteX147" fmla="*/ 3842431 w 4016022"/>
              <a:gd name="connsiteY147" fmla="*/ 3746384 h 4862905"/>
              <a:gd name="connsiteX148" fmla="*/ 3763199 w 4016022"/>
              <a:gd name="connsiteY148" fmla="*/ 3889593 h 4862905"/>
              <a:gd name="connsiteX149" fmla="*/ 3676925 w 4016022"/>
              <a:gd name="connsiteY149" fmla="*/ 4017542 h 4862905"/>
              <a:gd name="connsiteX150" fmla="*/ 3627626 w 4016022"/>
              <a:gd name="connsiteY150" fmla="*/ 4085625 h 4862905"/>
              <a:gd name="connsiteX151" fmla="*/ 3537243 w 4016022"/>
              <a:gd name="connsiteY151" fmla="*/ 4190684 h 4862905"/>
              <a:gd name="connsiteX152" fmla="*/ 3465642 w 4016022"/>
              <a:gd name="connsiteY152" fmla="*/ 4258767 h 4862905"/>
              <a:gd name="connsiteX153" fmla="*/ 3345327 w 4016022"/>
              <a:gd name="connsiteY153" fmla="*/ 4360304 h 4862905"/>
              <a:gd name="connsiteX154" fmla="*/ 3160454 w 4016022"/>
              <a:gd name="connsiteY154" fmla="*/ 4484732 h 4862905"/>
              <a:gd name="connsiteX155" fmla="*/ 2983797 w 4016022"/>
              <a:gd name="connsiteY155" fmla="*/ 4578639 h 4862905"/>
              <a:gd name="connsiteX156" fmla="*/ 2825335 w 4016022"/>
              <a:gd name="connsiteY156" fmla="*/ 4639092 h 4862905"/>
              <a:gd name="connsiteX157" fmla="*/ 2700911 w 4016022"/>
              <a:gd name="connsiteY157" fmla="*/ 4688393 h 4862905"/>
              <a:gd name="connsiteX158" fmla="*/ 2610529 w 4016022"/>
              <a:gd name="connsiteY158" fmla="*/ 4718326 h 4862905"/>
              <a:gd name="connsiteX159" fmla="*/ 2471434 w 4016022"/>
              <a:gd name="connsiteY159" fmla="*/ 4755889 h 4862905"/>
              <a:gd name="connsiteX160" fmla="*/ 2331752 w 4016022"/>
              <a:gd name="connsiteY160" fmla="*/ 4782301 h 4862905"/>
              <a:gd name="connsiteX161" fmla="*/ 2230218 w 4016022"/>
              <a:gd name="connsiteY161" fmla="*/ 4797561 h 4862905"/>
              <a:gd name="connsiteX162" fmla="*/ 2064125 w 4016022"/>
              <a:gd name="connsiteY162" fmla="*/ 4819864 h 4862905"/>
              <a:gd name="connsiteX163" fmla="*/ 1940290 w 4016022"/>
              <a:gd name="connsiteY163" fmla="*/ 4835124 h 4862905"/>
              <a:gd name="connsiteX164" fmla="*/ 1842277 w 4016022"/>
              <a:gd name="connsiteY164" fmla="*/ 4838645 h 4862905"/>
              <a:gd name="connsiteX165" fmla="*/ 1808237 w 4016022"/>
              <a:gd name="connsiteY165" fmla="*/ 4838645 h 4862905"/>
              <a:gd name="connsiteX166" fmla="*/ 1623364 w 4016022"/>
              <a:gd name="connsiteY166" fmla="*/ 4846275 h 4862905"/>
              <a:gd name="connsiteX167" fmla="*/ 1578172 w 4016022"/>
              <a:gd name="connsiteY167" fmla="*/ 4842754 h 4862905"/>
              <a:gd name="connsiteX168" fmla="*/ 1537090 w 4016022"/>
              <a:gd name="connsiteY168" fmla="*/ 4846275 h 4862905"/>
              <a:gd name="connsiteX169" fmla="*/ 1507158 w 4016022"/>
              <a:gd name="connsiteY169" fmla="*/ 4831015 h 4862905"/>
              <a:gd name="connsiteX170" fmla="*/ 1495420 w 4016022"/>
              <a:gd name="connsiteY170" fmla="*/ 4816342 h 4862905"/>
              <a:gd name="connsiteX171" fmla="*/ 1484268 w 4016022"/>
              <a:gd name="connsiteY171" fmla="*/ 4812234 h 4862905"/>
              <a:gd name="connsiteX172" fmla="*/ 1457858 w 4016022"/>
              <a:gd name="connsiteY172" fmla="*/ 4816342 h 4862905"/>
              <a:gd name="connsiteX173" fmla="*/ 1465488 w 4016022"/>
              <a:gd name="connsiteY173" fmla="*/ 4838645 h 4862905"/>
              <a:gd name="connsiteX174" fmla="*/ 1454337 w 4016022"/>
              <a:gd name="connsiteY174" fmla="*/ 4850384 h 4862905"/>
              <a:gd name="connsiteX175" fmla="*/ 1439078 w 4016022"/>
              <a:gd name="connsiteY175" fmla="*/ 4838645 h 4862905"/>
              <a:gd name="connsiteX176" fmla="*/ 1423818 w 4016022"/>
              <a:gd name="connsiteY176" fmla="*/ 4831015 h 4862905"/>
              <a:gd name="connsiteX177" fmla="*/ 1409145 w 4016022"/>
              <a:gd name="connsiteY177" fmla="*/ 4835124 h 4862905"/>
              <a:gd name="connsiteX178" fmla="*/ 1367475 w 4016022"/>
              <a:gd name="connsiteY178" fmla="*/ 4819864 h 4862905"/>
              <a:gd name="connsiteX179" fmla="*/ 1405037 w 4016022"/>
              <a:gd name="connsiteY179" fmla="*/ 4823972 h 4862905"/>
              <a:gd name="connsiteX180" fmla="*/ 1423818 w 4016022"/>
              <a:gd name="connsiteY180" fmla="*/ 4823972 h 4862905"/>
              <a:gd name="connsiteX181" fmla="*/ 1431448 w 4016022"/>
              <a:gd name="connsiteY181" fmla="*/ 4819864 h 4862905"/>
              <a:gd name="connsiteX182" fmla="*/ 1427926 w 4016022"/>
              <a:gd name="connsiteY182" fmla="*/ 4812234 h 4862905"/>
              <a:gd name="connsiteX183" fmla="*/ 1397407 w 4016022"/>
              <a:gd name="connsiteY183" fmla="*/ 4804604 h 4862905"/>
              <a:gd name="connsiteX184" fmla="*/ 1333436 w 4016022"/>
              <a:gd name="connsiteY184" fmla="*/ 4804604 h 4862905"/>
              <a:gd name="connsiteX185" fmla="*/ 1295874 w 4016022"/>
              <a:gd name="connsiteY185" fmla="*/ 4789931 h 4862905"/>
              <a:gd name="connsiteX186" fmla="*/ 1288244 w 4016022"/>
              <a:gd name="connsiteY186" fmla="*/ 4785822 h 4862905"/>
              <a:gd name="connsiteX187" fmla="*/ 1246574 w 4016022"/>
              <a:gd name="connsiteY187" fmla="*/ 4778779 h 4862905"/>
              <a:gd name="connsiteX188" fmla="*/ 1235423 w 4016022"/>
              <a:gd name="connsiteY188" fmla="*/ 4782301 h 4862905"/>
              <a:gd name="connsiteX189" fmla="*/ 1220751 w 4016022"/>
              <a:gd name="connsiteY189" fmla="*/ 4782301 h 4862905"/>
              <a:gd name="connsiteX190" fmla="*/ 1235423 w 4016022"/>
              <a:gd name="connsiteY190" fmla="*/ 4804604 h 4862905"/>
              <a:gd name="connsiteX191" fmla="*/ 1224272 w 4016022"/>
              <a:gd name="connsiteY191" fmla="*/ 4808712 h 4862905"/>
              <a:gd name="connsiteX192" fmla="*/ 1216643 w 4016022"/>
              <a:gd name="connsiteY192" fmla="*/ 4812234 h 4862905"/>
              <a:gd name="connsiteX193" fmla="*/ 1216643 w 4016022"/>
              <a:gd name="connsiteY193" fmla="*/ 4823972 h 4862905"/>
              <a:gd name="connsiteX194" fmla="*/ 1209013 w 4016022"/>
              <a:gd name="connsiteY194" fmla="*/ 4816342 h 4862905"/>
              <a:gd name="connsiteX195" fmla="*/ 1197862 w 4016022"/>
              <a:gd name="connsiteY195" fmla="*/ 4797561 h 4862905"/>
              <a:gd name="connsiteX196" fmla="*/ 1190232 w 4016022"/>
              <a:gd name="connsiteY196" fmla="*/ 4785822 h 4862905"/>
              <a:gd name="connsiteX197" fmla="*/ 1171451 w 4016022"/>
              <a:gd name="connsiteY197" fmla="*/ 4767041 h 4862905"/>
              <a:gd name="connsiteX198" fmla="*/ 1092220 w 4016022"/>
              <a:gd name="connsiteY198" fmla="*/ 4729478 h 4862905"/>
              <a:gd name="connsiteX199" fmla="*/ 1085177 w 4016022"/>
              <a:gd name="connsiteY199" fmla="*/ 4729478 h 4862905"/>
              <a:gd name="connsiteX200" fmla="*/ 1081069 w 4016022"/>
              <a:gd name="connsiteY200" fmla="*/ 4740629 h 4862905"/>
              <a:gd name="connsiteX201" fmla="*/ 1085177 w 4016022"/>
              <a:gd name="connsiteY201" fmla="*/ 4752368 h 4862905"/>
              <a:gd name="connsiteX202" fmla="*/ 1047029 w 4016022"/>
              <a:gd name="connsiteY202" fmla="*/ 4755889 h 4862905"/>
              <a:gd name="connsiteX203" fmla="*/ 1088698 w 4016022"/>
              <a:gd name="connsiteY203" fmla="*/ 4774671 h 4862905"/>
              <a:gd name="connsiteX204" fmla="*/ 1073439 w 4016022"/>
              <a:gd name="connsiteY204" fmla="*/ 4785822 h 4862905"/>
              <a:gd name="connsiteX205" fmla="*/ 1186710 w 4016022"/>
              <a:gd name="connsiteY205" fmla="*/ 4808712 h 4862905"/>
              <a:gd name="connsiteX206" fmla="*/ 1085177 w 4016022"/>
              <a:gd name="connsiteY206" fmla="*/ 4812234 h 4862905"/>
              <a:gd name="connsiteX207" fmla="*/ 1152671 w 4016022"/>
              <a:gd name="connsiteY207" fmla="*/ 4835124 h 4862905"/>
              <a:gd name="connsiteX208" fmla="*/ 1115109 w 4016022"/>
              <a:gd name="connsiteY208" fmla="*/ 4831015 h 4862905"/>
              <a:gd name="connsiteX209" fmla="*/ 1130368 w 4016022"/>
              <a:gd name="connsiteY209" fmla="*/ 4846275 h 4862905"/>
              <a:gd name="connsiteX210" fmla="*/ 1149149 w 4016022"/>
              <a:gd name="connsiteY210" fmla="*/ 4861535 h 4862905"/>
              <a:gd name="connsiteX211" fmla="*/ 1111001 w 4016022"/>
              <a:gd name="connsiteY211" fmla="*/ 4853905 h 4862905"/>
              <a:gd name="connsiteX212" fmla="*/ 1103958 w 4016022"/>
              <a:gd name="connsiteY212" fmla="*/ 4846275 h 4862905"/>
              <a:gd name="connsiteX213" fmla="*/ 1077547 w 4016022"/>
              <a:gd name="connsiteY213" fmla="*/ 4846275 h 4862905"/>
              <a:gd name="connsiteX214" fmla="*/ 1054658 w 4016022"/>
              <a:gd name="connsiteY214" fmla="*/ 4827494 h 4862905"/>
              <a:gd name="connsiteX215" fmla="*/ 1039986 w 4016022"/>
              <a:gd name="connsiteY215" fmla="*/ 4819864 h 4862905"/>
              <a:gd name="connsiteX216" fmla="*/ 1013575 w 4016022"/>
              <a:gd name="connsiteY216" fmla="*/ 4808712 h 4862905"/>
              <a:gd name="connsiteX217" fmla="*/ 979535 w 4016022"/>
              <a:gd name="connsiteY217" fmla="*/ 4801082 h 4862905"/>
              <a:gd name="connsiteX218" fmla="*/ 945495 w 4016022"/>
              <a:gd name="connsiteY218" fmla="*/ 4804604 h 4862905"/>
              <a:gd name="connsiteX219" fmla="*/ 911455 w 4016022"/>
              <a:gd name="connsiteY219" fmla="*/ 4804604 h 4862905"/>
              <a:gd name="connsiteX220" fmla="*/ 896782 w 4016022"/>
              <a:gd name="connsiteY220" fmla="*/ 4804604 h 4862905"/>
              <a:gd name="connsiteX221" fmla="*/ 859221 w 4016022"/>
              <a:gd name="connsiteY221" fmla="*/ 4801082 h 4862905"/>
              <a:gd name="connsiteX222" fmla="*/ 828702 w 4016022"/>
              <a:gd name="connsiteY222" fmla="*/ 4793452 h 4862905"/>
              <a:gd name="connsiteX223" fmla="*/ 813443 w 4016022"/>
              <a:gd name="connsiteY223" fmla="*/ 4793452 h 4862905"/>
              <a:gd name="connsiteX224" fmla="*/ 791141 w 4016022"/>
              <a:gd name="connsiteY224" fmla="*/ 4785822 h 4862905"/>
              <a:gd name="connsiteX225" fmla="*/ 696650 w 4016022"/>
              <a:gd name="connsiteY225" fmla="*/ 4771149 h 4862905"/>
              <a:gd name="connsiteX226" fmla="*/ 659088 w 4016022"/>
              <a:gd name="connsiteY226" fmla="*/ 4752368 h 4862905"/>
              <a:gd name="connsiteX227" fmla="*/ 711909 w 4016022"/>
              <a:gd name="connsiteY227" fmla="*/ 4752368 h 4862905"/>
              <a:gd name="connsiteX228" fmla="*/ 685498 w 4016022"/>
              <a:gd name="connsiteY228" fmla="*/ 4733586 h 4862905"/>
              <a:gd name="connsiteX229" fmla="*/ 572814 w 4016022"/>
              <a:gd name="connsiteY229" fmla="*/ 4707175 h 4862905"/>
              <a:gd name="connsiteX230" fmla="*/ 501212 w 4016022"/>
              <a:gd name="connsiteY230" fmla="*/ 4688393 h 4862905"/>
              <a:gd name="connsiteX231" fmla="*/ 489474 w 4016022"/>
              <a:gd name="connsiteY231" fmla="*/ 4688393 h 4862905"/>
              <a:gd name="connsiteX232" fmla="*/ 467172 w 4016022"/>
              <a:gd name="connsiteY232" fmla="*/ 4680763 h 4862905"/>
              <a:gd name="connsiteX233" fmla="*/ 463063 w 4016022"/>
              <a:gd name="connsiteY233" fmla="*/ 4673133 h 4862905"/>
              <a:gd name="connsiteX234" fmla="*/ 470694 w 4016022"/>
              <a:gd name="connsiteY234" fmla="*/ 4669612 h 4862905"/>
              <a:gd name="connsiteX235" fmla="*/ 512363 w 4016022"/>
              <a:gd name="connsiteY235" fmla="*/ 4676655 h 4862905"/>
              <a:gd name="connsiteX236" fmla="*/ 519993 w 4016022"/>
              <a:gd name="connsiteY236" fmla="*/ 4673133 h 4862905"/>
              <a:gd name="connsiteX237" fmla="*/ 515885 w 4016022"/>
              <a:gd name="connsiteY237" fmla="*/ 4665504 h 4862905"/>
              <a:gd name="connsiteX238" fmla="*/ 474801 w 4016022"/>
              <a:gd name="connsiteY238" fmla="*/ 4639092 h 4862905"/>
              <a:gd name="connsiteX239" fmla="*/ 429610 w 4016022"/>
              <a:gd name="connsiteY239" fmla="*/ 4627941 h 4862905"/>
              <a:gd name="connsiteX240" fmla="*/ 392049 w 4016022"/>
              <a:gd name="connsiteY240" fmla="*/ 4612681 h 4862905"/>
              <a:gd name="connsiteX241" fmla="*/ 429610 w 4016022"/>
              <a:gd name="connsiteY241" fmla="*/ 4590378 h 4862905"/>
              <a:gd name="connsiteX242" fmla="*/ 437240 w 4016022"/>
              <a:gd name="connsiteY242" fmla="*/ 4578639 h 4862905"/>
              <a:gd name="connsiteX243" fmla="*/ 429610 w 4016022"/>
              <a:gd name="connsiteY243" fmla="*/ 4571596 h 4862905"/>
              <a:gd name="connsiteX244" fmla="*/ 403200 w 4016022"/>
              <a:gd name="connsiteY244" fmla="*/ 4563966 h 4862905"/>
              <a:gd name="connsiteX245" fmla="*/ 456021 w 4016022"/>
              <a:gd name="connsiteY245" fmla="*/ 4552815 h 4862905"/>
              <a:gd name="connsiteX246" fmla="*/ 456021 w 4016022"/>
              <a:gd name="connsiteY246" fmla="*/ 4522295 h 4862905"/>
              <a:gd name="connsiteX247" fmla="*/ 425502 w 4016022"/>
              <a:gd name="connsiteY247" fmla="*/ 4488253 h 4862905"/>
              <a:gd name="connsiteX248" fmla="*/ 395570 w 4016022"/>
              <a:gd name="connsiteY248" fmla="*/ 4465950 h 4862905"/>
              <a:gd name="connsiteX249" fmla="*/ 369160 w 4016022"/>
              <a:gd name="connsiteY249" fmla="*/ 4454799 h 4862905"/>
              <a:gd name="connsiteX250" fmla="*/ 369160 w 4016022"/>
              <a:gd name="connsiteY250" fmla="*/ 4443060 h 4862905"/>
              <a:gd name="connsiteX251" fmla="*/ 380311 w 4016022"/>
              <a:gd name="connsiteY251" fmla="*/ 4431909 h 4862905"/>
              <a:gd name="connsiteX252" fmla="*/ 380311 w 4016022"/>
              <a:gd name="connsiteY252" fmla="*/ 4394346 h 4862905"/>
              <a:gd name="connsiteX253" fmla="*/ 342749 w 4016022"/>
              <a:gd name="connsiteY253" fmla="*/ 4371456 h 4862905"/>
              <a:gd name="connsiteX254" fmla="*/ 282298 w 4016022"/>
              <a:gd name="connsiteY254" fmla="*/ 4352674 h 4862905"/>
              <a:gd name="connsiteX255" fmla="*/ 263518 w 4016022"/>
              <a:gd name="connsiteY255" fmla="*/ 4330371 h 4862905"/>
              <a:gd name="connsiteX256" fmla="*/ 275256 w 4016022"/>
              <a:gd name="connsiteY256" fmla="*/ 4319220 h 4862905"/>
              <a:gd name="connsiteX257" fmla="*/ 294036 w 4016022"/>
              <a:gd name="connsiteY257" fmla="*/ 4315111 h 4862905"/>
              <a:gd name="connsiteX258" fmla="*/ 275256 w 4016022"/>
              <a:gd name="connsiteY258" fmla="*/ 4292808 h 4862905"/>
              <a:gd name="connsiteX259" fmla="*/ 263518 w 4016022"/>
              <a:gd name="connsiteY259" fmla="*/ 4285178 h 4862905"/>
              <a:gd name="connsiteX260" fmla="*/ 230064 w 4016022"/>
              <a:gd name="connsiteY260" fmla="*/ 4266397 h 4862905"/>
              <a:gd name="connsiteX261" fmla="*/ 218327 w 4016022"/>
              <a:gd name="connsiteY261" fmla="*/ 4266397 h 4862905"/>
              <a:gd name="connsiteX262" fmla="*/ 169614 w 4016022"/>
              <a:gd name="connsiteY262" fmla="*/ 4262288 h 4862905"/>
              <a:gd name="connsiteX263" fmla="*/ 158463 w 4016022"/>
              <a:gd name="connsiteY263" fmla="*/ 4232355 h 4862905"/>
              <a:gd name="connsiteX264" fmla="*/ 139095 w 4016022"/>
              <a:gd name="connsiteY264" fmla="*/ 4209466 h 4862905"/>
              <a:gd name="connsiteX265" fmla="*/ 132052 w 4016022"/>
              <a:gd name="connsiteY265" fmla="*/ 4209466 h 4862905"/>
              <a:gd name="connsiteX266" fmla="*/ 132052 w 4016022"/>
              <a:gd name="connsiteY266" fmla="*/ 4228247 h 4862905"/>
              <a:gd name="connsiteX267" fmla="*/ 127944 w 4016022"/>
              <a:gd name="connsiteY267" fmla="*/ 4247615 h 4862905"/>
              <a:gd name="connsiteX268" fmla="*/ 116793 w 4016022"/>
              <a:gd name="connsiteY268" fmla="*/ 4247615 h 4862905"/>
              <a:gd name="connsiteX269" fmla="*/ 113272 w 4016022"/>
              <a:gd name="connsiteY269" fmla="*/ 4239985 h 4862905"/>
              <a:gd name="connsiteX270" fmla="*/ 132052 w 4016022"/>
              <a:gd name="connsiteY270" fmla="*/ 4194792 h 4862905"/>
              <a:gd name="connsiteX271" fmla="*/ 86861 w 4016022"/>
              <a:gd name="connsiteY271" fmla="*/ 4179532 h 4862905"/>
              <a:gd name="connsiteX272" fmla="*/ 90382 w 4016022"/>
              <a:gd name="connsiteY272" fmla="*/ 4164272 h 4862905"/>
              <a:gd name="connsiteX273" fmla="*/ 86861 w 4016022"/>
              <a:gd name="connsiteY273" fmla="*/ 4157229 h 4862905"/>
              <a:gd name="connsiteX274" fmla="*/ 37562 w 4016022"/>
              <a:gd name="connsiteY274" fmla="*/ 4130818 h 4862905"/>
              <a:gd name="connsiteX275" fmla="*/ 29932 w 4016022"/>
              <a:gd name="connsiteY275" fmla="*/ 4119079 h 4862905"/>
              <a:gd name="connsiteX276" fmla="*/ 41083 w 4016022"/>
              <a:gd name="connsiteY276" fmla="*/ 4115558 h 4862905"/>
              <a:gd name="connsiteX277" fmla="*/ 48713 w 4016022"/>
              <a:gd name="connsiteY277" fmla="*/ 4115558 h 4862905"/>
              <a:gd name="connsiteX278" fmla="*/ 79232 w 4016022"/>
              <a:gd name="connsiteY278" fmla="*/ 4115558 h 4862905"/>
              <a:gd name="connsiteX279" fmla="*/ 86861 w 4016022"/>
              <a:gd name="connsiteY279" fmla="*/ 4137861 h 4862905"/>
              <a:gd name="connsiteX280" fmla="*/ 98012 w 4016022"/>
              <a:gd name="connsiteY280" fmla="*/ 4107928 h 4862905"/>
              <a:gd name="connsiteX281" fmla="*/ 63972 w 4016022"/>
              <a:gd name="connsiteY281" fmla="*/ 4107928 h 4862905"/>
              <a:gd name="connsiteX282" fmla="*/ 56342 w 4016022"/>
              <a:gd name="connsiteY282" fmla="*/ 4100298 h 4862905"/>
              <a:gd name="connsiteX283" fmla="*/ 63972 w 4016022"/>
              <a:gd name="connsiteY283" fmla="*/ 4092668 h 4862905"/>
              <a:gd name="connsiteX284" fmla="*/ 82753 w 4016022"/>
              <a:gd name="connsiteY284" fmla="*/ 4092668 h 4862905"/>
              <a:gd name="connsiteX285" fmla="*/ 86861 w 4016022"/>
              <a:gd name="connsiteY285" fmla="*/ 4073887 h 4862905"/>
              <a:gd name="connsiteX286" fmla="*/ 82753 w 4016022"/>
              <a:gd name="connsiteY286" fmla="*/ 4066843 h 4862905"/>
              <a:gd name="connsiteX287" fmla="*/ 67493 w 4016022"/>
              <a:gd name="connsiteY287" fmla="*/ 4051583 h 4862905"/>
              <a:gd name="connsiteX288" fmla="*/ 45191 w 4016022"/>
              <a:gd name="connsiteY288" fmla="*/ 4043954 h 4862905"/>
              <a:gd name="connsiteX289" fmla="*/ 29932 w 4016022"/>
              <a:gd name="connsiteY289" fmla="*/ 4017542 h 4862905"/>
              <a:gd name="connsiteX290" fmla="*/ 0 w 4016022"/>
              <a:gd name="connsiteY290" fmla="*/ 3987609 h 4862905"/>
              <a:gd name="connsiteX291" fmla="*/ 11151 w 4016022"/>
              <a:gd name="connsiteY291" fmla="*/ 3961198 h 4862905"/>
              <a:gd name="connsiteX292" fmla="*/ 41083 w 4016022"/>
              <a:gd name="connsiteY292" fmla="*/ 3904853 h 4862905"/>
              <a:gd name="connsiteX293" fmla="*/ 34040 w 4016022"/>
              <a:gd name="connsiteY293" fmla="*/ 3874333 h 4862905"/>
              <a:gd name="connsiteX294" fmla="*/ 29932 w 4016022"/>
              <a:gd name="connsiteY294" fmla="*/ 3863182 h 4862905"/>
              <a:gd name="connsiteX295" fmla="*/ 45191 w 4016022"/>
              <a:gd name="connsiteY295" fmla="*/ 3836770 h 4862905"/>
              <a:gd name="connsiteX296" fmla="*/ 71601 w 4016022"/>
              <a:gd name="connsiteY296" fmla="*/ 3776317 h 4862905"/>
              <a:gd name="connsiteX297" fmla="*/ 105642 w 4016022"/>
              <a:gd name="connsiteY297" fmla="*/ 3712343 h 4862905"/>
              <a:gd name="connsiteX298" fmla="*/ 120314 w 4016022"/>
              <a:gd name="connsiteY298" fmla="*/ 3682410 h 4862905"/>
              <a:gd name="connsiteX299" fmla="*/ 139095 w 4016022"/>
              <a:gd name="connsiteY299" fmla="*/ 3651890 h 4862905"/>
              <a:gd name="connsiteX300" fmla="*/ 150833 w 4016022"/>
              <a:gd name="connsiteY300" fmla="*/ 3637217 h 4862905"/>
              <a:gd name="connsiteX301" fmla="*/ 184873 w 4016022"/>
              <a:gd name="connsiteY301" fmla="*/ 3633108 h 4862905"/>
              <a:gd name="connsiteX302" fmla="*/ 191916 w 4016022"/>
              <a:gd name="connsiteY302" fmla="*/ 3640738 h 4862905"/>
              <a:gd name="connsiteX303" fmla="*/ 210697 w 4016022"/>
              <a:gd name="connsiteY303" fmla="*/ 3633108 h 4862905"/>
              <a:gd name="connsiteX304" fmla="*/ 230064 w 4016022"/>
              <a:gd name="connsiteY304" fmla="*/ 3587915 h 4862905"/>
              <a:gd name="connsiteX305" fmla="*/ 244737 w 4016022"/>
              <a:gd name="connsiteY305" fmla="*/ 3569134 h 4862905"/>
              <a:gd name="connsiteX306" fmla="*/ 259997 w 4016022"/>
              <a:gd name="connsiteY306" fmla="*/ 3584394 h 4862905"/>
              <a:gd name="connsiteX307" fmla="*/ 312817 w 4016022"/>
              <a:gd name="connsiteY307" fmla="*/ 3599654 h 4862905"/>
              <a:gd name="connsiteX308" fmla="*/ 342749 w 4016022"/>
              <a:gd name="connsiteY308" fmla="*/ 3606697 h 4862905"/>
              <a:gd name="connsiteX309" fmla="*/ 361530 w 4016022"/>
              <a:gd name="connsiteY309" fmla="*/ 3610805 h 4862905"/>
              <a:gd name="connsiteX310" fmla="*/ 399092 w 4016022"/>
              <a:gd name="connsiteY310" fmla="*/ 3592024 h 4862905"/>
              <a:gd name="connsiteX311" fmla="*/ 437240 w 4016022"/>
              <a:gd name="connsiteY311" fmla="*/ 3573242 h 4862905"/>
              <a:gd name="connsiteX312" fmla="*/ 459542 w 4016022"/>
              <a:gd name="connsiteY312" fmla="*/ 3565612 h 4862905"/>
              <a:gd name="connsiteX313" fmla="*/ 493582 w 4016022"/>
              <a:gd name="connsiteY313" fmla="*/ 3557983 h 4862905"/>
              <a:gd name="connsiteX314" fmla="*/ 519993 w 4016022"/>
              <a:gd name="connsiteY314" fmla="*/ 3580286 h 4862905"/>
              <a:gd name="connsiteX315" fmla="*/ 542295 w 4016022"/>
              <a:gd name="connsiteY315" fmla="*/ 3595545 h 4862905"/>
              <a:gd name="connsiteX316" fmla="*/ 587486 w 4016022"/>
              <a:gd name="connsiteY316" fmla="*/ 3603175 h 4862905"/>
              <a:gd name="connsiteX317" fmla="*/ 595116 w 4016022"/>
              <a:gd name="connsiteY317" fmla="*/ 3603175 h 4862905"/>
              <a:gd name="connsiteX318" fmla="*/ 677869 w 4016022"/>
              <a:gd name="connsiteY318" fmla="*/ 3621957 h 4862905"/>
              <a:gd name="connsiteX319" fmla="*/ 806400 w 4016022"/>
              <a:gd name="connsiteY319" fmla="*/ 3644847 h 4862905"/>
              <a:gd name="connsiteX320" fmla="*/ 825181 w 4016022"/>
              <a:gd name="connsiteY320" fmla="*/ 3648368 h 4862905"/>
              <a:gd name="connsiteX321" fmla="*/ 851591 w 4016022"/>
              <a:gd name="connsiteY321" fmla="*/ 3648368 h 4862905"/>
              <a:gd name="connsiteX322" fmla="*/ 1024726 w 4016022"/>
              <a:gd name="connsiteY322" fmla="*/ 3640738 h 4862905"/>
              <a:gd name="connsiteX323" fmla="*/ 1227794 w 4016022"/>
              <a:gd name="connsiteY323" fmla="*/ 3648368 h 4862905"/>
              <a:gd name="connsiteX324" fmla="*/ 1503049 w 4016022"/>
              <a:gd name="connsiteY324" fmla="*/ 3644847 h 4862905"/>
              <a:gd name="connsiteX325" fmla="*/ 1713746 w 4016022"/>
              <a:gd name="connsiteY325" fmla="*/ 3621957 h 4862905"/>
              <a:gd name="connsiteX326" fmla="*/ 1849320 w 4016022"/>
              <a:gd name="connsiteY326" fmla="*/ 3610805 h 4862905"/>
              <a:gd name="connsiteX327" fmla="*/ 1936181 w 4016022"/>
              <a:gd name="connsiteY327" fmla="*/ 3595545 h 4862905"/>
              <a:gd name="connsiteX328" fmla="*/ 1992524 w 4016022"/>
              <a:gd name="connsiteY328" fmla="*/ 3587915 h 4862905"/>
              <a:gd name="connsiteX329" fmla="*/ 2169768 w 4016022"/>
              <a:gd name="connsiteY329" fmla="*/ 3546831 h 4862905"/>
              <a:gd name="connsiteX330" fmla="*/ 2185027 w 4016022"/>
              <a:gd name="connsiteY330" fmla="*/ 3539201 h 4862905"/>
              <a:gd name="connsiteX331" fmla="*/ 2214959 w 4016022"/>
              <a:gd name="connsiteY331" fmla="*/ 3523941 h 4862905"/>
              <a:gd name="connsiteX332" fmla="*/ 2226110 w 4016022"/>
              <a:gd name="connsiteY332" fmla="*/ 3520420 h 4862905"/>
              <a:gd name="connsiteX333" fmla="*/ 2226110 w 4016022"/>
              <a:gd name="connsiteY333" fmla="*/ 3501638 h 4862905"/>
              <a:gd name="connsiteX334" fmla="*/ 2271301 w 4016022"/>
              <a:gd name="connsiteY334" fmla="*/ 3489900 h 4862905"/>
              <a:gd name="connsiteX335" fmla="*/ 2312971 w 4016022"/>
              <a:gd name="connsiteY335" fmla="*/ 3475227 h 4862905"/>
              <a:gd name="connsiteX336" fmla="*/ 2565338 w 4016022"/>
              <a:gd name="connsiteY336" fmla="*/ 3377211 h 4862905"/>
              <a:gd name="connsiteX337" fmla="*/ 2584118 w 4016022"/>
              <a:gd name="connsiteY337" fmla="*/ 3354321 h 4862905"/>
              <a:gd name="connsiteX338" fmla="*/ 2595269 w 4016022"/>
              <a:gd name="connsiteY338" fmla="*/ 3350799 h 4862905"/>
              <a:gd name="connsiteX339" fmla="*/ 2640461 w 4016022"/>
              <a:gd name="connsiteY339" fmla="*/ 3328496 h 4862905"/>
              <a:gd name="connsiteX340" fmla="*/ 2926868 w 4016022"/>
              <a:gd name="connsiteY340" fmla="*/ 3177658 h 4862905"/>
              <a:gd name="connsiteX341" fmla="*/ 3092961 w 4016022"/>
              <a:gd name="connsiteY341" fmla="*/ 3042079 h 4862905"/>
              <a:gd name="connsiteX342" fmla="*/ 3190972 w 4016022"/>
              <a:gd name="connsiteY342" fmla="*/ 2925281 h 4862905"/>
              <a:gd name="connsiteX343" fmla="*/ 3232055 w 4016022"/>
              <a:gd name="connsiteY343" fmla="*/ 2864828 h 4862905"/>
              <a:gd name="connsiteX344" fmla="*/ 3266096 w 4016022"/>
              <a:gd name="connsiteY344" fmla="*/ 2759183 h 4862905"/>
              <a:gd name="connsiteX345" fmla="*/ 3254945 w 4016022"/>
              <a:gd name="connsiteY345" fmla="*/ 2729250 h 4862905"/>
              <a:gd name="connsiteX346" fmla="*/ 3179235 w 4016022"/>
              <a:gd name="connsiteY346" fmla="*/ 2665275 h 4862905"/>
              <a:gd name="connsiteX347" fmla="*/ 3085331 w 4016022"/>
              <a:gd name="connsiteY347" fmla="*/ 2612452 h 4862905"/>
              <a:gd name="connsiteX348" fmla="*/ 2998470 w 4016022"/>
              <a:gd name="connsiteY348" fmla="*/ 2574889 h 4862905"/>
              <a:gd name="connsiteX349" fmla="*/ 2994948 w 4016022"/>
              <a:gd name="connsiteY349" fmla="*/ 2570781 h 4862905"/>
              <a:gd name="connsiteX350" fmla="*/ 2848223 w 4016022"/>
              <a:gd name="connsiteY350" fmla="*/ 2514436 h 4862905"/>
              <a:gd name="connsiteX351" fmla="*/ 2832964 w 4016022"/>
              <a:gd name="connsiteY351" fmla="*/ 2506806 h 4862905"/>
              <a:gd name="connsiteX352" fmla="*/ 2719692 w 4016022"/>
              <a:gd name="connsiteY352" fmla="*/ 2450462 h 4862905"/>
              <a:gd name="connsiteX353" fmla="*/ 2666871 w 4016022"/>
              <a:gd name="connsiteY353" fmla="*/ 2424050 h 4862905"/>
              <a:gd name="connsiteX354" fmla="*/ 2452066 w 4016022"/>
              <a:gd name="connsiteY354" fmla="*/ 2378857 h 4862905"/>
              <a:gd name="connsiteX355" fmla="*/ 2381051 w 4016022"/>
              <a:gd name="connsiteY355" fmla="*/ 2382379 h 4862905"/>
              <a:gd name="connsiteX356" fmla="*/ 2361683 w 4016022"/>
              <a:gd name="connsiteY356" fmla="*/ 2382379 h 4862905"/>
              <a:gd name="connsiteX357" fmla="*/ 2203807 w 4016022"/>
              <a:gd name="connsiteY357" fmla="*/ 2394117 h 4862905"/>
              <a:gd name="connsiteX358" fmla="*/ 2155095 w 4016022"/>
              <a:gd name="connsiteY358" fmla="*/ 2394117 h 4862905"/>
              <a:gd name="connsiteX359" fmla="*/ 2083493 w 4016022"/>
              <a:gd name="connsiteY359" fmla="*/ 2397639 h 4862905"/>
              <a:gd name="connsiteX360" fmla="*/ 2023042 w 4016022"/>
              <a:gd name="connsiteY360" fmla="*/ 2401747 h 4862905"/>
              <a:gd name="connsiteX361" fmla="*/ 1890990 w 4016022"/>
              <a:gd name="connsiteY361" fmla="*/ 2397639 h 4862905"/>
              <a:gd name="connsiteX362" fmla="*/ 1774197 w 4016022"/>
              <a:gd name="connsiteY362" fmla="*/ 2390009 h 4862905"/>
              <a:gd name="connsiteX363" fmla="*/ 1751895 w 4016022"/>
              <a:gd name="connsiteY363" fmla="*/ 2394117 h 4862905"/>
              <a:gd name="connsiteX364" fmla="*/ 1725484 w 4016022"/>
              <a:gd name="connsiteY364" fmla="*/ 2394117 h 4862905"/>
              <a:gd name="connsiteX365" fmla="*/ 1691444 w 4016022"/>
              <a:gd name="connsiteY365" fmla="*/ 2405269 h 4862905"/>
              <a:gd name="connsiteX366" fmla="*/ 1676185 w 4016022"/>
              <a:gd name="connsiteY366" fmla="*/ 2405269 h 4862905"/>
              <a:gd name="connsiteX367" fmla="*/ 1537090 w 4016022"/>
              <a:gd name="connsiteY367" fmla="*/ 2390009 h 4862905"/>
              <a:gd name="connsiteX368" fmla="*/ 1473117 w 4016022"/>
              <a:gd name="connsiteY368" fmla="*/ 2382379 h 4862905"/>
              <a:gd name="connsiteX369" fmla="*/ 1378627 w 4016022"/>
              <a:gd name="connsiteY369" fmla="*/ 2367706 h 4862905"/>
              <a:gd name="connsiteX370" fmla="*/ 1303504 w 4016022"/>
              <a:gd name="connsiteY370" fmla="*/ 2363597 h 4862905"/>
              <a:gd name="connsiteX371" fmla="*/ 1250683 w 4016022"/>
              <a:gd name="connsiteY371" fmla="*/ 2360076 h 4862905"/>
              <a:gd name="connsiteX372" fmla="*/ 1194340 w 4016022"/>
              <a:gd name="connsiteY372" fmla="*/ 2356554 h 4862905"/>
              <a:gd name="connsiteX373" fmla="*/ 1085177 w 4016022"/>
              <a:gd name="connsiteY373" fmla="*/ 2318405 h 4862905"/>
              <a:gd name="connsiteX374" fmla="*/ 960755 w 4016022"/>
              <a:gd name="connsiteY374" fmla="*/ 2262060 h 4862905"/>
              <a:gd name="connsiteX375" fmla="*/ 836332 w 4016022"/>
              <a:gd name="connsiteY375" fmla="*/ 2179304 h 4862905"/>
              <a:gd name="connsiteX376" fmla="*/ 806400 w 4016022"/>
              <a:gd name="connsiteY376" fmla="*/ 2152893 h 4862905"/>
              <a:gd name="connsiteX377" fmla="*/ 775881 w 4016022"/>
              <a:gd name="connsiteY377" fmla="*/ 2126481 h 4862905"/>
              <a:gd name="connsiteX378" fmla="*/ 734798 w 4016022"/>
              <a:gd name="connsiteY378" fmla="*/ 2077767 h 4862905"/>
              <a:gd name="connsiteX379" fmla="*/ 711909 w 4016022"/>
              <a:gd name="connsiteY379" fmla="*/ 2028465 h 4862905"/>
              <a:gd name="connsiteX380" fmla="*/ 700758 w 4016022"/>
              <a:gd name="connsiteY380" fmla="*/ 1998532 h 4862905"/>
              <a:gd name="connsiteX381" fmla="*/ 689607 w 4016022"/>
              <a:gd name="connsiteY381" fmla="*/ 1983272 h 4862905"/>
              <a:gd name="connsiteX382" fmla="*/ 647937 w 4016022"/>
              <a:gd name="connsiteY382" fmla="*/ 1783719 h 4862905"/>
              <a:gd name="connsiteX383" fmla="*/ 647937 w 4016022"/>
              <a:gd name="connsiteY383" fmla="*/ 1508453 h 4862905"/>
              <a:gd name="connsiteX384" fmla="*/ 663197 w 4016022"/>
              <a:gd name="connsiteY384" fmla="*/ 1444478 h 4862905"/>
              <a:gd name="connsiteX385" fmla="*/ 681977 w 4016022"/>
              <a:gd name="connsiteY385" fmla="*/ 1372874 h 4862905"/>
              <a:gd name="connsiteX386" fmla="*/ 715430 w 4016022"/>
              <a:gd name="connsiteY386" fmla="*/ 1256077 h 4862905"/>
              <a:gd name="connsiteX387" fmla="*/ 772360 w 4016022"/>
              <a:gd name="connsiteY387" fmla="*/ 1105825 h 4862905"/>
              <a:gd name="connsiteX388" fmla="*/ 806400 w 4016022"/>
              <a:gd name="connsiteY388" fmla="*/ 1048893 h 4862905"/>
              <a:gd name="connsiteX389" fmla="*/ 809922 w 4016022"/>
              <a:gd name="connsiteY389" fmla="*/ 1045372 h 4862905"/>
              <a:gd name="connsiteX390" fmla="*/ 847483 w 4016022"/>
              <a:gd name="connsiteY390" fmla="*/ 989027 h 4862905"/>
              <a:gd name="connsiteX391" fmla="*/ 885044 w 4016022"/>
              <a:gd name="connsiteY391" fmla="*/ 924466 h 4862905"/>
              <a:gd name="connsiteX392" fmla="*/ 904412 w 4016022"/>
              <a:gd name="connsiteY392" fmla="*/ 894533 h 4862905"/>
              <a:gd name="connsiteX393" fmla="*/ 915563 w 4016022"/>
              <a:gd name="connsiteY393" fmla="*/ 905684 h 4862905"/>
              <a:gd name="connsiteX394" fmla="*/ 968384 w 4016022"/>
              <a:gd name="connsiteY394" fmla="*/ 864600 h 4862905"/>
              <a:gd name="connsiteX395" fmla="*/ 971905 w 4016022"/>
              <a:gd name="connsiteY395" fmla="*/ 860491 h 4862905"/>
              <a:gd name="connsiteX396" fmla="*/ 1024726 w 4016022"/>
              <a:gd name="connsiteY396" fmla="*/ 807669 h 4862905"/>
              <a:gd name="connsiteX397" fmla="*/ 1194340 w 4016022"/>
              <a:gd name="connsiteY397" fmla="*/ 646265 h 4862905"/>
              <a:gd name="connsiteX398" fmla="*/ 1307025 w 4016022"/>
              <a:gd name="connsiteY398" fmla="*/ 559401 h 4862905"/>
              <a:gd name="connsiteX399" fmla="*/ 1423818 w 4016022"/>
              <a:gd name="connsiteY399" fmla="*/ 480166 h 4862905"/>
              <a:gd name="connsiteX400" fmla="*/ 1491898 w 4016022"/>
              <a:gd name="connsiteY400" fmla="*/ 439081 h 4862905"/>
              <a:gd name="connsiteX401" fmla="*/ 1563500 w 4016022"/>
              <a:gd name="connsiteY401" fmla="*/ 405040 h 4862905"/>
              <a:gd name="connsiteX402" fmla="*/ 1578172 w 4016022"/>
              <a:gd name="connsiteY402" fmla="*/ 397410 h 4862905"/>
              <a:gd name="connsiteX403" fmla="*/ 1623364 w 4016022"/>
              <a:gd name="connsiteY403" fmla="*/ 374520 h 4862905"/>
              <a:gd name="connsiteX404" fmla="*/ 1691444 w 4016022"/>
              <a:gd name="connsiteY404" fmla="*/ 329327 h 4862905"/>
              <a:gd name="connsiteX405" fmla="*/ 1755416 w 4016022"/>
              <a:gd name="connsiteY405" fmla="*/ 302916 h 4862905"/>
              <a:gd name="connsiteX406" fmla="*/ 1792978 w 4016022"/>
              <a:gd name="connsiteY406" fmla="*/ 291765 h 4862905"/>
              <a:gd name="connsiteX407" fmla="*/ 1898620 w 4016022"/>
              <a:gd name="connsiteY407" fmla="*/ 250680 h 4862905"/>
              <a:gd name="connsiteX408" fmla="*/ 1996632 w 4016022"/>
              <a:gd name="connsiteY408" fmla="*/ 216638 h 4862905"/>
              <a:gd name="connsiteX409" fmla="*/ 2098166 w 4016022"/>
              <a:gd name="connsiteY409" fmla="*/ 182597 h 4862905"/>
              <a:gd name="connsiteX410" fmla="*/ 2162138 w 4016022"/>
              <a:gd name="connsiteY410" fmla="*/ 159707 h 4862905"/>
              <a:gd name="connsiteX411" fmla="*/ 2200286 w 4016022"/>
              <a:gd name="connsiteY411" fmla="*/ 152664 h 4862905"/>
              <a:gd name="connsiteX412" fmla="*/ 2271301 w 4016022"/>
              <a:gd name="connsiteY412" fmla="*/ 129774 h 4862905"/>
              <a:gd name="connsiteX413" fmla="*/ 2324122 w 4016022"/>
              <a:gd name="connsiteY413" fmla="*/ 118623 h 4862905"/>
              <a:gd name="connsiteX414" fmla="*/ 2655720 w 4016022"/>
              <a:gd name="connsiteY414" fmla="*/ 43497 h 4862905"/>
              <a:gd name="connsiteX415" fmla="*/ 2828856 w 4016022"/>
              <a:gd name="connsiteY415" fmla="*/ 12977 h 4862905"/>
              <a:gd name="connsiteX416" fmla="*/ 2972059 w 4016022"/>
              <a:gd name="connsiteY416" fmla="*/ 1825 h 4862905"/>
              <a:gd name="connsiteX417" fmla="*/ 3034270 w 4016022"/>
              <a:gd name="connsiteY417" fmla="*/ 285 h 48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4016022" h="4862905">
                <a:moveTo>
                  <a:pt x="456021" y="4582748"/>
                </a:moveTo>
                <a:cubicBezTo>
                  <a:pt x="470694" y="4612681"/>
                  <a:pt x="474801" y="4612681"/>
                  <a:pt x="501212" y="4598008"/>
                </a:cubicBezTo>
                <a:cubicBezTo>
                  <a:pt x="485953" y="4586269"/>
                  <a:pt x="470694" y="4586269"/>
                  <a:pt x="456021" y="4582748"/>
                </a:cubicBezTo>
                <a:close/>
                <a:moveTo>
                  <a:pt x="173677" y="3651716"/>
                </a:moveTo>
                <a:cubicBezTo>
                  <a:pt x="169798" y="3653724"/>
                  <a:pt x="165505" y="3661428"/>
                  <a:pt x="165505" y="3667150"/>
                </a:cubicBezTo>
                <a:cubicBezTo>
                  <a:pt x="165505" y="3678301"/>
                  <a:pt x="180765" y="3671258"/>
                  <a:pt x="188395" y="3678301"/>
                </a:cubicBezTo>
                <a:cubicBezTo>
                  <a:pt x="191916" y="3682410"/>
                  <a:pt x="196024" y="3671258"/>
                  <a:pt x="196024" y="3667150"/>
                </a:cubicBezTo>
                <a:cubicBezTo>
                  <a:pt x="196024" y="3651890"/>
                  <a:pt x="180765" y="3655998"/>
                  <a:pt x="177244" y="3651890"/>
                </a:cubicBezTo>
                <a:cubicBezTo>
                  <a:pt x="176217" y="3651010"/>
                  <a:pt x="174969" y="3651046"/>
                  <a:pt x="173677" y="3651716"/>
                </a:cubicBezTo>
                <a:close/>
                <a:moveTo>
                  <a:pt x="3034270" y="285"/>
                </a:moveTo>
                <a:cubicBezTo>
                  <a:pt x="3054958" y="798"/>
                  <a:pt x="3075647" y="1825"/>
                  <a:pt x="3096482" y="1825"/>
                </a:cubicBezTo>
                <a:cubicBezTo>
                  <a:pt x="3126413" y="-2283"/>
                  <a:pt x="3156932" y="5347"/>
                  <a:pt x="3190972" y="9455"/>
                </a:cubicBezTo>
                <a:cubicBezTo>
                  <a:pt x="3224426" y="12977"/>
                  <a:pt x="3262574" y="17085"/>
                  <a:pt x="3296028" y="12977"/>
                </a:cubicBezTo>
                <a:cubicBezTo>
                  <a:pt x="3326547" y="9455"/>
                  <a:pt x="3356478" y="12977"/>
                  <a:pt x="3386410" y="12977"/>
                </a:cubicBezTo>
                <a:cubicBezTo>
                  <a:pt x="3469750" y="20607"/>
                  <a:pt x="3548394" y="31758"/>
                  <a:pt x="3627626" y="47018"/>
                </a:cubicBezTo>
                <a:cubicBezTo>
                  <a:pt x="3654036" y="50540"/>
                  <a:pt x="3680447" y="54648"/>
                  <a:pt x="3706857" y="54648"/>
                </a:cubicBezTo>
                <a:cubicBezTo>
                  <a:pt x="3710379" y="50540"/>
                  <a:pt x="3718009" y="50540"/>
                  <a:pt x="3718009" y="54648"/>
                </a:cubicBezTo>
                <a:cubicBezTo>
                  <a:pt x="3725638" y="65800"/>
                  <a:pt x="3740897" y="62278"/>
                  <a:pt x="3752048" y="65800"/>
                </a:cubicBezTo>
                <a:cubicBezTo>
                  <a:pt x="3763199" y="65800"/>
                  <a:pt x="3770829" y="73430"/>
                  <a:pt x="3778459" y="81060"/>
                </a:cubicBezTo>
                <a:cubicBezTo>
                  <a:pt x="3789610" y="95733"/>
                  <a:pt x="3800761" y="110993"/>
                  <a:pt x="3816021" y="118623"/>
                </a:cubicBezTo>
                <a:cubicBezTo>
                  <a:pt x="3823650" y="122144"/>
                  <a:pt x="3823650" y="129774"/>
                  <a:pt x="3827172" y="137404"/>
                </a:cubicBezTo>
                <a:cubicBezTo>
                  <a:pt x="3831280" y="145034"/>
                  <a:pt x="3838909" y="152664"/>
                  <a:pt x="3842431" y="156185"/>
                </a:cubicBezTo>
                <a:cubicBezTo>
                  <a:pt x="3850061" y="167337"/>
                  <a:pt x="3861212" y="159707"/>
                  <a:pt x="3868842" y="159707"/>
                </a:cubicBezTo>
                <a:cubicBezTo>
                  <a:pt x="3872363" y="156185"/>
                  <a:pt x="3876471" y="159707"/>
                  <a:pt x="3879993" y="163816"/>
                </a:cubicBezTo>
                <a:cubicBezTo>
                  <a:pt x="3879993" y="171446"/>
                  <a:pt x="3884101" y="179076"/>
                  <a:pt x="3884101" y="186118"/>
                </a:cubicBezTo>
                <a:cubicBezTo>
                  <a:pt x="3887622" y="216638"/>
                  <a:pt x="3895252" y="246571"/>
                  <a:pt x="3910512" y="269461"/>
                </a:cubicBezTo>
                <a:cubicBezTo>
                  <a:pt x="3921663" y="288243"/>
                  <a:pt x="3925183" y="310546"/>
                  <a:pt x="3940443" y="325806"/>
                </a:cubicBezTo>
                <a:cubicBezTo>
                  <a:pt x="3940443" y="329327"/>
                  <a:pt x="3940443" y="333436"/>
                  <a:pt x="3943964" y="336957"/>
                </a:cubicBezTo>
                <a:cubicBezTo>
                  <a:pt x="3951594" y="378628"/>
                  <a:pt x="3955702" y="423822"/>
                  <a:pt x="3966853" y="461384"/>
                </a:cubicBezTo>
                <a:cubicBezTo>
                  <a:pt x="3974483" y="484275"/>
                  <a:pt x="3974483" y="503056"/>
                  <a:pt x="3974483" y="525359"/>
                </a:cubicBezTo>
                <a:cubicBezTo>
                  <a:pt x="3978005" y="548249"/>
                  <a:pt x="3982113" y="567031"/>
                  <a:pt x="3982113" y="589334"/>
                </a:cubicBezTo>
                <a:cubicBezTo>
                  <a:pt x="3985634" y="612224"/>
                  <a:pt x="3985634" y="634527"/>
                  <a:pt x="3989156" y="657417"/>
                </a:cubicBezTo>
                <a:cubicBezTo>
                  <a:pt x="3989156" y="665047"/>
                  <a:pt x="3989156" y="672090"/>
                  <a:pt x="3989156" y="679720"/>
                </a:cubicBezTo>
                <a:cubicBezTo>
                  <a:pt x="3989156" y="687350"/>
                  <a:pt x="3989156" y="694980"/>
                  <a:pt x="3993264" y="706131"/>
                </a:cubicBezTo>
                <a:cubicBezTo>
                  <a:pt x="4027304" y="781844"/>
                  <a:pt x="4019675" y="856970"/>
                  <a:pt x="3993264" y="936204"/>
                </a:cubicBezTo>
                <a:cubicBezTo>
                  <a:pt x="3989156" y="947356"/>
                  <a:pt x="3985634" y="958507"/>
                  <a:pt x="3982113" y="970246"/>
                </a:cubicBezTo>
                <a:cubicBezTo>
                  <a:pt x="3978005" y="1003700"/>
                  <a:pt x="3966853" y="1037742"/>
                  <a:pt x="3955702" y="1067675"/>
                </a:cubicBezTo>
                <a:cubicBezTo>
                  <a:pt x="3951594" y="1082935"/>
                  <a:pt x="3940443" y="1094086"/>
                  <a:pt x="3925183" y="1098195"/>
                </a:cubicBezTo>
                <a:cubicBezTo>
                  <a:pt x="3914033" y="1101716"/>
                  <a:pt x="3906403" y="1113455"/>
                  <a:pt x="3898774" y="1120498"/>
                </a:cubicBezTo>
                <a:cubicBezTo>
                  <a:pt x="3879993" y="1139279"/>
                  <a:pt x="3864733" y="1162169"/>
                  <a:pt x="3853582" y="1184472"/>
                </a:cubicBezTo>
                <a:cubicBezTo>
                  <a:pt x="3853582" y="1188581"/>
                  <a:pt x="3845952" y="1196211"/>
                  <a:pt x="3838909" y="1196211"/>
                </a:cubicBezTo>
                <a:cubicBezTo>
                  <a:pt x="3831280" y="1199732"/>
                  <a:pt x="3827172" y="1203841"/>
                  <a:pt x="3823650" y="1210884"/>
                </a:cubicBezTo>
                <a:cubicBezTo>
                  <a:pt x="3819542" y="1226144"/>
                  <a:pt x="3812499" y="1226144"/>
                  <a:pt x="3804869" y="1222622"/>
                </a:cubicBezTo>
                <a:cubicBezTo>
                  <a:pt x="3797240" y="1222622"/>
                  <a:pt x="3793131" y="1222622"/>
                  <a:pt x="3786089" y="1222622"/>
                </a:cubicBezTo>
                <a:cubicBezTo>
                  <a:pt x="3781980" y="1218514"/>
                  <a:pt x="3778459" y="1218514"/>
                  <a:pt x="3774351" y="1226144"/>
                </a:cubicBezTo>
                <a:cubicBezTo>
                  <a:pt x="3774351" y="1233774"/>
                  <a:pt x="3763199" y="1233774"/>
                  <a:pt x="3759678" y="1237295"/>
                </a:cubicBezTo>
                <a:cubicBezTo>
                  <a:pt x="3744419" y="1244925"/>
                  <a:pt x="3729159" y="1252555"/>
                  <a:pt x="3706857" y="1244925"/>
                </a:cubicBezTo>
                <a:cubicBezTo>
                  <a:pt x="3702749" y="1244925"/>
                  <a:pt x="3699228" y="1249033"/>
                  <a:pt x="3695706" y="1256077"/>
                </a:cubicBezTo>
                <a:cubicBezTo>
                  <a:pt x="3683968" y="1274858"/>
                  <a:pt x="3680447" y="1278966"/>
                  <a:pt x="3661666" y="1274858"/>
                </a:cubicBezTo>
                <a:cubicBezTo>
                  <a:pt x="3657558" y="1274858"/>
                  <a:pt x="3654036" y="1274858"/>
                  <a:pt x="3650515" y="1274858"/>
                </a:cubicBezTo>
                <a:cubicBezTo>
                  <a:pt x="3635255" y="1286596"/>
                  <a:pt x="3616475" y="1294226"/>
                  <a:pt x="3593586" y="1286596"/>
                </a:cubicBezTo>
                <a:cubicBezTo>
                  <a:pt x="3593586" y="1286596"/>
                  <a:pt x="3590064" y="1282488"/>
                  <a:pt x="3586543" y="1282488"/>
                </a:cubicBezTo>
                <a:cubicBezTo>
                  <a:pt x="3560132" y="1290118"/>
                  <a:pt x="3537243" y="1274858"/>
                  <a:pt x="3510833" y="1267815"/>
                </a:cubicBezTo>
                <a:cubicBezTo>
                  <a:pt x="3499682" y="1263707"/>
                  <a:pt x="3476793" y="1271336"/>
                  <a:pt x="3469750" y="1263707"/>
                </a:cubicBezTo>
                <a:cubicBezTo>
                  <a:pt x="3462120" y="1256077"/>
                  <a:pt x="3450969" y="1241403"/>
                  <a:pt x="3439231" y="1237295"/>
                </a:cubicBezTo>
                <a:cubicBezTo>
                  <a:pt x="3416929" y="1229665"/>
                  <a:pt x="3394040" y="1222622"/>
                  <a:pt x="3371737" y="1218514"/>
                </a:cubicBezTo>
                <a:cubicBezTo>
                  <a:pt x="3352957" y="1218514"/>
                  <a:pt x="3337697" y="1207362"/>
                  <a:pt x="3326547" y="1196211"/>
                </a:cubicBezTo>
                <a:cubicBezTo>
                  <a:pt x="3318917" y="1188581"/>
                  <a:pt x="3314808" y="1188581"/>
                  <a:pt x="3307766" y="1188581"/>
                </a:cubicBezTo>
                <a:cubicBezTo>
                  <a:pt x="3277247" y="1180951"/>
                  <a:pt x="3247315" y="1180951"/>
                  <a:pt x="3216796" y="1173321"/>
                </a:cubicBezTo>
                <a:cubicBezTo>
                  <a:pt x="3194494" y="1169799"/>
                  <a:pt x="3175713" y="1162169"/>
                  <a:pt x="3152824" y="1158648"/>
                </a:cubicBezTo>
                <a:cubicBezTo>
                  <a:pt x="3130522" y="1154539"/>
                  <a:pt x="3107633" y="1158648"/>
                  <a:pt x="3085331" y="1143388"/>
                </a:cubicBezTo>
                <a:cubicBezTo>
                  <a:pt x="3074180" y="1132236"/>
                  <a:pt x="3051291" y="1135758"/>
                  <a:pt x="3036031" y="1135758"/>
                </a:cubicBezTo>
                <a:cubicBezTo>
                  <a:pt x="3009621" y="1135758"/>
                  <a:pt x="2987319" y="1132236"/>
                  <a:pt x="2964430" y="1132236"/>
                </a:cubicBezTo>
                <a:cubicBezTo>
                  <a:pt x="2912196" y="1124606"/>
                  <a:pt x="2859374" y="1120498"/>
                  <a:pt x="2806553" y="1128128"/>
                </a:cubicBezTo>
                <a:cubicBezTo>
                  <a:pt x="2787772" y="1132236"/>
                  <a:pt x="2764884" y="1128128"/>
                  <a:pt x="2746103" y="1132236"/>
                </a:cubicBezTo>
                <a:cubicBezTo>
                  <a:pt x="2742581" y="1135758"/>
                  <a:pt x="2738473" y="1135758"/>
                  <a:pt x="2738473" y="1132236"/>
                </a:cubicBezTo>
                <a:cubicBezTo>
                  <a:pt x="2716171" y="1120498"/>
                  <a:pt x="2697390" y="1132236"/>
                  <a:pt x="2678609" y="1135758"/>
                </a:cubicBezTo>
                <a:cubicBezTo>
                  <a:pt x="2652199" y="1143388"/>
                  <a:pt x="2629310" y="1139279"/>
                  <a:pt x="2607007" y="1143388"/>
                </a:cubicBezTo>
                <a:cubicBezTo>
                  <a:pt x="2584118" y="1146909"/>
                  <a:pt x="2565338" y="1151018"/>
                  <a:pt x="2546557" y="1154539"/>
                </a:cubicBezTo>
                <a:cubicBezTo>
                  <a:pt x="2527776" y="1154539"/>
                  <a:pt x="2508995" y="1154539"/>
                  <a:pt x="2490214" y="1151018"/>
                </a:cubicBezTo>
                <a:cubicBezTo>
                  <a:pt x="2478476" y="1151018"/>
                  <a:pt x="2467326" y="1143388"/>
                  <a:pt x="2459696" y="1162169"/>
                </a:cubicBezTo>
                <a:cubicBezTo>
                  <a:pt x="2456174" y="1169799"/>
                  <a:pt x="2440915" y="1169799"/>
                  <a:pt x="2433285" y="1169799"/>
                </a:cubicBezTo>
                <a:cubicBezTo>
                  <a:pt x="2410983" y="1162169"/>
                  <a:pt x="2406875" y="1162169"/>
                  <a:pt x="2392202" y="1165691"/>
                </a:cubicBezTo>
                <a:cubicBezTo>
                  <a:pt x="2365792" y="1173321"/>
                  <a:pt x="2342903" y="1180951"/>
                  <a:pt x="2320600" y="1188581"/>
                </a:cubicBezTo>
                <a:cubicBezTo>
                  <a:pt x="2305341" y="1192102"/>
                  <a:pt x="2290668" y="1192102"/>
                  <a:pt x="2275409" y="1192102"/>
                </a:cubicBezTo>
                <a:cubicBezTo>
                  <a:pt x="2260150" y="1196211"/>
                  <a:pt x="2248999" y="1199732"/>
                  <a:pt x="2233739" y="1203841"/>
                </a:cubicBezTo>
                <a:cubicBezTo>
                  <a:pt x="2207329" y="1218514"/>
                  <a:pt x="2185027" y="1210884"/>
                  <a:pt x="2158616" y="1203841"/>
                </a:cubicBezTo>
                <a:cubicBezTo>
                  <a:pt x="2155095" y="1199732"/>
                  <a:pt x="2150987" y="1199732"/>
                  <a:pt x="2147465" y="1199732"/>
                </a:cubicBezTo>
                <a:cubicBezTo>
                  <a:pt x="2139836" y="1207362"/>
                  <a:pt x="2128684" y="1207362"/>
                  <a:pt x="2121055" y="1203841"/>
                </a:cubicBezTo>
                <a:cubicBezTo>
                  <a:pt x="2116946" y="1199732"/>
                  <a:pt x="2109903" y="1203841"/>
                  <a:pt x="2105795" y="1207362"/>
                </a:cubicBezTo>
                <a:cubicBezTo>
                  <a:pt x="2098166" y="1214992"/>
                  <a:pt x="2090536" y="1210884"/>
                  <a:pt x="2083493" y="1214992"/>
                </a:cubicBezTo>
                <a:cubicBezTo>
                  <a:pt x="2075863" y="1214992"/>
                  <a:pt x="2071755" y="1210884"/>
                  <a:pt x="2075863" y="1222622"/>
                </a:cubicBezTo>
                <a:cubicBezTo>
                  <a:pt x="2079385" y="1226144"/>
                  <a:pt x="2071755" y="1229665"/>
                  <a:pt x="2071755" y="1226144"/>
                </a:cubicBezTo>
                <a:cubicBezTo>
                  <a:pt x="2049453" y="1222622"/>
                  <a:pt x="2034194" y="1229665"/>
                  <a:pt x="2023042" y="1244925"/>
                </a:cubicBezTo>
                <a:cubicBezTo>
                  <a:pt x="2018934" y="1244925"/>
                  <a:pt x="2018934" y="1244925"/>
                  <a:pt x="2018934" y="1249033"/>
                </a:cubicBezTo>
                <a:cubicBezTo>
                  <a:pt x="2011891" y="1252555"/>
                  <a:pt x="1996632" y="1237295"/>
                  <a:pt x="1989002" y="1260185"/>
                </a:cubicBezTo>
                <a:cubicBezTo>
                  <a:pt x="1989002" y="1267815"/>
                  <a:pt x="1973743" y="1271336"/>
                  <a:pt x="1962591" y="1278966"/>
                </a:cubicBezTo>
                <a:cubicBezTo>
                  <a:pt x="1954962" y="1278966"/>
                  <a:pt x="1947333" y="1282488"/>
                  <a:pt x="1940290" y="1286596"/>
                </a:cubicBezTo>
                <a:cubicBezTo>
                  <a:pt x="1920922" y="1286596"/>
                  <a:pt x="1906249" y="1305378"/>
                  <a:pt x="1883360" y="1301269"/>
                </a:cubicBezTo>
                <a:lnTo>
                  <a:pt x="1879839" y="1305378"/>
                </a:lnTo>
                <a:cubicBezTo>
                  <a:pt x="1872209" y="1320051"/>
                  <a:pt x="1853429" y="1324159"/>
                  <a:pt x="1842277" y="1335311"/>
                </a:cubicBezTo>
                <a:cubicBezTo>
                  <a:pt x="1830539" y="1350571"/>
                  <a:pt x="1808237" y="1354092"/>
                  <a:pt x="1797086" y="1365244"/>
                </a:cubicBezTo>
                <a:cubicBezTo>
                  <a:pt x="1781827" y="1380504"/>
                  <a:pt x="1758937" y="1384612"/>
                  <a:pt x="1747787" y="1399285"/>
                </a:cubicBezTo>
                <a:cubicBezTo>
                  <a:pt x="1744265" y="1403394"/>
                  <a:pt x="1736636" y="1406915"/>
                  <a:pt x="1729006" y="1406915"/>
                </a:cubicBezTo>
                <a:cubicBezTo>
                  <a:pt x="1721376" y="1410437"/>
                  <a:pt x="1713746" y="1418067"/>
                  <a:pt x="1706703" y="1425697"/>
                </a:cubicBezTo>
                <a:cubicBezTo>
                  <a:pt x="1691444" y="1436848"/>
                  <a:pt x="1672663" y="1452108"/>
                  <a:pt x="1653883" y="1463260"/>
                </a:cubicBezTo>
                <a:cubicBezTo>
                  <a:pt x="1638623" y="1470890"/>
                  <a:pt x="1627472" y="1478520"/>
                  <a:pt x="1619842" y="1493780"/>
                </a:cubicBezTo>
                <a:cubicBezTo>
                  <a:pt x="1619842" y="1497301"/>
                  <a:pt x="1616321" y="1497301"/>
                  <a:pt x="1616321" y="1497301"/>
                </a:cubicBezTo>
                <a:cubicBezTo>
                  <a:pt x="1582281" y="1523713"/>
                  <a:pt x="1555871" y="1553646"/>
                  <a:pt x="1521830" y="1584166"/>
                </a:cubicBezTo>
                <a:cubicBezTo>
                  <a:pt x="1518309" y="1568906"/>
                  <a:pt x="1514201" y="1561276"/>
                  <a:pt x="1525939" y="1550124"/>
                </a:cubicBezTo>
                <a:cubicBezTo>
                  <a:pt x="1559392" y="1520191"/>
                  <a:pt x="1597540" y="1493780"/>
                  <a:pt x="1630994" y="1463260"/>
                </a:cubicBezTo>
                <a:cubicBezTo>
                  <a:pt x="1661512" y="1433327"/>
                  <a:pt x="1691444" y="1403394"/>
                  <a:pt x="1729006" y="1380504"/>
                </a:cubicBezTo>
                <a:cubicBezTo>
                  <a:pt x="1751895" y="1365244"/>
                  <a:pt x="1774197" y="1342941"/>
                  <a:pt x="1804129" y="1335311"/>
                </a:cubicBezTo>
                <a:cubicBezTo>
                  <a:pt x="1808237" y="1335311"/>
                  <a:pt x="1811759" y="1331789"/>
                  <a:pt x="1811759" y="1327681"/>
                </a:cubicBezTo>
                <a:cubicBezTo>
                  <a:pt x="1819388" y="1313008"/>
                  <a:pt x="1830539" y="1313008"/>
                  <a:pt x="1842277" y="1305378"/>
                </a:cubicBezTo>
                <a:cubicBezTo>
                  <a:pt x="1853429" y="1301269"/>
                  <a:pt x="1868101" y="1297748"/>
                  <a:pt x="1875730" y="1286596"/>
                </a:cubicBezTo>
                <a:cubicBezTo>
                  <a:pt x="1883360" y="1274858"/>
                  <a:pt x="1890990" y="1271336"/>
                  <a:pt x="1906249" y="1271336"/>
                </a:cubicBezTo>
                <a:cubicBezTo>
                  <a:pt x="1917400" y="1267815"/>
                  <a:pt x="1928552" y="1263707"/>
                  <a:pt x="1936181" y="1256077"/>
                </a:cubicBezTo>
                <a:cubicBezTo>
                  <a:pt x="1951441" y="1249033"/>
                  <a:pt x="1962591" y="1237295"/>
                  <a:pt x="1981372" y="1241403"/>
                </a:cubicBezTo>
                <a:cubicBezTo>
                  <a:pt x="1989002" y="1241403"/>
                  <a:pt x="1992524" y="1237295"/>
                  <a:pt x="1996632" y="1233774"/>
                </a:cubicBezTo>
                <a:cubicBezTo>
                  <a:pt x="1996632" y="1218514"/>
                  <a:pt x="2004261" y="1214992"/>
                  <a:pt x="2018934" y="1218514"/>
                </a:cubicBezTo>
                <a:cubicBezTo>
                  <a:pt x="2041823" y="1222622"/>
                  <a:pt x="2049453" y="1207362"/>
                  <a:pt x="2060604" y="1196211"/>
                </a:cubicBezTo>
                <a:cubicBezTo>
                  <a:pt x="2064125" y="1196211"/>
                  <a:pt x="2064125" y="1192102"/>
                  <a:pt x="2064125" y="1192102"/>
                </a:cubicBezTo>
                <a:cubicBezTo>
                  <a:pt x="2052974" y="1169799"/>
                  <a:pt x="2075863" y="1173321"/>
                  <a:pt x="2083493" y="1169799"/>
                </a:cubicBezTo>
                <a:cubicBezTo>
                  <a:pt x="2094644" y="1165691"/>
                  <a:pt x="2105795" y="1162169"/>
                  <a:pt x="2113425" y="1158648"/>
                </a:cubicBezTo>
                <a:cubicBezTo>
                  <a:pt x="2124576" y="1151018"/>
                  <a:pt x="2132206" y="1151018"/>
                  <a:pt x="2143357" y="1151018"/>
                </a:cubicBezTo>
                <a:cubicBezTo>
                  <a:pt x="2162138" y="1158648"/>
                  <a:pt x="2180918" y="1151018"/>
                  <a:pt x="2196178" y="1146909"/>
                </a:cubicBezTo>
                <a:cubicBezTo>
                  <a:pt x="2207329" y="1143388"/>
                  <a:pt x="2214959" y="1132236"/>
                  <a:pt x="2214959" y="1116976"/>
                </a:cubicBezTo>
                <a:cubicBezTo>
                  <a:pt x="2192656" y="1120498"/>
                  <a:pt x="2169768" y="1124606"/>
                  <a:pt x="2147465" y="1128128"/>
                </a:cubicBezTo>
                <a:cubicBezTo>
                  <a:pt x="2098166" y="1139279"/>
                  <a:pt x="2052974" y="1158648"/>
                  <a:pt x="2007783" y="1173321"/>
                </a:cubicBezTo>
                <a:cubicBezTo>
                  <a:pt x="1977851" y="1184472"/>
                  <a:pt x="1947333" y="1199732"/>
                  <a:pt x="1917400" y="1210884"/>
                </a:cubicBezTo>
                <a:cubicBezTo>
                  <a:pt x="1906249" y="1218514"/>
                  <a:pt x="1898620" y="1222622"/>
                  <a:pt x="1887468" y="1226144"/>
                </a:cubicBezTo>
                <a:cubicBezTo>
                  <a:pt x="1875730" y="1229665"/>
                  <a:pt x="1861058" y="1233774"/>
                  <a:pt x="1853429" y="1244925"/>
                </a:cubicBezTo>
                <a:cubicBezTo>
                  <a:pt x="1849320" y="1249033"/>
                  <a:pt x="1845799" y="1256077"/>
                  <a:pt x="1838169" y="1252555"/>
                </a:cubicBezTo>
                <a:cubicBezTo>
                  <a:pt x="1834648" y="1252555"/>
                  <a:pt x="1830539" y="1252555"/>
                  <a:pt x="1830539" y="1252555"/>
                </a:cubicBezTo>
                <a:cubicBezTo>
                  <a:pt x="1808237" y="1274858"/>
                  <a:pt x="1774197" y="1282488"/>
                  <a:pt x="1747787" y="1297748"/>
                </a:cubicBezTo>
                <a:cubicBezTo>
                  <a:pt x="1721376" y="1316529"/>
                  <a:pt x="1702595" y="1339419"/>
                  <a:pt x="1676185" y="1358201"/>
                </a:cubicBezTo>
                <a:cubicBezTo>
                  <a:pt x="1627472" y="1391655"/>
                  <a:pt x="1585802" y="1433327"/>
                  <a:pt x="1544719" y="1474998"/>
                </a:cubicBezTo>
                <a:cubicBezTo>
                  <a:pt x="1514201" y="1504931"/>
                  <a:pt x="1491898" y="1534864"/>
                  <a:pt x="1469009" y="1568906"/>
                </a:cubicBezTo>
                <a:cubicBezTo>
                  <a:pt x="1446707" y="1598839"/>
                  <a:pt x="1423818" y="1629359"/>
                  <a:pt x="1405037" y="1663400"/>
                </a:cubicBezTo>
                <a:cubicBezTo>
                  <a:pt x="1375105" y="1685703"/>
                  <a:pt x="1367475" y="1719745"/>
                  <a:pt x="1356325" y="1749678"/>
                </a:cubicBezTo>
                <a:cubicBezTo>
                  <a:pt x="1337544" y="1806609"/>
                  <a:pt x="1325806" y="1862953"/>
                  <a:pt x="1318176" y="1919298"/>
                </a:cubicBezTo>
                <a:cubicBezTo>
                  <a:pt x="1314655" y="1949231"/>
                  <a:pt x="1322284" y="1972121"/>
                  <a:pt x="1337544" y="1998532"/>
                </a:cubicBezTo>
                <a:cubicBezTo>
                  <a:pt x="1375105" y="2066028"/>
                  <a:pt x="1431448" y="2111221"/>
                  <a:pt x="1507158" y="2130003"/>
                </a:cubicBezTo>
                <a:cubicBezTo>
                  <a:pt x="1582281" y="2148784"/>
                  <a:pt x="1657404" y="2160523"/>
                  <a:pt x="1732527" y="2168153"/>
                </a:cubicBezTo>
                <a:cubicBezTo>
                  <a:pt x="1861058" y="2179304"/>
                  <a:pt x="1989002" y="2186934"/>
                  <a:pt x="2116946" y="2182826"/>
                </a:cubicBezTo>
                <a:cubicBezTo>
                  <a:pt x="2211437" y="2179304"/>
                  <a:pt x="2301820" y="2175196"/>
                  <a:pt x="2395724" y="2171674"/>
                </a:cubicBezTo>
                <a:cubicBezTo>
                  <a:pt x="2456174" y="2168153"/>
                  <a:pt x="2516625" y="2168153"/>
                  <a:pt x="2576489" y="2175196"/>
                </a:cubicBezTo>
                <a:cubicBezTo>
                  <a:pt x="2652199" y="2179304"/>
                  <a:pt x="2723800" y="2190456"/>
                  <a:pt x="2795402" y="2201607"/>
                </a:cubicBezTo>
                <a:cubicBezTo>
                  <a:pt x="2908087" y="2224497"/>
                  <a:pt x="3017250" y="2239170"/>
                  <a:pt x="3126413" y="2269690"/>
                </a:cubicBezTo>
                <a:cubicBezTo>
                  <a:pt x="3171605" y="2284950"/>
                  <a:pt x="3216796" y="2307253"/>
                  <a:pt x="3262574" y="2330143"/>
                </a:cubicBezTo>
                <a:cubicBezTo>
                  <a:pt x="3356478" y="2378857"/>
                  <a:pt x="3443339" y="2431680"/>
                  <a:pt x="3521984" y="2499763"/>
                </a:cubicBezTo>
                <a:cubicBezTo>
                  <a:pt x="3619996" y="2582519"/>
                  <a:pt x="3699228" y="2676427"/>
                  <a:pt x="3755570" y="2789702"/>
                </a:cubicBezTo>
                <a:cubicBezTo>
                  <a:pt x="3786089" y="2841939"/>
                  <a:pt x="3816021" y="2894761"/>
                  <a:pt x="3838909" y="2951693"/>
                </a:cubicBezTo>
                <a:cubicBezTo>
                  <a:pt x="3864733" y="3023297"/>
                  <a:pt x="3895252" y="3090793"/>
                  <a:pt x="3906403" y="3166506"/>
                </a:cubicBezTo>
                <a:cubicBezTo>
                  <a:pt x="3921663" y="3271565"/>
                  <a:pt x="3925183" y="3377211"/>
                  <a:pt x="3914033" y="3482857"/>
                </a:cubicBezTo>
                <a:cubicBezTo>
                  <a:pt x="3906403" y="3550353"/>
                  <a:pt x="3895252" y="3614327"/>
                  <a:pt x="3876471" y="3678301"/>
                </a:cubicBezTo>
                <a:cubicBezTo>
                  <a:pt x="3864733" y="3701191"/>
                  <a:pt x="3857690" y="3727603"/>
                  <a:pt x="3842431" y="3746384"/>
                </a:cubicBezTo>
                <a:cubicBezTo>
                  <a:pt x="3812499" y="3791577"/>
                  <a:pt x="3789610" y="3844400"/>
                  <a:pt x="3763199" y="3889593"/>
                </a:cubicBezTo>
                <a:cubicBezTo>
                  <a:pt x="3736789" y="3934786"/>
                  <a:pt x="3706857" y="3976458"/>
                  <a:pt x="3676925" y="4017542"/>
                </a:cubicBezTo>
                <a:cubicBezTo>
                  <a:pt x="3657558" y="4040432"/>
                  <a:pt x="3642885" y="4062735"/>
                  <a:pt x="3627626" y="4085625"/>
                </a:cubicBezTo>
                <a:cubicBezTo>
                  <a:pt x="3597694" y="4119079"/>
                  <a:pt x="3567175" y="4157229"/>
                  <a:pt x="3537243" y="4190684"/>
                </a:cubicBezTo>
                <a:cubicBezTo>
                  <a:pt x="3514941" y="4213574"/>
                  <a:pt x="3492052" y="4235877"/>
                  <a:pt x="3465642" y="4258767"/>
                </a:cubicBezTo>
                <a:cubicBezTo>
                  <a:pt x="3428080" y="4292808"/>
                  <a:pt x="3386410" y="4326263"/>
                  <a:pt x="3345327" y="4360304"/>
                </a:cubicBezTo>
                <a:cubicBezTo>
                  <a:pt x="3288398" y="4405497"/>
                  <a:pt x="3224426" y="4447169"/>
                  <a:pt x="3160454" y="4484732"/>
                </a:cubicBezTo>
                <a:cubicBezTo>
                  <a:pt x="3104112" y="4518773"/>
                  <a:pt x="3043661" y="4548706"/>
                  <a:pt x="2983797" y="4578639"/>
                </a:cubicBezTo>
                <a:cubicBezTo>
                  <a:pt x="2930976" y="4601529"/>
                  <a:pt x="2878155" y="4620311"/>
                  <a:pt x="2825335" y="4639092"/>
                </a:cubicBezTo>
                <a:cubicBezTo>
                  <a:pt x="2783664" y="4657874"/>
                  <a:pt x="2742581" y="4673133"/>
                  <a:pt x="2700911" y="4688393"/>
                </a:cubicBezTo>
                <a:cubicBezTo>
                  <a:pt x="2670980" y="4699545"/>
                  <a:pt x="2640461" y="4707175"/>
                  <a:pt x="2610529" y="4718326"/>
                </a:cubicBezTo>
                <a:cubicBezTo>
                  <a:pt x="2565338" y="4733586"/>
                  <a:pt x="2520146" y="4748259"/>
                  <a:pt x="2471434" y="4755889"/>
                </a:cubicBezTo>
                <a:cubicBezTo>
                  <a:pt x="2426242" y="4763519"/>
                  <a:pt x="2381051" y="4771149"/>
                  <a:pt x="2331752" y="4782301"/>
                </a:cubicBezTo>
                <a:cubicBezTo>
                  <a:pt x="2297711" y="4789931"/>
                  <a:pt x="2264258" y="4789931"/>
                  <a:pt x="2230218" y="4797561"/>
                </a:cubicBezTo>
                <a:cubicBezTo>
                  <a:pt x="2177397" y="4808712"/>
                  <a:pt x="2116946" y="4812234"/>
                  <a:pt x="2064125" y="4819864"/>
                </a:cubicBezTo>
                <a:cubicBezTo>
                  <a:pt x="2023042" y="4823972"/>
                  <a:pt x="1981372" y="4835124"/>
                  <a:pt x="1940290" y="4835124"/>
                </a:cubicBezTo>
                <a:cubicBezTo>
                  <a:pt x="1906249" y="4835124"/>
                  <a:pt x="1872209" y="4831015"/>
                  <a:pt x="1842277" y="4838645"/>
                </a:cubicBezTo>
                <a:cubicBezTo>
                  <a:pt x="1830539" y="4842754"/>
                  <a:pt x="1819388" y="4842754"/>
                  <a:pt x="1808237" y="4838645"/>
                </a:cubicBezTo>
                <a:cubicBezTo>
                  <a:pt x="1747787" y="4838645"/>
                  <a:pt x="1683814" y="4846275"/>
                  <a:pt x="1623364" y="4846275"/>
                </a:cubicBezTo>
                <a:cubicBezTo>
                  <a:pt x="1608691" y="4846275"/>
                  <a:pt x="1593432" y="4842754"/>
                  <a:pt x="1578172" y="4842754"/>
                </a:cubicBezTo>
                <a:cubicBezTo>
                  <a:pt x="1563500" y="4838645"/>
                  <a:pt x="1552349" y="4838645"/>
                  <a:pt x="1537090" y="4846275"/>
                </a:cubicBezTo>
                <a:cubicBezTo>
                  <a:pt x="1521830" y="4850384"/>
                  <a:pt x="1521830" y="4850384"/>
                  <a:pt x="1507158" y="4831015"/>
                </a:cubicBezTo>
                <a:cubicBezTo>
                  <a:pt x="1503049" y="4827494"/>
                  <a:pt x="1495420" y="4823972"/>
                  <a:pt x="1495420" y="4816342"/>
                </a:cubicBezTo>
                <a:cubicBezTo>
                  <a:pt x="1495420" y="4812234"/>
                  <a:pt x="1487790" y="4808712"/>
                  <a:pt x="1484268" y="4812234"/>
                </a:cubicBezTo>
                <a:cubicBezTo>
                  <a:pt x="1476639" y="4812234"/>
                  <a:pt x="1469009" y="4816342"/>
                  <a:pt x="1457858" y="4816342"/>
                </a:cubicBezTo>
                <a:cubicBezTo>
                  <a:pt x="1457858" y="4827494"/>
                  <a:pt x="1476639" y="4827494"/>
                  <a:pt x="1465488" y="4838645"/>
                </a:cubicBezTo>
                <a:cubicBezTo>
                  <a:pt x="1461379" y="4842754"/>
                  <a:pt x="1465488" y="4850384"/>
                  <a:pt x="1454337" y="4850384"/>
                </a:cubicBezTo>
                <a:cubicBezTo>
                  <a:pt x="1450229" y="4846275"/>
                  <a:pt x="1439078" y="4850384"/>
                  <a:pt x="1439078" y="4838645"/>
                </a:cubicBezTo>
                <a:cubicBezTo>
                  <a:pt x="1439078" y="4831015"/>
                  <a:pt x="1431448" y="4831015"/>
                  <a:pt x="1423818" y="4831015"/>
                </a:cubicBezTo>
                <a:cubicBezTo>
                  <a:pt x="1420297" y="4835124"/>
                  <a:pt x="1416188" y="4835124"/>
                  <a:pt x="1409145" y="4835124"/>
                </a:cubicBezTo>
                <a:cubicBezTo>
                  <a:pt x="1386256" y="4842754"/>
                  <a:pt x="1386256" y="4842754"/>
                  <a:pt x="1367475" y="4819864"/>
                </a:cubicBezTo>
                <a:cubicBezTo>
                  <a:pt x="1382735" y="4816342"/>
                  <a:pt x="1393886" y="4823972"/>
                  <a:pt x="1405037" y="4823972"/>
                </a:cubicBezTo>
                <a:cubicBezTo>
                  <a:pt x="1412667" y="4823972"/>
                  <a:pt x="1420297" y="4823972"/>
                  <a:pt x="1423818" y="4823972"/>
                </a:cubicBezTo>
                <a:cubicBezTo>
                  <a:pt x="1427926" y="4823972"/>
                  <a:pt x="1427926" y="4823972"/>
                  <a:pt x="1431448" y="4819864"/>
                </a:cubicBezTo>
                <a:cubicBezTo>
                  <a:pt x="1431448" y="4816342"/>
                  <a:pt x="1431448" y="4816342"/>
                  <a:pt x="1427926" y="4812234"/>
                </a:cubicBezTo>
                <a:cubicBezTo>
                  <a:pt x="1420297" y="4808712"/>
                  <a:pt x="1409145" y="4801082"/>
                  <a:pt x="1397407" y="4804604"/>
                </a:cubicBezTo>
                <a:cubicBezTo>
                  <a:pt x="1375105" y="4812234"/>
                  <a:pt x="1356325" y="4804604"/>
                  <a:pt x="1333436" y="4804604"/>
                </a:cubicBezTo>
                <a:cubicBezTo>
                  <a:pt x="1318176" y="4808712"/>
                  <a:pt x="1311133" y="4793452"/>
                  <a:pt x="1295874" y="4789931"/>
                </a:cubicBezTo>
                <a:cubicBezTo>
                  <a:pt x="1295874" y="4789931"/>
                  <a:pt x="1291766" y="4782301"/>
                  <a:pt x="1288244" y="4785822"/>
                </a:cubicBezTo>
                <a:cubicBezTo>
                  <a:pt x="1272985" y="4789931"/>
                  <a:pt x="1261834" y="4785822"/>
                  <a:pt x="1246574" y="4778779"/>
                </a:cubicBezTo>
                <a:cubicBezTo>
                  <a:pt x="1243053" y="4778779"/>
                  <a:pt x="1239532" y="4778779"/>
                  <a:pt x="1235423" y="4782301"/>
                </a:cubicBezTo>
                <a:cubicBezTo>
                  <a:pt x="1231902" y="4789931"/>
                  <a:pt x="1227794" y="4785822"/>
                  <a:pt x="1220751" y="4782301"/>
                </a:cubicBezTo>
                <a:cubicBezTo>
                  <a:pt x="1220751" y="4797561"/>
                  <a:pt x="1235423" y="4793452"/>
                  <a:pt x="1235423" y="4804604"/>
                </a:cubicBezTo>
                <a:cubicBezTo>
                  <a:pt x="1231902" y="4812234"/>
                  <a:pt x="1227794" y="4808712"/>
                  <a:pt x="1224272" y="4808712"/>
                </a:cubicBezTo>
                <a:cubicBezTo>
                  <a:pt x="1216643" y="4804604"/>
                  <a:pt x="1216643" y="4808712"/>
                  <a:pt x="1216643" y="4812234"/>
                </a:cubicBezTo>
                <a:cubicBezTo>
                  <a:pt x="1216643" y="4816342"/>
                  <a:pt x="1224272" y="4819864"/>
                  <a:pt x="1216643" y="4823972"/>
                </a:cubicBezTo>
                <a:cubicBezTo>
                  <a:pt x="1213121" y="4823972"/>
                  <a:pt x="1209013" y="4819864"/>
                  <a:pt x="1209013" y="4816342"/>
                </a:cubicBezTo>
                <a:cubicBezTo>
                  <a:pt x="1209013" y="4808712"/>
                  <a:pt x="1205491" y="4801082"/>
                  <a:pt x="1197862" y="4797561"/>
                </a:cubicBezTo>
                <a:cubicBezTo>
                  <a:pt x="1194340" y="4797561"/>
                  <a:pt x="1190232" y="4793452"/>
                  <a:pt x="1190232" y="4785822"/>
                </a:cubicBezTo>
                <a:cubicBezTo>
                  <a:pt x="1194340" y="4771149"/>
                  <a:pt x="1182602" y="4771149"/>
                  <a:pt x="1171451" y="4767041"/>
                </a:cubicBezTo>
                <a:cubicBezTo>
                  <a:pt x="1145041" y="4752368"/>
                  <a:pt x="1115109" y="4752368"/>
                  <a:pt x="1092220" y="4729478"/>
                </a:cubicBezTo>
                <a:cubicBezTo>
                  <a:pt x="1092220" y="4725956"/>
                  <a:pt x="1088698" y="4725956"/>
                  <a:pt x="1085177" y="4729478"/>
                </a:cubicBezTo>
                <a:cubicBezTo>
                  <a:pt x="1081069" y="4733586"/>
                  <a:pt x="1077547" y="4733586"/>
                  <a:pt x="1081069" y="4740629"/>
                </a:cubicBezTo>
                <a:cubicBezTo>
                  <a:pt x="1085177" y="4744738"/>
                  <a:pt x="1085177" y="4748259"/>
                  <a:pt x="1085177" y="4752368"/>
                </a:cubicBezTo>
                <a:cubicBezTo>
                  <a:pt x="1077547" y="4763519"/>
                  <a:pt x="1062288" y="4752368"/>
                  <a:pt x="1047029" y="4755889"/>
                </a:cubicBezTo>
                <a:cubicBezTo>
                  <a:pt x="1065809" y="4763519"/>
                  <a:pt x="1077547" y="4767041"/>
                  <a:pt x="1088698" y="4774671"/>
                </a:cubicBezTo>
                <a:cubicBezTo>
                  <a:pt x="1085177" y="4782301"/>
                  <a:pt x="1077547" y="4778779"/>
                  <a:pt x="1073439" y="4785822"/>
                </a:cubicBezTo>
                <a:cubicBezTo>
                  <a:pt x="1111001" y="4789931"/>
                  <a:pt x="1152671" y="4797561"/>
                  <a:pt x="1186710" y="4808712"/>
                </a:cubicBezTo>
                <a:cubicBezTo>
                  <a:pt x="1152671" y="4812234"/>
                  <a:pt x="1118630" y="4804604"/>
                  <a:pt x="1085177" y="4812234"/>
                </a:cubicBezTo>
                <a:cubicBezTo>
                  <a:pt x="1107479" y="4819864"/>
                  <a:pt x="1130368" y="4823972"/>
                  <a:pt x="1152671" y="4835124"/>
                </a:cubicBezTo>
                <a:cubicBezTo>
                  <a:pt x="1137411" y="4842754"/>
                  <a:pt x="1126260" y="4831015"/>
                  <a:pt x="1115109" y="4831015"/>
                </a:cubicBezTo>
                <a:cubicBezTo>
                  <a:pt x="1111001" y="4842754"/>
                  <a:pt x="1122739" y="4842754"/>
                  <a:pt x="1130368" y="4846275"/>
                </a:cubicBezTo>
                <a:cubicBezTo>
                  <a:pt x="1137411" y="4850384"/>
                  <a:pt x="1145041" y="4850384"/>
                  <a:pt x="1149149" y="4861535"/>
                </a:cubicBezTo>
                <a:cubicBezTo>
                  <a:pt x="1133890" y="4865057"/>
                  <a:pt x="1122739" y="4861535"/>
                  <a:pt x="1111001" y="4853905"/>
                </a:cubicBezTo>
                <a:cubicBezTo>
                  <a:pt x="1107479" y="4853905"/>
                  <a:pt x="1107479" y="4850384"/>
                  <a:pt x="1103958" y="4846275"/>
                </a:cubicBezTo>
                <a:cubicBezTo>
                  <a:pt x="1096328" y="4842754"/>
                  <a:pt x="1085177" y="4846275"/>
                  <a:pt x="1077547" y="4846275"/>
                </a:cubicBezTo>
                <a:cubicBezTo>
                  <a:pt x="1065809" y="4842754"/>
                  <a:pt x="1065809" y="4827494"/>
                  <a:pt x="1054658" y="4827494"/>
                </a:cubicBezTo>
                <a:cubicBezTo>
                  <a:pt x="1047029" y="4831015"/>
                  <a:pt x="1039986" y="4827494"/>
                  <a:pt x="1039986" y="4819864"/>
                </a:cubicBezTo>
                <a:cubicBezTo>
                  <a:pt x="1032356" y="4808712"/>
                  <a:pt x="1024726" y="4808712"/>
                  <a:pt x="1013575" y="4808712"/>
                </a:cubicBezTo>
                <a:cubicBezTo>
                  <a:pt x="1001837" y="4808712"/>
                  <a:pt x="990686" y="4808712"/>
                  <a:pt x="979535" y="4801082"/>
                </a:cubicBezTo>
                <a:cubicBezTo>
                  <a:pt x="968384" y="4793452"/>
                  <a:pt x="953125" y="4801082"/>
                  <a:pt x="945495" y="4804604"/>
                </a:cubicBezTo>
                <a:cubicBezTo>
                  <a:pt x="930236" y="4812234"/>
                  <a:pt x="923193" y="4808712"/>
                  <a:pt x="911455" y="4804604"/>
                </a:cubicBezTo>
                <a:cubicBezTo>
                  <a:pt x="904412" y="4801082"/>
                  <a:pt x="904412" y="4801082"/>
                  <a:pt x="896782" y="4804604"/>
                </a:cubicBezTo>
                <a:cubicBezTo>
                  <a:pt x="889153" y="4819864"/>
                  <a:pt x="866264" y="4816342"/>
                  <a:pt x="859221" y="4801082"/>
                </a:cubicBezTo>
                <a:cubicBezTo>
                  <a:pt x="851591" y="4789931"/>
                  <a:pt x="836332" y="4782301"/>
                  <a:pt x="828702" y="4793452"/>
                </a:cubicBezTo>
                <a:cubicBezTo>
                  <a:pt x="821072" y="4801082"/>
                  <a:pt x="817551" y="4801082"/>
                  <a:pt x="813443" y="4793452"/>
                </a:cubicBezTo>
                <a:cubicBezTo>
                  <a:pt x="806400" y="4785822"/>
                  <a:pt x="798770" y="4785822"/>
                  <a:pt x="791141" y="4785822"/>
                </a:cubicBezTo>
                <a:cubicBezTo>
                  <a:pt x="761209" y="4785822"/>
                  <a:pt x="727168" y="4771149"/>
                  <a:pt x="696650" y="4771149"/>
                </a:cubicBezTo>
                <a:cubicBezTo>
                  <a:pt x="681977" y="4771149"/>
                  <a:pt x="670239" y="4767041"/>
                  <a:pt x="659088" y="4752368"/>
                </a:cubicBezTo>
                <a:cubicBezTo>
                  <a:pt x="677869" y="4752368"/>
                  <a:pt x="693128" y="4763519"/>
                  <a:pt x="711909" y="4752368"/>
                </a:cubicBezTo>
                <a:cubicBezTo>
                  <a:pt x="704279" y="4740629"/>
                  <a:pt x="696650" y="4737108"/>
                  <a:pt x="685498" y="4733586"/>
                </a:cubicBezTo>
                <a:cubicBezTo>
                  <a:pt x="647937" y="4725956"/>
                  <a:pt x="610375" y="4718326"/>
                  <a:pt x="572814" y="4707175"/>
                </a:cubicBezTo>
                <a:cubicBezTo>
                  <a:pt x="549925" y="4699545"/>
                  <a:pt x="523514" y="4695437"/>
                  <a:pt x="501212" y="4688393"/>
                </a:cubicBezTo>
                <a:cubicBezTo>
                  <a:pt x="497104" y="4684285"/>
                  <a:pt x="493582" y="4684285"/>
                  <a:pt x="489474" y="4688393"/>
                </a:cubicBezTo>
                <a:cubicBezTo>
                  <a:pt x="478323" y="4691915"/>
                  <a:pt x="474801" y="4684285"/>
                  <a:pt x="467172" y="4680763"/>
                </a:cubicBezTo>
                <a:cubicBezTo>
                  <a:pt x="463063" y="4680763"/>
                  <a:pt x="459542" y="4676655"/>
                  <a:pt x="463063" y="4673133"/>
                </a:cubicBezTo>
                <a:cubicBezTo>
                  <a:pt x="467172" y="4669612"/>
                  <a:pt x="470694" y="4669612"/>
                  <a:pt x="470694" y="4669612"/>
                </a:cubicBezTo>
                <a:cubicBezTo>
                  <a:pt x="485953" y="4676655"/>
                  <a:pt x="501212" y="4673133"/>
                  <a:pt x="512363" y="4676655"/>
                </a:cubicBezTo>
                <a:cubicBezTo>
                  <a:pt x="515885" y="4676655"/>
                  <a:pt x="519993" y="4676655"/>
                  <a:pt x="519993" y="4673133"/>
                </a:cubicBezTo>
                <a:cubicBezTo>
                  <a:pt x="519993" y="4669612"/>
                  <a:pt x="519993" y="4665504"/>
                  <a:pt x="515885" y="4665504"/>
                </a:cubicBezTo>
                <a:cubicBezTo>
                  <a:pt x="497104" y="4665504"/>
                  <a:pt x="489474" y="4650244"/>
                  <a:pt x="474801" y="4639092"/>
                </a:cubicBezTo>
                <a:cubicBezTo>
                  <a:pt x="463063" y="4627941"/>
                  <a:pt x="444283" y="4631462"/>
                  <a:pt x="429610" y="4627941"/>
                </a:cubicBezTo>
                <a:cubicBezTo>
                  <a:pt x="414351" y="4624419"/>
                  <a:pt x="403200" y="4620311"/>
                  <a:pt x="392049" y="4612681"/>
                </a:cubicBezTo>
                <a:cubicBezTo>
                  <a:pt x="406721" y="4612681"/>
                  <a:pt x="410830" y="4586269"/>
                  <a:pt x="429610" y="4590378"/>
                </a:cubicBezTo>
                <a:cubicBezTo>
                  <a:pt x="433132" y="4590378"/>
                  <a:pt x="437240" y="4586269"/>
                  <a:pt x="437240" y="4578639"/>
                </a:cubicBezTo>
                <a:cubicBezTo>
                  <a:pt x="440762" y="4575118"/>
                  <a:pt x="433132" y="4571596"/>
                  <a:pt x="429610" y="4571596"/>
                </a:cubicBezTo>
                <a:cubicBezTo>
                  <a:pt x="421981" y="4567488"/>
                  <a:pt x="414351" y="4567488"/>
                  <a:pt x="403200" y="4563966"/>
                </a:cubicBezTo>
                <a:cubicBezTo>
                  <a:pt x="417872" y="4548706"/>
                  <a:pt x="437240" y="4552815"/>
                  <a:pt x="456021" y="4552815"/>
                </a:cubicBezTo>
                <a:cubicBezTo>
                  <a:pt x="440762" y="4541076"/>
                  <a:pt x="451913" y="4534033"/>
                  <a:pt x="456021" y="4522295"/>
                </a:cubicBezTo>
                <a:cubicBezTo>
                  <a:pt x="440762" y="4514665"/>
                  <a:pt x="429610" y="4507622"/>
                  <a:pt x="425502" y="4488253"/>
                </a:cubicBezTo>
                <a:cubicBezTo>
                  <a:pt x="425502" y="4477102"/>
                  <a:pt x="410830" y="4465950"/>
                  <a:pt x="395570" y="4465950"/>
                </a:cubicBezTo>
                <a:cubicBezTo>
                  <a:pt x="387940" y="4462429"/>
                  <a:pt x="380311" y="4458320"/>
                  <a:pt x="369160" y="4454799"/>
                </a:cubicBezTo>
                <a:cubicBezTo>
                  <a:pt x="365639" y="4447169"/>
                  <a:pt x="365639" y="4447169"/>
                  <a:pt x="369160" y="4443060"/>
                </a:cubicBezTo>
                <a:cubicBezTo>
                  <a:pt x="372681" y="4439539"/>
                  <a:pt x="376789" y="4436017"/>
                  <a:pt x="380311" y="4431909"/>
                </a:cubicBezTo>
                <a:cubicBezTo>
                  <a:pt x="395570" y="4416649"/>
                  <a:pt x="395570" y="4409606"/>
                  <a:pt x="380311" y="4394346"/>
                </a:cubicBezTo>
                <a:cubicBezTo>
                  <a:pt x="369160" y="4386716"/>
                  <a:pt x="358009" y="4375564"/>
                  <a:pt x="342749" y="4371456"/>
                </a:cubicBezTo>
                <a:cubicBezTo>
                  <a:pt x="323969" y="4367934"/>
                  <a:pt x="305188" y="4356783"/>
                  <a:pt x="282298" y="4352674"/>
                </a:cubicBezTo>
                <a:cubicBezTo>
                  <a:pt x="275256" y="4352674"/>
                  <a:pt x="267626" y="4338001"/>
                  <a:pt x="263518" y="4330371"/>
                </a:cubicBezTo>
                <a:cubicBezTo>
                  <a:pt x="259997" y="4322741"/>
                  <a:pt x="267626" y="4315111"/>
                  <a:pt x="275256" y="4319220"/>
                </a:cubicBezTo>
                <a:cubicBezTo>
                  <a:pt x="282298" y="4322741"/>
                  <a:pt x="289928" y="4322741"/>
                  <a:pt x="294036" y="4315111"/>
                </a:cubicBezTo>
                <a:cubicBezTo>
                  <a:pt x="286407" y="4307481"/>
                  <a:pt x="282298" y="4299851"/>
                  <a:pt x="275256" y="4292808"/>
                </a:cubicBezTo>
                <a:cubicBezTo>
                  <a:pt x="271148" y="4288700"/>
                  <a:pt x="271148" y="4285178"/>
                  <a:pt x="263518" y="4285178"/>
                </a:cubicBezTo>
                <a:cubicBezTo>
                  <a:pt x="248845" y="4285178"/>
                  <a:pt x="237108" y="4281070"/>
                  <a:pt x="230064" y="4266397"/>
                </a:cubicBezTo>
                <a:cubicBezTo>
                  <a:pt x="225956" y="4262288"/>
                  <a:pt x="222435" y="4266397"/>
                  <a:pt x="218327" y="4266397"/>
                </a:cubicBezTo>
                <a:cubicBezTo>
                  <a:pt x="203654" y="4273440"/>
                  <a:pt x="184873" y="4269918"/>
                  <a:pt x="169614" y="4262288"/>
                </a:cubicBezTo>
                <a:cubicBezTo>
                  <a:pt x="158463" y="4254658"/>
                  <a:pt x="154355" y="4243507"/>
                  <a:pt x="158463" y="4232355"/>
                </a:cubicBezTo>
                <a:cubicBezTo>
                  <a:pt x="158463" y="4213574"/>
                  <a:pt x="158463" y="4213574"/>
                  <a:pt x="139095" y="4209466"/>
                </a:cubicBezTo>
                <a:cubicBezTo>
                  <a:pt x="135574" y="4209466"/>
                  <a:pt x="132052" y="4209466"/>
                  <a:pt x="132052" y="4209466"/>
                </a:cubicBezTo>
                <a:cubicBezTo>
                  <a:pt x="124423" y="4217095"/>
                  <a:pt x="132052" y="4221204"/>
                  <a:pt x="132052" y="4228247"/>
                </a:cubicBezTo>
                <a:cubicBezTo>
                  <a:pt x="135574" y="4235877"/>
                  <a:pt x="132052" y="4239985"/>
                  <a:pt x="127944" y="4247615"/>
                </a:cubicBezTo>
                <a:cubicBezTo>
                  <a:pt x="124423" y="4251137"/>
                  <a:pt x="120314" y="4251137"/>
                  <a:pt x="116793" y="4247615"/>
                </a:cubicBezTo>
                <a:cubicBezTo>
                  <a:pt x="113272" y="4247615"/>
                  <a:pt x="109163" y="4243507"/>
                  <a:pt x="113272" y="4239985"/>
                </a:cubicBezTo>
                <a:cubicBezTo>
                  <a:pt x="116793" y="4224725"/>
                  <a:pt x="113272" y="4205944"/>
                  <a:pt x="132052" y="4194792"/>
                </a:cubicBezTo>
                <a:cubicBezTo>
                  <a:pt x="113272" y="4187162"/>
                  <a:pt x="101534" y="4183054"/>
                  <a:pt x="86861" y="4179532"/>
                </a:cubicBezTo>
                <a:cubicBezTo>
                  <a:pt x="82753" y="4176011"/>
                  <a:pt x="86861" y="4168381"/>
                  <a:pt x="90382" y="4164272"/>
                </a:cubicBezTo>
                <a:cubicBezTo>
                  <a:pt x="90382" y="4160751"/>
                  <a:pt x="90382" y="4157229"/>
                  <a:pt x="86861" y="4157229"/>
                </a:cubicBezTo>
                <a:cubicBezTo>
                  <a:pt x="71601" y="4145491"/>
                  <a:pt x="60451" y="4126709"/>
                  <a:pt x="37562" y="4130818"/>
                </a:cubicBezTo>
                <a:cubicBezTo>
                  <a:pt x="34040" y="4130818"/>
                  <a:pt x="26411" y="4126709"/>
                  <a:pt x="29932" y="4119079"/>
                </a:cubicBezTo>
                <a:cubicBezTo>
                  <a:pt x="29932" y="4112036"/>
                  <a:pt x="37562" y="4112036"/>
                  <a:pt x="41083" y="4115558"/>
                </a:cubicBezTo>
                <a:cubicBezTo>
                  <a:pt x="45191" y="4115558"/>
                  <a:pt x="45191" y="4115558"/>
                  <a:pt x="48713" y="4115558"/>
                </a:cubicBezTo>
                <a:cubicBezTo>
                  <a:pt x="56342" y="4126709"/>
                  <a:pt x="67493" y="4126709"/>
                  <a:pt x="79232" y="4115558"/>
                </a:cubicBezTo>
                <a:cubicBezTo>
                  <a:pt x="86861" y="4123188"/>
                  <a:pt x="75123" y="4134339"/>
                  <a:pt x="86861" y="4137861"/>
                </a:cubicBezTo>
                <a:cubicBezTo>
                  <a:pt x="93904" y="4130818"/>
                  <a:pt x="93904" y="4119079"/>
                  <a:pt x="98012" y="4107928"/>
                </a:cubicBezTo>
                <a:cubicBezTo>
                  <a:pt x="86861" y="4107928"/>
                  <a:pt x="75123" y="4107928"/>
                  <a:pt x="63972" y="4107928"/>
                </a:cubicBezTo>
                <a:cubicBezTo>
                  <a:pt x="60451" y="4107928"/>
                  <a:pt x="56342" y="4104406"/>
                  <a:pt x="56342" y="4100298"/>
                </a:cubicBezTo>
                <a:cubicBezTo>
                  <a:pt x="56342" y="4096776"/>
                  <a:pt x="60451" y="4092668"/>
                  <a:pt x="63972" y="4092668"/>
                </a:cubicBezTo>
                <a:cubicBezTo>
                  <a:pt x="71601" y="4096776"/>
                  <a:pt x="75123" y="4096776"/>
                  <a:pt x="82753" y="4092668"/>
                </a:cubicBezTo>
                <a:cubicBezTo>
                  <a:pt x="90382" y="4089146"/>
                  <a:pt x="93904" y="4085625"/>
                  <a:pt x="86861" y="4073887"/>
                </a:cubicBezTo>
                <a:cubicBezTo>
                  <a:pt x="86861" y="4070365"/>
                  <a:pt x="82753" y="4070365"/>
                  <a:pt x="82753" y="4066843"/>
                </a:cubicBezTo>
                <a:cubicBezTo>
                  <a:pt x="86861" y="4051583"/>
                  <a:pt x="75123" y="4051583"/>
                  <a:pt x="67493" y="4051583"/>
                </a:cubicBezTo>
                <a:cubicBezTo>
                  <a:pt x="56342" y="4055105"/>
                  <a:pt x="52821" y="4047475"/>
                  <a:pt x="45191" y="4043954"/>
                </a:cubicBezTo>
                <a:cubicBezTo>
                  <a:pt x="29932" y="4040432"/>
                  <a:pt x="29932" y="4028694"/>
                  <a:pt x="29932" y="4017542"/>
                </a:cubicBezTo>
                <a:cubicBezTo>
                  <a:pt x="26411" y="4002282"/>
                  <a:pt x="22302" y="3987609"/>
                  <a:pt x="0" y="3987609"/>
                </a:cubicBezTo>
                <a:cubicBezTo>
                  <a:pt x="0" y="3976458"/>
                  <a:pt x="7630" y="3968828"/>
                  <a:pt x="11151" y="3961198"/>
                </a:cubicBezTo>
                <a:cubicBezTo>
                  <a:pt x="26411" y="3942416"/>
                  <a:pt x="34040" y="3923635"/>
                  <a:pt x="41083" y="3904853"/>
                </a:cubicBezTo>
                <a:cubicBezTo>
                  <a:pt x="48713" y="3889593"/>
                  <a:pt x="48713" y="3886072"/>
                  <a:pt x="34040" y="3874333"/>
                </a:cubicBezTo>
                <a:cubicBezTo>
                  <a:pt x="26411" y="3870812"/>
                  <a:pt x="26411" y="3866703"/>
                  <a:pt x="29932" y="3863182"/>
                </a:cubicBezTo>
                <a:cubicBezTo>
                  <a:pt x="34040" y="3855552"/>
                  <a:pt x="37562" y="3844400"/>
                  <a:pt x="45191" y="3836770"/>
                </a:cubicBezTo>
                <a:cubicBezTo>
                  <a:pt x="56342" y="3817989"/>
                  <a:pt x="63972" y="3799207"/>
                  <a:pt x="71601" y="3776317"/>
                </a:cubicBezTo>
                <a:cubicBezTo>
                  <a:pt x="79232" y="3754014"/>
                  <a:pt x="86861" y="3731124"/>
                  <a:pt x="105642" y="3712343"/>
                </a:cubicBezTo>
                <a:cubicBezTo>
                  <a:pt x="113272" y="3708821"/>
                  <a:pt x="116793" y="3693561"/>
                  <a:pt x="120314" y="3682410"/>
                </a:cubicBezTo>
                <a:cubicBezTo>
                  <a:pt x="124423" y="3671258"/>
                  <a:pt x="127944" y="3659520"/>
                  <a:pt x="139095" y="3651890"/>
                </a:cubicBezTo>
                <a:cubicBezTo>
                  <a:pt x="146725" y="3648368"/>
                  <a:pt x="146725" y="3640738"/>
                  <a:pt x="150833" y="3637217"/>
                </a:cubicBezTo>
                <a:cubicBezTo>
                  <a:pt x="161984" y="3621957"/>
                  <a:pt x="169614" y="3618435"/>
                  <a:pt x="184873" y="3633108"/>
                </a:cubicBezTo>
                <a:cubicBezTo>
                  <a:pt x="184873" y="3633108"/>
                  <a:pt x="188395" y="3637217"/>
                  <a:pt x="191916" y="3640738"/>
                </a:cubicBezTo>
                <a:cubicBezTo>
                  <a:pt x="199546" y="3644847"/>
                  <a:pt x="207175" y="3644847"/>
                  <a:pt x="210697" y="3633108"/>
                </a:cubicBezTo>
                <a:cubicBezTo>
                  <a:pt x="218327" y="3618435"/>
                  <a:pt x="222435" y="3603175"/>
                  <a:pt x="230064" y="3587915"/>
                </a:cubicBezTo>
                <a:cubicBezTo>
                  <a:pt x="233586" y="3580286"/>
                  <a:pt x="233586" y="3573242"/>
                  <a:pt x="244737" y="3569134"/>
                </a:cubicBezTo>
                <a:cubicBezTo>
                  <a:pt x="252367" y="3569134"/>
                  <a:pt x="252367" y="3576764"/>
                  <a:pt x="259997" y="3584394"/>
                </a:cubicBezTo>
                <a:cubicBezTo>
                  <a:pt x="275256" y="3603175"/>
                  <a:pt x="289928" y="3610805"/>
                  <a:pt x="312817" y="3599654"/>
                </a:cubicBezTo>
                <a:cubicBezTo>
                  <a:pt x="327490" y="3595545"/>
                  <a:pt x="335120" y="3595545"/>
                  <a:pt x="342749" y="3606697"/>
                </a:cubicBezTo>
                <a:cubicBezTo>
                  <a:pt x="346858" y="3614327"/>
                  <a:pt x="353901" y="3618435"/>
                  <a:pt x="361530" y="3610805"/>
                </a:cubicBezTo>
                <a:cubicBezTo>
                  <a:pt x="399092" y="3592024"/>
                  <a:pt x="399092" y="3592024"/>
                  <a:pt x="399092" y="3592024"/>
                </a:cubicBezTo>
                <a:cubicBezTo>
                  <a:pt x="410830" y="3587915"/>
                  <a:pt x="421981" y="3576764"/>
                  <a:pt x="437240" y="3573242"/>
                </a:cubicBezTo>
                <a:cubicBezTo>
                  <a:pt x="444283" y="3573242"/>
                  <a:pt x="451913" y="3569134"/>
                  <a:pt x="459542" y="3565612"/>
                </a:cubicBezTo>
                <a:cubicBezTo>
                  <a:pt x="470694" y="3557983"/>
                  <a:pt x="482432" y="3557983"/>
                  <a:pt x="493582" y="3557983"/>
                </a:cubicBezTo>
                <a:cubicBezTo>
                  <a:pt x="508255" y="3561504"/>
                  <a:pt x="519993" y="3561504"/>
                  <a:pt x="519993" y="3580286"/>
                </a:cubicBezTo>
                <a:cubicBezTo>
                  <a:pt x="519993" y="3592024"/>
                  <a:pt x="531144" y="3595545"/>
                  <a:pt x="542295" y="3595545"/>
                </a:cubicBezTo>
                <a:cubicBezTo>
                  <a:pt x="557555" y="3592024"/>
                  <a:pt x="572814" y="3595545"/>
                  <a:pt x="587486" y="3603175"/>
                </a:cubicBezTo>
                <a:cubicBezTo>
                  <a:pt x="587486" y="3603175"/>
                  <a:pt x="591594" y="3603175"/>
                  <a:pt x="595116" y="3603175"/>
                </a:cubicBezTo>
                <a:cubicBezTo>
                  <a:pt x="625048" y="3603175"/>
                  <a:pt x="651459" y="3618435"/>
                  <a:pt x="677869" y="3621957"/>
                </a:cubicBezTo>
                <a:cubicBezTo>
                  <a:pt x="719539" y="3629587"/>
                  <a:pt x="761209" y="3640738"/>
                  <a:pt x="806400" y="3644847"/>
                </a:cubicBezTo>
                <a:cubicBezTo>
                  <a:pt x="813443" y="3644847"/>
                  <a:pt x="817551" y="3644847"/>
                  <a:pt x="825181" y="3648368"/>
                </a:cubicBezTo>
                <a:cubicBezTo>
                  <a:pt x="832810" y="3648368"/>
                  <a:pt x="839853" y="3651890"/>
                  <a:pt x="851591" y="3648368"/>
                </a:cubicBezTo>
                <a:cubicBezTo>
                  <a:pt x="923193" y="3629587"/>
                  <a:pt x="949603" y="3637217"/>
                  <a:pt x="1024726" y="3640738"/>
                </a:cubicBezTo>
                <a:cubicBezTo>
                  <a:pt x="1092220" y="3648368"/>
                  <a:pt x="1160300" y="3648368"/>
                  <a:pt x="1227794" y="3648368"/>
                </a:cubicBezTo>
                <a:cubicBezTo>
                  <a:pt x="1318176" y="3651890"/>
                  <a:pt x="1409145" y="3648368"/>
                  <a:pt x="1503049" y="3644847"/>
                </a:cubicBezTo>
                <a:cubicBezTo>
                  <a:pt x="1574651" y="3640738"/>
                  <a:pt x="1642732" y="3633108"/>
                  <a:pt x="1713746" y="3621957"/>
                </a:cubicBezTo>
                <a:cubicBezTo>
                  <a:pt x="1758937" y="3618435"/>
                  <a:pt x="1804129" y="3614327"/>
                  <a:pt x="1849320" y="3610805"/>
                </a:cubicBezTo>
                <a:cubicBezTo>
                  <a:pt x="1875730" y="3606697"/>
                  <a:pt x="1906249" y="3603175"/>
                  <a:pt x="1936181" y="3595545"/>
                </a:cubicBezTo>
                <a:cubicBezTo>
                  <a:pt x="1951441" y="3587915"/>
                  <a:pt x="1973743" y="3592024"/>
                  <a:pt x="1992524" y="3587915"/>
                </a:cubicBezTo>
                <a:cubicBezTo>
                  <a:pt x="2052974" y="3580286"/>
                  <a:pt x="2109903" y="3561504"/>
                  <a:pt x="2169768" y="3546831"/>
                </a:cubicBezTo>
                <a:cubicBezTo>
                  <a:pt x="2177397" y="3546831"/>
                  <a:pt x="2180918" y="3542723"/>
                  <a:pt x="2185027" y="3539201"/>
                </a:cubicBezTo>
                <a:cubicBezTo>
                  <a:pt x="2192656" y="3528050"/>
                  <a:pt x="2203807" y="3528050"/>
                  <a:pt x="2214959" y="3523941"/>
                </a:cubicBezTo>
                <a:cubicBezTo>
                  <a:pt x="2219067" y="3523941"/>
                  <a:pt x="2222588" y="3523941"/>
                  <a:pt x="2226110" y="3520420"/>
                </a:cubicBezTo>
                <a:cubicBezTo>
                  <a:pt x="2237848" y="3516311"/>
                  <a:pt x="2237848" y="3512790"/>
                  <a:pt x="2226110" y="3501638"/>
                </a:cubicBezTo>
                <a:cubicBezTo>
                  <a:pt x="2241369" y="3501638"/>
                  <a:pt x="2256629" y="3501638"/>
                  <a:pt x="2271301" y="3489900"/>
                </a:cubicBezTo>
                <a:cubicBezTo>
                  <a:pt x="2283039" y="3482857"/>
                  <a:pt x="2297711" y="3478748"/>
                  <a:pt x="2312971" y="3475227"/>
                </a:cubicBezTo>
                <a:cubicBezTo>
                  <a:pt x="2399832" y="3444707"/>
                  <a:pt x="2482585" y="3414774"/>
                  <a:pt x="2565338" y="3377211"/>
                </a:cubicBezTo>
                <a:cubicBezTo>
                  <a:pt x="2572968" y="3373689"/>
                  <a:pt x="2595269" y="3377211"/>
                  <a:pt x="2584118" y="3354321"/>
                </a:cubicBezTo>
                <a:cubicBezTo>
                  <a:pt x="2584118" y="3350799"/>
                  <a:pt x="2591748" y="3350799"/>
                  <a:pt x="2595269" y="3350799"/>
                </a:cubicBezTo>
                <a:cubicBezTo>
                  <a:pt x="2607007" y="3339648"/>
                  <a:pt x="2625788" y="3339648"/>
                  <a:pt x="2640461" y="3328496"/>
                </a:cubicBezTo>
                <a:cubicBezTo>
                  <a:pt x="2738473" y="3283303"/>
                  <a:pt x="2832964" y="3234002"/>
                  <a:pt x="2926868" y="3177658"/>
                </a:cubicBezTo>
                <a:cubicBezTo>
                  <a:pt x="2987319" y="3140095"/>
                  <a:pt x="3043661" y="3094902"/>
                  <a:pt x="3092961" y="3042079"/>
                </a:cubicBezTo>
                <a:cubicBezTo>
                  <a:pt x="3130522" y="3008037"/>
                  <a:pt x="3160454" y="2966366"/>
                  <a:pt x="3190972" y="2925281"/>
                </a:cubicBezTo>
                <a:cubicBezTo>
                  <a:pt x="3202124" y="2906500"/>
                  <a:pt x="3216796" y="2887131"/>
                  <a:pt x="3232055" y="2864828"/>
                </a:cubicBezTo>
                <a:cubicBezTo>
                  <a:pt x="3250836" y="2834895"/>
                  <a:pt x="3262574" y="2796746"/>
                  <a:pt x="3266096" y="2759183"/>
                </a:cubicBezTo>
                <a:cubicBezTo>
                  <a:pt x="3266096" y="2748031"/>
                  <a:pt x="3266096" y="2740401"/>
                  <a:pt x="3254945" y="2729250"/>
                </a:cubicBezTo>
                <a:cubicBezTo>
                  <a:pt x="3228534" y="2710468"/>
                  <a:pt x="3205645" y="2684057"/>
                  <a:pt x="3179235" y="2665275"/>
                </a:cubicBezTo>
                <a:cubicBezTo>
                  <a:pt x="3152824" y="2642385"/>
                  <a:pt x="3119371" y="2627712"/>
                  <a:pt x="3085331" y="2612452"/>
                </a:cubicBezTo>
                <a:cubicBezTo>
                  <a:pt x="3054812" y="2601301"/>
                  <a:pt x="3028988" y="2590149"/>
                  <a:pt x="2998470" y="2574889"/>
                </a:cubicBezTo>
                <a:lnTo>
                  <a:pt x="2994948" y="2570781"/>
                </a:lnTo>
                <a:cubicBezTo>
                  <a:pt x="2942127" y="2563738"/>
                  <a:pt x="2900458" y="2529696"/>
                  <a:pt x="2848223" y="2514436"/>
                </a:cubicBezTo>
                <a:cubicBezTo>
                  <a:pt x="2844115" y="2514436"/>
                  <a:pt x="2836485" y="2510915"/>
                  <a:pt x="2832964" y="2506806"/>
                </a:cubicBezTo>
                <a:cubicBezTo>
                  <a:pt x="2798923" y="2484503"/>
                  <a:pt x="2757841" y="2465722"/>
                  <a:pt x="2719692" y="2450462"/>
                </a:cubicBezTo>
                <a:cubicBezTo>
                  <a:pt x="2700911" y="2442832"/>
                  <a:pt x="2682130" y="2431680"/>
                  <a:pt x="2666871" y="2424050"/>
                </a:cubicBezTo>
                <a:cubicBezTo>
                  <a:pt x="2595269" y="2390009"/>
                  <a:pt x="2523668" y="2382379"/>
                  <a:pt x="2452066" y="2378857"/>
                </a:cubicBezTo>
                <a:cubicBezTo>
                  <a:pt x="2426242" y="2375336"/>
                  <a:pt x="2403353" y="2375336"/>
                  <a:pt x="2381051" y="2382379"/>
                </a:cubicBezTo>
                <a:cubicBezTo>
                  <a:pt x="2373422" y="2382379"/>
                  <a:pt x="2365792" y="2382379"/>
                  <a:pt x="2361683" y="2382379"/>
                </a:cubicBezTo>
                <a:cubicBezTo>
                  <a:pt x="2305341" y="2382379"/>
                  <a:pt x="2256629" y="2386487"/>
                  <a:pt x="2203807" y="2394117"/>
                </a:cubicBezTo>
                <a:cubicBezTo>
                  <a:pt x="2185027" y="2397639"/>
                  <a:pt x="2169768" y="2394117"/>
                  <a:pt x="2155095" y="2394117"/>
                </a:cubicBezTo>
                <a:cubicBezTo>
                  <a:pt x="2132206" y="2394117"/>
                  <a:pt x="2109903" y="2397639"/>
                  <a:pt x="2083493" y="2397639"/>
                </a:cubicBezTo>
                <a:cubicBezTo>
                  <a:pt x="2064125" y="2401747"/>
                  <a:pt x="2041823" y="2401747"/>
                  <a:pt x="2023042" y="2401747"/>
                </a:cubicBezTo>
                <a:cubicBezTo>
                  <a:pt x="1977851" y="2397639"/>
                  <a:pt x="1932660" y="2401747"/>
                  <a:pt x="1890990" y="2397639"/>
                </a:cubicBezTo>
                <a:cubicBezTo>
                  <a:pt x="1849320" y="2394117"/>
                  <a:pt x="1811759" y="2397639"/>
                  <a:pt x="1774197" y="2390009"/>
                </a:cubicBezTo>
                <a:cubicBezTo>
                  <a:pt x="1766567" y="2390009"/>
                  <a:pt x="1758937" y="2390009"/>
                  <a:pt x="1751895" y="2394117"/>
                </a:cubicBezTo>
                <a:cubicBezTo>
                  <a:pt x="1740157" y="2397639"/>
                  <a:pt x="1732527" y="2397639"/>
                  <a:pt x="1725484" y="2394117"/>
                </a:cubicBezTo>
                <a:cubicBezTo>
                  <a:pt x="1713746" y="2394117"/>
                  <a:pt x="1699074" y="2390009"/>
                  <a:pt x="1691444" y="2405269"/>
                </a:cubicBezTo>
                <a:cubicBezTo>
                  <a:pt x="1687923" y="2408790"/>
                  <a:pt x="1680293" y="2405269"/>
                  <a:pt x="1676185" y="2405269"/>
                </a:cubicBezTo>
                <a:cubicBezTo>
                  <a:pt x="1630994" y="2397639"/>
                  <a:pt x="1582281" y="2397639"/>
                  <a:pt x="1537090" y="2390009"/>
                </a:cubicBezTo>
                <a:cubicBezTo>
                  <a:pt x="1518309" y="2386487"/>
                  <a:pt x="1495420" y="2386487"/>
                  <a:pt x="1473117" y="2382379"/>
                </a:cubicBezTo>
                <a:cubicBezTo>
                  <a:pt x="1442599" y="2378857"/>
                  <a:pt x="1409145" y="2371227"/>
                  <a:pt x="1378627" y="2367706"/>
                </a:cubicBezTo>
                <a:cubicBezTo>
                  <a:pt x="1352217" y="2367706"/>
                  <a:pt x="1329914" y="2363597"/>
                  <a:pt x="1303504" y="2363597"/>
                </a:cubicBezTo>
                <a:cubicBezTo>
                  <a:pt x="1284723" y="2363597"/>
                  <a:pt x="1269463" y="2360076"/>
                  <a:pt x="1250683" y="2360076"/>
                </a:cubicBezTo>
                <a:cubicBezTo>
                  <a:pt x="1231902" y="2363597"/>
                  <a:pt x="1213121" y="2360076"/>
                  <a:pt x="1194340" y="2356554"/>
                </a:cubicBezTo>
                <a:cubicBezTo>
                  <a:pt x="1160300" y="2344816"/>
                  <a:pt x="1122739" y="2330143"/>
                  <a:pt x="1085177" y="2318405"/>
                </a:cubicBezTo>
                <a:cubicBezTo>
                  <a:pt x="1043507" y="2303731"/>
                  <a:pt x="1001837" y="2284950"/>
                  <a:pt x="960755" y="2262060"/>
                </a:cubicBezTo>
                <a:cubicBezTo>
                  <a:pt x="915563" y="2239170"/>
                  <a:pt x="873894" y="2213346"/>
                  <a:pt x="836332" y="2179304"/>
                </a:cubicBezTo>
                <a:cubicBezTo>
                  <a:pt x="825181" y="2168153"/>
                  <a:pt x="817551" y="2160523"/>
                  <a:pt x="806400" y="2152893"/>
                </a:cubicBezTo>
                <a:cubicBezTo>
                  <a:pt x="794662" y="2145263"/>
                  <a:pt x="787033" y="2137633"/>
                  <a:pt x="775881" y="2126481"/>
                </a:cubicBezTo>
                <a:cubicBezTo>
                  <a:pt x="764730" y="2111221"/>
                  <a:pt x="753579" y="2092440"/>
                  <a:pt x="734798" y="2077767"/>
                </a:cubicBezTo>
                <a:cubicBezTo>
                  <a:pt x="719539" y="2066028"/>
                  <a:pt x="711909" y="2047247"/>
                  <a:pt x="711909" y="2028465"/>
                </a:cubicBezTo>
                <a:cubicBezTo>
                  <a:pt x="711909" y="2017314"/>
                  <a:pt x="704279" y="2006162"/>
                  <a:pt x="700758" y="1998532"/>
                </a:cubicBezTo>
                <a:cubicBezTo>
                  <a:pt x="693128" y="1994424"/>
                  <a:pt x="693128" y="1987381"/>
                  <a:pt x="689607" y="1983272"/>
                </a:cubicBezTo>
                <a:cubicBezTo>
                  <a:pt x="666718" y="1919298"/>
                  <a:pt x="655567" y="1851802"/>
                  <a:pt x="647937" y="1783719"/>
                </a:cubicBezTo>
                <a:cubicBezTo>
                  <a:pt x="636786" y="1693333"/>
                  <a:pt x="643829" y="1598839"/>
                  <a:pt x="647937" y="1508453"/>
                </a:cubicBezTo>
                <a:cubicBezTo>
                  <a:pt x="647937" y="1486150"/>
                  <a:pt x="655567" y="1467368"/>
                  <a:pt x="663197" y="1444478"/>
                </a:cubicBezTo>
                <a:cubicBezTo>
                  <a:pt x="670239" y="1422175"/>
                  <a:pt x="677869" y="1395764"/>
                  <a:pt x="681977" y="1372874"/>
                </a:cubicBezTo>
                <a:cubicBezTo>
                  <a:pt x="685498" y="1331789"/>
                  <a:pt x="700758" y="1294226"/>
                  <a:pt x="715430" y="1256077"/>
                </a:cubicBezTo>
                <a:cubicBezTo>
                  <a:pt x="730690" y="1203841"/>
                  <a:pt x="745949" y="1154539"/>
                  <a:pt x="772360" y="1105825"/>
                </a:cubicBezTo>
                <a:cubicBezTo>
                  <a:pt x="779990" y="1087043"/>
                  <a:pt x="787033" y="1064153"/>
                  <a:pt x="806400" y="1048893"/>
                </a:cubicBezTo>
                <a:cubicBezTo>
                  <a:pt x="806400" y="1048893"/>
                  <a:pt x="809922" y="1048893"/>
                  <a:pt x="809922" y="1045372"/>
                </a:cubicBezTo>
                <a:cubicBezTo>
                  <a:pt x="809922" y="1018960"/>
                  <a:pt x="836332" y="1007809"/>
                  <a:pt x="847483" y="989027"/>
                </a:cubicBezTo>
                <a:cubicBezTo>
                  <a:pt x="859221" y="966137"/>
                  <a:pt x="878002" y="947356"/>
                  <a:pt x="885044" y="924466"/>
                </a:cubicBezTo>
                <a:cubicBezTo>
                  <a:pt x="892674" y="913314"/>
                  <a:pt x="904412" y="909793"/>
                  <a:pt x="904412" y="894533"/>
                </a:cubicBezTo>
                <a:cubicBezTo>
                  <a:pt x="915563" y="894533"/>
                  <a:pt x="907934" y="905684"/>
                  <a:pt x="915563" y="905684"/>
                </a:cubicBezTo>
                <a:cubicBezTo>
                  <a:pt x="930236" y="891011"/>
                  <a:pt x="945495" y="872230"/>
                  <a:pt x="968384" y="864600"/>
                </a:cubicBezTo>
                <a:lnTo>
                  <a:pt x="971905" y="860491"/>
                </a:lnTo>
                <a:cubicBezTo>
                  <a:pt x="983056" y="838188"/>
                  <a:pt x="1005946" y="822929"/>
                  <a:pt x="1024726" y="807669"/>
                </a:cubicBezTo>
                <a:cubicBezTo>
                  <a:pt x="1077547" y="751324"/>
                  <a:pt x="1130368" y="691458"/>
                  <a:pt x="1194340" y="646265"/>
                </a:cubicBezTo>
                <a:cubicBezTo>
                  <a:pt x="1231902" y="619854"/>
                  <a:pt x="1269463" y="585812"/>
                  <a:pt x="1307025" y="559401"/>
                </a:cubicBezTo>
                <a:cubicBezTo>
                  <a:pt x="1344587" y="529468"/>
                  <a:pt x="1386256" y="506578"/>
                  <a:pt x="1423818" y="480166"/>
                </a:cubicBezTo>
                <a:cubicBezTo>
                  <a:pt x="1446707" y="469015"/>
                  <a:pt x="1469009" y="453755"/>
                  <a:pt x="1491898" y="439081"/>
                </a:cubicBezTo>
                <a:cubicBezTo>
                  <a:pt x="1514201" y="427343"/>
                  <a:pt x="1537090" y="412670"/>
                  <a:pt x="1563500" y="405040"/>
                </a:cubicBezTo>
                <a:cubicBezTo>
                  <a:pt x="1571130" y="405040"/>
                  <a:pt x="1574651" y="400931"/>
                  <a:pt x="1578172" y="397410"/>
                </a:cubicBezTo>
                <a:cubicBezTo>
                  <a:pt x="1593432" y="386259"/>
                  <a:pt x="1604583" y="370999"/>
                  <a:pt x="1623364" y="374520"/>
                </a:cubicBezTo>
                <a:cubicBezTo>
                  <a:pt x="1642732" y="352217"/>
                  <a:pt x="1676185" y="359847"/>
                  <a:pt x="1691444" y="329327"/>
                </a:cubicBezTo>
                <a:cubicBezTo>
                  <a:pt x="1713746" y="322284"/>
                  <a:pt x="1732527" y="307024"/>
                  <a:pt x="1755416" y="302916"/>
                </a:cubicBezTo>
                <a:cubicBezTo>
                  <a:pt x="1766567" y="302916"/>
                  <a:pt x="1778305" y="299394"/>
                  <a:pt x="1792978" y="291765"/>
                </a:cubicBezTo>
                <a:cubicBezTo>
                  <a:pt x="1827018" y="276504"/>
                  <a:pt x="1861058" y="261832"/>
                  <a:pt x="1898620" y="250680"/>
                </a:cubicBezTo>
                <a:cubicBezTo>
                  <a:pt x="1928552" y="238942"/>
                  <a:pt x="1962591" y="227790"/>
                  <a:pt x="1996632" y="216638"/>
                </a:cubicBezTo>
                <a:cubicBezTo>
                  <a:pt x="2030672" y="204900"/>
                  <a:pt x="2064125" y="197857"/>
                  <a:pt x="2098166" y="182597"/>
                </a:cubicBezTo>
                <a:cubicBezTo>
                  <a:pt x="2116946" y="174967"/>
                  <a:pt x="2139836" y="171446"/>
                  <a:pt x="2162138" y="159707"/>
                </a:cubicBezTo>
                <a:cubicBezTo>
                  <a:pt x="2173876" y="156185"/>
                  <a:pt x="2185027" y="156185"/>
                  <a:pt x="2200286" y="152664"/>
                </a:cubicBezTo>
                <a:cubicBezTo>
                  <a:pt x="2222588" y="145034"/>
                  <a:pt x="2248999" y="140926"/>
                  <a:pt x="2271301" y="129774"/>
                </a:cubicBezTo>
                <a:cubicBezTo>
                  <a:pt x="2290668" y="126253"/>
                  <a:pt x="2305341" y="122144"/>
                  <a:pt x="2324122" y="118623"/>
                </a:cubicBezTo>
                <a:cubicBezTo>
                  <a:pt x="2433285" y="92211"/>
                  <a:pt x="2542449" y="65800"/>
                  <a:pt x="2655720" y="43497"/>
                </a:cubicBezTo>
                <a:cubicBezTo>
                  <a:pt x="2712062" y="28237"/>
                  <a:pt x="2772513" y="17085"/>
                  <a:pt x="2828856" y="12977"/>
                </a:cubicBezTo>
                <a:cubicBezTo>
                  <a:pt x="2878155" y="5347"/>
                  <a:pt x="2923347" y="5347"/>
                  <a:pt x="2972059" y="1825"/>
                </a:cubicBezTo>
                <a:cubicBezTo>
                  <a:pt x="2992894" y="-229"/>
                  <a:pt x="3013582" y="-229"/>
                  <a:pt x="3034270" y="285"/>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298680061"/>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WOT_0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66716" y="1535369"/>
            <a:ext cx="4785879" cy="4181987"/>
          </a:xfrm>
          <a:custGeom>
            <a:avLst/>
            <a:gdLst>
              <a:gd name="connsiteX0" fmla="*/ 1968860 w 4785878"/>
              <a:gd name="connsiteY0" fmla="*/ 3880186 h 4181987"/>
              <a:gd name="connsiteX1" fmla="*/ 1982331 w 4785878"/>
              <a:gd name="connsiteY1" fmla="*/ 3907120 h 4181987"/>
              <a:gd name="connsiteX2" fmla="*/ 2002020 w 4785878"/>
              <a:gd name="connsiteY2" fmla="*/ 3933536 h 4181987"/>
              <a:gd name="connsiteX3" fmla="*/ 1968860 w 4785878"/>
              <a:gd name="connsiteY3" fmla="*/ 3880186 h 4181987"/>
              <a:gd name="connsiteX4" fmla="*/ 2580761 w 4785878"/>
              <a:gd name="connsiteY4" fmla="*/ 2826650 h 4181987"/>
              <a:gd name="connsiteX5" fmla="*/ 2570916 w 4785878"/>
              <a:gd name="connsiteY5" fmla="*/ 2836491 h 4181987"/>
              <a:gd name="connsiteX6" fmla="*/ 2570916 w 4785878"/>
              <a:gd name="connsiteY6" fmla="*/ 2846333 h 4181987"/>
              <a:gd name="connsiteX7" fmla="*/ 2570916 w 4785878"/>
              <a:gd name="connsiteY7" fmla="*/ 2919883 h 4181987"/>
              <a:gd name="connsiteX8" fmla="*/ 2580761 w 4785878"/>
              <a:gd name="connsiteY8" fmla="*/ 2976341 h 4181987"/>
              <a:gd name="connsiteX9" fmla="*/ 2590605 w 4785878"/>
              <a:gd name="connsiteY9" fmla="*/ 3032799 h 4181987"/>
              <a:gd name="connsiteX10" fmla="*/ 2600968 w 4785878"/>
              <a:gd name="connsiteY10" fmla="*/ 2972716 h 4181987"/>
              <a:gd name="connsiteX11" fmla="*/ 2594232 w 4785878"/>
              <a:gd name="connsiteY11" fmla="*/ 2886216 h 4181987"/>
              <a:gd name="connsiteX12" fmla="*/ 2583870 w 4785878"/>
              <a:gd name="connsiteY12" fmla="*/ 2856692 h 4181987"/>
              <a:gd name="connsiteX13" fmla="*/ 2580761 w 4785878"/>
              <a:gd name="connsiteY13" fmla="*/ 2839599 h 4181987"/>
              <a:gd name="connsiteX14" fmla="*/ 2580761 w 4785878"/>
              <a:gd name="connsiteY14" fmla="*/ 2826650 h 4181987"/>
              <a:gd name="connsiteX15" fmla="*/ 797907 w 4785878"/>
              <a:gd name="connsiteY15" fmla="*/ 2813183 h 4181987"/>
              <a:gd name="connsiteX16" fmla="*/ 811378 w 4785878"/>
              <a:gd name="connsiteY16" fmla="*/ 2946299 h 4181987"/>
              <a:gd name="connsiteX17" fmla="*/ 808269 w 4785878"/>
              <a:gd name="connsiteY17" fmla="*/ 2873267 h 4181987"/>
              <a:gd name="connsiteX18" fmla="*/ 804642 w 4785878"/>
              <a:gd name="connsiteY18" fmla="*/ 2849958 h 4181987"/>
              <a:gd name="connsiteX19" fmla="*/ 797907 w 4785878"/>
              <a:gd name="connsiteY19" fmla="*/ 2813183 h 4181987"/>
              <a:gd name="connsiteX20" fmla="*/ 768374 w 4785878"/>
              <a:gd name="connsiteY20" fmla="*/ 2713216 h 4181987"/>
              <a:gd name="connsiteX21" fmla="*/ 761638 w 4785878"/>
              <a:gd name="connsiteY21" fmla="*/ 2746884 h 4181987"/>
              <a:gd name="connsiteX22" fmla="*/ 758011 w 4785878"/>
              <a:gd name="connsiteY22" fmla="*/ 2776408 h 4181987"/>
              <a:gd name="connsiteX23" fmla="*/ 751794 w 4785878"/>
              <a:gd name="connsiteY23" fmla="*/ 2810075 h 4181987"/>
              <a:gd name="connsiteX24" fmla="*/ 751794 w 4785878"/>
              <a:gd name="connsiteY24" fmla="*/ 2849958 h 4181987"/>
              <a:gd name="connsiteX25" fmla="*/ 751794 w 4785878"/>
              <a:gd name="connsiteY25" fmla="*/ 2886216 h 4181987"/>
              <a:gd name="connsiteX26" fmla="*/ 751794 w 4785878"/>
              <a:gd name="connsiteY26" fmla="*/ 2892949 h 4181987"/>
              <a:gd name="connsiteX27" fmla="*/ 738323 w 4785878"/>
              <a:gd name="connsiteY27" fmla="*/ 2942674 h 4181987"/>
              <a:gd name="connsiteX28" fmla="*/ 745058 w 4785878"/>
              <a:gd name="connsiteY28" fmla="*/ 3012599 h 4181987"/>
              <a:gd name="connsiteX29" fmla="*/ 754903 w 4785878"/>
              <a:gd name="connsiteY29" fmla="*/ 3102206 h 4181987"/>
              <a:gd name="connsiteX30" fmla="*/ 754903 w 4785878"/>
              <a:gd name="connsiteY30" fmla="*/ 3132248 h 4181987"/>
              <a:gd name="connsiteX31" fmla="*/ 758011 w 4785878"/>
              <a:gd name="connsiteY31" fmla="*/ 3185598 h 4181987"/>
              <a:gd name="connsiteX32" fmla="*/ 758011 w 4785878"/>
              <a:gd name="connsiteY32" fmla="*/ 3195439 h 4181987"/>
              <a:gd name="connsiteX33" fmla="*/ 754903 w 4785878"/>
              <a:gd name="connsiteY33" fmla="*/ 3221855 h 4181987"/>
              <a:gd name="connsiteX34" fmla="*/ 768374 w 4785878"/>
              <a:gd name="connsiteY34" fmla="*/ 3218748 h 4181987"/>
              <a:gd name="connsiteX35" fmla="*/ 768374 w 4785878"/>
              <a:gd name="connsiteY35" fmla="*/ 3248790 h 4181987"/>
              <a:gd name="connsiteX36" fmla="*/ 768374 w 4785878"/>
              <a:gd name="connsiteY36" fmla="*/ 3265364 h 4181987"/>
              <a:gd name="connsiteX37" fmla="*/ 771482 w 4785878"/>
              <a:gd name="connsiteY37" fmla="*/ 3308355 h 4181987"/>
              <a:gd name="connsiteX38" fmla="*/ 775109 w 4785878"/>
              <a:gd name="connsiteY38" fmla="*/ 3335289 h 4181987"/>
              <a:gd name="connsiteX39" fmla="*/ 781327 w 4785878"/>
              <a:gd name="connsiteY39" fmla="*/ 3335289 h 4181987"/>
              <a:gd name="connsiteX40" fmla="*/ 784953 w 4785878"/>
              <a:gd name="connsiteY40" fmla="*/ 3345131 h 4181987"/>
              <a:gd name="connsiteX41" fmla="*/ 788062 w 4785878"/>
              <a:gd name="connsiteY41" fmla="*/ 3375172 h 4181987"/>
              <a:gd name="connsiteX42" fmla="*/ 784953 w 4785878"/>
              <a:gd name="connsiteY42" fmla="*/ 3411430 h 4181987"/>
              <a:gd name="connsiteX43" fmla="*/ 745058 w 4785878"/>
              <a:gd name="connsiteY43" fmla="*/ 3258631 h 4181987"/>
              <a:gd name="connsiteX44" fmla="*/ 738323 w 4785878"/>
              <a:gd name="connsiteY44" fmla="*/ 3301622 h 4181987"/>
              <a:gd name="connsiteX45" fmla="*/ 751794 w 4785878"/>
              <a:gd name="connsiteY45" fmla="*/ 3401588 h 4181987"/>
              <a:gd name="connsiteX46" fmla="*/ 778218 w 4785878"/>
              <a:gd name="connsiteY46" fmla="*/ 3551280 h 4181987"/>
              <a:gd name="connsiteX47" fmla="*/ 788062 w 4785878"/>
              <a:gd name="connsiteY47" fmla="*/ 3574588 h 4181987"/>
              <a:gd name="connsiteX48" fmla="*/ 801533 w 4785878"/>
              <a:gd name="connsiteY48" fmla="*/ 3534705 h 4181987"/>
              <a:gd name="connsiteX49" fmla="*/ 784953 w 4785878"/>
              <a:gd name="connsiteY49" fmla="*/ 3438364 h 4181987"/>
              <a:gd name="connsiteX50" fmla="*/ 794798 w 4785878"/>
              <a:gd name="connsiteY50" fmla="*/ 3415055 h 4181987"/>
              <a:gd name="connsiteX51" fmla="*/ 801533 w 4785878"/>
              <a:gd name="connsiteY51" fmla="*/ 3431630 h 4181987"/>
              <a:gd name="connsiteX52" fmla="*/ 808269 w 4785878"/>
              <a:gd name="connsiteY52" fmla="*/ 3488088 h 4181987"/>
              <a:gd name="connsiteX53" fmla="*/ 821222 w 4785878"/>
              <a:gd name="connsiteY53" fmla="*/ 3524863 h 4181987"/>
              <a:gd name="connsiteX54" fmla="*/ 871479 w 4785878"/>
              <a:gd name="connsiteY54" fmla="*/ 3445097 h 4181987"/>
              <a:gd name="connsiteX55" fmla="*/ 871479 w 4785878"/>
              <a:gd name="connsiteY55" fmla="*/ 3424897 h 4181987"/>
              <a:gd name="connsiteX56" fmla="*/ 854899 w 4785878"/>
              <a:gd name="connsiteY56" fmla="*/ 3315089 h 4181987"/>
              <a:gd name="connsiteX57" fmla="*/ 838320 w 4785878"/>
              <a:gd name="connsiteY57" fmla="*/ 3192332 h 4181987"/>
              <a:gd name="connsiteX58" fmla="*/ 811378 w 4785878"/>
              <a:gd name="connsiteY58" fmla="*/ 3045748 h 4181987"/>
              <a:gd name="connsiteX59" fmla="*/ 781327 w 4785878"/>
              <a:gd name="connsiteY59" fmla="*/ 2806450 h 4181987"/>
              <a:gd name="connsiteX60" fmla="*/ 768374 w 4785878"/>
              <a:gd name="connsiteY60" fmla="*/ 2713216 h 4181987"/>
              <a:gd name="connsiteX61" fmla="*/ 2567290 w 4785878"/>
              <a:gd name="connsiteY61" fmla="*/ 2686800 h 4181987"/>
              <a:gd name="connsiteX62" fmla="*/ 2560554 w 4785878"/>
              <a:gd name="connsiteY62" fmla="*/ 2723576 h 4181987"/>
              <a:gd name="connsiteX63" fmla="*/ 2570916 w 4785878"/>
              <a:gd name="connsiteY63" fmla="*/ 2773300 h 4181987"/>
              <a:gd name="connsiteX64" fmla="*/ 2577652 w 4785878"/>
              <a:gd name="connsiteY64" fmla="*/ 2776408 h 4181987"/>
              <a:gd name="connsiteX65" fmla="*/ 2580761 w 4785878"/>
              <a:gd name="connsiteY65" fmla="*/ 2770192 h 4181987"/>
              <a:gd name="connsiteX66" fmla="*/ 2577652 w 4785878"/>
              <a:gd name="connsiteY66" fmla="*/ 2749992 h 4181987"/>
              <a:gd name="connsiteX67" fmla="*/ 2567290 w 4785878"/>
              <a:gd name="connsiteY67" fmla="*/ 2686800 h 4181987"/>
              <a:gd name="connsiteX68" fmla="*/ 4569309 w 4785878"/>
              <a:gd name="connsiteY68" fmla="*/ 0 h 4181987"/>
              <a:gd name="connsiteX69" fmla="*/ 4592625 w 4785878"/>
              <a:gd name="connsiteY69" fmla="*/ 7381 h 4181987"/>
              <a:gd name="connsiteX70" fmla="*/ 4606096 w 4785878"/>
              <a:gd name="connsiteY70" fmla="*/ 7381 h 4181987"/>
              <a:gd name="connsiteX71" fmla="*/ 4632520 w 4785878"/>
              <a:gd name="connsiteY71" fmla="*/ 3755 h 4181987"/>
              <a:gd name="connsiteX72" fmla="*/ 4709202 w 4785878"/>
              <a:gd name="connsiteY72" fmla="*/ 37423 h 4181987"/>
              <a:gd name="connsiteX73" fmla="*/ 4735626 w 4785878"/>
              <a:gd name="connsiteY73" fmla="*/ 63839 h 4181987"/>
              <a:gd name="connsiteX74" fmla="*/ 4749097 w 4785878"/>
              <a:gd name="connsiteY74" fmla="*/ 87147 h 4181987"/>
              <a:gd name="connsiteX75" fmla="*/ 4765677 w 4785878"/>
              <a:gd name="connsiteY75" fmla="*/ 136872 h 4181987"/>
              <a:gd name="connsiteX76" fmla="*/ 4782257 w 4785878"/>
              <a:gd name="connsiteY76" fmla="*/ 196955 h 4181987"/>
              <a:gd name="connsiteX77" fmla="*/ 4775522 w 4785878"/>
              <a:gd name="connsiteY77" fmla="*/ 276721 h 4181987"/>
              <a:gd name="connsiteX78" fmla="*/ 4749097 w 4785878"/>
              <a:gd name="connsiteY78" fmla="*/ 386529 h 4181987"/>
              <a:gd name="connsiteX79" fmla="*/ 4715938 w 4785878"/>
              <a:gd name="connsiteY79" fmla="*/ 469404 h 4181987"/>
              <a:gd name="connsiteX80" fmla="*/ 4662571 w 4785878"/>
              <a:gd name="connsiteY80" fmla="*/ 572478 h 4181987"/>
              <a:gd name="connsiteX81" fmla="*/ 4572936 w 4785878"/>
              <a:gd name="connsiteY81" fmla="*/ 698860 h 4181987"/>
              <a:gd name="connsiteX82" fmla="*/ 4519570 w 4785878"/>
              <a:gd name="connsiteY82" fmla="*/ 771893 h 4181987"/>
              <a:gd name="connsiteX83" fmla="*/ 4469830 w 4785878"/>
              <a:gd name="connsiteY83" fmla="*/ 858393 h 4181987"/>
              <a:gd name="connsiteX84" fmla="*/ 4436670 w 4785878"/>
              <a:gd name="connsiteY84" fmla="*/ 911743 h 4181987"/>
              <a:gd name="connsiteX85" fmla="*/ 4399884 w 4785878"/>
              <a:gd name="connsiteY85" fmla="*/ 968201 h 4181987"/>
              <a:gd name="connsiteX86" fmla="*/ 4393148 w 4785878"/>
              <a:gd name="connsiteY86" fmla="*/ 978043 h 4181987"/>
              <a:gd name="connsiteX87" fmla="*/ 4369833 w 4785878"/>
              <a:gd name="connsiteY87" fmla="*/ 1017926 h 4181987"/>
              <a:gd name="connsiteX88" fmla="*/ 4356880 w 4785878"/>
              <a:gd name="connsiteY88" fmla="*/ 1044342 h 4181987"/>
              <a:gd name="connsiteX89" fmla="*/ 4313358 w 4785878"/>
              <a:gd name="connsiteY89" fmla="*/ 1104425 h 4181987"/>
              <a:gd name="connsiteX90" fmla="*/ 4266727 w 4785878"/>
              <a:gd name="connsiteY90" fmla="*/ 1200766 h 4181987"/>
              <a:gd name="connsiteX91" fmla="*/ 4253774 w 4785878"/>
              <a:gd name="connsiteY91" fmla="*/ 1244275 h 4181987"/>
              <a:gd name="connsiteX92" fmla="*/ 4213878 w 4785878"/>
              <a:gd name="connsiteY92" fmla="*/ 1317308 h 4181987"/>
              <a:gd name="connsiteX93" fmla="*/ 4213878 w 4785878"/>
              <a:gd name="connsiteY93" fmla="*/ 1324041 h 4181987"/>
              <a:gd name="connsiteX94" fmla="*/ 4213878 w 4785878"/>
              <a:gd name="connsiteY94" fmla="*/ 1336991 h 4181987"/>
              <a:gd name="connsiteX95" fmla="*/ 4167248 w 4785878"/>
              <a:gd name="connsiteY95" fmla="*/ 1416757 h 4181987"/>
              <a:gd name="connsiteX96" fmla="*/ 4153776 w 4785878"/>
              <a:gd name="connsiteY96" fmla="*/ 1443691 h 4181987"/>
              <a:gd name="connsiteX97" fmla="*/ 4127352 w 4785878"/>
              <a:gd name="connsiteY97" fmla="*/ 1523457 h 4181987"/>
              <a:gd name="connsiteX98" fmla="*/ 4093674 w 4785878"/>
              <a:gd name="connsiteY98" fmla="*/ 1583023 h 4181987"/>
              <a:gd name="connsiteX99" fmla="*/ 4057406 w 4785878"/>
              <a:gd name="connsiteY99" fmla="*/ 1676256 h 4181987"/>
              <a:gd name="connsiteX100" fmla="*/ 4030463 w 4785878"/>
              <a:gd name="connsiteY100" fmla="*/ 1725980 h 4181987"/>
              <a:gd name="connsiteX101" fmla="*/ 4017511 w 4785878"/>
              <a:gd name="connsiteY101" fmla="*/ 1756022 h 4181987"/>
              <a:gd name="connsiteX102" fmla="*/ 3984351 w 4785878"/>
              <a:gd name="connsiteY102" fmla="*/ 1842522 h 4181987"/>
              <a:gd name="connsiteX103" fmla="*/ 3973988 w 4785878"/>
              <a:gd name="connsiteY103" fmla="*/ 1855989 h 4181987"/>
              <a:gd name="connsiteX104" fmla="*/ 3964144 w 4785878"/>
              <a:gd name="connsiteY104" fmla="*/ 1875671 h 4181987"/>
              <a:gd name="connsiteX105" fmla="*/ 3973988 w 4785878"/>
              <a:gd name="connsiteY105" fmla="*/ 1885513 h 4181987"/>
              <a:gd name="connsiteX106" fmla="*/ 3984351 w 4785878"/>
              <a:gd name="connsiteY106" fmla="*/ 1902088 h 4181987"/>
              <a:gd name="connsiteX107" fmla="*/ 3940829 w 4785878"/>
              <a:gd name="connsiteY107" fmla="*/ 2002054 h 4181987"/>
              <a:gd name="connsiteX108" fmla="*/ 3921139 w 4785878"/>
              <a:gd name="connsiteY108" fmla="*/ 2055404 h 4181987"/>
              <a:gd name="connsiteX109" fmla="*/ 3874509 w 4785878"/>
              <a:gd name="connsiteY109" fmla="*/ 2158479 h 4181987"/>
              <a:gd name="connsiteX110" fmla="*/ 3841349 w 4785878"/>
              <a:gd name="connsiteY110" fmla="*/ 2224778 h 4181987"/>
              <a:gd name="connsiteX111" fmla="*/ 3837722 w 4785878"/>
              <a:gd name="connsiteY111" fmla="*/ 2234619 h 4181987"/>
              <a:gd name="connsiteX112" fmla="*/ 3827878 w 4785878"/>
              <a:gd name="connsiteY112" fmla="*/ 2261553 h 4181987"/>
              <a:gd name="connsiteX113" fmla="*/ 3821142 w 4785878"/>
              <a:gd name="connsiteY113" fmla="*/ 2278128 h 4181987"/>
              <a:gd name="connsiteX114" fmla="*/ 3784874 w 4785878"/>
              <a:gd name="connsiteY114" fmla="*/ 2337694 h 4181987"/>
              <a:gd name="connsiteX115" fmla="*/ 3764667 w 4785878"/>
              <a:gd name="connsiteY115" fmla="*/ 2357894 h 4181987"/>
              <a:gd name="connsiteX116" fmla="*/ 3751196 w 4785878"/>
              <a:gd name="connsiteY116" fmla="*/ 2384311 h 4181987"/>
              <a:gd name="connsiteX117" fmla="*/ 3734616 w 4785878"/>
              <a:gd name="connsiteY117" fmla="*/ 2421086 h 4181987"/>
              <a:gd name="connsiteX118" fmla="*/ 3687985 w 4785878"/>
              <a:gd name="connsiteY118" fmla="*/ 2503960 h 4181987"/>
              <a:gd name="connsiteX119" fmla="*/ 3641355 w 4785878"/>
              <a:gd name="connsiteY119" fmla="*/ 2587352 h 4181987"/>
              <a:gd name="connsiteX120" fmla="*/ 3614930 w 4785878"/>
              <a:gd name="connsiteY120" fmla="*/ 2630343 h 4181987"/>
              <a:gd name="connsiteX121" fmla="*/ 3581771 w 4785878"/>
              <a:gd name="connsiteY121" fmla="*/ 2683693 h 4181987"/>
              <a:gd name="connsiteX122" fmla="*/ 3561564 w 4785878"/>
              <a:gd name="connsiteY122" fmla="*/ 2723576 h 4181987"/>
              <a:gd name="connsiteX123" fmla="*/ 3555346 w 4785878"/>
              <a:gd name="connsiteY123" fmla="*/ 2746884 h 4181987"/>
              <a:gd name="connsiteX124" fmla="*/ 3551719 w 4785878"/>
              <a:gd name="connsiteY124" fmla="*/ 2786767 h 4181987"/>
              <a:gd name="connsiteX125" fmla="*/ 3538249 w 4785878"/>
              <a:gd name="connsiteY125" fmla="*/ 2803342 h 4181987"/>
              <a:gd name="connsiteX126" fmla="*/ 3544984 w 4785878"/>
              <a:gd name="connsiteY126" fmla="*/ 2763459 h 4181987"/>
              <a:gd name="connsiteX127" fmla="*/ 3521668 w 4785878"/>
              <a:gd name="connsiteY127" fmla="*/ 2793501 h 4181987"/>
              <a:gd name="connsiteX128" fmla="*/ 3475555 w 4785878"/>
              <a:gd name="connsiteY128" fmla="*/ 2889842 h 4181987"/>
              <a:gd name="connsiteX129" fmla="*/ 3465193 w 4785878"/>
              <a:gd name="connsiteY129" fmla="*/ 2982557 h 4181987"/>
              <a:gd name="connsiteX130" fmla="*/ 3462085 w 4785878"/>
              <a:gd name="connsiteY130" fmla="*/ 2996024 h 4181987"/>
              <a:gd name="connsiteX131" fmla="*/ 3368823 w 4785878"/>
              <a:gd name="connsiteY131" fmla="*/ 3159182 h 4181987"/>
              <a:gd name="connsiteX132" fmla="*/ 3215977 w 4785878"/>
              <a:gd name="connsiteY132" fmla="*/ 3398481 h 4181987"/>
              <a:gd name="connsiteX133" fmla="*/ 3142922 w 4785878"/>
              <a:gd name="connsiteY133" fmla="*/ 3518130 h 4181987"/>
              <a:gd name="connsiteX134" fmla="*/ 3103027 w 4785878"/>
              <a:gd name="connsiteY134" fmla="*/ 3577696 h 4181987"/>
              <a:gd name="connsiteX135" fmla="*/ 3069349 w 4785878"/>
              <a:gd name="connsiteY135" fmla="*/ 3631046 h 4181987"/>
              <a:gd name="connsiteX136" fmla="*/ 3006138 w 4785878"/>
              <a:gd name="connsiteY136" fmla="*/ 3727387 h 4181987"/>
              <a:gd name="connsiteX137" fmla="*/ 2886452 w 4785878"/>
              <a:gd name="connsiteY137" fmla="*/ 3863611 h 4181987"/>
              <a:gd name="connsiteX138" fmla="*/ 2773502 w 4785878"/>
              <a:gd name="connsiteY138" fmla="*/ 3950111 h 4181987"/>
              <a:gd name="connsiteX139" fmla="*/ 2697338 w 4785878"/>
              <a:gd name="connsiteY139" fmla="*/ 4003461 h 4181987"/>
              <a:gd name="connsiteX140" fmla="*/ 2690603 w 4785878"/>
              <a:gd name="connsiteY140" fmla="*/ 4016928 h 4181987"/>
              <a:gd name="connsiteX141" fmla="*/ 2674023 w 4785878"/>
              <a:gd name="connsiteY141" fmla="*/ 4029877 h 4181987"/>
              <a:gd name="connsiteX142" fmla="*/ 2667287 w 4785878"/>
              <a:gd name="connsiteY142" fmla="*/ 4033503 h 4181987"/>
              <a:gd name="connsiteX143" fmla="*/ 2617548 w 4785878"/>
              <a:gd name="connsiteY143" fmla="*/ 4059919 h 4181987"/>
              <a:gd name="connsiteX144" fmla="*/ 2594232 w 4785878"/>
              <a:gd name="connsiteY144" fmla="*/ 4106535 h 4181987"/>
              <a:gd name="connsiteX145" fmla="*/ 2567290 w 4785878"/>
              <a:gd name="connsiteY145" fmla="*/ 4136577 h 4181987"/>
              <a:gd name="connsiteX146" fmla="*/ 2510815 w 4785878"/>
              <a:gd name="connsiteY146" fmla="*/ 4139685 h 4181987"/>
              <a:gd name="connsiteX147" fmla="*/ 2497343 w 4785878"/>
              <a:gd name="connsiteY147" fmla="*/ 4139685 h 4181987"/>
              <a:gd name="connsiteX148" fmla="*/ 2474028 w 4785878"/>
              <a:gd name="connsiteY148" fmla="*/ 4149526 h 4181987"/>
              <a:gd name="connsiteX149" fmla="*/ 2451231 w 4785878"/>
              <a:gd name="connsiteY149" fmla="*/ 4159885 h 4181987"/>
              <a:gd name="connsiteX150" fmla="*/ 2384393 w 4785878"/>
              <a:gd name="connsiteY150" fmla="*/ 4143311 h 4181987"/>
              <a:gd name="connsiteX151" fmla="*/ 2327918 w 4785878"/>
              <a:gd name="connsiteY151" fmla="*/ 4126218 h 4181987"/>
              <a:gd name="connsiteX152" fmla="*/ 2211859 w 4785878"/>
              <a:gd name="connsiteY152" fmla="*/ 4099802 h 4181987"/>
              <a:gd name="connsiteX153" fmla="*/ 2108752 w 4785878"/>
              <a:gd name="connsiteY153" fmla="*/ 4069760 h 4181987"/>
              <a:gd name="connsiteX154" fmla="*/ 1985440 w 4785878"/>
              <a:gd name="connsiteY154" fmla="*/ 3993619 h 4181987"/>
              <a:gd name="connsiteX155" fmla="*/ 1978704 w 4785878"/>
              <a:gd name="connsiteY155" fmla="*/ 3983260 h 4181987"/>
              <a:gd name="connsiteX156" fmla="*/ 1948653 w 4785878"/>
              <a:gd name="connsiteY156" fmla="*/ 3936644 h 4181987"/>
              <a:gd name="connsiteX157" fmla="*/ 1928965 w 4785878"/>
              <a:gd name="connsiteY157" fmla="*/ 3896760 h 4181987"/>
              <a:gd name="connsiteX158" fmla="*/ 1928965 w 4785878"/>
              <a:gd name="connsiteY158" fmla="*/ 3890545 h 4181987"/>
              <a:gd name="connsiteX159" fmla="*/ 1898913 w 4785878"/>
              <a:gd name="connsiteY159" fmla="*/ 3813886 h 4181987"/>
              <a:gd name="connsiteX160" fmla="*/ 1882333 w 4785878"/>
              <a:gd name="connsiteY160" fmla="*/ 3757429 h 4181987"/>
              <a:gd name="connsiteX161" fmla="*/ 1905649 w 4785878"/>
              <a:gd name="connsiteY161" fmla="*/ 3797312 h 4181987"/>
              <a:gd name="connsiteX162" fmla="*/ 1902022 w 4785878"/>
              <a:gd name="connsiteY162" fmla="*/ 3774003 h 4181987"/>
              <a:gd name="connsiteX163" fmla="*/ 1878706 w 4785878"/>
              <a:gd name="connsiteY163" fmla="*/ 3694237 h 4181987"/>
              <a:gd name="connsiteX164" fmla="*/ 1872489 w 4785878"/>
              <a:gd name="connsiteY164" fmla="*/ 3644513 h 4181987"/>
              <a:gd name="connsiteX165" fmla="*/ 1865754 w 4785878"/>
              <a:gd name="connsiteY165" fmla="*/ 3624312 h 4181987"/>
              <a:gd name="connsiteX166" fmla="*/ 1862127 w 4785878"/>
              <a:gd name="connsiteY166" fmla="*/ 3614471 h 4181987"/>
              <a:gd name="connsiteX167" fmla="*/ 1835703 w 4785878"/>
              <a:gd name="connsiteY167" fmla="*/ 3484980 h 4181987"/>
              <a:gd name="connsiteX168" fmla="*/ 1809278 w 4785878"/>
              <a:gd name="connsiteY168" fmla="*/ 3324930 h 4181987"/>
              <a:gd name="connsiteX169" fmla="*/ 1792699 w 4785878"/>
              <a:gd name="connsiteY169" fmla="*/ 3195439 h 4181987"/>
              <a:gd name="connsiteX170" fmla="*/ 1785963 w 4785878"/>
              <a:gd name="connsiteY170" fmla="*/ 3155556 h 4181987"/>
              <a:gd name="connsiteX171" fmla="*/ 1772492 w 4785878"/>
              <a:gd name="connsiteY171" fmla="*/ 3022440 h 4181987"/>
              <a:gd name="connsiteX172" fmla="*/ 1762648 w 4785878"/>
              <a:gd name="connsiteY172" fmla="*/ 2953033 h 4181987"/>
              <a:gd name="connsiteX173" fmla="*/ 1759021 w 4785878"/>
              <a:gd name="connsiteY173" fmla="*/ 2929725 h 4181987"/>
              <a:gd name="connsiteX174" fmla="*/ 1752803 w 4785878"/>
              <a:gd name="connsiteY174" fmla="*/ 2839599 h 4181987"/>
              <a:gd name="connsiteX175" fmla="*/ 1742441 w 4785878"/>
              <a:gd name="connsiteY175" fmla="*/ 2749992 h 4181987"/>
              <a:gd name="connsiteX176" fmla="*/ 1732596 w 4785878"/>
              <a:gd name="connsiteY176" fmla="*/ 2723576 h 4181987"/>
              <a:gd name="connsiteX177" fmla="*/ 1729488 w 4785878"/>
              <a:gd name="connsiteY177" fmla="*/ 2707001 h 4181987"/>
              <a:gd name="connsiteX178" fmla="*/ 1725861 w 4785878"/>
              <a:gd name="connsiteY178" fmla="*/ 2637076 h 4181987"/>
              <a:gd name="connsiteX179" fmla="*/ 1719644 w 4785878"/>
              <a:gd name="connsiteY179" fmla="*/ 2660384 h 4181987"/>
              <a:gd name="connsiteX180" fmla="*/ 1722752 w 4785878"/>
              <a:gd name="connsiteY180" fmla="*/ 2713216 h 4181987"/>
              <a:gd name="connsiteX181" fmla="*/ 1716017 w 4785878"/>
              <a:gd name="connsiteY181" fmla="*/ 2610142 h 4181987"/>
              <a:gd name="connsiteX182" fmla="*/ 1722752 w 4785878"/>
              <a:gd name="connsiteY182" fmla="*/ 2616876 h 4181987"/>
              <a:gd name="connsiteX183" fmla="*/ 1719644 w 4785878"/>
              <a:gd name="connsiteY183" fmla="*/ 2570259 h 4181987"/>
              <a:gd name="connsiteX184" fmla="*/ 1709281 w 4785878"/>
              <a:gd name="connsiteY184" fmla="*/ 2457343 h 4181987"/>
              <a:gd name="connsiteX185" fmla="*/ 1706173 w 4785878"/>
              <a:gd name="connsiteY185" fmla="*/ 2414352 h 4181987"/>
              <a:gd name="connsiteX186" fmla="*/ 1702546 w 4785878"/>
              <a:gd name="connsiteY186" fmla="*/ 2274503 h 4181987"/>
              <a:gd name="connsiteX187" fmla="*/ 1699437 w 4785878"/>
              <a:gd name="connsiteY187" fmla="*/ 2234619 h 4181987"/>
              <a:gd name="connsiteX188" fmla="*/ 1692701 w 4785878"/>
              <a:gd name="connsiteY188" fmla="*/ 2244461 h 4181987"/>
              <a:gd name="connsiteX189" fmla="*/ 1689593 w 4785878"/>
              <a:gd name="connsiteY189" fmla="*/ 2238245 h 4181987"/>
              <a:gd name="connsiteX190" fmla="*/ 1679748 w 4785878"/>
              <a:gd name="connsiteY190" fmla="*/ 2204578 h 4181987"/>
              <a:gd name="connsiteX191" fmla="*/ 1682857 w 4785878"/>
              <a:gd name="connsiteY191" fmla="*/ 2198362 h 4181987"/>
              <a:gd name="connsiteX192" fmla="*/ 1689593 w 4785878"/>
              <a:gd name="connsiteY192" fmla="*/ 2168320 h 4181987"/>
              <a:gd name="connsiteX193" fmla="*/ 1666277 w 4785878"/>
              <a:gd name="connsiteY193" fmla="*/ 2238245 h 4181987"/>
              <a:gd name="connsiteX194" fmla="*/ 1652806 w 4785878"/>
              <a:gd name="connsiteY194" fmla="*/ 2257928 h 4181987"/>
              <a:gd name="connsiteX195" fmla="*/ 1646070 w 4785878"/>
              <a:gd name="connsiteY195" fmla="*/ 2264661 h 4181987"/>
              <a:gd name="connsiteX196" fmla="*/ 1626382 w 4785878"/>
              <a:gd name="connsiteY196" fmla="*/ 2308170 h 4181987"/>
              <a:gd name="connsiteX197" fmla="*/ 1626382 w 4785878"/>
              <a:gd name="connsiteY197" fmla="*/ 2327853 h 4181987"/>
              <a:gd name="connsiteX198" fmla="*/ 1626382 w 4785878"/>
              <a:gd name="connsiteY198" fmla="*/ 2364628 h 4181987"/>
              <a:gd name="connsiteX199" fmla="*/ 1612911 w 4785878"/>
              <a:gd name="connsiteY199" fmla="*/ 2348053 h 4181987"/>
              <a:gd name="connsiteX200" fmla="*/ 1596331 w 4785878"/>
              <a:gd name="connsiteY200" fmla="*/ 2377577 h 4181987"/>
              <a:gd name="connsiteX201" fmla="*/ 1599957 w 4785878"/>
              <a:gd name="connsiteY201" fmla="*/ 2397778 h 4181987"/>
              <a:gd name="connsiteX202" fmla="*/ 1589595 w 4785878"/>
              <a:gd name="connsiteY202" fmla="*/ 2447502 h 4181987"/>
              <a:gd name="connsiteX203" fmla="*/ 1579751 w 4785878"/>
              <a:gd name="connsiteY203" fmla="*/ 2487385 h 4181987"/>
              <a:gd name="connsiteX204" fmla="*/ 1560062 w 4785878"/>
              <a:gd name="connsiteY204" fmla="*/ 2513801 h 4181987"/>
              <a:gd name="connsiteX205" fmla="*/ 1556436 w 4785878"/>
              <a:gd name="connsiteY205" fmla="*/ 2527268 h 4181987"/>
              <a:gd name="connsiteX206" fmla="*/ 1536747 w 4785878"/>
              <a:gd name="connsiteY206" fmla="*/ 2587352 h 4181987"/>
              <a:gd name="connsiteX207" fmla="*/ 1533120 w 4785878"/>
              <a:gd name="connsiteY207" fmla="*/ 2597193 h 4181987"/>
              <a:gd name="connsiteX208" fmla="*/ 1506696 w 4785878"/>
              <a:gd name="connsiteY208" fmla="*/ 2653651 h 4181987"/>
              <a:gd name="connsiteX209" fmla="*/ 1496852 w 4785878"/>
              <a:gd name="connsiteY209" fmla="*/ 2670226 h 4181987"/>
              <a:gd name="connsiteX210" fmla="*/ 1469909 w 4785878"/>
              <a:gd name="connsiteY210" fmla="*/ 2723576 h 4181987"/>
              <a:gd name="connsiteX211" fmla="*/ 1436749 w 4785878"/>
              <a:gd name="connsiteY211" fmla="*/ 2803342 h 4181987"/>
              <a:gd name="connsiteX212" fmla="*/ 1430014 w 4785878"/>
              <a:gd name="connsiteY212" fmla="*/ 2823024 h 4181987"/>
              <a:gd name="connsiteX213" fmla="*/ 1430014 w 4785878"/>
              <a:gd name="connsiteY213" fmla="*/ 2833384 h 4181987"/>
              <a:gd name="connsiteX214" fmla="*/ 1416543 w 4785878"/>
              <a:gd name="connsiteY214" fmla="*/ 2862908 h 4181987"/>
              <a:gd name="connsiteX215" fmla="*/ 1403590 w 4785878"/>
              <a:gd name="connsiteY215" fmla="*/ 2869641 h 4181987"/>
              <a:gd name="connsiteX216" fmla="*/ 1399963 w 4785878"/>
              <a:gd name="connsiteY216" fmla="*/ 2876375 h 4181987"/>
              <a:gd name="connsiteX217" fmla="*/ 1390119 w 4785878"/>
              <a:gd name="connsiteY217" fmla="*/ 2902791 h 4181987"/>
              <a:gd name="connsiteX218" fmla="*/ 1366803 w 4785878"/>
              <a:gd name="connsiteY218" fmla="*/ 2959767 h 4181987"/>
              <a:gd name="connsiteX219" fmla="*/ 1360067 w 4785878"/>
              <a:gd name="connsiteY219" fmla="*/ 2969608 h 4181987"/>
              <a:gd name="connsiteX220" fmla="*/ 1356959 w 4785878"/>
              <a:gd name="connsiteY220" fmla="*/ 2982557 h 4181987"/>
              <a:gd name="connsiteX221" fmla="*/ 1343488 w 4785878"/>
              <a:gd name="connsiteY221" fmla="*/ 3016224 h 4181987"/>
              <a:gd name="connsiteX222" fmla="*/ 1333644 w 4785878"/>
              <a:gd name="connsiteY222" fmla="*/ 3032799 h 4181987"/>
              <a:gd name="connsiteX223" fmla="*/ 1317063 w 4785878"/>
              <a:gd name="connsiteY223" fmla="*/ 3075790 h 4181987"/>
              <a:gd name="connsiteX224" fmla="*/ 1303592 w 4785878"/>
              <a:gd name="connsiteY224" fmla="*/ 3092365 h 4181987"/>
              <a:gd name="connsiteX225" fmla="*/ 1290121 w 4785878"/>
              <a:gd name="connsiteY225" fmla="*/ 3108940 h 4181987"/>
              <a:gd name="connsiteX226" fmla="*/ 1273541 w 4785878"/>
              <a:gd name="connsiteY226" fmla="*/ 3162290 h 4181987"/>
              <a:gd name="connsiteX227" fmla="*/ 1267324 w 4785878"/>
              <a:gd name="connsiteY227" fmla="*/ 3202173 h 4181987"/>
              <a:gd name="connsiteX228" fmla="*/ 1263697 w 4785878"/>
              <a:gd name="connsiteY228" fmla="*/ 3215640 h 4181987"/>
              <a:gd name="connsiteX229" fmla="*/ 1260589 w 4785878"/>
              <a:gd name="connsiteY229" fmla="*/ 3202173 h 4181987"/>
              <a:gd name="connsiteX230" fmla="*/ 1250226 w 4785878"/>
              <a:gd name="connsiteY230" fmla="*/ 3218748 h 4181987"/>
              <a:gd name="connsiteX231" fmla="*/ 1230537 w 4785878"/>
              <a:gd name="connsiteY231" fmla="*/ 3295406 h 4181987"/>
              <a:gd name="connsiteX232" fmla="*/ 1190642 w 4785878"/>
              <a:gd name="connsiteY232" fmla="*/ 3358598 h 4181987"/>
              <a:gd name="connsiteX233" fmla="*/ 1183907 w 4785878"/>
              <a:gd name="connsiteY233" fmla="*/ 3371547 h 4181987"/>
              <a:gd name="connsiteX234" fmla="*/ 1160591 w 4785878"/>
              <a:gd name="connsiteY234" fmla="*/ 3411430 h 4181987"/>
              <a:gd name="connsiteX235" fmla="*/ 1157482 w 4785878"/>
              <a:gd name="connsiteY235" fmla="*/ 3415055 h 4181987"/>
              <a:gd name="connsiteX236" fmla="*/ 1130540 w 4785878"/>
              <a:gd name="connsiteY236" fmla="*/ 3471513 h 4181987"/>
              <a:gd name="connsiteX237" fmla="*/ 1113960 w 4785878"/>
              <a:gd name="connsiteY237" fmla="*/ 3488088 h 4181987"/>
              <a:gd name="connsiteX238" fmla="*/ 1104116 w 4785878"/>
              <a:gd name="connsiteY238" fmla="*/ 3508289 h 4181987"/>
              <a:gd name="connsiteX239" fmla="*/ 1104116 w 4785878"/>
              <a:gd name="connsiteY239" fmla="*/ 3531079 h 4181987"/>
              <a:gd name="connsiteX240" fmla="*/ 1031061 w 4785878"/>
              <a:gd name="connsiteY240" fmla="*/ 3670929 h 4181987"/>
              <a:gd name="connsiteX241" fmla="*/ 991166 w 4785878"/>
              <a:gd name="connsiteY241" fmla="*/ 3753803 h 4181987"/>
              <a:gd name="connsiteX242" fmla="*/ 977695 w 4785878"/>
              <a:gd name="connsiteY242" fmla="*/ 3783845 h 4181987"/>
              <a:gd name="connsiteX243" fmla="*/ 941426 w 4785878"/>
              <a:gd name="connsiteY243" fmla="*/ 3873452 h 4181987"/>
              <a:gd name="connsiteX244" fmla="*/ 864744 w 4785878"/>
              <a:gd name="connsiteY244" fmla="*/ 4003461 h 4181987"/>
              <a:gd name="connsiteX245" fmla="*/ 844537 w 4785878"/>
              <a:gd name="connsiteY245" fmla="*/ 4046452 h 4181987"/>
              <a:gd name="connsiteX246" fmla="*/ 815005 w 4785878"/>
              <a:gd name="connsiteY246" fmla="*/ 4063026 h 4181987"/>
              <a:gd name="connsiteX247" fmla="*/ 775109 w 4785878"/>
              <a:gd name="connsiteY247" fmla="*/ 4059919 h 4181987"/>
              <a:gd name="connsiteX248" fmla="*/ 784953 w 4785878"/>
              <a:gd name="connsiteY248" fmla="*/ 4076493 h 4181987"/>
              <a:gd name="connsiteX249" fmla="*/ 758011 w 4785878"/>
              <a:gd name="connsiteY249" fmla="*/ 4120002 h 4181987"/>
              <a:gd name="connsiteX250" fmla="*/ 758011 w 4785878"/>
              <a:gd name="connsiteY250" fmla="*/ 4129844 h 4181987"/>
              <a:gd name="connsiteX251" fmla="*/ 745058 w 4785878"/>
              <a:gd name="connsiteY251" fmla="*/ 4159885 h 4181987"/>
              <a:gd name="connsiteX252" fmla="*/ 718116 w 4785878"/>
              <a:gd name="connsiteY252" fmla="*/ 4156260 h 4181987"/>
              <a:gd name="connsiteX253" fmla="*/ 684956 w 4785878"/>
              <a:gd name="connsiteY253" fmla="*/ 4146418 h 4181987"/>
              <a:gd name="connsiteX254" fmla="*/ 672003 w 4785878"/>
              <a:gd name="connsiteY254" fmla="*/ 4156260 h 4181987"/>
              <a:gd name="connsiteX255" fmla="*/ 665268 w 4785878"/>
              <a:gd name="connsiteY255" fmla="*/ 4162993 h 4181987"/>
              <a:gd name="connsiteX256" fmla="*/ 632107 w 4785878"/>
              <a:gd name="connsiteY256" fmla="*/ 4172834 h 4181987"/>
              <a:gd name="connsiteX257" fmla="*/ 618636 w 4785878"/>
              <a:gd name="connsiteY257" fmla="*/ 4172834 h 4181987"/>
              <a:gd name="connsiteX258" fmla="*/ 585477 w 4785878"/>
              <a:gd name="connsiteY258" fmla="*/ 4176460 h 4181987"/>
              <a:gd name="connsiteX259" fmla="*/ 562161 w 4785878"/>
              <a:gd name="connsiteY259" fmla="*/ 4179568 h 4181987"/>
              <a:gd name="connsiteX260" fmla="*/ 512422 w 4785878"/>
              <a:gd name="connsiteY260" fmla="*/ 4146418 h 4181987"/>
              <a:gd name="connsiteX261" fmla="*/ 435740 w 4785878"/>
              <a:gd name="connsiteY261" fmla="*/ 4096694 h 4181987"/>
              <a:gd name="connsiteX262" fmla="*/ 392736 w 4785878"/>
              <a:gd name="connsiteY262" fmla="*/ 4073386 h 4181987"/>
              <a:gd name="connsiteX263" fmla="*/ 362685 w 4785878"/>
              <a:gd name="connsiteY263" fmla="*/ 4036610 h 4181987"/>
              <a:gd name="connsiteX264" fmla="*/ 359058 w 4785878"/>
              <a:gd name="connsiteY264" fmla="*/ 4026769 h 4181987"/>
              <a:gd name="connsiteX265" fmla="*/ 306210 w 4785878"/>
              <a:gd name="connsiteY265" fmla="*/ 3959952 h 4181987"/>
              <a:gd name="connsiteX266" fmla="*/ 196368 w 4785878"/>
              <a:gd name="connsiteY266" fmla="*/ 3813886 h 4181987"/>
              <a:gd name="connsiteX267" fmla="*/ 182897 w 4785878"/>
              <a:gd name="connsiteY267" fmla="*/ 3787470 h 4181987"/>
              <a:gd name="connsiteX268" fmla="*/ 169426 w 4785878"/>
              <a:gd name="connsiteY268" fmla="*/ 3713920 h 4181987"/>
              <a:gd name="connsiteX269" fmla="*/ 209321 w 4785878"/>
              <a:gd name="connsiteY269" fmla="*/ 3800419 h 4181987"/>
              <a:gd name="connsiteX270" fmla="*/ 212948 w 4785878"/>
              <a:gd name="connsiteY270" fmla="*/ 3777111 h 4181987"/>
              <a:gd name="connsiteX271" fmla="*/ 206212 w 4785878"/>
              <a:gd name="connsiteY271" fmla="*/ 3760536 h 4181987"/>
              <a:gd name="connsiteX272" fmla="*/ 146110 w 4785878"/>
              <a:gd name="connsiteY272" fmla="*/ 3561121 h 4181987"/>
              <a:gd name="connsiteX273" fmla="*/ 103106 w 4785878"/>
              <a:gd name="connsiteY273" fmla="*/ 3345131 h 4181987"/>
              <a:gd name="connsiteX274" fmla="*/ 69946 w 4785878"/>
              <a:gd name="connsiteY274" fmla="*/ 3169023 h 4181987"/>
              <a:gd name="connsiteX275" fmla="*/ 53366 w 4785878"/>
              <a:gd name="connsiteY275" fmla="*/ 3042640 h 4181987"/>
              <a:gd name="connsiteX276" fmla="*/ 33160 w 4785878"/>
              <a:gd name="connsiteY276" fmla="*/ 2909524 h 4181987"/>
              <a:gd name="connsiteX277" fmla="*/ 33160 w 4785878"/>
              <a:gd name="connsiteY277" fmla="*/ 2866533 h 4181987"/>
              <a:gd name="connsiteX278" fmla="*/ 26424 w 4785878"/>
              <a:gd name="connsiteY278" fmla="*/ 2796608 h 4181987"/>
              <a:gd name="connsiteX279" fmla="*/ 16580 w 4785878"/>
              <a:gd name="connsiteY279" fmla="*/ 2676959 h 4181987"/>
              <a:gd name="connsiteX280" fmla="*/ 13471 w 4785878"/>
              <a:gd name="connsiteY280" fmla="*/ 2667118 h 4181987"/>
              <a:gd name="connsiteX281" fmla="*/ 23315 w 4785878"/>
              <a:gd name="connsiteY281" fmla="*/ 2803342 h 4181987"/>
              <a:gd name="connsiteX282" fmla="*/ 16580 w 4785878"/>
              <a:gd name="connsiteY282" fmla="*/ 2803342 h 4181987"/>
              <a:gd name="connsiteX283" fmla="*/ 9844 w 4785878"/>
              <a:gd name="connsiteY283" fmla="*/ 2680067 h 4181987"/>
              <a:gd name="connsiteX284" fmla="*/ 0 w 4785878"/>
              <a:gd name="connsiteY284" fmla="*/ 2450610 h 4181987"/>
              <a:gd name="connsiteX285" fmla="*/ 3627 w 4785878"/>
              <a:gd name="connsiteY285" fmla="*/ 2284862 h 4181987"/>
              <a:gd name="connsiteX286" fmla="*/ 3627 w 4785878"/>
              <a:gd name="connsiteY286" fmla="*/ 2145012 h 4181987"/>
              <a:gd name="connsiteX287" fmla="*/ 9844 w 4785878"/>
              <a:gd name="connsiteY287" fmla="*/ 2032096 h 4181987"/>
              <a:gd name="connsiteX288" fmla="*/ 9844 w 4785878"/>
              <a:gd name="connsiteY288" fmla="*/ 1955438 h 4181987"/>
              <a:gd name="connsiteX289" fmla="*/ 16580 w 4785878"/>
              <a:gd name="connsiteY289" fmla="*/ 1809372 h 4181987"/>
              <a:gd name="connsiteX290" fmla="*/ 23315 w 4785878"/>
              <a:gd name="connsiteY290" fmla="*/ 1706298 h 4181987"/>
              <a:gd name="connsiteX291" fmla="*/ 33160 w 4785878"/>
              <a:gd name="connsiteY291" fmla="*/ 1583023 h 4181987"/>
              <a:gd name="connsiteX292" fmla="*/ 53366 w 4785878"/>
              <a:gd name="connsiteY292" fmla="*/ 1327149 h 4181987"/>
              <a:gd name="connsiteX293" fmla="*/ 69946 w 4785878"/>
              <a:gd name="connsiteY293" fmla="*/ 1177458 h 4181987"/>
              <a:gd name="connsiteX294" fmla="*/ 76682 w 4785878"/>
              <a:gd name="connsiteY294" fmla="*/ 1117892 h 4181987"/>
              <a:gd name="connsiteX295" fmla="*/ 86526 w 4785878"/>
              <a:gd name="connsiteY295" fmla="*/ 1074384 h 4181987"/>
              <a:gd name="connsiteX296" fmla="*/ 96371 w 4785878"/>
              <a:gd name="connsiteY296" fmla="*/ 1004459 h 4181987"/>
              <a:gd name="connsiteX297" fmla="*/ 109842 w 4785878"/>
              <a:gd name="connsiteY297" fmla="*/ 914851 h 4181987"/>
              <a:gd name="connsiteX298" fmla="*/ 119686 w 4785878"/>
              <a:gd name="connsiteY298" fmla="*/ 854767 h 4181987"/>
              <a:gd name="connsiteX299" fmla="*/ 129530 w 4785878"/>
              <a:gd name="connsiteY299" fmla="*/ 775001 h 4181987"/>
              <a:gd name="connsiteX300" fmla="*/ 156473 w 4785878"/>
              <a:gd name="connsiteY300" fmla="*/ 655352 h 4181987"/>
              <a:gd name="connsiteX301" fmla="*/ 176161 w 4785878"/>
              <a:gd name="connsiteY301" fmla="*/ 562636 h 4181987"/>
              <a:gd name="connsiteX302" fmla="*/ 199477 w 4785878"/>
              <a:gd name="connsiteY302" fmla="*/ 472511 h 4181987"/>
              <a:gd name="connsiteX303" fmla="*/ 222792 w 4785878"/>
              <a:gd name="connsiteY303" fmla="*/ 403104 h 4181987"/>
              <a:gd name="connsiteX304" fmla="*/ 242999 w 4785878"/>
              <a:gd name="connsiteY304" fmla="*/ 369436 h 4181987"/>
              <a:gd name="connsiteX305" fmla="*/ 246108 w 4785878"/>
              <a:gd name="connsiteY305" fmla="*/ 363221 h 4181987"/>
              <a:gd name="connsiteX306" fmla="*/ 252843 w 4785878"/>
              <a:gd name="connsiteY306" fmla="*/ 339913 h 4181987"/>
              <a:gd name="connsiteX307" fmla="*/ 292739 w 4785878"/>
              <a:gd name="connsiteY307" fmla="*/ 333180 h 4181987"/>
              <a:gd name="connsiteX308" fmla="*/ 342478 w 4785878"/>
              <a:gd name="connsiteY308" fmla="*/ 326445 h 4181987"/>
              <a:gd name="connsiteX309" fmla="*/ 398953 w 4785878"/>
              <a:gd name="connsiteY309" fmla="*/ 316604 h 4181987"/>
              <a:gd name="connsiteX310" fmla="*/ 452320 w 4785878"/>
              <a:gd name="connsiteY310" fmla="*/ 300029 h 4181987"/>
              <a:gd name="connsiteX311" fmla="*/ 489106 w 4785878"/>
              <a:gd name="connsiteY311" fmla="*/ 293296 h 4181987"/>
              <a:gd name="connsiteX312" fmla="*/ 508795 w 4785878"/>
              <a:gd name="connsiteY312" fmla="*/ 303138 h 4181987"/>
              <a:gd name="connsiteX313" fmla="*/ 552317 w 4785878"/>
              <a:gd name="connsiteY313" fmla="*/ 319712 h 4181987"/>
              <a:gd name="connsiteX314" fmla="*/ 595321 w 4785878"/>
              <a:gd name="connsiteY314" fmla="*/ 329554 h 4181987"/>
              <a:gd name="connsiteX315" fmla="*/ 628481 w 4785878"/>
              <a:gd name="connsiteY315" fmla="*/ 326445 h 4181987"/>
              <a:gd name="connsiteX316" fmla="*/ 655423 w 4785878"/>
              <a:gd name="connsiteY316" fmla="*/ 333180 h 4181987"/>
              <a:gd name="connsiteX317" fmla="*/ 688583 w 4785878"/>
              <a:gd name="connsiteY317" fmla="*/ 346129 h 4181987"/>
              <a:gd name="connsiteX318" fmla="*/ 748167 w 4785878"/>
              <a:gd name="connsiteY318" fmla="*/ 359595 h 4181987"/>
              <a:gd name="connsiteX319" fmla="*/ 778218 w 4785878"/>
              <a:gd name="connsiteY319" fmla="*/ 363221 h 4181987"/>
              <a:gd name="connsiteX320" fmla="*/ 794798 w 4785878"/>
              <a:gd name="connsiteY320" fmla="*/ 366329 h 4181987"/>
              <a:gd name="connsiteX321" fmla="*/ 867853 w 4785878"/>
              <a:gd name="connsiteY321" fmla="*/ 416053 h 4181987"/>
              <a:gd name="connsiteX322" fmla="*/ 937799 w 4785878"/>
              <a:gd name="connsiteY322" fmla="*/ 462670 h 4181987"/>
              <a:gd name="connsiteX323" fmla="*/ 1027952 w 4785878"/>
              <a:gd name="connsiteY323" fmla="*/ 519128 h 4181987"/>
              <a:gd name="connsiteX324" fmla="*/ 1061112 w 4785878"/>
              <a:gd name="connsiteY324" fmla="*/ 589052 h 4181987"/>
              <a:gd name="connsiteX325" fmla="*/ 1064221 w 4785878"/>
              <a:gd name="connsiteY325" fmla="*/ 605627 h 4181987"/>
              <a:gd name="connsiteX326" fmla="*/ 1064221 w 4785878"/>
              <a:gd name="connsiteY326" fmla="*/ 632561 h 4181987"/>
              <a:gd name="connsiteX327" fmla="*/ 1061112 w 4785878"/>
              <a:gd name="connsiteY327" fmla="*/ 728902 h 4181987"/>
              <a:gd name="connsiteX328" fmla="*/ 1047641 w 4785878"/>
              <a:gd name="connsiteY328" fmla="*/ 795201 h 4181987"/>
              <a:gd name="connsiteX329" fmla="*/ 1044532 w 4785878"/>
              <a:gd name="connsiteY329" fmla="*/ 801935 h 4181987"/>
              <a:gd name="connsiteX330" fmla="*/ 1021217 w 4785878"/>
              <a:gd name="connsiteY330" fmla="*/ 917959 h 4181987"/>
              <a:gd name="connsiteX331" fmla="*/ 1010854 w 4785878"/>
              <a:gd name="connsiteY331" fmla="*/ 991510 h 4181987"/>
              <a:gd name="connsiteX332" fmla="*/ 984430 w 4785878"/>
              <a:gd name="connsiteY332" fmla="*/ 1174350 h 4181987"/>
              <a:gd name="connsiteX333" fmla="*/ 974586 w 4785878"/>
              <a:gd name="connsiteY333" fmla="*/ 1270691 h 4181987"/>
              <a:gd name="connsiteX334" fmla="*/ 974586 w 4785878"/>
              <a:gd name="connsiteY334" fmla="*/ 1277425 h 4181987"/>
              <a:gd name="connsiteX335" fmla="*/ 958006 w 4785878"/>
              <a:gd name="connsiteY335" fmla="*/ 1449906 h 4181987"/>
              <a:gd name="connsiteX336" fmla="*/ 931063 w 4785878"/>
              <a:gd name="connsiteY336" fmla="*/ 1609957 h 4181987"/>
              <a:gd name="connsiteX337" fmla="*/ 918111 w 4785878"/>
              <a:gd name="connsiteY337" fmla="*/ 1646214 h 4181987"/>
              <a:gd name="connsiteX338" fmla="*/ 904640 w 4785878"/>
              <a:gd name="connsiteY338" fmla="*/ 1772597 h 4181987"/>
              <a:gd name="connsiteX339" fmla="*/ 897904 w 4785878"/>
              <a:gd name="connsiteY339" fmla="*/ 1816106 h 4181987"/>
              <a:gd name="connsiteX340" fmla="*/ 897904 w 4785878"/>
              <a:gd name="connsiteY340" fmla="*/ 1855989 h 4181987"/>
              <a:gd name="connsiteX341" fmla="*/ 894795 w 4785878"/>
              <a:gd name="connsiteY341" fmla="*/ 1892246 h 4181987"/>
              <a:gd name="connsiteX342" fmla="*/ 891168 w 4785878"/>
              <a:gd name="connsiteY342" fmla="*/ 1905713 h 4181987"/>
              <a:gd name="connsiteX343" fmla="*/ 864744 w 4785878"/>
              <a:gd name="connsiteY343" fmla="*/ 2011896 h 4181987"/>
              <a:gd name="connsiteX344" fmla="*/ 851273 w 4785878"/>
              <a:gd name="connsiteY344" fmla="*/ 2068353 h 4181987"/>
              <a:gd name="connsiteX345" fmla="*/ 844537 w 4785878"/>
              <a:gd name="connsiteY345" fmla="*/ 2121704 h 4181987"/>
              <a:gd name="connsiteX346" fmla="*/ 838320 w 4785878"/>
              <a:gd name="connsiteY346" fmla="*/ 2158479 h 4181987"/>
              <a:gd name="connsiteX347" fmla="*/ 827957 w 4785878"/>
              <a:gd name="connsiteY347" fmla="*/ 2267769 h 4181987"/>
              <a:gd name="connsiteX348" fmla="*/ 811378 w 4785878"/>
              <a:gd name="connsiteY348" fmla="*/ 2400885 h 4181987"/>
              <a:gd name="connsiteX349" fmla="*/ 808269 w 4785878"/>
              <a:gd name="connsiteY349" fmla="*/ 2394152 h 4181987"/>
              <a:gd name="connsiteX350" fmla="*/ 804642 w 4785878"/>
              <a:gd name="connsiteY350" fmla="*/ 2394152 h 4181987"/>
              <a:gd name="connsiteX351" fmla="*/ 801533 w 4785878"/>
              <a:gd name="connsiteY351" fmla="*/ 2447502 h 4181987"/>
              <a:gd name="connsiteX352" fmla="*/ 801533 w 4785878"/>
              <a:gd name="connsiteY352" fmla="*/ 2547469 h 4181987"/>
              <a:gd name="connsiteX353" fmla="*/ 797907 w 4785878"/>
              <a:gd name="connsiteY353" fmla="*/ 2557310 h 4181987"/>
              <a:gd name="connsiteX354" fmla="*/ 788062 w 4785878"/>
              <a:gd name="connsiteY354" fmla="*/ 2593567 h 4181987"/>
              <a:gd name="connsiteX355" fmla="*/ 784953 w 4785878"/>
              <a:gd name="connsiteY355" fmla="*/ 2667118 h 4181987"/>
              <a:gd name="connsiteX356" fmla="*/ 784953 w 4785878"/>
              <a:gd name="connsiteY356" fmla="*/ 2700267 h 4181987"/>
              <a:gd name="connsiteX357" fmla="*/ 801533 w 4785878"/>
              <a:gd name="connsiteY357" fmla="*/ 2643810 h 4181987"/>
              <a:gd name="connsiteX358" fmla="*/ 808269 w 4785878"/>
              <a:gd name="connsiteY358" fmla="*/ 2676959 h 4181987"/>
              <a:gd name="connsiteX359" fmla="*/ 808269 w 4785878"/>
              <a:gd name="connsiteY359" fmla="*/ 2703375 h 4181987"/>
              <a:gd name="connsiteX360" fmla="*/ 804642 w 4785878"/>
              <a:gd name="connsiteY360" fmla="*/ 2753100 h 4181987"/>
              <a:gd name="connsiteX361" fmla="*/ 808269 w 4785878"/>
              <a:gd name="connsiteY361" fmla="*/ 2766567 h 4181987"/>
              <a:gd name="connsiteX362" fmla="*/ 811378 w 4785878"/>
              <a:gd name="connsiteY362" fmla="*/ 2789875 h 4181987"/>
              <a:gd name="connsiteX363" fmla="*/ 821222 w 4785878"/>
              <a:gd name="connsiteY363" fmla="*/ 2889842 h 4181987"/>
              <a:gd name="connsiteX364" fmla="*/ 831584 w 4785878"/>
              <a:gd name="connsiteY364" fmla="*/ 2986183 h 4181987"/>
              <a:gd name="connsiteX365" fmla="*/ 827957 w 4785878"/>
              <a:gd name="connsiteY365" fmla="*/ 3035907 h 4181987"/>
              <a:gd name="connsiteX366" fmla="*/ 827957 w 4785878"/>
              <a:gd name="connsiteY366" fmla="*/ 3092365 h 4181987"/>
              <a:gd name="connsiteX367" fmla="*/ 834693 w 4785878"/>
              <a:gd name="connsiteY367" fmla="*/ 3095991 h 4181987"/>
              <a:gd name="connsiteX368" fmla="*/ 841428 w 4785878"/>
              <a:gd name="connsiteY368" fmla="*/ 3099098 h 4181987"/>
              <a:gd name="connsiteX369" fmla="*/ 841428 w 4785878"/>
              <a:gd name="connsiteY369" fmla="*/ 3152449 h 4181987"/>
              <a:gd name="connsiteX370" fmla="*/ 848164 w 4785878"/>
              <a:gd name="connsiteY370" fmla="*/ 3169023 h 4181987"/>
              <a:gd name="connsiteX371" fmla="*/ 848164 w 4785878"/>
              <a:gd name="connsiteY371" fmla="*/ 3175757 h 4181987"/>
              <a:gd name="connsiteX372" fmla="*/ 851273 w 4785878"/>
              <a:gd name="connsiteY372" fmla="*/ 3218748 h 4181987"/>
              <a:gd name="connsiteX373" fmla="*/ 858008 w 4785878"/>
              <a:gd name="connsiteY373" fmla="*/ 3261739 h 4181987"/>
              <a:gd name="connsiteX374" fmla="*/ 858008 w 4785878"/>
              <a:gd name="connsiteY374" fmla="*/ 3285047 h 4181987"/>
              <a:gd name="connsiteX375" fmla="*/ 871479 w 4785878"/>
              <a:gd name="connsiteY375" fmla="*/ 3394855 h 4181987"/>
              <a:gd name="connsiteX376" fmla="*/ 878215 w 4785878"/>
              <a:gd name="connsiteY376" fmla="*/ 3418163 h 4181987"/>
              <a:gd name="connsiteX377" fmla="*/ 891168 w 4785878"/>
              <a:gd name="connsiteY377" fmla="*/ 3405214 h 4181987"/>
              <a:gd name="connsiteX378" fmla="*/ 1094271 w 4785878"/>
              <a:gd name="connsiteY378" fmla="*/ 3032799 h 4181987"/>
              <a:gd name="connsiteX379" fmla="*/ 1204113 w 4785878"/>
              <a:gd name="connsiteY379" fmla="*/ 2819917 h 4181987"/>
              <a:gd name="connsiteX380" fmla="*/ 1233646 w 4785878"/>
              <a:gd name="connsiteY380" fmla="*/ 2763459 h 4181987"/>
              <a:gd name="connsiteX381" fmla="*/ 1283904 w 4785878"/>
              <a:gd name="connsiteY381" fmla="*/ 2670226 h 4181987"/>
              <a:gd name="connsiteX382" fmla="*/ 1330017 w 4785878"/>
              <a:gd name="connsiteY382" fmla="*/ 2567151 h 4181987"/>
              <a:gd name="connsiteX383" fmla="*/ 1387010 w 4785878"/>
              <a:gd name="connsiteY383" fmla="*/ 2457343 h 4181987"/>
              <a:gd name="connsiteX384" fmla="*/ 1410325 w 4785878"/>
              <a:gd name="connsiteY384" fmla="*/ 2407619 h 4181987"/>
              <a:gd name="connsiteX385" fmla="*/ 1503069 w 4785878"/>
              <a:gd name="connsiteY385" fmla="*/ 2194736 h 4181987"/>
              <a:gd name="connsiteX386" fmla="*/ 1589595 w 4785878"/>
              <a:gd name="connsiteY386" fmla="*/ 1995321 h 4181987"/>
              <a:gd name="connsiteX387" fmla="*/ 1616537 w 4785878"/>
              <a:gd name="connsiteY387" fmla="*/ 1941971 h 4181987"/>
              <a:gd name="connsiteX388" fmla="*/ 1639853 w 4785878"/>
              <a:gd name="connsiteY388" fmla="*/ 1885513 h 4181987"/>
              <a:gd name="connsiteX389" fmla="*/ 1679748 w 4785878"/>
              <a:gd name="connsiteY389" fmla="*/ 1816106 h 4181987"/>
              <a:gd name="connsiteX390" fmla="*/ 1696328 w 4785878"/>
              <a:gd name="connsiteY390" fmla="*/ 1765863 h 4181987"/>
              <a:gd name="connsiteX391" fmla="*/ 1716017 w 4785878"/>
              <a:gd name="connsiteY391" fmla="*/ 1722873 h 4181987"/>
              <a:gd name="connsiteX392" fmla="*/ 1725861 w 4785878"/>
              <a:gd name="connsiteY392" fmla="*/ 1692831 h 4181987"/>
              <a:gd name="connsiteX393" fmla="*/ 1742441 w 4785878"/>
              <a:gd name="connsiteY393" fmla="*/ 1536406 h 4181987"/>
              <a:gd name="connsiteX394" fmla="*/ 1746067 w 4785878"/>
              <a:gd name="connsiteY394" fmla="*/ 1460266 h 4181987"/>
              <a:gd name="connsiteX395" fmla="*/ 1739332 w 4785878"/>
              <a:gd name="connsiteY395" fmla="*/ 1430224 h 4181987"/>
              <a:gd name="connsiteX396" fmla="*/ 1746067 w 4785878"/>
              <a:gd name="connsiteY396" fmla="*/ 1376874 h 4181987"/>
              <a:gd name="connsiteX397" fmla="*/ 1759021 w 4785878"/>
              <a:gd name="connsiteY397" fmla="*/ 1263958 h 4181987"/>
              <a:gd name="connsiteX398" fmla="*/ 1776119 w 4785878"/>
              <a:gd name="connsiteY398" fmla="*/ 1167617 h 4181987"/>
              <a:gd name="connsiteX399" fmla="*/ 1779228 w 4785878"/>
              <a:gd name="connsiteY399" fmla="*/ 1141201 h 4181987"/>
              <a:gd name="connsiteX400" fmla="*/ 1802543 w 4785878"/>
              <a:gd name="connsiteY400" fmla="*/ 938160 h 4181987"/>
              <a:gd name="connsiteX401" fmla="*/ 1855909 w 4785878"/>
              <a:gd name="connsiteY401" fmla="*/ 638777 h 4181987"/>
              <a:gd name="connsiteX402" fmla="*/ 1935700 w 4785878"/>
              <a:gd name="connsiteY402" fmla="*/ 392745 h 4181987"/>
              <a:gd name="connsiteX403" fmla="*/ 1942436 w 4785878"/>
              <a:gd name="connsiteY403" fmla="*/ 373063 h 4181987"/>
              <a:gd name="connsiteX404" fmla="*/ 1968860 w 4785878"/>
              <a:gd name="connsiteY404" fmla="*/ 339913 h 4181987"/>
              <a:gd name="connsiteX405" fmla="*/ 1998911 w 4785878"/>
              <a:gd name="connsiteY405" fmla="*/ 326445 h 4181987"/>
              <a:gd name="connsiteX406" fmla="*/ 2005646 w 4785878"/>
              <a:gd name="connsiteY406" fmla="*/ 323338 h 4181987"/>
              <a:gd name="connsiteX407" fmla="*/ 2041915 w 4785878"/>
              <a:gd name="connsiteY407" fmla="*/ 289670 h 4181987"/>
              <a:gd name="connsiteX408" fmla="*/ 2081810 w 4785878"/>
              <a:gd name="connsiteY408" fmla="*/ 263254 h 4181987"/>
              <a:gd name="connsiteX409" fmla="*/ 2111861 w 4785878"/>
              <a:gd name="connsiteY409" fmla="*/ 213530 h 4181987"/>
              <a:gd name="connsiteX410" fmla="*/ 2114970 w 4785878"/>
              <a:gd name="connsiteY410" fmla="*/ 206796 h 4181987"/>
              <a:gd name="connsiteX411" fmla="*/ 2138286 w 4785878"/>
              <a:gd name="connsiteY411" fmla="*/ 193329 h 4181987"/>
              <a:gd name="connsiteX412" fmla="*/ 2198387 w 4785878"/>
              <a:gd name="connsiteY412" fmla="*/ 183488 h 4181987"/>
              <a:gd name="connsiteX413" fmla="*/ 2357969 w 4785878"/>
              <a:gd name="connsiteY413" fmla="*/ 190222 h 4181987"/>
              <a:gd name="connsiteX414" fmla="*/ 2470919 w 4785878"/>
              <a:gd name="connsiteY414" fmla="*/ 196955 h 4181987"/>
              <a:gd name="connsiteX415" fmla="*/ 2564181 w 4785878"/>
              <a:gd name="connsiteY415" fmla="*/ 213530 h 4181987"/>
              <a:gd name="connsiteX416" fmla="*/ 2653816 w 4785878"/>
              <a:gd name="connsiteY416" fmla="*/ 249788 h 4181987"/>
              <a:gd name="connsiteX417" fmla="*/ 2660552 w 4785878"/>
              <a:gd name="connsiteY417" fmla="*/ 253413 h 4181987"/>
              <a:gd name="connsiteX418" fmla="*/ 2756922 w 4785878"/>
              <a:gd name="connsiteY418" fmla="*/ 309871 h 4181987"/>
              <a:gd name="connsiteX419" fmla="*/ 2823760 w 4785878"/>
              <a:gd name="connsiteY419" fmla="*/ 359595 h 4181987"/>
              <a:gd name="connsiteX420" fmla="*/ 2846557 w 4785878"/>
              <a:gd name="connsiteY420" fmla="*/ 399479 h 4181987"/>
              <a:gd name="connsiteX421" fmla="*/ 2880235 w 4785878"/>
              <a:gd name="connsiteY421" fmla="*/ 485978 h 4181987"/>
              <a:gd name="connsiteX422" fmla="*/ 2883344 w 4785878"/>
              <a:gd name="connsiteY422" fmla="*/ 519128 h 4181987"/>
              <a:gd name="connsiteX423" fmla="*/ 2860028 w 4785878"/>
              <a:gd name="connsiteY423" fmla="*/ 638777 h 4181987"/>
              <a:gd name="connsiteX424" fmla="*/ 2853292 w 4785878"/>
              <a:gd name="connsiteY424" fmla="*/ 748585 h 4181987"/>
              <a:gd name="connsiteX425" fmla="*/ 2836713 w 4785878"/>
              <a:gd name="connsiteY425" fmla="*/ 831977 h 4181987"/>
              <a:gd name="connsiteX426" fmla="*/ 2803553 w 4785878"/>
              <a:gd name="connsiteY426" fmla="*/ 981150 h 4181987"/>
              <a:gd name="connsiteX427" fmla="*/ 2796817 w 4785878"/>
              <a:gd name="connsiteY427" fmla="*/ 1014818 h 4181987"/>
              <a:gd name="connsiteX428" fmla="*/ 2783864 w 4785878"/>
              <a:gd name="connsiteY428" fmla="*/ 1061435 h 4181987"/>
              <a:gd name="connsiteX429" fmla="*/ 2766766 w 4785878"/>
              <a:gd name="connsiteY429" fmla="*/ 1151042 h 4181987"/>
              <a:gd name="connsiteX430" fmla="*/ 2753814 w 4785878"/>
              <a:gd name="connsiteY430" fmla="*/ 1233916 h 4181987"/>
              <a:gd name="connsiteX431" fmla="*/ 2723762 w 4785878"/>
              <a:gd name="connsiteY431" fmla="*/ 1393448 h 4181987"/>
              <a:gd name="connsiteX432" fmla="*/ 2707182 w 4785878"/>
              <a:gd name="connsiteY432" fmla="*/ 1500149 h 4181987"/>
              <a:gd name="connsiteX433" fmla="*/ 2693711 w 4785878"/>
              <a:gd name="connsiteY433" fmla="*/ 1540032 h 4181987"/>
              <a:gd name="connsiteX434" fmla="*/ 2693711 w 4785878"/>
              <a:gd name="connsiteY434" fmla="*/ 1573181 h 4181987"/>
              <a:gd name="connsiteX435" fmla="*/ 2693711 w 4785878"/>
              <a:gd name="connsiteY435" fmla="*/ 1599597 h 4181987"/>
              <a:gd name="connsiteX436" fmla="*/ 2660552 w 4785878"/>
              <a:gd name="connsiteY436" fmla="*/ 1659681 h 4181987"/>
              <a:gd name="connsiteX437" fmla="*/ 2653816 w 4785878"/>
              <a:gd name="connsiteY437" fmla="*/ 1679364 h 4181987"/>
              <a:gd name="connsiteX438" fmla="*/ 2647080 w 4785878"/>
              <a:gd name="connsiteY438" fmla="*/ 1729606 h 4181987"/>
              <a:gd name="connsiteX439" fmla="*/ 2647080 w 4785878"/>
              <a:gd name="connsiteY439" fmla="*/ 1739447 h 4181987"/>
              <a:gd name="connsiteX440" fmla="*/ 2640863 w 4785878"/>
              <a:gd name="connsiteY440" fmla="*/ 1769489 h 4181987"/>
              <a:gd name="connsiteX441" fmla="*/ 2630500 w 4785878"/>
              <a:gd name="connsiteY441" fmla="*/ 1792797 h 4181987"/>
              <a:gd name="connsiteX442" fmla="*/ 2630500 w 4785878"/>
              <a:gd name="connsiteY442" fmla="*/ 1779330 h 4181987"/>
              <a:gd name="connsiteX443" fmla="*/ 2630500 w 4785878"/>
              <a:gd name="connsiteY443" fmla="*/ 1769489 h 4181987"/>
              <a:gd name="connsiteX444" fmla="*/ 2630500 w 4785878"/>
              <a:gd name="connsiteY444" fmla="*/ 1725980 h 4181987"/>
              <a:gd name="connsiteX445" fmla="*/ 2634127 w 4785878"/>
              <a:gd name="connsiteY445" fmla="*/ 1673148 h 4181987"/>
              <a:gd name="connsiteX446" fmla="*/ 2627392 w 4785878"/>
              <a:gd name="connsiteY446" fmla="*/ 1662789 h 4181987"/>
              <a:gd name="connsiteX447" fmla="*/ 2620656 w 4785878"/>
              <a:gd name="connsiteY447" fmla="*/ 1679364 h 4181987"/>
              <a:gd name="connsiteX448" fmla="*/ 2617548 w 4785878"/>
              <a:gd name="connsiteY448" fmla="*/ 1749289 h 4181987"/>
              <a:gd name="connsiteX449" fmla="*/ 2610812 w 4785878"/>
              <a:gd name="connsiteY449" fmla="*/ 1859097 h 4181987"/>
              <a:gd name="connsiteX450" fmla="*/ 2604077 w 4785878"/>
              <a:gd name="connsiteY450" fmla="*/ 1955438 h 4181987"/>
              <a:gd name="connsiteX451" fmla="*/ 2604077 w 4785878"/>
              <a:gd name="connsiteY451" fmla="*/ 1995321 h 4181987"/>
              <a:gd name="connsiteX452" fmla="*/ 2604077 w 4785878"/>
              <a:gd name="connsiteY452" fmla="*/ 2005162 h 4181987"/>
              <a:gd name="connsiteX453" fmla="*/ 2600968 w 4785878"/>
              <a:gd name="connsiteY453" fmla="*/ 2071979 h 4181987"/>
              <a:gd name="connsiteX454" fmla="*/ 2600968 w 4785878"/>
              <a:gd name="connsiteY454" fmla="*/ 2148120 h 4181987"/>
              <a:gd name="connsiteX455" fmla="*/ 2597341 w 4785878"/>
              <a:gd name="connsiteY455" fmla="*/ 2211311 h 4181987"/>
              <a:gd name="connsiteX456" fmla="*/ 2597341 w 4785878"/>
              <a:gd name="connsiteY456" fmla="*/ 2278128 h 4181987"/>
              <a:gd name="connsiteX457" fmla="*/ 2594232 w 4785878"/>
              <a:gd name="connsiteY457" fmla="*/ 2330960 h 4181987"/>
              <a:gd name="connsiteX458" fmla="*/ 2587496 w 4785878"/>
              <a:gd name="connsiteY458" fmla="*/ 2344427 h 4181987"/>
              <a:gd name="connsiteX459" fmla="*/ 2583870 w 4785878"/>
              <a:gd name="connsiteY459" fmla="*/ 2367736 h 4181987"/>
              <a:gd name="connsiteX460" fmla="*/ 2597341 w 4785878"/>
              <a:gd name="connsiteY460" fmla="*/ 2357894 h 4181987"/>
              <a:gd name="connsiteX461" fmla="*/ 2600968 w 4785878"/>
              <a:gd name="connsiteY461" fmla="*/ 2381203 h 4181987"/>
              <a:gd name="connsiteX462" fmla="*/ 2607185 w 4785878"/>
              <a:gd name="connsiteY462" fmla="*/ 2507586 h 4181987"/>
              <a:gd name="connsiteX463" fmla="*/ 2604077 w 4785878"/>
              <a:gd name="connsiteY463" fmla="*/ 2587352 h 4181987"/>
              <a:gd name="connsiteX464" fmla="*/ 2607185 w 4785878"/>
              <a:gd name="connsiteY464" fmla="*/ 2603927 h 4181987"/>
              <a:gd name="connsiteX465" fmla="*/ 2604077 w 4785878"/>
              <a:gd name="connsiteY465" fmla="*/ 2620501 h 4181987"/>
              <a:gd name="connsiteX466" fmla="*/ 2607185 w 4785878"/>
              <a:gd name="connsiteY466" fmla="*/ 2656759 h 4181987"/>
              <a:gd name="connsiteX467" fmla="*/ 2613921 w 4785878"/>
              <a:gd name="connsiteY467" fmla="*/ 2683693 h 4181987"/>
              <a:gd name="connsiteX468" fmla="*/ 2607185 w 4785878"/>
              <a:gd name="connsiteY468" fmla="*/ 2729791 h 4181987"/>
              <a:gd name="connsiteX469" fmla="*/ 2610812 w 4785878"/>
              <a:gd name="connsiteY469" fmla="*/ 2746884 h 4181987"/>
              <a:gd name="connsiteX470" fmla="*/ 2613921 w 4785878"/>
              <a:gd name="connsiteY470" fmla="*/ 2796608 h 4181987"/>
              <a:gd name="connsiteX471" fmla="*/ 2613921 w 4785878"/>
              <a:gd name="connsiteY471" fmla="*/ 2853066 h 4181987"/>
              <a:gd name="connsiteX472" fmla="*/ 2613921 w 4785878"/>
              <a:gd name="connsiteY472" fmla="*/ 2889842 h 4181987"/>
              <a:gd name="connsiteX473" fmla="*/ 2604077 w 4785878"/>
              <a:gd name="connsiteY473" fmla="*/ 2899683 h 4181987"/>
              <a:gd name="connsiteX474" fmla="*/ 2607185 w 4785878"/>
              <a:gd name="connsiteY474" fmla="*/ 2909524 h 4181987"/>
              <a:gd name="connsiteX475" fmla="*/ 2613921 w 4785878"/>
              <a:gd name="connsiteY475" fmla="*/ 2929725 h 4181987"/>
              <a:gd name="connsiteX476" fmla="*/ 2617548 w 4785878"/>
              <a:gd name="connsiteY476" fmla="*/ 2953033 h 4181987"/>
              <a:gd name="connsiteX477" fmla="*/ 2617548 w 4785878"/>
              <a:gd name="connsiteY477" fmla="*/ 2962874 h 4181987"/>
              <a:gd name="connsiteX478" fmla="*/ 2613921 w 4785878"/>
              <a:gd name="connsiteY478" fmla="*/ 2989290 h 4181987"/>
              <a:gd name="connsiteX479" fmla="*/ 2604077 w 4785878"/>
              <a:gd name="connsiteY479" fmla="*/ 3019332 h 4181987"/>
              <a:gd name="connsiteX480" fmla="*/ 2600968 w 4785878"/>
              <a:gd name="connsiteY480" fmla="*/ 3042640 h 4181987"/>
              <a:gd name="connsiteX481" fmla="*/ 2600968 w 4785878"/>
              <a:gd name="connsiteY481" fmla="*/ 3099098 h 4181987"/>
              <a:gd name="connsiteX482" fmla="*/ 2607185 w 4785878"/>
              <a:gd name="connsiteY482" fmla="*/ 3145715 h 4181987"/>
              <a:gd name="connsiteX483" fmla="*/ 2610812 w 4785878"/>
              <a:gd name="connsiteY483" fmla="*/ 3165398 h 4181987"/>
              <a:gd name="connsiteX484" fmla="*/ 2620656 w 4785878"/>
              <a:gd name="connsiteY484" fmla="*/ 3245164 h 4181987"/>
              <a:gd name="connsiteX485" fmla="*/ 2620656 w 4785878"/>
              <a:gd name="connsiteY485" fmla="*/ 3278831 h 4181987"/>
              <a:gd name="connsiteX486" fmla="*/ 2627392 w 4785878"/>
              <a:gd name="connsiteY486" fmla="*/ 3311981 h 4181987"/>
              <a:gd name="connsiteX487" fmla="*/ 2627392 w 4785878"/>
              <a:gd name="connsiteY487" fmla="*/ 3321822 h 4181987"/>
              <a:gd name="connsiteX488" fmla="*/ 2620656 w 4785878"/>
              <a:gd name="connsiteY488" fmla="*/ 3348238 h 4181987"/>
              <a:gd name="connsiteX489" fmla="*/ 2617548 w 4785878"/>
              <a:gd name="connsiteY489" fmla="*/ 3354972 h 4181987"/>
              <a:gd name="connsiteX490" fmla="*/ 2604077 w 4785878"/>
              <a:gd name="connsiteY490" fmla="*/ 3394855 h 4181987"/>
              <a:gd name="connsiteX491" fmla="*/ 2607185 w 4785878"/>
              <a:gd name="connsiteY491" fmla="*/ 3405214 h 4181987"/>
              <a:gd name="connsiteX492" fmla="*/ 2610812 w 4785878"/>
              <a:gd name="connsiteY492" fmla="*/ 3391747 h 4181987"/>
              <a:gd name="connsiteX493" fmla="*/ 2620656 w 4785878"/>
              <a:gd name="connsiteY493" fmla="*/ 3385014 h 4181987"/>
              <a:gd name="connsiteX494" fmla="*/ 2623765 w 4785878"/>
              <a:gd name="connsiteY494" fmla="*/ 3381906 h 4181987"/>
              <a:gd name="connsiteX495" fmla="*/ 2630500 w 4785878"/>
              <a:gd name="connsiteY495" fmla="*/ 3361705 h 4181987"/>
              <a:gd name="connsiteX496" fmla="*/ 2634127 w 4785878"/>
              <a:gd name="connsiteY496" fmla="*/ 3338397 h 4181987"/>
              <a:gd name="connsiteX497" fmla="*/ 2650707 w 4785878"/>
              <a:gd name="connsiteY497" fmla="*/ 3408322 h 4181987"/>
              <a:gd name="connsiteX498" fmla="*/ 2667287 w 4785878"/>
              <a:gd name="connsiteY498" fmla="*/ 3451313 h 4181987"/>
              <a:gd name="connsiteX499" fmla="*/ 2717027 w 4785878"/>
              <a:gd name="connsiteY499" fmla="*/ 3408322 h 4181987"/>
              <a:gd name="connsiteX500" fmla="*/ 2890079 w 4785878"/>
              <a:gd name="connsiteY500" fmla="*/ 3192332 h 4181987"/>
              <a:gd name="connsiteX501" fmla="*/ 2983341 w 4785878"/>
              <a:gd name="connsiteY501" fmla="*/ 3062323 h 4181987"/>
              <a:gd name="connsiteX502" fmla="*/ 3119607 w 4785878"/>
              <a:gd name="connsiteY502" fmla="*/ 2856692 h 4181987"/>
              <a:gd name="connsiteX503" fmla="*/ 3258981 w 4785878"/>
              <a:gd name="connsiteY503" fmla="*/ 2627235 h 4181987"/>
              <a:gd name="connsiteX504" fmla="*/ 3349135 w 4785878"/>
              <a:gd name="connsiteY504" fmla="*/ 2470810 h 4181987"/>
              <a:gd name="connsiteX505" fmla="*/ 3455349 w 4785878"/>
              <a:gd name="connsiteY505" fmla="*/ 2278128 h 4181987"/>
              <a:gd name="connsiteX506" fmla="*/ 3555346 w 4785878"/>
              <a:gd name="connsiteY506" fmla="*/ 2078195 h 4181987"/>
              <a:gd name="connsiteX507" fmla="*/ 3624774 w 4785878"/>
              <a:gd name="connsiteY507" fmla="*/ 1932129 h 4181987"/>
              <a:gd name="connsiteX508" fmla="*/ 3708192 w 4785878"/>
              <a:gd name="connsiteY508" fmla="*/ 1762756 h 4181987"/>
              <a:gd name="connsiteX509" fmla="*/ 3791092 w 4785878"/>
              <a:gd name="connsiteY509" fmla="*/ 1586648 h 4181987"/>
              <a:gd name="connsiteX510" fmla="*/ 3857929 w 4785878"/>
              <a:gd name="connsiteY510" fmla="*/ 1446799 h 4181987"/>
              <a:gd name="connsiteX511" fmla="*/ 3947564 w 4785878"/>
              <a:gd name="connsiteY511" fmla="*/ 1244275 h 4181987"/>
              <a:gd name="connsiteX512" fmla="*/ 4123725 w 4785878"/>
              <a:gd name="connsiteY512" fmla="*/ 785360 h 4181987"/>
              <a:gd name="connsiteX513" fmla="*/ 4167248 w 4785878"/>
              <a:gd name="connsiteY513" fmla="*/ 622202 h 4181987"/>
              <a:gd name="connsiteX514" fmla="*/ 4183827 w 4785878"/>
              <a:gd name="connsiteY514" fmla="*/ 452829 h 4181987"/>
              <a:gd name="connsiteX515" fmla="*/ 4193671 w 4785878"/>
              <a:gd name="connsiteY515" fmla="*/ 369436 h 4181987"/>
              <a:gd name="connsiteX516" fmla="*/ 4216987 w 4785878"/>
              <a:gd name="connsiteY516" fmla="*/ 319712 h 4181987"/>
              <a:gd name="connsiteX517" fmla="*/ 4223723 w 4785878"/>
              <a:gd name="connsiteY517" fmla="*/ 296404 h 4181987"/>
              <a:gd name="connsiteX518" fmla="*/ 4236676 w 4785878"/>
              <a:gd name="connsiteY518" fmla="*/ 269988 h 4181987"/>
              <a:gd name="connsiteX519" fmla="*/ 4250147 w 4785878"/>
              <a:gd name="connsiteY519" fmla="*/ 263254 h 4181987"/>
              <a:gd name="connsiteX520" fmla="*/ 4277089 w 4785878"/>
              <a:gd name="connsiteY520" fmla="*/ 220264 h 4181987"/>
              <a:gd name="connsiteX521" fmla="*/ 4310249 w 4785878"/>
              <a:gd name="connsiteY521" fmla="*/ 160180 h 4181987"/>
              <a:gd name="connsiteX522" fmla="*/ 4323202 w 4785878"/>
              <a:gd name="connsiteY522" fmla="*/ 130138 h 4181987"/>
              <a:gd name="connsiteX523" fmla="*/ 4353253 w 4785878"/>
              <a:gd name="connsiteY523" fmla="*/ 96989 h 4181987"/>
              <a:gd name="connsiteX524" fmla="*/ 4436670 w 4785878"/>
              <a:gd name="connsiteY524" fmla="*/ 47264 h 4181987"/>
              <a:gd name="connsiteX525" fmla="*/ 4463095 w 4785878"/>
              <a:gd name="connsiteY525" fmla="*/ 30689 h 4181987"/>
              <a:gd name="connsiteX526" fmla="*/ 4489519 w 4785878"/>
              <a:gd name="connsiteY526" fmla="*/ 23955 h 4181987"/>
              <a:gd name="connsiteX527" fmla="*/ 4545994 w 4785878"/>
              <a:gd name="connsiteY527" fmla="*/ 7381 h 4181987"/>
              <a:gd name="connsiteX528" fmla="*/ 4569309 w 4785878"/>
              <a:gd name="connsiteY528" fmla="*/ 0 h 41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4785878" h="4181987">
                <a:moveTo>
                  <a:pt x="1968860" y="3880186"/>
                </a:moveTo>
                <a:cubicBezTo>
                  <a:pt x="1975595" y="3886919"/>
                  <a:pt x="1971968" y="3900386"/>
                  <a:pt x="1982331" y="3907120"/>
                </a:cubicBezTo>
                <a:cubicBezTo>
                  <a:pt x="1992175" y="3913335"/>
                  <a:pt x="1992175" y="3926802"/>
                  <a:pt x="2002020" y="3933536"/>
                </a:cubicBezTo>
                <a:cubicBezTo>
                  <a:pt x="1998911" y="3913335"/>
                  <a:pt x="1982331" y="3896760"/>
                  <a:pt x="1968860" y="3880186"/>
                </a:cubicBezTo>
                <a:close/>
                <a:moveTo>
                  <a:pt x="2580761" y="2826650"/>
                </a:moveTo>
                <a:cubicBezTo>
                  <a:pt x="2574025" y="2826650"/>
                  <a:pt x="2574025" y="2833384"/>
                  <a:pt x="2570916" y="2836491"/>
                </a:cubicBezTo>
                <a:cubicBezTo>
                  <a:pt x="2570916" y="2839599"/>
                  <a:pt x="2570916" y="2843225"/>
                  <a:pt x="2570916" y="2846333"/>
                </a:cubicBezTo>
                <a:cubicBezTo>
                  <a:pt x="2567290" y="2869641"/>
                  <a:pt x="2580761" y="2892949"/>
                  <a:pt x="2570916" y="2919883"/>
                </a:cubicBezTo>
                <a:cubicBezTo>
                  <a:pt x="2580761" y="2939566"/>
                  <a:pt x="2577652" y="2959767"/>
                  <a:pt x="2580761" y="2976341"/>
                </a:cubicBezTo>
                <a:cubicBezTo>
                  <a:pt x="2583870" y="2996024"/>
                  <a:pt x="2580761" y="3012599"/>
                  <a:pt x="2590605" y="3032799"/>
                </a:cubicBezTo>
                <a:cubicBezTo>
                  <a:pt x="2604077" y="3012599"/>
                  <a:pt x="2600968" y="2992916"/>
                  <a:pt x="2600968" y="2972716"/>
                </a:cubicBezTo>
                <a:cubicBezTo>
                  <a:pt x="2600968" y="2942674"/>
                  <a:pt x="2594232" y="2916258"/>
                  <a:pt x="2594232" y="2886216"/>
                </a:cubicBezTo>
                <a:cubicBezTo>
                  <a:pt x="2594232" y="2876375"/>
                  <a:pt x="2594232" y="2862908"/>
                  <a:pt x="2583870" y="2856692"/>
                </a:cubicBezTo>
                <a:cubicBezTo>
                  <a:pt x="2577652" y="2853066"/>
                  <a:pt x="2577652" y="2846333"/>
                  <a:pt x="2580761" y="2839599"/>
                </a:cubicBezTo>
                <a:cubicBezTo>
                  <a:pt x="2583870" y="2836491"/>
                  <a:pt x="2583870" y="2829758"/>
                  <a:pt x="2580761" y="2826650"/>
                </a:cubicBezTo>
                <a:close/>
                <a:moveTo>
                  <a:pt x="797907" y="2813183"/>
                </a:moveTo>
                <a:cubicBezTo>
                  <a:pt x="801533" y="2856692"/>
                  <a:pt x="801533" y="2902791"/>
                  <a:pt x="811378" y="2946299"/>
                </a:cubicBezTo>
                <a:cubicBezTo>
                  <a:pt x="815005" y="2922991"/>
                  <a:pt x="811378" y="2896575"/>
                  <a:pt x="808269" y="2873267"/>
                </a:cubicBezTo>
                <a:cubicBezTo>
                  <a:pt x="804642" y="2866533"/>
                  <a:pt x="801533" y="2856692"/>
                  <a:pt x="804642" y="2849958"/>
                </a:cubicBezTo>
                <a:cubicBezTo>
                  <a:pt x="808269" y="2836491"/>
                  <a:pt x="804642" y="2823024"/>
                  <a:pt x="797907" y="2813183"/>
                </a:cubicBezTo>
                <a:close/>
                <a:moveTo>
                  <a:pt x="768374" y="2713216"/>
                </a:moveTo>
                <a:cubicBezTo>
                  <a:pt x="758011" y="2723576"/>
                  <a:pt x="761638" y="2736525"/>
                  <a:pt x="761638" y="2746884"/>
                </a:cubicBezTo>
                <a:cubicBezTo>
                  <a:pt x="761638" y="2756725"/>
                  <a:pt x="764747" y="2770192"/>
                  <a:pt x="758011" y="2776408"/>
                </a:cubicBezTo>
                <a:cubicBezTo>
                  <a:pt x="751794" y="2786767"/>
                  <a:pt x="751794" y="2799716"/>
                  <a:pt x="751794" y="2810075"/>
                </a:cubicBezTo>
                <a:cubicBezTo>
                  <a:pt x="754903" y="2823024"/>
                  <a:pt x="754903" y="2836491"/>
                  <a:pt x="751794" y="2849958"/>
                </a:cubicBezTo>
                <a:cubicBezTo>
                  <a:pt x="748167" y="2862908"/>
                  <a:pt x="741432" y="2873267"/>
                  <a:pt x="751794" y="2886216"/>
                </a:cubicBezTo>
                <a:cubicBezTo>
                  <a:pt x="754903" y="2889842"/>
                  <a:pt x="751794" y="2892949"/>
                  <a:pt x="751794" y="2892949"/>
                </a:cubicBezTo>
                <a:cubicBezTo>
                  <a:pt x="748167" y="2909524"/>
                  <a:pt x="735214" y="2926099"/>
                  <a:pt x="738323" y="2942674"/>
                </a:cubicBezTo>
                <a:cubicBezTo>
                  <a:pt x="741432" y="2965982"/>
                  <a:pt x="738323" y="2989290"/>
                  <a:pt x="745058" y="3012599"/>
                </a:cubicBezTo>
                <a:cubicBezTo>
                  <a:pt x="751794" y="3042640"/>
                  <a:pt x="748167" y="3072682"/>
                  <a:pt x="754903" y="3102206"/>
                </a:cubicBezTo>
                <a:cubicBezTo>
                  <a:pt x="758011" y="3112565"/>
                  <a:pt x="754903" y="3122407"/>
                  <a:pt x="754903" y="3132248"/>
                </a:cubicBezTo>
                <a:cubicBezTo>
                  <a:pt x="754903" y="3148823"/>
                  <a:pt x="741432" y="3169023"/>
                  <a:pt x="758011" y="3185598"/>
                </a:cubicBezTo>
                <a:cubicBezTo>
                  <a:pt x="761638" y="3188706"/>
                  <a:pt x="758011" y="3192332"/>
                  <a:pt x="758011" y="3195439"/>
                </a:cubicBezTo>
                <a:cubicBezTo>
                  <a:pt x="754903" y="3205281"/>
                  <a:pt x="751794" y="3212014"/>
                  <a:pt x="754903" y="3221855"/>
                </a:cubicBezTo>
                <a:cubicBezTo>
                  <a:pt x="761638" y="3225481"/>
                  <a:pt x="761638" y="3215640"/>
                  <a:pt x="768374" y="3218748"/>
                </a:cubicBezTo>
                <a:cubicBezTo>
                  <a:pt x="768374" y="3228589"/>
                  <a:pt x="768374" y="3238948"/>
                  <a:pt x="768374" y="3248790"/>
                </a:cubicBezTo>
                <a:cubicBezTo>
                  <a:pt x="764747" y="3255523"/>
                  <a:pt x="764747" y="3258631"/>
                  <a:pt x="768374" y="3265364"/>
                </a:cubicBezTo>
                <a:cubicBezTo>
                  <a:pt x="771482" y="3278831"/>
                  <a:pt x="781327" y="3291780"/>
                  <a:pt x="771482" y="3308355"/>
                </a:cubicBezTo>
                <a:cubicBezTo>
                  <a:pt x="764747" y="3315089"/>
                  <a:pt x="768374" y="3328556"/>
                  <a:pt x="775109" y="3335289"/>
                </a:cubicBezTo>
                <a:cubicBezTo>
                  <a:pt x="778218" y="3342023"/>
                  <a:pt x="778218" y="3331664"/>
                  <a:pt x="781327" y="3335289"/>
                </a:cubicBezTo>
                <a:cubicBezTo>
                  <a:pt x="784953" y="3338397"/>
                  <a:pt x="784953" y="3342023"/>
                  <a:pt x="784953" y="3345131"/>
                </a:cubicBezTo>
                <a:cubicBezTo>
                  <a:pt x="781327" y="3354972"/>
                  <a:pt x="784953" y="3364813"/>
                  <a:pt x="788062" y="3375172"/>
                </a:cubicBezTo>
                <a:cubicBezTo>
                  <a:pt x="794798" y="3385014"/>
                  <a:pt x="791689" y="3398481"/>
                  <a:pt x="784953" y="3411430"/>
                </a:cubicBezTo>
                <a:cubicBezTo>
                  <a:pt x="768374" y="3358598"/>
                  <a:pt x="761638" y="3308355"/>
                  <a:pt x="745058" y="3258631"/>
                </a:cubicBezTo>
                <a:cubicBezTo>
                  <a:pt x="741432" y="3272098"/>
                  <a:pt x="735214" y="3285047"/>
                  <a:pt x="738323" y="3301622"/>
                </a:cubicBezTo>
                <a:cubicBezTo>
                  <a:pt x="745058" y="3335289"/>
                  <a:pt x="748167" y="3368439"/>
                  <a:pt x="751794" y="3401588"/>
                </a:cubicBezTo>
                <a:cubicBezTo>
                  <a:pt x="758011" y="3451313"/>
                  <a:pt x="771482" y="3501555"/>
                  <a:pt x="778218" y="3551280"/>
                </a:cubicBezTo>
                <a:cubicBezTo>
                  <a:pt x="778218" y="3558013"/>
                  <a:pt x="781327" y="3567854"/>
                  <a:pt x="788062" y="3574588"/>
                </a:cubicBezTo>
                <a:cubicBezTo>
                  <a:pt x="801533" y="3561121"/>
                  <a:pt x="804642" y="3551280"/>
                  <a:pt x="801533" y="3534705"/>
                </a:cubicBezTo>
                <a:cubicBezTo>
                  <a:pt x="791689" y="3504663"/>
                  <a:pt x="791689" y="3468406"/>
                  <a:pt x="784953" y="3438364"/>
                </a:cubicBezTo>
                <a:cubicBezTo>
                  <a:pt x="781327" y="3424897"/>
                  <a:pt x="784953" y="3418163"/>
                  <a:pt x="794798" y="3415055"/>
                </a:cubicBezTo>
                <a:cubicBezTo>
                  <a:pt x="797907" y="3421789"/>
                  <a:pt x="797907" y="3428005"/>
                  <a:pt x="801533" y="3431630"/>
                </a:cubicBezTo>
                <a:cubicBezTo>
                  <a:pt x="804642" y="3451313"/>
                  <a:pt x="811378" y="3468406"/>
                  <a:pt x="808269" y="3488088"/>
                </a:cubicBezTo>
                <a:cubicBezTo>
                  <a:pt x="808269" y="3504663"/>
                  <a:pt x="815005" y="3511396"/>
                  <a:pt x="821222" y="3524863"/>
                </a:cubicBezTo>
                <a:cubicBezTo>
                  <a:pt x="838320" y="3494822"/>
                  <a:pt x="854899" y="3471513"/>
                  <a:pt x="871479" y="3445097"/>
                </a:cubicBezTo>
                <a:cubicBezTo>
                  <a:pt x="874588" y="3438364"/>
                  <a:pt x="871479" y="3431630"/>
                  <a:pt x="871479" y="3424897"/>
                </a:cubicBezTo>
                <a:cubicBezTo>
                  <a:pt x="867853" y="3388121"/>
                  <a:pt x="858008" y="3351864"/>
                  <a:pt x="854899" y="3315089"/>
                </a:cubicBezTo>
                <a:cubicBezTo>
                  <a:pt x="848164" y="3275206"/>
                  <a:pt x="841428" y="3232215"/>
                  <a:pt x="838320" y="3192332"/>
                </a:cubicBezTo>
                <a:cubicBezTo>
                  <a:pt x="831584" y="3142089"/>
                  <a:pt x="818113" y="3095991"/>
                  <a:pt x="811378" y="3045748"/>
                </a:cubicBezTo>
                <a:cubicBezTo>
                  <a:pt x="801533" y="2965982"/>
                  <a:pt x="791689" y="2886216"/>
                  <a:pt x="781327" y="2806450"/>
                </a:cubicBezTo>
                <a:cubicBezTo>
                  <a:pt x="778218" y="2776408"/>
                  <a:pt x="778218" y="2746884"/>
                  <a:pt x="768374" y="2713216"/>
                </a:cubicBezTo>
                <a:close/>
                <a:moveTo>
                  <a:pt x="2567290" y="2686800"/>
                </a:moveTo>
                <a:cubicBezTo>
                  <a:pt x="2557445" y="2700267"/>
                  <a:pt x="2560554" y="2713216"/>
                  <a:pt x="2560554" y="2723576"/>
                </a:cubicBezTo>
                <a:cubicBezTo>
                  <a:pt x="2560554" y="2743258"/>
                  <a:pt x="2564181" y="2756725"/>
                  <a:pt x="2570916" y="2773300"/>
                </a:cubicBezTo>
                <a:cubicBezTo>
                  <a:pt x="2570916" y="2776408"/>
                  <a:pt x="2574025" y="2780034"/>
                  <a:pt x="2577652" y="2776408"/>
                </a:cubicBezTo>
                <a:cubicBezTo>
                  <a:pt x="2580761" y="2776408"/>
                  <a:pt x="2580761" y="2773300"/>
                  <a:pt x="2580761" y="2770192"/>
                </a:cubicBezTo>
                <a:cubicBezTo>
                  <a:pt x="2574025" y="2763459"/>
                  <a:pt x="2574025" y="2756725"/>
                  <a:pt x="2577652" y="2749992"/>
                </a:cubicBezTo>
                <a:cubicBezTo>
                  <a:pt x="2583870" y="2726683"/>
                  <a:pt x="2570916" y="2710109"/>
                  <a:pt x="2567290" y="2686800"/>
                </a:cubicBezTo>
                <a:close/>
                <a:moveTo>
                  <a:pt x="4569309" y="0"/>
                </a:moveTo>
                <a:cubicBezTo>
                  <a:pt x="4576822" y="0"/>
                  <a:pt x="4584335" y="2460"/>
                  <a:pt x="4592625" y="7381"/>
                </a:cubicBezTo>
                <a:cubicBezTo>
                  <a:pt x="4596252" y="10489"/>
                  <a:pt x="4602469" y="10489"/>
                  <a:pt x="4606096" y="7381"/>
                </a:cubicBezTo>
                <a:cubicBezTo>
                  <a:pt x="4615940" y="7381"/>
                  <a:pt x="4622676" y="3755"/>
                  <a:pt x="4632520" y="3755"/>
                </a:cubicBezTo>
                <a:cubicBezTo>
                  <a:pt x="4665680" y="-2461"/>
                  <a:pt x="4688996" y="10489"/>
                  <a:pt x="4709202" y="37423"/>
                </a:cubicBezTo>
                <a:cubicBezTo>
                  <a:pt x="4715938" y="47264"/>
                  <a:pt x="4722673" y="57105"/>
                  <a:pt x="4735626" y="63839"/>
                </a:cubicBezTo>
                <a:cubicBezTo>
                  <a:pt x="4742362" y="70573"/>
                  <a:pt x="4745471" y="77306"/>
                  <a:pt x="4749097" y="87147"/>
                </a:cubicBezTo>
                <a:cubicBezTo>
                  <a:pt x="4749097" y="103722"/>
                  <a:pt x="4755833" y="123404"/>
                  <a:pt x="4765677" y="136872"/>
                </a:cubicBezTo>
                <a:cubicBezTo>
                  <a:pt x="4775522" y="157072"/>
                  <a:pt x="4775522" y="176754"/>
                  <a:pt x="4782257" y="196955"/>
                </a:cubicBezTo>
                <a:cubicBezTo>
                  <a:pt x="4792101" y="223371"/>
                  <a:pt x="4779148" y="249788"/>
                  <a:pt x="4775522" y="276721"/>
                </a:cubicBezTo>
                <a:cubicBezTo>
                  <a:pt x="4768786" y="316604"/>
                  <a:pt x="4765677" y="352862"/>
                  <a:pt x="4749097" y="386529"/>
                </a:cubicBezTo>
                <a:cubicBezTo>
                  <a:pt x="4739253" y="412945"/>
                  <a:pt x="4725782" y="439361"/>
                  <a:pt x="4715938" y="469404"/>
                </a:cubicBezTo>
                <a:cubicBezTo>
                  <a:pt x="4705575" y="506179"/>
                  <a:pt x="4682260" y="539329"/>
                  <a:pt x="4662571" y="572478"/>
                </a:cubicBezTo>
                <a:cubicBezTo>
                  <a:pt x="4632520" y="615468"/>
                  <a:pt x="4602469" y="655352"/>
                  <a:pt x="4572936" y="698860"/>
                </a:cubicBezTo>
                <a:cubicBezTo>
                  <a:pt x="4556356" y="722169"/>
                  <a:pt x="4536150" y="745477"/>
                  <a:pt x="4519570" y="771893"/>
                </a:cubicBezTo>
                <a:cubicBezTo>
                  <a:pt x="4502990" y="798309"/>
                  <a:pt x="4486410" y="831977"/>
                  <a:pt x="4469830" y="858393"/>
                </a:cubicBezTo>
                <a:cubicBezTo>
                  <a:pt x="4459986" y="878075"/>
                  <a:pt x="4446515" y="891542"/>
                  <a:pt x="4436670" y="911743"/>
                </a:cubicBezTo>
                <a:cubicBezTo>
                  <a:pt x="4426308" y="931426"/>
                  <a:pt x="4406620" y="948001"/>
                  <a:pt x="4399884" y="968201"/>
                </a:cubicBezTo>
                <a:cubicBezTo>
                  <a:pt x="4399884" y="974935"/>
                  <a:pt x="4396775" y="974935"/>
                  <a:pt x="4393148" y="978043"/>
                </a:cubicBezTo>
                <a:cubicBezTo>
                  <a:pt x="4380195" y="984776"/>
                  <a:pt x="4369833" y="1001351"/>
                  <a:pt x="4369833" y="1017926"/>
                </a:cubicBezTo>
                <a:cubicBezTo>
                  <a:pt x="4366724" y="1027767"/>
                  <a:pt x="4366724" y="1038126"/>
                  <a:pt x="4356880" y="1044342"/>
                </a:cubicBezTo>
                <a:cubicBezTo>
                  <a:pt x="4340300" y="1061435"/>
                  <a:pt x="4323202" y="1081117"/>
                  <a:pt x="4313358" y="1104425"/>
                </a:cubicBezTo>
                <a:cubicBezTo>
                  <a:pt x="4300404" y="1137575"/>
                  <a:pt x="4283306" y="1170725"/>
                  <a:pt x="4266727" y="1200766"/>
                </a:cubicBezTo>
                <a:cubicBezTo>
                  <a:pt x="4259991" y="1217341"/>
                  <a:pt x="4256883" y="1230808"/>
                  <a:pt x="4253774" y="1244275"/>
                </a:cubicBezTo>
                <a:cubicBezTo>
                  <a:pt x="4240303" y="1270691"/>
                  <a:pt x="4226831" y="1294000"/>
                  <a:pt x="4213878" y="1317308"/>
                </a:cubicBezTo>
                <a:cubicBezTo>
                  <a:pt x="4210251" y="1320416"/>
                  <a:pt x="4210251" y="1320416"/>
                  <a:pt x="4213878" y="1324041"/>
                </a:cubicBezTo>
                <a:cubicBezTo>
                  <a:pt x="4220096" y="1327149"/>
                  <a:pt x="4213878" y="1333883"/>
                  <a:pt x="4213878" y="1336991"/>
                </a:cubicBezTo>
                <a:cubicBezTo>
                  <a:pt x="4193671" y="1360299"/>
                  <a:pt x="4186936" y="1390341"/>
                  <a:pt x="4167248" y="1416757"/>
                </a:cubicBezTo>
                <a:cubicBezTo>
                  <a:pt x="4160512" y="1423490"/>
                  <a:pt x="4153776" y="1433332"/>
                  <a:pt x="4153776" y="1443691"/>
                </a:cubicBezTo>
                <a:cubicBezTo>
                  <a:pt x="4150667" y="1473215"/>
                  <a:pt x="4137196" y="1500149"/>
                  <a:pt x="4127352" y="1523457"/>
                </a:cubicBezTo>
                <a:cubicBezTo>
                  <a:pt x="4116989" y="1543140"/>
                  <a:pt x="4107145" y="1563340"/>
                  <a:pt x="4093674" y="1583023"/>
                </a:cubicBezTo>
                <a:cubicBezTo>
                  <a:pt x="4080721" y="1613064"/>
                  <a:pt x="4067250" y="1643106"/>
                  <a:pt x="4057406" y="1676256"/>
                </a:cubicBezTo>
                <a:cubicBezTo>
                  <a:pt x="4053779" y="1692831"/>
                  <a:pt x="4040826" y="1709405"/>
                  <a:pt x="4030463" y="1725980"/>
                </a:cubicBezTo>
                <a:cubicBezTo>
                  <a:pt x="4027355" y="1736340"/>
                  <a:pt x="4020619" y="1746181"/>
                  <a:pt x="4017511" y="1756022"/>
                </a:cubicBezTo>
                <a:cubicBezTo>
                  <a:pt x="4007148" y="1786064"/>
                  <a:pt x="3994195" y="1812480"/>
                  <a:pt x="3984351" y="1842522"/>
                </a:cubicBezTo>
                <a:cubicBezTo>
                  <a:pt x="3980724" y="1845630"/>
                  <a:pt x="3980724" y="1852363"/>
                  <a:pt x="3973988" y="1855989"/>
                </a:cubicBezTo>
                <a:cubicBezTo>
                  <a:pt x="3967771" y="1862204"/>
                  <a:pt x="3967771" y="1868938"/>
                  <a:pt x="3964144" y="1875671"/>
                </a:cubicBezTo>
                <a:cubicBezTo>
                  <a:pt x="3964144" y="1882405"/>
                  <a:pt x="3967771" y="1885513"/>
                  <a:pt x="3973988" y="1885513"/>
                </a:cubicBezTo>
                <a:cubicBezTo>
                  <a:pt x="3984351" y="1889138"/>
                  <a:pt x="3987459" y="1892246"/>
                  <a:pt x="3984351" y="1902088"/>
                </a:cubicBezTo>
                <a:cubicBezTo>
                  <a:pt x="3964144" y="1932129"/>
                  <a:pt x="3957408" y="1968905"/>
                  <a:pt x="3940829" y="2002054"/>
                </a:cubicBezTo>
                <a:cubicBezTo>
                  <a:pt x="3930984" y="2015521"/>
                  <a:pt x="3924248" y="2035204"/>
                  <a:pt x="3921139" y="2055404"/>
                </a:cubicBezTo>
                <a:cubicBezTo>
                  <a:pt x="3907669" y="2091662"/>
                  <a:pt x="3891089" y="2124811"/>
                  <a:pt x="3874509" y="2158479"/>
                </a:cubicBezTo>
                <a:cubicBezTo>
                  <a:pt x="3861038" y="2181269"/>
                  <a:pt x="3857929" y="2204578"/>
                  <a:pt x="3841349" y="2224778"/>
                </a:cubicBezTo>
                <a:cubicBezTo>
                  <a:pt x="3837722" y="2224778"/>
                  <a:pt x="3837722" y="2231512"/>
                  <a:pt x="3837722" y="2234619"/>
                </a:cubicBezTo>
                <a:cubicBezTo>
                  <a:pt x="3837722" y="2244461"/>
                  <a:pt x="3834614" y="2251194"/>
                  <a:pt x="3827878" y="2261553"/>
                </a:cubicBezTo>
                <a:cubicBezTo>
                  <a:pt x="3824769" y="2264661"/>
                  <a:pt x="3824769" y="2271395"/>
                  <a:pt x="3821142" y="2278128"/>
                </a:cubicBezTo>
                <a:cubicBezTo>
                  <a:pt x="3804563" y="2294703"/>
                  <a:pt x="3794719" y="2318011"/>
                  <a:pt x="3784874" y="2337694"/>
                </a:cubicBezTo>
                <a:cubicBezTo>
                  <a:pt x="3778138" y="2348053"/>
                  <a:pt x="3768294" y="2348053"/>
                  <a:pt x="3764667" y="2357894"/>
                </a:cubicBezTo>
                <a:cubicBezTo>
                  <a:pt x="3761559" y="2367736"/>
                  <a:pt x="3754823" y="2377577"/>
                  <a:pt x="3751196" y="2384311"/>
                </a:cubicBezTo>
                <a:cubicBezTo>
                  <a:pt x="3741352" y="2397778"/>
                  <a:pt x="3741352" y="2407619"/>
                  <a:pt x="3734616" y="2421086"/>
                </a:cubicBezTo>
                <a:cubicBezTo>
                  <a:pt x="3718037" y="2447502"/>
                  <a:pt x="3705083" y="2477544"/>
                  <a:pt x="3687985" y="2503960"/>
                </a:cubicBezTo>
                <a:cubicBezTo>
                  <a:pt x="3675032" y="2530376"/>
                  <a:pt x="3658453" y="2560418"/>
                  <a:pt x="3641355" y="2587352"/>
                </a:cubicBezTo>
                <a:cubicBezTo>
                  <a:pt x="3631510" y="2600301"/>
                  <a:pt x="3621666" y="2613768"/>
                  <a:pt x="3614930" y="2630343"/>
                </a:cubicBezTo>
                <a:cubicBezTo>
                  <a:pt x="3608195" y="2650025"/>
                  <a:pt x="3591615" y="2663492"/>
                  <a:pt x="3581771" y="2683693"/>
                </a:cubicBezTo>
                <a:cubicBezTo>
                  <a:pt x="3575035" y="2696642"/>
                  <a:pt x="3571927" y="2710109"/>
                  <a:pt x="3561564" y="2723576"/>
                </a:cubicBezTo>
                <a:cubicBezTo>
                  <a:pt x="3555346" y="2726683"/>
                  <a:pt x="3555346" y="2736525"/>
                  <a:pt x="3555346" y="2746884"/>
                </a:cubicBezTo>
                <a:cubicBezTo>
                  <a:pt x="3561564" y="2759833"/>
                  <a:pt x="3555346" y="2773300"/>
                  <a:pt x="3551719" y="2786767"/>
                </a:cubicBezTo>
                <a:cubicBezTo>
                  <a:pt x="3551719" y="2793501"/>
                  <a:pt x="3544984" y="2799716"/>
                  <a:pt x="3538249" y="2803342"/>
                </a:cubicBezTo>
                <a:cubicBezTo>
                  <a:pt x="3528404" y="2786767"/>
                  <a:pt x="3548611" y="2780034"/>
                  <a:pt x="3544984" y="2763459"/>
                </a:cubicBezTo>
                <a:cubicBezTo>
                  <a:pt x="3532031" y="2770192"/>
                  <a:pt x="3528404" y="2783141"/>
                  <a:pt x="3521668" y="2793501"/>
                </a:cubicBezTo>
                <a:cubicBezTo>
                  <a:pt x="3501980" y="2823024"/>
                  <a:pt x="3485400" y="2853066"/>
                  <a:pt x="3475555" y="2889842"/>
                </a:cubicBezTo>
                <a:cubicBezTo>
                  <a:pt x="3468820" y="2919883"/>
                  <a:pt x="3465193" y="2949407"/>
                  <a:pt x="3465193" y="2982557"/>
                </a:cubicBezTo>
                <a:cubicBezTo>
                  <a:pt x="3468820" y="2986183"/>
                  <a:pt x="3465193" y="2992916"/>
                  <a:pt x="3462085" y="2996024"/>
                </a:cubicBezTo>
                <a:cubicBezTo>
                  <a:pt x="3428925" y="3049374"/>
                  <a:pt x="3398874" y="3105832"/>
                  <a:pt x="3368823" y="3159182"/>
                </a:cubicBezTo>
                <a:cubicBezTo>
                  <a:pt x="3325818" y="3242056"/>
                  <a:pt x="3265717" y="3318714"/>
                  <a:pt x="3215977" y="3398481"/>
                </a:cubicBezTo>
                <a:cubicBezTo>
                  <a:pt x="3189553" y="3438364"/>
                  <a:pt x="3166237" y="3478247"/>
                  <a:pt x="3142922" y="3518130"/>
                </a:cubicBezTo>
                <a:cubicBezTo>
                  <a:pt x="3129451" y="3537813"/>
                  <a:pt x="3115980" y="3558013"/>
                  <a:pt x="3103027" y="3577696"/>
                </a:cubicBezTo>
                <a:cubicBezTo>
                  <a:pt x="3089556" y="3594270"/>
                  <a:pt x="3076084" y="3611363"/>
                  <a:pt x="3069349" y="3631046"/>
                </a:cubicBezTo>
                <a:cubicBezTo>
                  <a:pt x="3059505" y="3670929"/>
                  <a:pt x="3029454" y="3697345"/>
                  <a:pt x="3006138" y="3727387"/>
                </a:cubicBezTo>
                <a:cubicBezTo>
                  <a:pt x="2969870" y="3777111"/>
                  <a:pt x="2929974" y="3820620"/>
                  <a:pt x="2886452" y="3863611"/>
                </a:cubicBezTo>
                <a:cubicBezTo>
                  <a:pt x="2853292" y="3896760"/>
                  <a:pt x="2813397" y="3923695"/>
                  <a:pt x="2773502" y="3950111"/>
                </a:cubicBezTo>
                <a:cubicBezTo>
                  <a:pt x="2747078" y="3966685"/>
                  <a:pt x="2720653" y="3980152"/>
                  <a:pt x="2697338" y="4003461"/>
                </a:cubicBezTo>
                <a:cubicBezTo>
                  <a:pt x="2697338" y="4006568"/>
                  <a:pt x="2693711" y="4010194"/>
                  <a:pt x="2690603" y="4016928"/>
                </a:cubicBezTo>
                <a:cubicBezTo>
                  <a:pt x="2686976" y="4023143"/>
                  <a:pt x="2683867" y="4029877"/>
                  <a:pt x="2674023" y="4029877"/>
                </a:cubicBezTo>
                <a:cubicBezTo>
                  <a:pt x="2670396" y="4029877"/>
                  <a:pt x="2670396" y="4033503"/>
                  <a:pt x="2667287" y="4033503"/>
                </a:cubicBezTo>
                <a:cubicBezTo>
                  <a:pt x="2653816" y="4046452"/>
                  <a:pt x="2634127" y="4053185"/>
                  <a:pt x="2617548" y="4059919"/>
                </a:cubicBezTo>
                <a:cubicBezTo>
                  <a:pt x="2597341" y="4069760"/>
                  <a:pt x="2590605" y="4086335"/>
                  <a:pt x="2594232" y="4106535"/>
                </a:cubicBezTo>
                <a:cubicBezTo>
                  <a:pt x="2594232" y="4120002"/>
                  <a:pt x="2577652" y="4136577"/>
                  <a:pt x="2567290" y="4136577"/>
                </a:cubicBezTo>
                <a:cubicBezTo>
                  <a:pt x="2547601" y="4132951"/>
                  <a:pt x="2531022" y="4132951"/>
                  <a:pt x="2510815" y="4139685"/>
                </a:cubicBezTo>
                <a:cubicBezTo>
                  <a:pt x="2507706" y="4143311"/>
                  <a:pt x="2500970" y="4143311"/>
                  <a:pt x="2497343" y="4139685"/>
                </a:cubicBezTo>
                <a:cubicBezTo>
                  <a:pt x="2487499" y="4136577"/>
                  <a:pt x="2480763" y="4139685"/>
                  <a:pt x="2474028" y="4149526"/>
                </a:cubicBezTo>
                <a:cubicBezTo>
                  <a:pt x="2470919" y="4159885"/>
                  <a:pt x="2461075" y="4159885"/>
                  <a:pt x="2451231" y="4159885"/>
                </a:cubicBezTo>
                <a:cubicBezTo>
                  <a:pt x="2427915" y="4156260"/>
                  <a:pt x="2404600" y="4153152"/>
                  <a:pt x="2384393" y="4143311"/>
                </a:cubicBezTo>
                <a:cubicBezTo>
                  <a:pt x="2364704" y="4136577"/>
                  <a:pt x="2344498" y="4126218"/>
                  <a:pt x="2327918" y="4126218"/>
                </a:cubicBezTo>
                <a:cubicBezTo>
                  <a:pt x="2284914" y="4123110"/>
                  <a:pt x="2251754" y="4106535"/>
                  <a:pt x="2211859" y="4099802"/>
                </a:cubicBezTo>
                <a:cubicBezTo>
                  <a:pt x="2175072" y="4093068"/>
                  <a:pt x="2141912" y="4083227"/>
                  <a:pt x="2108752" y="4069760"/>
                </a:cubicBezTo>
                <a:cubicBezTo>
                  <a:pt x="2062122" y="4050077"/>
                  <a:pt x="2022226" y="4023143"/>
                  <a:pt x="1985440" y="3993619"/>
                </a:cubicBezTo>
                <a:cubicBezTo>
                  <a:pt x="1982331" y="3989994"/>
                  <a:pt x="1978704" y="3986886"/>
                  <a:pt x="1978704" y="3983260"/>
                </a:cubicBezTo>
                <a:cubicBezTo>
                  <a:pt x="1968860" y="3966685"/>
                  <a:pt x="1959015" y="3953736"/>
                  <a:pt x="1948653" y="3936644"/>
                </a:cubicBezTo>
                <a:cubicBezTo>
                  <a:pt x="1938809" y="3923695"/>
                  <a:pt x="1928965" y="3913335"/>
                  <a:pt x="1928965" y="3896760"/>
                </a:cubicBezTo>
                <a:cubicBezTo>
                  <a:pt x="1928965" y="3893653"/>
                  <a:pt x="1928965" y="3890545"/>
                  <a:pt x="1928965" y="3890545"/>
                </a:cubicBezTo>
                <a:cubicBezTo>
                  <a:pt x="1912385" y="3867237"/>
                  <a:pt x="1908758" y="3837195"/>
                  <a:pt x="1898913" y="3813886"/>
                </a:cubicBezTo>
                <a:cubicBezTo>
                  <a:pt x="1889069" y="3797312"/>
                  <a:pt x="1889069" y="3777111"/>
                  <a:pt x="1882333" y="3757429"/>
                </a:cubicBezTo>
                <a:cubicBezTo>
                  <a:pt x="1892178" y="3770896"/>
                  <a:pt x="1898913" y="3783845"/>
                  <a:pt x="1905649" y="3797312"/>
                </a:cubicBezTo>
                <a:cubicBezTo>
                  <a:pt x="1905649" y="3787470"/>
                  <a:pt x="1905649" y="3780737"/>
                  <a:pt x="1902022" y="3774003"/>
                </a:cubicBezTo>
                <a:cubicBezTo>
                  <a:pt x="1892178" y="3747587"/>
                  <a:pt x="1885442" y="3720653"/>
                  <a:pt x="1878706" y="3694237"/>
                </a:cubicBezTo>
                <a:cubicBezTo>
                  <a:pt x="1875598" y="3677662"/>
                  <a:pt x="1872489" y="3661088"/>
                  <a:pt x="1872489" y="3644513"/>
                </a:cubicBezTo>
                <a:cubicBezTo>
                  <a:pt x="1868862" y="3637779"/>
                  <a:pt x="1868862" y="3631046"/>
                  <a:pt x="1865754" y="3624312"/>
                </a:cubicBezTo>
                <a:cubicBezTo>
                  <a:pt x="1862127" y="3621204"/>
                  <a:pt x="1862127" y="3617579"/>
                  <a:pt x="1862127" y="3614471"/>
                </a:cubicBezTo>
                <a:cubicBezTo>
                  <a:pt x="1852283" y="3571480"/>
                  <a:pt x="1842438" y="3527971"/>
                  <a:pt x="1835703" y="3484980"/>
                </a:cubicBezTo>
                <a:cubicBezTo>
                  <a:pt x="1828967" y="3431630"/>
                  <a:pt x="1819123" y="3378280"/>
                  <a:pt x="1809278" y="3324930"/>
                </a:cubicBezTo>
                <a:cubicBezTo>
                  <a:pt x="1802543" y="3281939"/>
                  <a:pt x="1792699" y="3242056"/>
                  <a:pt x="1792699" y="3195439"/>
                </a:cubicBezTo>
                <a:cubicBezTo>
                  <a:pt x="1792699" y="3181972"/>
                  <a:pt x="1785963" y="3169023"/>
                  <a:pt x="1785963" y="3155556"/>
                </a:cubicBezTo>
                <a:cubicBezTo>
                  <a:pt x="1779228" y="3112565"/>
                  <a:pt x="1776119" y="3065949"/>
                  <a:pt x="1772492" y="3022440"/>
                </a:cubicBezTo>
                <a:cubicBezTo>
                  <a:pt x="1769383" y="2999650"/>
                  <a:pt x="1765756" y="2976341"/>
                  <a:pt x="1762648" y="2953033"/>
                </a:cubicBezTo>
                <a:cubicBezTo>
                  <a:pt x="1759021" y="2946299"/>
                  <a:pt x="1759021" y="2939566"/>
                  <a:pt x="1759021" y="2929725"/>
                </a:cubicBezTo>
                <a:cubicBezTo>
                  <a:pt x="1762648" y="2899683"/>
                  <a:pt x="1762648" y="2869641"/>
                  <a:pt x="1752803" y="2839599"/>
                </a:cubicBezTo>
                <a:cubicBezTo>
                  <a:pt x="1746067" y="2810075"/>
                  <a:pt x="1746067" y="2780034"/>
                  <a:pt x="1742441" y="2749992"/>
                </a:cubicBezTo>
                <a:cubicBezTo>
                  <a:pt x="1739332" y="2740150"/>
                  <a:pt x="1739332" y="2729791"/>
                  <a:pt x="1732596" y="2723576"/>
                </a:cubicBezTo>
                <a:cubicBezTo>
                  <a:pt x="1729488" y="2716842"/>
                  <a:pt x="1729488" y="2710109"/>
                  <a:pt x="1729488" y="2707001"/>
                </a:cubicBezTo>
                <a:cubicBezTo>
                  <a:pt x="1729488" y="2683693"/>
                  <a:pt x="1725861" y="2660384"/>
                  <a:pt x="1725861" y="2637076"/>
                </a:cubicBezTo>
                <a:cubicBezTo>
                  <a:pt x="1719644" y="2646917"/>
                  <a:pt x="1719644" y="2650025"/>
                  <a:pt x="1719644" y="2660384"/>
                </a:cubicBezTo>
                <a:cubicBezTo>
                  <a:pt x="1722752" y="2676959"/>
                  <a:pt x="1722752" y="2696642"/>
                  <a:pt x="1722752" y="2713216"/>
                </a:cubicBezTo>
                <a:cubicBezTo>
                  <a:pt x="1712908" y="2689908"/>
                  <a:pt x="1712908" y="2640184"/>
                  <a:pt x="1716017" y="2610142"/>
                </a:cubicBezTo>
                <a:cubicBezTo>
                  <a:pt x="1722752" y="2610142"/>
                  <a:pt x="1719644" y="2613768"/>
                  <a:pt x="1722752" y="2616876"/>
                </a:cubicBezTo>
                <a:cubicBezTo>
                  <a:pt x="1722752" y="2600301"/>
                  <a:pt x="1719644" y="2583726"/>
                  <a:pt x="1719644" y="2570259"/>
                </a:cubicBezTo>
                <a:cubicBezTo>
                  <a:pt x="1712908" y="2530376"/>
                  <a:pt x="1712908" y="2494119"/>
                  <a:pt x="1709281" y="2457343"/>
                </a:cubicBezTo>
                <a:cubicBezTo>
                  <a:pt x="1709281" y="2440768"/>
                  <a:pt x="1706173" y="2427819"/>
                  <a:pt x="1706173" y="2414352"/>
                </a:cubicBezTo>
                <a:cubicBezTo>
                  <a:pt x="1702546" y="2367736"/>
                  <a:pt x="1702546" y="2321119"/>
                  <a:pt x="1702546" y="2274503"/>
                </a:cubicBezTo>
                <a:cubicBezTo>
                  <a:pt x="1702546" y="2261553"/>
                  <a:pt x="1696328" y="2248086"/>
                  <a:pt x="1699437" y="2234619"/>
                </a:cubicBezTo>
                <a:cubicBezTo>
                  <a:pt x="1692701" y="2234619"/>
                  <a:pt x="1696328" y="2241353"/>
                  <a:pt x="1692701" y="2244461"/>
                </a:cubicBezTo>
                <a:cubicBezTo>
                  <a:pt x="1689593" y="2244461"/>
                  <a:pt x="1689593" y="2241353"/>
                  <a:pt x="1689593" y="2238245"/>
                </a:cubicBezTo>
                <a:cubicBezTo>
                  <a:pt x="1685966" y="2227886"/>
                  <a:pt x="1692701" y="2214937"/>
                  <a:pt x="1679748" y="2204578"/>
                </a:cubicBezTo>
                <a:cubicBezTo>
                  <a:pt x="1679748" y="2201470"/>
                  <a:pt x="1682857" y="2198362"/>
                  <a:pt x="1682857" y="2198362"/>
                </a:cubicBezTo>
                <a:cubicBezTo>
                  <a:pt x="1696328" y="2191629"/>
                  <a:pt x="1689593" y="2178162"/>
                  <a:pt x="1689593" y="2168320"/>
                </a:cubicBezTo>
                <a:cubicBezTo>
                  <a:pt x="1679748" y="2188003"/>
                  <a:pt x="1662650" y="2208203"/>
                  <a:pt x="1666277" y="2238245"/>
                </a:cubicBezTo>
                <a:cubicBezTo>
                  <a:pt x="1669386" y="2248086"/>
                  <a:pt x="1666277" y="2257928"/>
                  <a:pt x="1652806" y="2257928"/>
                </a:cubicBezTo>
                <a:cubicBezTo>
                  <a:pt x="1649697" y="2257928"/>
                  <a:pt x="1646070" y="2261553"/>
                  <a:pt x="1646070" y="2264661"/>
                </a:cubicBezTo>
                <a:cubicBezTo>
                  <a:pt x="1642962" y="2281236"/>
                  <a:pt x="1633117" y="2294703"/>
                  <a:pt x="1626382" y="2308170"/>
                </a:cubicBezTo>
                <a:cubicBezTo>
                  <a:pt x="1626382" y="2314386"/>
                  <a:pt x="1622755" y="2321119"/>
                  <a:pt x="1626382" y="2327853"/>
                </a:cubicBezTo>
                <a:cubicBezTo>
                  <a:pt x="1629491" y="2337694"/>
                  <a:pt x="1626382" y="2351161"/>
                  <a:pt x="1626382" y="2364628"/>
                </a:cubicBezTo>
                <a:cubicBezTo>
                  <a:pt x="1616537" y="2361002"/>
                  <a:pt x="1622755" y="2351161"/>
                  <a:pt x="1612911" y="2348053"/>
                </a:cubicBezTo>
                <a:cubicBezTo>
                  <a:pt x="1606175" y="2357894"/>
                  <a:pt x="1606175" y="2367736"/>
                  <a:pt x="1596331" y="2377577"/>
                </a:cubicBezTo>
                <a:cubicBezTo>
                  <a:pt x="1593222" y="2381203"/>
                  <a:pt x="1596331" y="2391044"/>
                  <a:pt x="1599957" y="2397778"/>
                </a:cubicBezTo>
                <a:cubicBezTo>
                  <a:pt x="1603066" y="2414352"/>
                  <a:pt x="1603066" y="2430927"/>
                  <a:pt x="1589595" y="2447502"/>
                </a:cubicBezTo>
                <a:cubicBezTo>
                  <a:pt x="1582859" y="2460969"/>
                  <a:pt x="1582859" y="2473918"/>
                  <a:pt x="1579751" y="2487385"/>
                </a:cubicBezTo>
                <a:cubicBezTo>
                  <a:pt x="1576642" y="2497226"/>
                  <a:pt x="1576642" y="2510693"/>
                  <a:pt x="1560062" y="2513801"/>
                </a:cubicBezTo>
                <a:cubicBezTo>
                  <a:pt x="1556436" y="2513801"/>
                  <a:pt x="1560062" y="2524160"/>
                  <a:pt x="1556436" y="2527268"/>
                </a:cubicBezTo>
                <a:cubicBezTo>
                  <a:pt x="1549700" y="2547469"/>
                  <a:pt x="1539856" y="2564043"/>
                  <a:pt x="1536747" y="2587352"/>
                </a:cubicBezTo>
                <a:cubicBezTo>
                  <a:pt x="1536747" y="2590460"/>
                  <a:pt x="1533120" y="2593567"/>
                  <a:pt x="1533120" y="2597193"/>
                </a:cubicBezTo>
                <a:cubicBezTo>
                  <a:pt x="1516540" y="2613768"/>
                  <a:pt x="1513431" y="2633450"/>
                  <a:pt x="1506696" y="2653651"/>
                </a:cubicBezTo>
                <a:cubicBezTo>
                  <a:pt x="1503069" y="2660384"/>
                  <a:pt x="1499960" y="2667118"/>
                  <a:pt x="1496852" y="2670226"/>
                </a:cubicBezTo>
                <a:cubicBezTo>
                  <a:pt x="1479754" y="2686800"/>
                  <a:pt x="1476645" y="2707001"/>
                  <a:pt x="1469909" y="2723576"/>
                </a:cubicBezTo>
                <a:cubicBezTo>
                  <a:pt x="1460065" y="2749992"/>
                  <a:pt x="1446594" y="2776408"/>
                  <a:pt x="1436749" y="2803342"/>
                </a:cubicBezTo>
                <a:cubicBezTo>
                  <a:pt x="1433641" y="2810075"/>
                  <a:pt x="1430014" y="2816291"/>
                  <a:pt x="1430014" y="2823024"/>
                </a:cubicBezTo>
                <a:cubicBezTo>
                  <a:pt x="1430014" y="2826650"/>
                  <a:pt x="1430014" y="2829758"/>
                  <a:pt x="1430014" y="2833384"/>
                </a:cubicBezTo>
                <a:cubicBezTo>
                  <a:pt x="1416543" y="2839599"/>
                  <a:pt x="1420170" y="2853066"/>
                  <a:pt x="1416543" y="2862908"/>
                </a:cubicBezTo>
                <a:cubicBezTo>
                  <a:pt x="1413434" y="2869641"/>
                  <a:pt x="1413434" y="2876375"/>
                  <a:pt x="1403590" y="2869641"/>
                </a:cubicBezTo>
                <a:cubicBezTo>
                  <a:pt x="1403590" y="2869641"/>
                  <a:pt x="1399963" y="2873267"/>
                  <a:pt x="1399963" y="2876375"/>
                </a:cubicBezTo>
                <a:cubicBezTo>
                  <a:pt x="1399963" y="2886216"/>
                  <a:pt x="1399963" y="2896575"/>
                  <a:pt x="1390119" y="2902791"/>
                </a:cubicBezTo>
                <a:cubicBezTo>
                  <a:pt x="1390119" y="2922991"/>
                  <a:pt x="1366803" y="2936458"/>
                  <a:pt x="1366803" y="2959767"/>
                </a:cubicBezTo>
                <a:cubicBezTo>
                  <a:pt x="1366803" y="2962874"/>
                  <a:pt x="1366803" y="2969608"/>
                  <a:pt x="1360067" y="2969608"/>
                </a:cubicBezTo>
                <a:cubicBezTo>
                  <a:pt x="1353332" y="2969608"/>
                  <a:pt x="1353332" y="2976341"/>
                  <a:pt x="1356959" y="2982557"/>
                </a:cubicBezTo>
                <a:cubicBezTo>
                  <a:pt x="1360067" y="2996024"/>
                  <a:pt x="1356959" y="3005865"/>
                  <a:pt x="1343488" y="3016224"/>
                </a:cubicBezTo>
                <a:cubicBezTo>
                  <a:pt x="1333644" y="3019332"/>
                  <a:pt x="1336752" y="3026066"/>
                  <a:pt x="1333644" y="3032799"/>
                </a:cubicBezTo>
                <a:cubicBezTo>
                  <a:pt x="1323799" y="3045748"/>
                  <a:pt x="1317063" y="3059215"/>
                  <a:pt x="1317063" y="3075790"/>
                </a:cubicBezTo>
                <a:cubicBezTo>
                  <a:pt x="1313437" y="3085631"/>
                  <a:pt x="1313437" y="3092365"/>
                  <a:pt x="1303592" y="3092365"/>
                </a:cubicBezTo>
                <a:cubicBezTo>
                  <a:pt x="1296857" y="3095991"/>
                  <a:pt x="1290121" y="3102206"/>
                  <a:pt x="1290121" y="3108940"/>
                </a:cubicBezTo>
                <a:cubicBezTo>
                  <a:pt x="1287012" y="3125514"/>
                  <a:pt x="1277168" y="3145715"/>
                  <a:pt x="1273541" y="3162290"/>
                </a:cubicBezTo>
                <a:cubicBezTo>
                  <a:pt x="1270433" y="3175757"/>
                  <a:pt x="1267324" y="3188706"/>
                  <a:pt x="1267324" y="3202173"/>
                </a:cubicBezTo>
                <a:cubicBezTo>
                  <a:pt x="1270433" y="3205281"/>
                  <a:pt x="1267324" y="3212014"/>
                  <a:pt x="1263697" y="3215640"/>
                </a:cubicBezTo>
                <a:cubicBezTo>
                  <a:pt x="1256962" y="3212014"/>
                  <a:pt x="1263697" y="3205281"/>
                  <a:pt x="1260589" y="3202173"/>
                </a:cubicBezTo>
                <a:cubicBezTo>
                  <a:pt x="1253853" y="3205281"/>
                  <a:pt x="1253853" y="3212014"/>
                  <a:pt x="1250226" y="3218748"/>
                </a:cubicBezTo>
                <a:cubicBezTo>
                  <a:pt x="1247117" y="3245164"/>
                  <a:pt x="1244008" y="3268472"/>
                  <a:pt x="1230537" y="3295406"/>
                </a:cubicBezTo>
                <a:cubicBezTo>
                  <a:pt x="1217066" y="3315089"/>
                  <a:pt x="1207222" y="3338397"/>
                  <a:pt x="1190642" y="3358598"/>
                </a:cubicBezTo>
                <a:cubicBezTo>
                  <a:pt x="1187533" y="3361705"/>
                  <a:pt x="1187533" y="3368439"/>
                  <a:pt x="1183907" y="3371547"/>
                </a:cubicBezTo>
                <a:cubicBezTo>
                  <a:pt x="1177171" y="3388121"/>
                  <a:pt x="1174062" y="3401588"/>
                  <a:pt x="1160591" y="3411430"/>
                </a:cubicBezTo>
                <a:lnTo>
                  <a:pt x="1157482" y="3415055"/>
                </a:lnTo>
                <a:cubicBezTo>
                  <a:pt x="1157482" y="3438364"/>
                  <a:pt x="1140902" y="3454939"/>
                  <a:pt x="1130540" y="3471513"/>
                </a:cubicBezTo>
                <a:cubicBezTo>
                  <a:pt x="1127431" y="3481355"/>
                  <a:pt x="1120696" y="3484980"/>
                  <a:pt x="1113960" y="3488088"/>
                </a:cubicBezTo>
                <a:cubicBezTo>
                  <a:pt x="1104116" y="3491196"/>
                  <a:pt x="1101007" y="3501555"/>
                  <a:pt x="1104116" y="3508289"/>
                </a:cubicBezTo>
                <a:cubicBezTo>
                  <a:pt x="1110852" y="3518130"/>
                  <a:pt x="1107743" y="3524863"/>
                  <a:pt x="1104116" y="3531079"/>
                </a:cubicBezTo>
                <a:cubicBezTo>
                  <a:pt x="1077692" y="3577696"/>
                  <a:pt x="1054376" y="3624312"/>
                  <a:pt x="1031061" y="3670929"/>
                </a:cubicBezTo>
                <a:cubicBezTo>
                  <a:pt x="1017590" y="3697345"/>
                  <a:pt x="1004637" y="3727387"/>
                  <a:pt x="991166" y="3753803"/>
                </a:cubicBezTo>
                <a:cubicBezTo>
                  <a:pt x="988057" y="3764162"/>
                  <a:pt x="981322" y="3774003"/>
                  <a:pt x="977695" y="3783845"/>
                </a:cubicBezTo>
                <a:cubicBezTo>
                  <a:pt x="964741" y="3813886"/>
                  <a:pt x="954379" y="3843928"/>
                  <a:pt x="941426" y="3873452"/>
                </a:cubicBezTo>
                <a:cubicBezTo>
                  <a:pt x="921219" y="3920069"/>
                  <a:pt x="904640" y="3970311"/>
                  <a:pt x="864744" y="4003461"/>
                </a:cubicBezTo>
                <a:cubicBezTo>
                  <a:pt x="864744" y="4020036"/>
                  <a:pt x="841428" y="4026769"/>
                  <a:pt x="844537" y="4046452"/>
                </a:cubicBezTo>
                <a:cubicBezTo>
                  <a:pt x="848164" y="4056811"/>
                  <a:pt x="824849" y="4069760"/>
                  <a:pt x="815005" y="4063026"/>
                </a:cubicBezTo>
                <a:cubicBezTo>
                  <a:pt x="801533" y="4053185"/>
                  <a:pt x="788062" y="4056811"/>
                  <a:pt x="775109" y="4059919"/>
                </a:cubicBezTo>
                <a:cubicBezTo>
                  <a:pt x="771482" y="4069760"/>
                  <a:pt x="781327" y="4069760"/>
                  <a:pt x="784953" y="4076493"/>
                </a:cubicBezTo>
                <a:cubicBezTo>
                  <a:pt x="771482" y="4086335"/>
                  <a:pt x="768374" y="4106535"/>
                  <a:pt x="758011" y="4120002"/>
                </a:cubicBezTo>
                <a:cubicBezTo>
                  <a:pt x="754903" y="4123110"/>
                  <a:pt x="758011" y="4126218"/>
                  <a:pt x="758011" y="4129844"/>
                </a:cubicBezTo>
                <a:cubicBezTo>
                  <a:pt x="764747" y="4146418"/>
                  <a:pt x="758011" y="4153152"/>
                  <a:pt x="745058" y="4159885"/>
                </a:cubicBezTo>
                <a:cubicBezTo>
                  <a:pt x="735214" y="4162993"/>
                  <a:pt x="728478" y="4159885"/>
                  <a:pt x="718116" y="4156260"/>
                </a:cubicBezTo>
                <a:cubicBezTo>
                  <a:pt x="708271" y="4153152"/>
                  <a:pt x="695319" y="4149526"/>
                  <a:pt x="684956" y="4146418"/>
                </a:cubicBezTo>
                <a:cubicBezTo>
                  <a:pt x="678220" y="4146418"/>
                  <a:pt x="672003" y="4143311"/>
                  <a:pt x="672003" y="4156260"/>
                </a:cubicBezTo>
                <a:cubicBezTo>
                  <a:pt x="675112" y="4159885"/>
                  <a:pt x="668376" y="4162993"/>
                  <a:pt x="665268" y="4162993"/>
                </a:cubicBezTo>
                <a:cubicBezTo>
                  <a:pt x="655423" y="4166101"/>
                  <a:pt x="641952" y="4166101"/>
                  <a:pt x="632107" y="4172834"/>
                </a:cubicBezTo>
                <a:cubicBezTo>
                  <a:pt x="628481" y="4176460"/>
                  <a:pt x="621745" y="4172834"/>
                  <a:pt x="618636" y="4172834"/>
                </a:cubicBezTo>
                <a:cubicBezTo>
                  <a:pt x="608792" y="4169727"/>
                  <a:pt x="595321" y="4169727"/>
                  <a:pt x="585477" y="4176460"/>
                </a:cubicBezTo>
                <a:cubicBezTo>
                  <a:pt x="578741" y="4183194"/>
                  <a:pt x="572006" y="4183194"/>
                  <a:pt x="562161" y="4179568"/>
                </a:cubicBezTo>
                <a:cubicBezTo>
                  <a:pt x="541955" y="4172834"/>
                  <a:pt x="529002" y="4159885"/>
                  <a:pt x="512422" y="4146418"/>
                </a:cubicBezTo>
                <a:cubicBezTo>
                  <a:pt x="485479" y="4132951"/>
                  <a:pt x="462164" y="4116377"/>
                  <a:pt x="435740" y="4096694"/>
                </a:cubicBezTo>
                <a:cubicBezTo>
                  <a:pt x="422269" y="4086335"/>
                  <a:pt x="405689" y="4083227"/>
                  <a:pt x="392736" y="4073386"/>
                </a:cubicBezTo>
                <a:cubicBezTo>
                  <a:pt x="379265" y="4066652"/>
                  <a:pt x="362685" y="4056811"/>
                  <a:pt x="362685" y="4036610"/>
                </a:cubicBezTo>
                <a:cubicBezTo>
                  <a:pt x="362685" y="4033503"/>
                  <a:pt x="362685" y="4029877"/>
                  <a:pt x="359058" y="4026769"/>
                </a:cubicBezTo>
                <a:cubicBezTo>
                  <a:pt x="339369" y="4006568"/>
                  <a:pt x="325898" y="3983260"/>
                  <a:pt x="306210" y="3959952"/>
                </a:cubicBezTo>
                <a:cubicBezTo>
                  <a:pt x="262687" y="3916961"/>
                  <a:pt x="229528" y="3867237"/>
                  <a:pt x="196368" y="3813886"/>
                </a:cubicBezTo>
                <a:cubicBezTo>
                  <a:pt x="192741" y="3804045"/>
                  <a:pt x="186005" y="3797312"/>
                  <a:pt x="182897" y="3787470"/>
                </a:cubicBezTo>
                <a:cubicBezTo>
                  <a:pt x="163209" y="3750695"/>
                  <a:pt x="166317" y="3767270"/>
                  <a:pt x="169426" y="3713920"/>
                </a:cubicBezTo>
                <a:cubicBezTo>
                  <a:pt x="182897" y="3743962"/>
                  <a:pt x="189632" y="3774003"/>
                  <a:pt x="209321" y="3800419"/>
                </a:cubicBezTo>
                <a:cubicBezTo>
                  <a:pt x="212948" y="3793686"/>
                  <a:pt x="216057" y="3787470"/>
                  <a:pt x="212948" y="3777111"/>
                </a:cubicBezTo>
                <a:cubicBezTo>
                  <a:pt x="209321" y="3770896"/>
                  <a:pt x="206212" y="3764162"/>
                  <a:pt x="206212" y="3760536"/>
                </a:cubicBezTo>
                <a:cubicBezTo>
                  <a:pt x="176161" y="3694237"/>
                  <a:pt x="163209" y="3627938"/>
                  <a:pt x="146110" y="3561121"/>
                </a:cubicBezTo>
                <a:cubicBezTo>
                  <a:pt x="129530" y="3488088"/>
                  <a:pt x="119686" y="3415055"/>
                  <a:pt x="103106" y="3345131"/>
                </a:cubicBezTo>
                <a:cubicBezTo>
                  <a:pt x="89635" y="3285047"/>
                  <a:pt x="79791" y="3225481"/>
                  <a:pt x="69946" y="3169023"/>
                </a:cubicBezTo>
                <a:cubicBezTo>
                  <a:pt x="63211" y="3125514"/>
                  <a:pt x="56475" y="3085631"/>
                  <a:pt x="53366" y="3042640"/>
                </a:cubicBezTo>
                <a:cubicBezTo>
                  <a:pt x="46631" y="2996024"/>
                  <a:pt x="39895" y="2953033"/>
                  <a:pt x="33160" y="2909524"/>
                </a:cubicBezTo>
                <a:cubicBezTo>
                  <a:pt x="33160" y="2892949"/>
                  <a:pt x="33160" y="2879482"/>
                  <a:pt x="33160" y="2866533"/>
                </a:cubicBezTo>
                <a:cubicBezTo>
                  <a:pt x="33160" y="2843225"/>
                  <a:pt x="26424" y="2819917"/>
                  <a:pt x="26424" y="2796608"/>
                </a:cubicBezTo>
                <a:cubicBezTo>
                  <a:pt x="26424" y="2756725"/>
                  <a:pt x="16580" y="2716842"/>
                  <a:pt x="16580" y="2676959"/>
                </a:cubicBezTo>
                <a:cubicBezTo>
                  <a:pt x="16580" y="2673333"/>
                  <a:pt x="16580" y="2670226"/>
                  <a:pt x="13471" y="2667118"/>
                </a:cubicBezTo>
                <a:cubicBezTo>
                  <a:pt x="16580" y="2710109"/>
                  <a:pt x="20207" y="2756725"/>
                  <a:pt x="23315" y="2803342"/>
                </a:cubicBezTo>
                <a:cubicBezTo>
                  <a:pt x="20207" y="2803342"/>
                  <a:pt x="20207" y="2803342"/>
                  <a:pt x="16580" y="2803342"/>
                </a:cubicBezTo>
                <a:cubicBezTo>
                  <a:pt x="13471" y="2763459"/>
                  <a:pt x="9844" y="2719950"/>
                  <a:pt x="9844" y="2680067"/>
                </a:cubicBezTo>
                <a:cubicBezTo>
                  <a:pt x="3627" y="2603927"/>
                  <a:pt x="3627" y="2527268"/>
                  <a:pt x="0" y="2450610"/>
                </a:cubicBezTo>
                <a:cubicBezTo>
                  <a:pt x="0" y="2394152"/>
                  <a:pt x="0" y="2341320"/>
                  <a:pt x="3627" y="2284862"/>
                </a:cubicBezTo>
                <a:cubicBezTo>
                  <a:pt x="3627" y="2238245"/>
                  <a:pt x="3627" y="2191629"/>
                  <a:pt x="3627" y="2145012"/>
                </a:cubicBezTo>
                <a:cubicBezTo>
                  <a:pt x="3627" y="2108237"/>
                  <a:pt x="3627" y="2068353"/>
                  <a:pt x="9844" y="2032096"/>
                </a:cubicBezTo>
                <a:cubicBezTo>
                  <a:pt x="13471" y="2005162"/>
                  <a:pt x="9844" y="1981854"/>
                  <a:pt x="9844" y="1955438"/>
                </a:cubicBezTo>
                <a:cubicBezTo>
                  <a:pt x="16580" y="1908821"/>
                  <a:pt x="16580" y="1859097"/>
                  <a:pt x="16580" y="1809372"/>
                </a:cubicBezTo>
                <a:cubicBezTo>
                  <a:pt x="20207" y="1776223"/>
                  <a:pt x="23315" y="1739447"/>
                  <a:pt x="23315" y="1706298"/>
                </a:cubicBezTo>
                <a:cubicBezTo>
                  <a:pt x="26424" y="1666415"/>
                  <a:pt x="30051" y="1622906"/>
                  <a:pt x="33160" y="1583023"/>
                </a:cubicBezTo>
                <a:cubicBezTo>
                  <a:pt x="36787" y="1500149"/>
                  <a:pt x="43522" y="1413649"/>
                  <a:pt x="53366" y="1327149"/>
                </a:cubicBezTo>
                <a:cubicBezTo>
                  <a:pt x="56475" y="1277425"/>
                  <a:pt x="60102" y="1227183"/>
                  <a:pt x="69946" y="1177458"/>
                </a:cubicBezTo>
                <a:cubicBezTo>
                  <a:pt x="76682" y="1157776"/>
                  <a:pt x="76682" y="1137575"/>
                  <a:pt x="76682" y="1117892"/>
                </a:cubicBezTo>
                <a:cubicBezTo>
                  <a:pt x="79791" y="1101318"/>
                  <a:pt x="79791" y="1087851"/>
                  <a:pt x="86526" y="1074384"/>
                </a:cubicBezTo>
                <a:cubicBezTo>
                  <a:pt x="89635" y="1051075"/>
                  <a:pt x="89635" y="1027767"/>
                  <a:pt x="96371" y="1004459"/>
                </a:cubicBezTo>
                <a:cubicBezTo>
                  <a:pt x="103106" y="974935"/>
                  <a:pt x="106215" y="944893"/>
                  <a:pt x="109842" y="914851"/>
                </a:cubicBezTo>
                <a:cubicBezTo>
                  <a:pt x="112950" y="894650"/>
                  <a:pt x="119686" y="874968"/>
                  <a:pt x="119686" y="854767"/>
                </a:cubicBezTo>
                <a:cubicBezTo>
                  <a:pt x="119686" y="828351"/>
                  <a:pt x="126422" y="801935"/>
                  <a:pt x="129530" y="775001"/>
                </a:cubicBezTo>
                <a:cubicBezTo>
                  <a:pt x="136266" y="735118"/>
                  <a:pt x="146110" y="695235"/>
                  <a:pt x="156473" y="655352"/>
                </a:cubicBezTo>
                <a:cubicBezTo>
                  <a:pt x="159581" y="625828"/>
                  <a:pt x="169426" y="592678"/>
                  <a:pt x="176161" y="562636"/>
                </a:cubicBezTo>
                <a:cubicBezTo>
                  <a:pt x="179788" y="532595"/>
                  <a:pt x="192741" y="502553"/>
                  <a:pt x="199477" y="472511"/>
                </a:cubicBezTo>
                <a:cubicBezTo>
                  <a:pt x="203103" y="449721"/>
                  <a:pt x="212948" y="426413"/>
                  <a:pt x="222792" y="403104"/>
                </a:cubicBezTo>
                <a:cubicBezTo>
                  <a:pt x="225901" y="392745"/>
                  <a:pt x="239372" y="382904"/>
                  <a:pt x="242999" y="369436"/>
                </a:cubicBezTo>
                <a:cubicBezTo>
                  <a:pt x="242999" y="366329"/>
                  <a:pt x="242999" y="363221"/>
                  <a:pt x="246108" y="363221"/>
                </a:cubicBezTo>
                <a:cubicBezTo>
                  <a:pt x="246108" y="352862"/>
                  <a:pt x="242999" y="339913"/>
                  <a:pt x="252843" y="339913"/>
                </a:cubicBezTo>
                <a:cubicBezTo>
                  <a:pt x="262687" y="333180"/>
                  <a:pt x="276159" y="326445"/>
                  <a:pt x="292739" y="333180"/>
                </a:cubicBezTo>
                <a:cubicBezTo>
                  <a:pt x="309318" y="336287"/>
                  <a:pt x="325898" y="333180"/>
                  <a:pt x="342478" y="326445"/>
                </a:cubicBezTo>
                <a:cubicBezTo>
                  <a:pt x="362685" y="316604"/>
                  <a:pt x="379265" y="312979"/>
                  <a:pt x="398953" y="316604"/>
                </a:cubicBezTo>
                <a:cubicBezTo>
                  <a:pt x="419160" y="316604"/>
                  <a:pt x="435740" y="316604"/>
                  <a:pt x="452320" y="300029"/>
                </a:cubicBezTo>
                <a:cubicBezTo>
                  <a:pt x="459056" y="289670"/>
                  <a:pt x="475635" y="289670"/>
                  <a:pt x="489106" y="293296"/>
                </a:cubicBezTo>
                <a:cubicBezTo>
                  <a:pt x="495842" y="296404"/>
                  <a:pt x="502059" y="300029"/>
                  <a:pt x="508795" y="303138"/>
                </a:cubicBezTo>
                <a:cubicBezTo>
                  <a:pt x="522266" y="316604"/>
                  <a:pt x="535737" y="316604"/>
                  <a:pt x="552317" y="319712"/>
                </a:cubicBezTo>
                <a:cubicBezTo>
                  <a:pt x="568897" y="323338"/>
                  <a:pt x="581850" y="326445"/>
                  <a:pt x="595321" y="329554"/>
                </a:cubicBezTo>
                <a:cubicBezTo>
                  <a:pt x="608792" y="329554"/>
                  <a:pt x="618636" y="329554"/>
                  <a:pt x="628481" y="326445"/>
                </a:cubicBezTo>
                <a:cubicBezTo>
                  <a:pt x="638325" y="323338"/>
                  <a:pt x="648687" y="323338"/>
                  <a:pt x="655423" y="333180"/>
                </a:cubicBezTo>
                <a:cubicBezTo>
                  <a:pt x="665268" y="339913"/>
                  <a:pt x="675112" y="343020"/>
                  <a:pt x="688583" y="346129"/>
                </a:cubicBezTo>
                <a:cubicBezTo>
                  <a:pt x="708271" y="349754"/>
                  <a:pt x="728478" y="356488"/>
                  <a:pt x="748167" y="359595"/>
                </a:cubicBezTo>
                <a:cubicBezTo>
                  <a:pt x="758011" y="363221"/>
                  <a:pt x="768374" y="366329"/>
                  <a:pt x="778218" y="363221"/>
                </a:cubicBezTo>
                <a:cubicBezTo>
                  <a:pt x="784953" y="363221"/>
                  <a:pt x="791689" y="363221"/>
                  <a:pt x="794798" y="366329"/>
                </a:cubicBezTo>
                <a:cubicBezTo>
                  <a:pt x="818113" y="382904"/>
                  <a:pt x="848164" y="392745"/>
                  <a:pt x="867853" y="416053"/>
                </a:cubicBezTo>
                <a:cubicBezTo>
                  <a:pt x="884433" y="439361"/>
                  <a:pt x="911375" y="449721"/>
                  <a:pt x="937799" y="462670"/>
                </a:cubicBezTo>
                <a:cubicBezTo>
                  <a:pt x="970959" y="476137"/>
                  <a:pt x="1001010" y="495820"/>
                  <a:pt x="1027952" y="519128"/>
                </a:cubicBezTo>
                <a:cubicBezTo>
                  <a:pt x="1047641" y="535703"/>
                  <a:pt x="1067847" y="559011"/>
                  <a:pt x="1061112" y="589052"/>
                </a:cubicBezTo>
                <a:cubicBezTo>
                  <a:pt x="1061112" y="595786"/>
                  <a:pt x="1061112" y="602519"/>
                  <a:pt x="1064221" y="605627"/>
                </a:cubicBezTo>
                <a:cubicBezTo>
                  <a:pt x="1064221" y="615468"/>
                  <a:pt x="1067847" y="625828"/>
                  <a:pt x="1064221" y="632561"/>
                </a:cubicBezTo>
                <a:cubicBezTo>
                  <a:pt x="1057485" y="665711"/>
                  <a:pt x="1061112" y="695235"/>
                  <a:pt x="1061112" y="728902"/>
                </a:cubicBezTo>
                <a:cubicBezTo>
                  <a:pt x="1061112" y="752211"/>
                  <a:pt x="1057485" y="775001"/>
                  <a:pt x="1047641" y="795201"/>
                </a:cubicBezTo>
                <a:cubicBezTo>
                  <a:pt x="1047641" y="798309"/>
                  <a:pt x="1044532" y="798309"/>
                  <a:pt x="1044532" y="801935"/>
                </a:cubicBezTo>
                <a:cubicBezTo>
                  <a:pt x="1037797" y="841818"/>
                  <a:pt x="1021217" y="874968"/>
                  <a:pt x="1021217" y="917959"/>
                </a:cubicBezTo>
                <a:cubicBezTo>
                  <a:pt x="1021217" y="941267"/>
                  <a:pt x="1014481" y="968201"/>
                  <a:pt x="1010854" y="991510"/>
                </a:cubicBezTo>
                <a:cubicBezTo>
                  <a:pt x="1001010" y="1054701"/>
                  <a:pt x="991166" y="1114267"/>
                  <a:pt x="984430" y="1174350"/>
                </a:cubicBezTo>
                <a:cubicBezTo>
                  <a:pt x="984430" y="1207500"/>
                  <a:pt x="981322" y="1237542"/>
                  <a:pt x="974586" y="1270691"/>
                </a:cubicBezTo>
                <a:cubicBezTo>
                  <a:pt x="974586" y="1273799"/>
                  <a:pt x="974586" y="1273799"/>
                  <a:pt x="974586" y="1277425"/>
                </a:cubicBezTo>
                <a:cubicBezTo>
                  <a:pt x="974586" y="1333883"/>
                  <a:pt x="964741" y="1390341"/>
                  <a:pt x="958006" y="1449906"/>
                </a:cubicBezTo>
                <a:cubicBezTo>
                  <a:pt x="951270" y="1503256"/>
                  <a:pt x="941426" y="1556607"/>
                  <a:pt x="931063" y="1609957"/>
                </a:cubicBezTo>
                <a:cubicBezTo>
                  <a:pt x="927955" y="1622906"/>
                  <a:pt x="921219" y="1632747"/>
                  <a:pt x="918111" y="1646214"/>
                </a:cubicBezTo>
                <a:cubicBezTo>
                  <a:pt x="914483" y="1686097"/>
                  <a:pt x="904640" y="1729606"/>
                  <a:pt x="904640" y="1772597"/>
                </a:cubicBezTo>
                <a:cubicBezTo>
                  <a:pt x="904640" y="1786064"/>
                  <a:pt x="901531" y="1802639"/>
                  <a:pt x="897904" y="1816106"/>
                </a:cubicBezTo>
                <a:cubicBezTo>
                  <a:pt x="897904" y="1829055"/>
                  <a:pt x="904640" y="1842522"/>
                  <a:pt x="897904" y="1855989"/>
                </a:cubicBezTo>
                <a:cubicBezTo>
                  <a:pt x="894795" y="1865830"/>
                  <a:pt x="894795" y="1878779"/>
                  <a:pt x="894795" y="1892246"/>
                </a:cubicBezTo>
                <a:cubicBezTo>
                  <a:pt x="891168" y="1898980"/>
                  <a:pt x="894795" y="1902088"/>
                  <a:pt x="891168" y="1905713"/>
                </a:cubicBezTo>
                <a:cubicBezTo>
                  <a:pt x="871479" y="1938863"/>
                  <a:pt x="871479" y="1975638"/>
                  <a:pt x="864744" y="2011896"/>
                </a:cubicBezTo>
                <a:cubicBezTo>
                  <a:pt x="864744" y="2028470"/>
                  <a:pt x="861117" y="2048671"/>
                  <a:pt x="851273" y="2068353"/>
                </a:cubicBezTo>
                <a:cubicBezTo>
                  <a:pt x="841428" y="2084928"/>
                  <a:pt x="844537" y="2105129"/>
                  <a:pt x="844537" y="2121704"/>
                </a:cubicBezTo>
                <a:cubicBezTo>
                  <a:pt x="841428" y="2135171"/>
                  <a:pt x="841428" y="2148120"/>
                  <a:pt x="838320" y="2158479"/>
                </a:cubicBezTo>
                <a:cubicBezTo>
                  <a:pt x="831584" y="2194736"/>
                  <a:pt x="831584" y="2231512"/>
                  <a:pt x="827957" y="2267769"/>
                </a:cubicBezTo>
                <a:cubicBezTo>
                  <a:pt x="827957" y="2314386"/>
                  <a:pt x="824849" y="2357894"/>
                  <a:pt x="811378" y="2400885"/>
                </a:cubicBezTo>
                <a:cubicBezTo>
                  <a:pt x="808269" y="2397778"/>
                  <a:pt x="808269" y="2394152"/>
                  <a:pt x="808269" y="2394152"/>
                </a:cubicBezTo>
                <a:cubicBezTo>
                  <a:pt x="804642" y="2391044"/>
                  <a:pt x="804642" y="2394152"/>
                  <a:pt x="804642" y="2394152"/>
                </a:cubicBezTo>
                <a:cubicBezTo>
                  <a:pt x="801533" y="2410727"/>
                  <a:pt x="797907" y="2430927"/>
                  <a:pt x="801533" y="2447502"/>
                </a:cubicBezTo>
                <a:cubicBezTo>
                  <a:pt x="808269" y="2480652"/>
                  <a:pt x="797907" y="2513801"/>
                  <a:pt x="801533" y="2547469"/>
                </a:cubicBezTo>
                <a:cubicBezTo>
                  <a:pt x="801533" y="2550576"/>
                  <a:pt x="801533" y="2557310"/>
                  <a:pt x="797907" y="2557310"/>
                </a:cubicBezTo>
                <a:cubicBezTo>
                  <a:pt x="781327" y="2567151"/>
                  <a:pt x="791689" y="2583726"/>
                  <a:pt x="788062" y="2593567"/>
                </a:cubicBezTo>
                <a:cubicBezTo>
                  <a:pt x="784953" y="2616876"/>
                  <a:pt x="791689" y="2643810"/>
                  <a:pt x="784953" y="2667118"/>
                </a:cubicBezTo>
                <a:cubicBezTo>
                  <a:pt x="781327" y="2676959"/>
                  <a:pt x="784953" y="2686800"/>
                  <a:pt x="784953" y="2700267"/>
                </a:cubicBezTo>
                <a:cubicBezTo>
                  <a:pt x="788062" y="2680067"/>
                  <a:pt x="801533" y="2663492"/>
                  <a:pt x="801533" y="2643810"/>
                </a:cubicBezTo>
                <a:cubicBezTo>
                  <a:pt x="808269" y="2653651"/>
                  <a:pt x="808269" y="2667118"/>
                  <a:pt x="808269" y="2676959"/>
                </a:cubicBezTo>
                <a:cubicBezTo>
                  <a:pt x="804642" y="2686800"/>
                  <a:pt x="804642" y="2693534"/>
                  <a:pt x="808269" y="2703375"/>
                </a:cubicBezTo>
                <a:cubicBezTo>
                  <a:pt x="808269" y="2719950"/>
                  <a:pt x="811378" y="2736525"/>
                  <a:pt x="804642" y="2753100"/>
                </a:cubicBezTo>
                <a:cubicBezTo>
                  <a:pt x="804642" y="2759833"/>
                  <a:pt x="804642" y="2763459"/>
                  <a:pt x="808269" y="2766567"/>
                </a:cubicBezTo>
                <a:cubicBezTo>
                  <a:pt x="811378" y="2773300"/>
                  <a:pt x="811378" y="2783141"/>
                  <a:pt x="811378" y="2789875"/>
                </a:cubicBezTo>
                <a:cubicBezTo>
                  <a:pt x="811378" y="2823024"/>
                  <a:pt x="815005" y="2856692"/>
                  <a:pt x="821222" y="2889842"/>
                </a:cubicBezTo>
                <a:cubicBezTo>
                  <a:pt x="824849" y="2919883"/>
                  <a:pt x="824849" y="2953033"/>
                  <a:pt x="831584" y="2986183"/>
                </a:cubicBezTo>
                <a:cubicBezTo>
                  <a:pt x="834693" y="3002757"/>
                  <a:pt x="831584" y="3019332"/>
                  <a:pt x="827957" y="3035907"/>
                </a:cubicBezTo>
                <a:cubicBezTo>
                  <a:pt x="821222" y="3056108"/>
                  <a:pt x="827957" y="3072682"/>
                  <a:pt x="827957" y="3092365"/>
                </a:cubicBezTo>
                <a:cubicBezTo>
                  <a:pt x="827957" y="3095991"/>
                  <a:pt x="831584" y="3099098"/>
                  <a:pt x="834693" y="3095991"/>
                </a:cubicBezTo>
                <a:cubicBezTo>
                  <a:pt x="841428" y="3092365"/>
                  <a:pt x="841428" y="3095991"/>
                  <a:pt x="841428" y="3099098"/>
                </a:cubicBezTo>
                <a:cubicBezTo>
                  <a:pt x="844537" y="3115673"/>
                  <a:pt x="848164" y="3135874"/>
                  <a:pt x="841428" y="3152449"/>
                </a:cubicBezTo>
                <a:cubicBezTo>
                  <a:pt x="838320" y="3159182"/>
                  <a:pt x="834693" y="3165398"/>
                  <a:pt x="848164" y="3169023"/>
                </a:cubicBezTo>
                <a:cubicBezTo>
                  <a:pt x="851273" y="3169023"/>
                  <a:pt x="851273" y="3172131"/>
                  <a:pt x="848164" y="3175757"/>
                </a:cubicBezTo>
                <a:cubicBezTo>
                  <a:pt x="841428" y="3192332"/>
                  <a:pt x="844537" y="3205281"/>
                  <a:pt x="851273" y="3218748"/>
                </a:cubicBezTo>
                <a:cubicBezTo>
                  <a:pt x="861117" y="3232215"/>
                  <a:pt x="861117" y="3248790"/>
                  <a:pt x="858008" y="3261739"/>
                </a:cubicBezTo>
                <a:cubicBezTo>
                  <a:pt x="858008" y="3268472"/>
                  <a:pt x="858008" y="3278831"/>
                  <a:pt x="858008" y="3285047"/>
                </a:cubicBezTo>
                <a:cubicBezTo>
                  <a:pt x="861117" y="3321822"/>
                  <a:pt x="867853" y="3358598"/>
                  <a:pt x="871479" y="3394855"/>
                </a:cubicBezTo>
                <a:cubicBezTo>
                  <a:pt x="871479" y="3405214"/>
                  <a:pt x="874588" y="3411430"/>
                  <a:pt x="878215" y="3418163"/>
                </a:cubicBezTo>
                <a:cubicBezTo>
                  <a:pt x="884433" y="3415055"/>
                  <a:pt x="888060" y="3411430"/>
                  <a:pt x="891168" y="3405214"/>
                </a:cubicBezTo>
                <a:cubicBezTo>
                  <a:pt x="961115" y="3281939"/>
                  <a:pt x="1024325" y="3155556"/>
                  <a:pt x="1094271" y="3032799"/>
                </a:cubicBezTo>
                <a:cubicBezTo>
                  <a:pt x="1130540" y="2962874"/>
                  <a:pt x="1164218" y="2889842"/>
                  <a:pt x="1204113" y="2819917"/>
                </a:cubicBezTo>
                <a:cubicBezTo>
                  <a:pt x="1217066" y="2803342"/>
                  <a:pt x="1223801" y="2783141"/>
                  <a:pt x="1233646" y="2763459"/>
                </a:cubicBezTo>
                <a:cubicBezTo>
                  <a:pt x="1250226" y="2733417"/>
                  <a:pt x="1267324" y="2703375"/>
                  <a:pt x="1283904" y="2670226"/>
                </a:cubicBezTo>
                <a:cubicBezTo>
                  <a:pt x="1300483" y="2637076"/>
                  <a:pt x="1313437" y="2603927"/>
                  <a:pt x="1330017" y="2567151"/>
                </a:cubicBezTo>
                <a:cubicBezTo>
                  <a:pt x="1350223" y="2530376"/>
                  <a:pt x="1366803" y="2494119"/>
                  <a:pt x="1387010" y="2457343"/>
                </a:cubicBezTo>
                <a:cubicBezTo>
                  <a:pt x="1396854" y="2440768"/>
                  <a:pt x="1403590" y="2424194"/>
                  <a:pt x="1410325" y="2407619"/>
                </a:cubicBezTo>
                <a:cubicBezTo>
                  <a:pt x="1439858" y="2337694"/>
                  <a:pt x="1473536" y="2267769"/>
                  <a:pt x="1503069" y="2194736"/>
                </a:cubicBezTo>
                <a:cubicBezTo>
                  <a:pt x="1533120" y="2128437"/>
                  <a:pt x="1560062" y="2061620"/>
                  <a:pt x="1589595" y="1995321"/>
                </a:cubicBezTo>
                <a:cubicBezTo>
                  <a:pt x="1596331" y="1978746"/>
                  <a:pt x="1606175" y="1958545"/>
                  <a:pt x="1616537" y="1941971"/>
                </a:cubicBezTo>
                <a:cubicBezTo>
                  <a:pt x="1629491" y="1925396"/>
                  <a:pt x="1633117" y="1902088"/>
                  <a:pt x="1639853" y="1885513"/>
                </a:cubicBezTo>
                <a:cubicBezTo>
                  <a:pt x="1652806" y="1859097"/>
                  <a:pt x="1666277" y="1838896"/>
                  <a:pt x="1679748" y="1816106"/>
                </a:cubicBezTo>
                <a:cubicBezTo>
                  <a:pt x="1685966" y="1799013"/>
                  <a:pt x="1685966" y="1782438"/>
                  <a:pt x="1696328" y="1765863"/>
                </a:cubicBezTo>
                <a:cubicBezTo>
                  <a:pt x="1702546" y="1752914"/>
                  <a:pt x="1709281" y="1739447"/>
                  <a:pt x="1716017" y="1722873"/>
                </a:cubicBezTo>
                <a:cubicBezTo>
                  <a:pt x="1722752" y="1713031"/>
                  <a:pt x="1725861" y="1702672"/>
                  <a:pt x="1725861" y="1692831"/>
                </a:cubicBezTo>
                <a:cubicBezTo>
                  <a:pt x="1725861" y="1639481"/>
                  <a:pt x="1736223" y="1589756"/>
                  <a:pt x="1742441" y="1536406"/>
                </a:cubicBezTo>
                <a:cubicBezTo>
                  <a:pt x="1746067" y="1509990"/>
                  <a:pt x="1746067" y="1486682"/>
                  <a:pt x="1746067" y="1460266"/>
                </a:cubicBezTo>
                <a:cubicBezTo>
                  <a:pt x="1746067" y="1449906"/>
                  <a:pt x="1739332" y="1440065"/>
                  <a:pt x="1739332" y="1430224"/>
                </a:cubicBezTo>
                <a:cubicBezTo>
                  <a:pt x="1742441" y="1410023"/>
                  <a:pt x="1746067" y="1393448"/>
                  <a:pt x="1746067" y="1376874"/>
                </a:cubicBezTo>
                <a:cubicBezTo>
                  <a:pt x="1749176" y="1340616"/>
                  <a:pt x="1755912" y="1300733"/>
                  <a:pt x="1759021" y="1263958"/>
                </a:cubicBezTo>
                <a:cubicBezTo>
                  <a:pt x="1765756" y="1233916"/>
                  <a:pt x="1765756" y="1200766"/>
                  <a:pt x="1776119" y="1167617"/>
                </a:cubicBezTo>
                <a:cubicBezTo>
                  <a:pt x="1779228" y="1157776"/>
                  <a:pt x="1776119" y="1151042"/>
                  <a:pt x="1779228" y="1141201"/>
                </a:cubicBezTo>
                <a:cubicBezTo>
                  <a:pt x="1789072" y="1074384"/>
                  <a:pt x="1789072" y="1004459"/>
                  <a:pt x="1802543" y="938160"/>
                </a:cubicBezTo>
                <a:cubicBezTo>
                  <a:pt x="1819123" y="838192"/>
                  <a:pt x="1832594" y="738744"/>
                  <a:pt x="1855909" y="638777"/>
                </a:cubicBezTo>
                <a:cubicBezTo>
                  <a:pt x="1875598" y="555903"/>
                  <a:pt x="1898913" y="472511"/>
                  <a:pt x="1935700" y="392745"/>
                </a:cubicBezTo>
                <a:cubicBezTo>
                  <a:pt x="1938809" y="386529"/>
                  <a:pt x="1942436" y="379796"/>
                  <a:pt x="1942436" y="373063"/>
                </a:cubicBezTo>
                <a:cubicBezTo>
                  <a:pt x="1945544" y="356488"/>
                  <a:pt x="1948653" y="343020"/>
                  <a:pt x="1968860" y="339913"/>
                </a:cubicBezTo>
                <a:cubicBezTo>
                  <a:pt x="1975595" y="326445"/>
                  <a:pt x="1988548" y="326445"/>
                  <a:pt x="1998911" y="326445"/>
                </a:cubicBezTo>
                <a:cubicBezTo>
                  <a:pt x="2002020" y="326445"/>
                  <a:pt x="2002020" y="323338"/>
                  <a:pt x="2005646" y="323338"/>
                </a:cubicBezTo>
                <a:cubicBezTo>
                  <a:pt x="2011864" y="306245"/>
                  <a:pt x="2028443" y="303138"/>
                  <a:pt x="2041915" y="289670"/>
                </a:cubicBezTo>
                <a:cubicBezTo>
                  <a:pt x="2051759" y="279829"/>
                  <a:pt x="2065230" y="269988"/>
                  <a:pt x="2081810" y="263254"/>
                </a:cubicBezTo>
                <a:cubicBezTo>
                  <a:pt x="2105125" y="256521"/>
                  <a:pt x="2114970" y="236838"/>
                  <a:pt x="2111861" y="213530"/>
                </a:cubicBezTo>
                <a:cubicBezTo>
                  <a:pt x="2111861" y="209904"/>
                  <a:pt x="2111861" y="206796"/>
                  <a:pt x="2114970" y="206796"/>
                </a:cubicBezTo>
                <a:cubicBezTo>
                  <a:pt x="2125332" y="203170"/>
                  <a:pt x="2132068" y="193329"/>
                  <a:pt x="2138286" y="193329"/>
                </a:cubicBezTo>
                <a:cubicBezTo>
                  <a:pt x="2158493" y="186596"/>
                  <a:pt x="2175072" y="183488"/>
                  <a:pt x="2198387" y="183488"/>
                </a:cubicBezTo>
                <a:cubicBezTo>
                  <a:pt x="2251754" y="186596"/>
                  <a:pt x="2304603" y="190222"/>
                  <a:pt x="2357969" y="190222"/>
                </a:cubicBezTo>
                <a:cubicBezTo>
                  <a:pt x="2394237" y="190222"/>
                  <a:pt x="2434133" y="190222"/>
                  <a:pt x="2470919" y="196955"/>
                </a:cubicBezTo>
                <a:cubicBezTo>
                  <a:pt x="2500970" y="203170"/>
                  <a:pt x="2534130" y="203170"/>
                  <a:pt x="2564181" y="213530"/>
                </a:cubicBezTo>
                <a:cubicBezTo>
                  <a:pt x="2594232" y="223371"/>
                  <a:pt x="2627392" y="230104"/>
                  <a:pt x="2653816" y="249788"/>
                </a:cubicBezTo>
                <a:cubicBezTo>
                  <a:pt x="2653816" y="249788"/>
                  <a:pt x="2657443" y="253413"/>
                  <a:pt x="2660552" y="253413"/>
                </a:cubicBezTo>
                <a:cubicBezTo>
                  <a:pt x="2697338" y="263254"/>
                  <a:pt x="2723762" y="289670"/>
                  <a:pt x="2756922" y="309871"/>
                </a:cubicBezTo>
                <a:cubicBezTo>
                  <a:pt x="2780237" y="323338"/>
                  <a:pt x="2800444" y="343020"/>
                  <a:pt x="2823760" y="359595"/>
                </a:cubicBezTo>
                <a:cubicBezTo>
                  <a:pt x="2836713" y="366329"/>
                  <a:pt x="2846557" y="382904"/>
                  <a:pt x="2846557" y="399479"/>
                </a:cubicBezTo>
                <a:cubicBezTo>
                  <a:pt x="2850184" y="432628"/>
                  <a:pt x="2863655" y="459562"/>
                  <a:pt x="2880235" y="485978"/>
                </a:cubicBezTo>
                <a:cubicBezTo>
                  <a:pt x="2883344" y="495820"/>
                  <a:pt x="2886452" y="506179"/>
                  <a:pt x="2883344" y="519128"/>
                </a:cubicBezTo>
                <a:cubicBezTo>
                  <a:pt x="2869872" y="559011"/>
                  <a:pt x="2866764" y="598894"/>
                  <a:pt x="2860028" y="638777"/>
                </a:cubicBezTo>
                <a:cubicBezTo>
                  <a:pt x="2856919" y="675552"/>
                  <a:pt x="2856919" y="712327"/>
                  <a:pt x="2853292" y="748585"/>
                </a:cubicBezTo>
                <a:cubicBezTo>
                  <a:pt x="2853292" y="778627"/>
                  <a:pt x="2843448" y="805043"/>
                  <a:pt x="2836713" y="831977"/>
                </a:cubicBezTo>
                <a:cubicBezTo>
                  <a:pt x="2826869" y="881701"/>
                  <a:pt x="2810289" y="931426"/>
                  <a:pt x="2803553" y="981150"/>
                </a:cubicBezTo>
                <a:cubicBezTo>
                  <a:pt x="2800444" y="991510"/>
                  <a:pt x="2800444" y="1001351"/>
                  <a:pt x="2796817" y="1014818"/>
                </a:cubicBezTo>
                <a:cubicBezTo>
                  <a:pt x="2790082" y="1027767"/>
                  <a:pt x="2786973" y="1044342"/>
                  <a:pt x="2783864" y="1061435"/>
                </a:cubicBezTo>
                <a:cubicBezTo>
                  <a:pt x="2780237" y="1090958"/>
                  <a:pt x="2773502" y="1121000"/>
                  <a:pt x="2766766" y="1151042"/>
                </a:cubicBezTo>
                <a:cubicBezTo>
                  <a:pt x="2760549" y="1177458"/>
                  <a:pt x="2756922" y="1207500"/>
                  <a:pt x="2753814" y="1233916"/>
                </a:cubicBezTo>
                <a:cubicBezTo>
                  <a:pt x="2743969" y="1287266"/>
                  <a:pt x="2733607" y="1340616"/>
                  <a:pt x="2723762" y="1393448"/>
                </a:cubicBezTo>
                <a:cubicBezTo>
                  <a:pt x="2717027" y="1426598"/>
                  <a:pt x="2713918" y="1463373"/>
                  <a:pt x="2707182" y="1500149"/>
                </a:cubicBezTo>
                <a:cubicBezTo>
                  <a:pt x="2707182" y="1513098"/>
                  <a:pt x="2704074" y="1526565"/>
                  <a:pt x="2693711" y="1540032"/>
                </a:cubicBezTo>
                <a:cubicBezTo>
                  <a:pt x="2686976" y="1546765"/>
                  <a:pt x="2680758" y="1559714"/>
                  <a:pt x="2693711" y="1573181"/>
                </a:cubicBezTo>
                <a:cubicBezTo>
                  <a:pt x="2700447" y="1576289"/>
                  <a:pt x="2697338" y="1592864"/>
                  <a:pt x="2693711" y="1599597"/>
                </a:cubicBezTo>
                <a:cubicBezTo>
                  <a:pt x="2680758" y="1619798"/>
                  <a:pt x="2683867" y="1646214"/>
                  <a:pt x="2660552" y="1659681"/>
                </a:cubicBezTo>
                <a:cubicBezTo>
                  <a:pt x="2657443" y="1662789"/>
                  <a:pt x="2653816" y="1673148"/>
                  <a:pt x="2653816" y="1679364"/>
                </a:cubicBezTo>
                <a:cubicBezTo>
                  <a:pt x="2650707" y="1695938"/>
                  <a:pt x="2650707" y="1713031"/>
                  <a:pt x="2647080" y="1729606"/>
                </a:cubicBezTo>
                <a:cubicBezTo>
                  <a:pt x="2647080" y="1732714"/>
                  <a:pt x="2650707" y="1736340"/>
                  <a:pt x="2647080" y="1739447"/>
                </a:cubicBezTo>
                <a:cubicBezTo>
                  <a:pt x="2637236" y="1749289"/>
                  <a:pt x="2640863" y="1759130"/>
                  <a:pt x="2640863" y="1769489"/>
                </a:cubicBezTo>
                <a:cubicBezTo>
                  <a:pt x="2643971" y="1779330"/>
                  <a:pt x="2640863" y="1786064"/>
                  <a:pt x="2630500" y="1792797"/>
                </a:cubicBezTo>
                <a:cubicBezTo>
                  <a:pt x="2627392" y="1789172"/>
                  <a:pt x="2630500" y="1782438"/>
                  <a:pt x="2630500" y="1779330"/>
                </a:cubicBezTo>
                <a:cubicBezTo>
                  <a:pt x="2630500" y="1776223"/>
                  <a:pt x="2634127" y="1772597"/>
                  <a:pt x="2630500" y="1769489"/>
                </a:cubicBezTo>
                <a:cubicBezTo>
                  <a:pt x="2623765" y="1752914"/>
                  <a:pt x="2627392" y="1739447"/>
                  <a:pt x="2630500" y="1725980"/>
                </a:cubicBezTo>
                <a:cubicBezTo>
                  <a:pt x="2630500" y="1709405"/>
                  <a:pt x="2630500" y="1692831"/>
                  <a:pt x="2634127" y="1673148"/>
                </a:cubicBezTo>
                <a:cubicBezTo>
                  <a:pt x="2634127" y="1669522"/>
                  <a:pt x="2634127" y="1666415"/>
                  <a:pt x="2627392" y="1662789"/>
                </a:cubicBezTo>
                <a:cubicBezTo>
                  <a:pt x="2620656" y="1666415"/>
                  <a:pt x="2620656" y="1673148"/>
                  <a:pt x="2620656" y="1679364"/>
                </a:cubicBezTo>
                <a:cubicBezTo>
                  <a:pt x="2617548" y="1702672"/>
                  <a:pt x="2620656" y="1725980"/>
                  <a:pt x="2617548" y="1749289"/>
                </a:cubicBezTo>
                <a:cubicBezTo>
                  <a:pt x="2610812" y="1786064"/>
                  <a:pt x="2613921" y="1822321"/>
                  <a:pt x="2610812" y="1859097"/>
                </a:cubicBezTo>
                <a:cubicBezTo>
                  <a:pt x="2607185" y="1892246"/>
                  <a:pt x="2607185" y="1922288"/>
                  <a:pt x="2604077" y="1955438"/>
                </a:cubicBezTo>
                <a:cubicBezTo>
                  <a:pt x="2604077" y="1968905"/>
                  <a:pt x="2600968" y="1981854"/>
                  <a:pt x="2604077" y="1995321"/>
                </a:cubicBezTo>
                <a:cubicBezTo>
                  <a:pt x="2604077" y="1998429"/>
                  <a:pt x="2607185" y="2002054"/>
                  <a:pt x="2604077" y="2005162"/>
                </a:cubicBezTo>
                <a:cubicBezTo>
                  <a:pt x="2600968" y="2028470"/>
                  <a:pt x="2604077" y="2048671"/>
                  <a:pt x="2600968" y="2071979"/>
                </a:cubicBezTo>
                <a:cubicBezTo>
                  <a:pt x="2594232" y="2098395"/>
                  <a:pt x="2604077" y="2121704"/>
                  <a:pt x="2600968" y="2148120"/>
                </a:cubicBezTo>
                <a:cubicBezTo>
                  <a:pt x="2597341" y="2168320"/>
                  <a:pt x="2600968" y="2191629"/>
                  <a:pt x="2597341" y="2211311"/>
                </a:cubicBezTo>
                <a:cubicBezTo>
                  <a:pt x="2590605" y="2234619"/>
                  <a:pt x="2597341" y="2254820"/>
                  <a:pt x="2597341" y="2278128"/>
                </a:cubicBezTo>
                <a:cubicBezTo>
                  <a:pt x="2597341" y="2294703"/>
                  <a:pt x="2594232" y="2311278"/>
                  <a:pt x="2594232" y="2330960"/>
                </a:cubicBezTo>
                <a:cubicBezTo>
                  <a:pt x="2594232" y="2337694"/>
                  <a:pt x="2590605" y="2341320"/>
                  <a:pt x="2587496" y="2344427"/>
                </a:cubicBezTo>
                <a:cubicBezTo>
                  <a:pt x="2583870" y="2354269"/>
                  <a:pt x="2580761" y="2361002"/>
                  <a:pt x="2583870" y="2367736"/>
                </a:cubicBezTo>
                <a:cubicBezTo>
                  <a:pt x="2594232" y="2370844"/>
                  <a:pt x="2587496" y="2357894"/>
                  <a:pt x="2597341" y="2357894"/>
                </a:cubicBezTo>
                <a:cubicBezTo>
                  <a:pt x="2597341" y="2364628"/>
                  <a:pt x="2600968" y="2374469"/>
                  <a:pt x="2600968" y="2381203"/>
                </a:cubicBezTo>
                <a:cubicBezTo>
                  <a:pt x="2600968" y="2424194"/>
                  <a:pt x="2604077" y="2464077"/>
                  <a:pt x="2607185" y="2507586"/>
                </a:cubicBezTo>
                <a:cubicBezTo>
                  <a:pt x="2607185" y="2534002"/>
                  <a:pt x="2600968" y="2560418"/>
                  <a:pt x="2604077" y="2587352"/>
                </a:cubicBezTo>
                <a:cubicBezTo>
                  <a:pt x="2604077" y="2590460"/>
                  <a:pt x="2600968" y="2597193"/>
                  <a:pt x="2607185" y="2603927"/>
                </a:cubicBezTo>
                <a:cubicBezTo>
                  <a:pt x="2610812" y="2607034"/>
                  <a:pt x="2607185" y="2613768"/>
                  <a:pt x="2604077" y="2620501"/>
                </a:cubicBezTo>
                <a:cubicBezTo>
                  <a:pt x="2600968" y="2630343"/>
                  <a:pt x="2597341" y="2643810"/>
                  <a:pt x="2607185" y="2656759"/>
                </a:cubicBezTo>
                <a:cubicBezTo>
                  <a:pt x="2613921" y="2663492"/>
                  <a:pt x="2613921" y="2676959"/>
                  <a:pt x="2613921" y="2683693"/>
                </a:cubicBezTo>
                <a:cubicBezTo>
                  <a:pt x="2610812" y="2700267"/>
                  <a:pt x="2620656" y="2716842"/>
                  <a:pt x="2607185" y="2729791"/>
                </a:cubicBezTo>
                <a:cubicBezTo>
                  <a:pt x="2607185" y="2733417"/>
                  <a:pt x="2607185" y="2743258"/>
                  <a:pt x="2610812" y="2746884"/>
                </a:cubicBezTo>
                <a:cubicBezTo>
                  <a:pt x="2623765" y="2763459"/>
                  <a:pt x="2613921" y="2780034"/>
                  <a:pt x="2613921" y="2796608"/>
                </a:cubicBezTo>
                <a:cubicBezTo>
                  <a:pt x="2610812" y="2813183"/>
                  <a:pt x="2607185" y="2833384"/>
                  <a:pt x="2613921" y="2853066"/>
                </a:cubicBezTo>
                <a:cubicBezTo>
                  <a:pt x="2620656" y="2866533"/>
                  <a:pt x="2613921" y="2876375"/>
                  <a:pt x="2613921" y="2889842"/>
                </a:cubicBezTo>
                <a:cubicBezTo>
                  <a:pt x="2613921" y="2896575"/>
                  <a:pt x="2610812" y="2899683"/>
                  <a:pt x="2604077" y="2899683"/>
                </a:cubicBezTo>
                <a:cubicBezTo>
                  <a:pt x="2600968" y="2902791"/>
                  <a:pt x="2600968" y="2909524"/>
                  <a:pt x="2607185" y="2909524"/>
                </a:cubicBezTo>
                <a:cubicBezTo>
                  <a:pt x="2620656" y="2913150"/>
                  <a:pt x="2613921" y="2922991"/>
                  <a:pt x="2613921" y="2929725"/>
                </a:cubicBezTo>
                <a:cubicBezTo>
                  <a:pt x="2613921" y="2939566"/>
                  <a:pt x="2604077" y="2946299"/>
                  <a:pt x="2617548" y="2953033"/>
                </a:cubicBezTo>
                <a:cubicBezTo>
                  <a:pt x="2620656" y="2953033"/>
                  <a:pt x="2620656" y="2959767"/>
                  <a:pt x="2617548" y="2962874"/>
                </a:cubicBezTo>
                <a:cubicBezTo>
                  <a:pt x="2613921" y="2969608"/>
                  <a:pt x="2613921" y="2979449"/>
                  <a:pt x="2613921" y="2989290"/>
                </a:cubicBezTo>
                <a:cubicBezTo>
                  <a:pt x="2613921" y="2999650"/>
                  <a:pt x="2613921" y="3009491"/>
                  <a:pt x="2604077" y="3019332"/>
                </a:cubicBezTo>
                <a:cubicBezTo>
                  <a:pt x="2600968" y="3026066"/>
                  <a:pt x="2604077" y="3035907"/>
                  <a:pt x="2600968" y="3042640"/>
                </a:cubicBezTo>
                <a:cubicBezTo>
                  <a:pt x="2597341" y="3062323"/>
                  <a:pt x="2597341" y="3079416"/>
                  <a:pt x="2600968" y="3099098"/>
                </a:cubicBezTo>
                <a:cubicBezTo>
                  <a:pt x="2600968" y="3115673"/>
                  <a:pt x="2604077" y="3129140"/>
                  <a:pt x="2607185" y="3145715"/>
                </a:cubicBezTo>
                <a:cubicBezTo>
                  <a:pt x="2607185" y="3152449"/>
                  <a:pt x="2610812" y="3159182"/>
                  <a:pt x="2610812" y="3165398"/>
                </a:cubicBezTo>
                <a:cubicBezTo>
                  <a:pt x="2607185" y="3192332"/>
                  <a:pt x="2613921" y="3218748"/>
                  <a:pt x="2620656" y="3245164"/>
                </a:cubicBezTo>
                <a:cubicBezTo>
                  <a:pt x="2623765" y="3258631"/>
                  <a:pt x="2620656" y="3268472"/>
                  <a:pt x="2620656" y="3278831"/>
                </a:cubicBezTo>
                <a:cubicBezTo>
                  <a:pt x="2623765" y="3291780"/>
                  <a:pt x="2617548" y="3301622"/>
                  <a:pt x="2627392" y="3311981"/>
                </a:cubicBezTo>
                <a:cubicBezTo>
                  <a:pt x="2630500" y="3315089"/>
                  <a:pt x="2627392" y="3318714"/>
                  <a:pt x="2627392" y="3321822"/>
                </a:cubicBezTo>
                <a:cubicBezTo>
                  <a:pt x="2620656" y="3331664"/>
                  <a:pt x="2610812" y="3338397"/>
                  <a:pt x="2620656" y="3348238"/>
                </a:cubicBezTo>
                <a:cubicBezTo>
                  <a:pt x="2620656" y="3348238"/>
                  <a:pt x="2620656" y="3354972"/>
                  <a:pt x="2617548" y="3354972"/>
                </a:cubicBezTo>
                <a:cubicBezTo>
                  <a:pt x="2597341" y="3361705"/>
                  <a:pt x="2604077" y="3378280"/>
                  <a:pt x="2604077" y="3394855"/>
                </a:cubicBezTo>
                <a:cubicBezTo>
                  <a:pt x="2604077" y="3398481"/>
                  <a:pt x="2604077" y="3401588"/>
                  <a:pt x="2607185" y="3405214"/>
                </a:cubicBezTo>
                <a:cubicBezTo>
                  <a:pt x="2613921" y="3401588"/>
                  <a:pt x="2610812" y="3394855"/>
                  <a:pt x="2610812" y="3391747"/>
                </a:cubicBezTo>
                <a:cubicBezTo>
                  <a:pt x="2613921" y="3385014"/>
                  <a:pt x="2613921" y="3378280"/>
                  <a:pt x="2620656" y="3385014"/>
                </a:cubicBezTo>
                <a:cubicBezTo>
                  <a:pt x="2623765" y="3388121"/>
                  <a:pt x="2623765" y="3385014"/>
                  <a:pt x="2623765" y="3381906"/>
                </a:cubicBezTo>
                <a:cubicBezTo>
                  <a:pt x="2627392" y="3375172"/>
                  <a:pt x="2634127" y="3371547"/>
                  <a:pt x="2630500" y="3361705"/>
                </a:cubicBezTo>
                <a:cubicBezTo>
                  <a:pt x="2630500" y="3354972"/>
                  <a:pt x="2627392" y="3348238"/>
                  <a:pt x="2634127" y="3338397"/>
                </a:cubicBezTo>
                <a:cubicBezTo>
                  <a:pt x="2643971" y="3361705"/>
                  <a:pt x="2650707" y="3385014"/>
                  <a:pt x="2650707" y="3408322"/>
                </a:cubicBezTo>
                <a:cubicBezTo>
                  <a:pt x="2650707" y="3424897"/>
                  <a:pt x="2660552" y="3438364"/>
                  <a:pt x="2667287" y="3451313"/>
                </a:cubicBezTo>
                <a:cubicBezTo>
                  <a:pt x="2686976" y="3441472"/>
                  <a:pt x="2700447" y="3424897"/>
                  <a:pt x="2717027" y="3408322"/>
                </a:cubicBezTo>
                <a:cubicBezTo>
                  <a:pt x="2780237" y="3338397"/>
                  <a:pt x="2836713" y="3265364"/>
                  <a:pt x="2890079" y="3192332"/>
                </a:cubicBezTo>
                <a:cubicBezTo>
                  <a:pt x="2923239" y="3148823"/>
                  <a:pt x="2953290" y="3105832"/>
                  <a:pt x="2983341" y="3062323"/>
                </a:cubicBezTo>
                <a:cubicBezTo>
                  <a:pt x="3029454" y="2996024"/>
                  <a:pt x="3076084" y="2929725"/>
                  <a:pt x="3119607" y="2856692"/>
                </a:cubicBezTo>
                <a:cubicBezTo>
                  <a:pt x="3162611" y="2780034"/>
                  <a:pt x="3212869" y="2703375"/>
                  <a:pt x="3258981" y="2627235"/>
                </a:cubicBezTo>
                <a:cubicBezTo>
                  <a:pt x="3289032" y="2573885"/>
                  <a:pt x="3319083" y="2524160"/>
                  <a:pt x="3349135" y="2470810"/>
                </a:cubicBezTo>
                <a:cubicBezTo>
                  <a:pt x="3385403" y="2407619"/>
                  <a:pt x="3422190" y="2344427"/>
                  <a:pt x="3455349" y="2278128"/>
                </a:cubicBezTo>
                <a:cubicBezTo>
                  <a:pt x="3488509" y="2211311"/>
                  <a:pt x="3525295" y="2145012"/>
                  <a:pt x="3555346" y="2078195"/>
                </a:cubicBezTo>
                <a:cubicBezTo>
                  <a:pt x="3578144" y="2028470"/>
                  <a:pt x="3601459" y="1981854"/>
                  <a:pt x="3624774" y="1932129"/>
                </a:cubicBezTo>
                <a:cubicBezTo>
                  <a:pt x="3654826" y="1875671"/>
                  <a:pt x="3681768" y="1819214"/>
                  <a:pt x="3708192" y="1762756"/>
                </a:cubicBezTo>
                <a:cubicBezTo>
                  <a:pt x="3734616" y="1702672"/>
                  <a:pt x="3764667" y="1646214"/>
                  <a:pt x="3791092" y="1586648"/>
                </a:cubicBezTo>
                <a:cubicBezTo>
                  <a:pt x="3814407" y="1540032"/>
                  <a:pt x="3834614" y="1493415"/>
                  <a:pt x="3857929" y="1446799"/>
                </a:cubicBezTo>
                <a:cubicBezTo>
                  <a:pt x="3887980" y="1380499"/>
                  <a:pt x="3917513" y="1313682"/>
                  <a:pt x="3947564" y="1244275"/>
                </a:cubicBezTo>
                <a:cubicBezTo>
                  <a:pt x="4013884" y="1094584"/>
                  <a:pt x="4073985" y="941267"/>
                  <a:pt x="4123725" y="785360"/>
                </a:cubicBezTo>
                <a:cubicBezTo>
                  <a:pt x="4140305" y="732010"/>
                  <a:pt x="4153776" y="675552"/>
                  <a:pt x="4167248" y="622202"/>
                </a:cubicBezTo>
                <a:cubicBezTo>
                  <a:pt x="4180200" y="565744"/>
                  <a:pt x="4180200" y="509286"/>
                  <a:pt x="4183827" y="452829"/>
                </a:cubicBezTo>
                <a:cubicBezTo>
                  <a:pt x="4186936" y="426413"/>
                  <a:pt x="4190563" y="399479"/>
                  <a:pt x="4193671" y="369436"/>
                </a:cubicBezTo>
                <a:cubicBezTo>
                  <a:pt x="4196780" y="352862"/>
                  <a:pt x="4207143" y="336287"/>
                  <a:pt x="4216987" y="319712"/>
                </a:cubicBezTo>
                <a:cubicBezTo>
                  <a:pt x="4220096" y="309871"/>
                  <a:pt x="4223723" y="303138"/>
                  <a:pt x="4223723" y="296404"/>
                </a:cubicBezTo>
                <a:cubicBezTo>
                  <a:pt x="4220096" y="282937"/>
                  <a:pt x="4226831" y="276721"/>
                  <a:pt x="4236676" y="269988"/>
                </a:cubicBezTo>
                <a:cubicBezTo>
                  <a:pt x="4240303" y="269988"/>
                  <a:pt x="4247038" y="269988"/>
                  <a:pt x="4250147" y="263254"/>
                </a:cubicBezTo>
                <a:cubicBezTo>
                  <a:pt x="4256883" y="246679"/>
                  <a:pt x="4270354" y="236838"/>
                  <a:pt x="4277089" y="220264"/>
                </a:cubicBezTo>
                <a:cubicBezTo>
                  <a:pt x="4286933" y="200063"/>
                  <a:pt x="4300404" y="180380"/>
                  <a:pt x="4310249" y="160180"/>
                </a:cubicBezTo>
                <a:cubicBezTo>
                  <a:pt x="4316985" y="150339"/>
                  <a:pt x="4320093" y="140497"/>
                  <a:pt x="4323202" y="130138"/>
                </a:cubicBezTo>
                <a:cubicBezTo>
                  <a:pt x="4329938" y="117189"/>
                  <a:pt x="4336673" y="103722"/>
                  <a:pt x="4353253" y="96989"/>
                </a:cubicBezTo>
                <a:cubicBezTo>
                  <a:pt x="4383304" y="83521"/>
                  <a:pt x="4409728" y="63839"/>
                  <a:pt x="4436670" y="47264"/>
                </a:cubicBezTo>
                <a:cubicBezTo>
                  <a:pt x="4442888" y="40530"/>
                  <a:pt x="4453250" y="37423"/>
                  <a:pt x="4463095" y="30689"/>
                </a:cubicBezTo>
                <a:cubicBezTo>
                  <a:pt x="4469830" y="27064"/>
                  <a:pt x="4479675" y="20848"/>
                  <a:pt x="4489519" y="23955"/>
                </a:cubicBezTo>
                <a:cubicBezTo>
                  <a:pt x="4509725" y="23955"/>
                  <a:pt x="4529414" y="14114"/>
                  <a:pt x="4545994" y="7381"/>
                </a:cubicBezTo>
                <a:cubicBezTo>
                  <a:pt x="4554283" y="2460"/>
                  <a:pt x="4561796" y="0"/>
                  <a:pt x="4569309"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96768849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WOT_03">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19376" y="818632"/>
            <a:ext cx="3497885" cy="5035914"/>
          </a:xfrm>
          <a:custGeom>
            <a:avLst/>
            <a:gdLst>
              <a:gd name="connsiteX0" fmla="*/ 429415 w 3497885"/>
              <a:gd name="connsiteY0" fmla="*/ 4435397 h 5035914"/>
              <a:gd name="connsiteX1" fmla="*/ 453283 w 3497885"/>
              <a:gd name="connsiteY1" fmla="*/ 4483765 h 5035914"/>
              <a:gd name="connsiteX2" fmla="*/ 485945 w 3497885"/>
              <a:gd name="connsiteY2" fmla="*/ 4515801 h 5035914"/>
              <a:gd name="connsiteX3" fmla="*/ 461449 w 3497885"/>
              <a:gd name="connsiteY3" fmla="*/ 4471830 h 5035914"/>
              <a:gd name="connsiteX4" fmla="*/ 429415 w 3497885"/>
              <a:gd name="connsiteY4" fmla="*/ 4435397 h 5035914"/>
              <a:gd name="connsiteX5" fmla="*/ 159329 w 3497885"/>
              <a:gd name="connsiteY5" fmla="*/ 3116897 h 5035914"/>
              <a:gd name="connsiteX6" fmla="*/ 159329 w 3497885"/>
              <a:gd name="connsiteY6" fmla="*/ 3141395 h 5035914"/>
              <a:gd name="connsiteX7" fmla="*/ 171263 w 3497885"/>
              <a:gd name="connsiteY7" fmla="*/ 3266398 h 5035914"/>
              <a:gd name="connsiteX8" fmla="*/ 175032 w 3497885"/>
              <a:gd name="connsiteY8" fmla="*/ 3346802 h 5035914"/>
              <a:gd name="connsiteX9" fmla="*/ 187594 w 3497885"/>
              <a:gd name="connsiteY9" fmla="*/ 3363134 h 5035914"/>
              <a:gd name="connsiteX10" fmla="*/ 187594 w 3497885"/>
              <a:gd name="connsiteY10" fmla="*/ 3326701 h 5035914"/>
              <a:gd name="connsiteX11" fmla="*/ 179429 w 3497885"/>
              <a:gd name="connsiteY11" fmla="*/ 3161496 h 5035914"/>
              <a:gd name="connsiteX12" fmla="*/ 159329 w 3497885"/>
              <a:gd name="connsiteY12" fmla="*/ 3116897 h 5035914"/>
              <a:gd name="connsiteX13" fmla="*/ 131065 w 3497885"/>
              <a:gd name="connsiteY13" fmla="*/ 2318510 h 5035914"/>
              <a:gd name="connsiteX14" fmla="*/ 119131 w 3497885"/>
              <a:gd name="connsiteY14" fmla="*/ 2419644 h 5035914"/>
              <a:gd name="connsiteX15" fmla="*/ 139230 w 3497885"/>
              <a:gd name="connsiteY15" fmla="*/ 2318510 h 5035914"/>
              <a:gd name="connsiteX16" fmla="*/ 131065 w 3497885"/>
              <a:gd name="connsiteY16" fmla="*/ 2318510 h 5035914"/>
              <a:gd name="connsiteX17" fmla="*/ 441350 w 3497885"/>
              <a:gd name="connsiteY17" fmla="*/ 1814729 h 5035914"/>
              <a:gd name="connsiteX18" fmla="*/ 413085 w 3497885"/>
              <a:gd name="connsiteY18" fmla="*/ 1915862 h 5035914"/>
              <a:gd name="connsiteX19" fmla="*/ 441350 w 3497885"/>
              <a:gd name="connsiteY19" fmla="*/ 1814729 h 5035914"/>
              <a:gd name="connsiteX20" fmla="*/ 485945 w 3497885"/>
              <a:gd name="connsiteY20" fmla="*/ 1609322 h 5035914"/>
              <a:gd name="connsiteX21" fmla="*/ 465218 w 3497885"/>
              <a:gd name="connsiteY21" fmla="*/ 1661459 h 5035914"/>
              <a:gd name="connsiteX22" fmla="*/ 409316 w 3497885"/>
              <a:gd name="connsiteY22" fmla="*/ 1786462 h 5035914"/>
              <a:gd name="connsiteX23" fmla="*/ 396754 w 3497885"/>
              <a:gd name="connsiteY23" fmla="*/ 1799025 h 5035914"/>
              <a:gd name="connsiteX24" fmla="*/ 372886 w 3497885"/>
              <a:gd name="connsiteY24" fmla="*/ 1822895 h 5035914"/>
              <a:gd name="connsiteX25" fmla="*/ 356555 w 3497885"/>
              <a:gd name="connsiteY25" fmla="*/ 1883198 h 5035914"/>
              <a:gd name="connsiteX26" fmla="*/ 332687 w 3497885"/>
              <a:gd name="connsiteY26" fmla="*/ 1939732 h 5035914"/>
              <a:gd name="connsiteX27" fmla="*/ 320125 w 3497885"/>
              <a:gd name="connsiteY27" fmla="*/ 1979934 h 5035914"/>
              <a:gd name="connsiteX28" fmla="*/ 291860 w 3497885"/>
              <a:gd name="connsiteY28" fmla="*/ 2089233 h 5035914"/>
              <a:gd name="connsiteX29" fmla="*/ 312587 w 3497885"/>
              <a:gd name="connsiteY29" fmla="*/ 2060966 h 5035914"/>
              <a:gd name="connsiteX30" fmla="*/ 316356 w 3497885"/>
              <a:gd name="connsiteY30" fmla="*/ 2052800 h 5035914"/>
              <a:gd name="connsiteX31" fmla="*/ 332687 w 3497885"/>
              <a:gd name="connsiteY31" fmla="*/ 2016367 h 5035914"/>
              <a:gd name="connsiteX32" fmla="*/ 356555 w 3497885"/>
              <a:gd name="connsiteY32" fmla="*/ 1919631 h 5035914"/>
              <a:gd name="connsiteX33" fmla="*/ 364720 w 3497885"/>
              <a:gd name="connsiteY33" fmla="*/ 1891364 h 5035914"/>
              <a:gd name="connsiteX34" fmla="*/ 392985 w 3497885"/>
              <a:gd name="connsiteY34" fmla="*/ 1891364 h 5035914"/>
              <a:gd name="connsiteX35" fmla="*/ 421250 w 3497885"/>
              <a:gd name="connsiteY35" fmla="*/ 1819126 h 5035914"/>
              <a:gd name="connsiteX36" fmla="*/ 433184 w 3497885"/>
              <a:gd name="connsiteY36" fmla="*/ 1794628 h 5035914"/>
              <a:gd name="connsiteX37" fmla="*/ 449515 w 3497885"/>
              <a:gd name="connsiteY37" fmla="*/ 1766361 h 5035914"/>
              <a:gd name="connsiteX38" fmla="*/ 461449 w 3497885"/>
              <a:gd name="connsiteY38" fmla="*/ 1729928 h 5035914"/>
              <a:gd name="connsiteX39" fmla="*/ 489714 w 3497885"/>
              <a:gd name="connsiteY39" fmla="*/ 1649524 h 5035914"/>
              <a:gd name="connsiteX40" fmla="*/ 493482 w 3497885"/>
              <a:gd name="connsiteY40" fmla="*/ 1613091 h 5035914"/>
              <a:gd name="connsiteX41" fmla="*/ 485945 w 3497885"/>
              <a:gd name="connsiteY41" fmla="*/ 1609322 h 5035914"/>
              <a:gd name="connsiteX42" fmla="*/ 1070086 w 3497885"/>
              <a:gd name="connsiteY42" fmla="*/ 726135 h 5035914"/>
              <a:gd name="connsiteX43" fmla="*/ 1013556 w 3497885"/>
              <a:gd name="connsiteY43" fmla="*/ 750633 h 5035914"/>
              <a:gd name="connsiteX44" fmla="*/ 945092 w 3497885"/>
              <a:gd name="connsiteY44" fmla="*/ 806539 h 5035914"/>
              <a:gd name="connsiteX45" fmla="*/ 921224 w 3497885"/>
              <a:gd name="connsiteY45" fmla="*/ 842972 h 5035914"/>
              <a:gd name="connsiteX46" fmla="*/ 896727 w 3497885"/>
              <a:gd name="connsiteY46" fmla="*/ 875636 h 5035914"/>
              <a:gd name="connsiteX47" fmla="*/ 876628 w 3497885"/>
              <a:gd name="connsiteY47" fmla="*/ 875636 h 5035914"/>
              <a:gd name="connsiteX48" fmla="*/ 884794 w 3497885"/>
              <a:gd name="connsiteY48" fmla="*/ 859304 h 5035914"/>
              <a:gd name="connsiteX49" fmla="*/ 916827 w 3497885"/>
              <a:gd name="connsiteY49" fmla="*/ 819102 h 5035914"/>
              <a:gd name="connsiteX50" fmla="*/ 913058 w 3497885"/>
              <a:gd name="connsiteY50" fmla="*/ 814705 h 5035914"/>
              <a:gd name="connsiteX51" fmla="*/ 872860 w 3497885"/>
              <a:gd name="connsiteY51" fmla="*/ 851138 h 5035914"/>
              <a:gd name="connsiteX52" fmla="*/ 808164 w 3497885"/>
              <a:gd name="connsiteY52" fmla="*/ 891340 h 5035914"/>
              <a:gd name="connsiteX53" fmla="*/ 791834 w 3497885"/>
              <a:gd name="connsiteY53" fmla="*/ 907672 h 5035914"/>
              <a:gd name="connsiteX54" fmla="*/ 767965 w 3497885"/>
              <a:gd name="connsiteY54" fmla="*/ 927773 h 5035914"/>
              <a:gd name="connsiteX55" fmla="*/ 751635 w 3497885"/>
              <a:gd name="connsiteY55" fmla="*/ 944105 h 5035914"/>
              <a:gd name="connsiteX56" fmla="*/ 671237 w 3497885"/>
              <a:gd name="connsiteY56" fmla="*/ 1036444 h 5035914"/>
              <a:gd name="connsiteX57" fmla="*/ 619104 w 3497885"/>
              <a:gd name="connsiteY57" fmla="*/ 1105541 h 5035914"/>
              <a:gd name="connsiteX58" fmla="*/ 506045 w 3497885"/>
              <a:gd name="connsiteY58" fmla="*/ 1290847 h 5035914"/>
              <a:gd name="connsiteX59" fmla="*/ 489714 w 3497885"/>
              <a:gd name="connsiteY59" fmla="*/ 1306551 h 5035914"/>
              <a:gd name="connsiteX60" fmla="*/ 465218 w 3497885"/>
              <a:gd name="connsiteY60" fmla="*/ 1342984 h 5035914"/>
              <a:gd name="connsiteX61" fmla="*/ 425019 w 3497885"/>
              <a:gd name="connsiteY61" fmla="*/ 1431554 h 5035914"/>
              <a:gd name="connsiteX62" fmla="*/ 409316 w 3497885"/>
              <a:gd name="connsiteY62" fmla="*/ 1451655 h 5035914"/>
              <a:gd name="connsiteX63" fmla="*/ 381051 w 3497885"/>
              <a:gd name="connsiteY63" fmla="*/ 1524521 h 5035914"/>
              <a:gd name="connsiteX64" fmla="*/ 300025 w 3497885"/>
              <a:gd name="connsiteY64" fmla="*/ 1754426 h 5035914"/>
              <a:gd name="connsiteX65" fmla="*/ 279926 w 3497885"/>
              <a:gd name="connsiteY65" fmla="*/ 1814729 h 5035914"/>
              <a:gd name="connsiteX66" fmla="*/ 291860 w 3497885"/>
              <a:gd name="connsiteY66" fmla="*/ 1806563 h 5035914"/>
              <a:gd name="connsiteX67" fmla="*/ 332687 w 3497885"/>
              <a:gd name="connsiteY67" fmla="*/ 1726159 h 5035914"/>
              <a:gd name="connsiteX68" fmla="*/ 368489 w 3497885"/>
              <a:gd name="connsiteY68" fmla="*/ 1637589 h 5035914"/>
              <a:gd name="connsiteX69" fmla="*/ 372886 w 3497885"/>
              <a:gd name="connsiteY69" fmla="*/ 1633192 h 5035914"/>
              <a:gd name="connsiteX70" fmla="*/ 388589 w 3497885"/>
              <a:gd name="connsiteY70" fmla="*/ 1645755 h 5035914"/>
              <a:gd name="connsiteX71" fmla="*/ 392985 w 3497885"/>
              <a:gd name="connsiteY71" fmla="*/ 1617488 h 5035914"/>
              <a:gd name="connsiteX72" fmla="*/ 392985 w 3497885"/>
              <a:gd name="connsiteY72" fmla="*/ 1596759 h 5035914"/>
              <a:gd name="connsiteX73" fmla="*/ 433184 w 3497885"/>
              <a:gd name="connsiteY73" fmla="*/ 1508189 h 5035914"/>
              <a:gd name="connsiteX74" fmla="*/ 485945 w 3497885"/>
              <a:gd name="connsiteY74" fmla="*/ 1407684 h 5035914"/>
              <a:gd name="connsiteX75" fmla="*/ 546244 w 3497885"/>
              <a:gd name="connsiteY75" fmla="*/ 1306551 h 5035914"/>
              <a:gd name="connsiteX76" fmla="*/ 622873 w 3497885"/>
              <a:gd name="connsiteY76" fmla="*/ 1197880 h 5035914"/>
              <a:gd name="connsiteX77" fmla="*/ 727766 w 3497885"/>
              <a:gd name="connsiteY77" fmla="*/ 1057173 h 5035914"/>
              <a:gd name="connsiteX78" fmla="*/ 764197 w 3497885"/>
              <a:gd name="connsiteY78" fmla="*/ 1012574 h 5035914"/>
              <a:gd name="connsiteX79" fmla="*/ 779899 w 3497885"/>
              <a:gd name="connsiteY79" fmla="*/ 1004408 h 5035914"/>
              <a:gd name="connsiteX80" fmla="*/ 836429 w 3497885"/>
              <a:gd name="connsiteY80" fmla="*/ 972372 h 5035914"/>
              <a:gd name="connsiteX81" fmla="*/ 892959 w 3497885"/>
              <a:gd name="connsiteY81" fmla="*/ 919607 h 5035914"/>
              <a:gd name="connsiteX82" fmla="*/ 1013556 w 3497885"/>
              <a:gd name="connsiteY82" fmla="*/ 786438 h 5035914"/>
              <a:gd name="connsiteX83" fmla="*/ 1070086 w 3497885"/>
              <a:gd name="connsiteY83" fmla="*/ 726135 h 5035914"/>
              <a:gd name="connsiteX84" fmla="*/ 2364615 w 3497885"/>
              <a:gd name="connsiteY84" fmla="*/ 714200 h 5035914"/>
              <a:gd name="connsiteX85" fmla="*/ 2316251 w 3497885"/>
              <a:gd name="connsiteY85" fmla="*/ 717969 h 5035914"/>
              <a:gd name="connsiteX86" fmla="*/ 2259722 w 3497885"/>
              <a:gd name="connsiteY86" fmla="*/ 717969 h 5035914"/>
              <a:gd name="connsiteX87" fmla="*/ 2199423 w 3497885"/>
              <a:gd name="connsiteY87" fmla="*/ 734301 h 5035914"/>
              <a:gd name="connsiteX88" fmla="*/ 2074430 w 3497885"/>
              <a:gd name="connsiteY88" fmla="*/ 806539 h 5035914"/>
              <a:gd name="connsiteX89" fmla="*/ 1997801 w 3497885"/>
              <a:gd name="connsiteY89" fmla="*/ 863073 h 5035914"/>
              <a:gd name="connsiteX90" fmla="*/ 1916775 w 3497885"/>
              <a:gd name="connsiteY90" fmla="*/ 944105 h 5035914"/>
              <a:gd name="connsiteX91" fmla="*/ 1803715 w 3497885"/>
              <a:gd name="connsiteY91" fmla="*/ 1060942 h 5035914"/>
              <a:gd name="connsiteX92" fmla="*/ 1776079 w 3497885"/>
              <a:gd name="connsiteY92" fmla="*/ 1084812 h 5035914"/>
              <a:gd name="connsiteX93" fmla="*/ 1683119 w 3497885"/>
              <a:gd name="connsiteY93" fmla="*/ 1177779 h 5035914"/>
              <a:gd name="connsiteX94" fmla="*/ 1574456 w 3497885"/>
              <a:gd name="connsiteY94" fmla="*/ 1290847 h 5035914"/>
              <a:gd name="connsiteX95" fmla="*/ 1481496 w 3497885"/>
              <a:gd name="connsiteY95" fmla="*/ 1391352 h 5035914"/>
              <a:gd name="connsiteX96" fmla="*/ 1409263 w 3497885"/>
              <a:gd name="connsiteY96" fmla="*/ 1479922 h 5035914"/>
              <a:gd name="connsiteX97" fmla="*/ 1364668 w 3497885"/>
              <a:gd name="connsiteY97" fmla="*/ 1540853 h 5035914"/>
              <a:gd name="connsiteX98" fmla="*/ 1288039 w 3497885"/>
              <a:gd name="connsiteY98" fmla="*/ 1653293 h 5035914"/>
              <a:gd name="connsiteX99" fmla="*/ 1223343 w 3497885"/>
              <a:gd name="connsiteY99" fmla="*/ 1790859 h 5035914"/>
              <a:gd name="connsiteX100" fmla="*/ 1203244 w 3497885"/>
              <a:gd name="connsiteY100" fmla="*/ 1822895 h 5035914"/>
              <a:gd name="connsiteX101" fmla="*/ 1131012 w 3497885"/>
              <a:gd name="connsiteY101" fmla="*/ 1964230 h 5035914"/>
              <a:gd name="connsiteX102" fmla="*/ 1106515 w 3497885"/>
              <a:gd name="connsiteY102" fmla="*/ 1992497 h 5035914"/>
              <a:gd name="connsiteX103" fmla="*/ 1054382 w 3497885"/>
              <a:gd name="connsiteY103" fmla="*/ 2096771 h 5035914"/>
              <a:gd name="connsiteX104" fmla="*/ 1026118 w 3497885"/>
              <a:gd name="connsiteY104" fmla="*/ 2177803 h 5035914"/>
              <a:gd name="connsiteX105" fmla="*/ 989688 w 3497885"/>
              <a:gd name="connsiteY105" fmla="*/ 2238106 h 5035914"/>
              <a:gd name="connsiteX106" fmla="*/ 977753 w 3497885"/>
              <a:gd name="connsiteY106" fmla="*/ 2274540 h 5035914"/>
              <a:gd name="connsiteX107" fmla="*/ 973357 w 3497885"/>
              <a:gd name="connsiteY107" fmla="*/ 2290243 h 5035914"/>
              <a:gd name="connsiteX108" fmla="*/ 945092 w 3497885"/>
              <a:gd name="connsiteY108" fmla="*/ 2366878 h 5035914"/>
              <a:gd name="connsiteX109" fmla="*/ 945092 w 3497885"/>
              <a:gd name="connsiteY109" fmla="*/ 2395145 h 5035914"/>
              <a:gd name="connsiteX110" fmla="*/ 924992 w 3497885"/>
              <a:gd name="connsiteY110" fmla="*/ 2451680 h 5035914"/>
              <a:gd name="connsiteX111" fmla="*/ 872860 w 3497885"/>
              <a:gd name="connsiteY111" fmla="*/ 2601181 h 5035914"/>
              <a:gd name="connsiteX112" fmla="*/ 872860 w 3497885"/>
              <a:gd name="connsiteY112" fmla="*/ 2613116 h 5035914"/>
              <a:gd name="connsiteX113" fmla="*/ 860926 w 3497885"/>
              <a:gd name="connsiteY113" fmla="*/ 2685982 h 5035914"/>
              <a:gd name="connsiteX114" fmla="*/ 856529 w 3497885"/>
              <a:gd name="connsiteY114" fmla="*/ 2778321 h 5035914"/>
              <a:gd name="connsiteX115" fmla="*/ 852760 w 3497885"/>
              <a:gd name="connsiteY115" fmla="*/ 2794653 h 5035914"/>
              <a:gd name="connsiteX116" fmla="*/ 828264 w 3497885"/>
              <a:gd name="connsiteY116" fmla="*/ 2907093 h 5035914"/>
              <a:gd name="connsiteX117" fmla="*/ 824495 w 3497885"/>
              <a:gd name="connsiteY117" fmla="*/ 2927822 h 5035914"/>
              <a:gd name="connsiteX118" fmla="*/ 812561 w 3497885"/>
              <a:gd name="connsiteY118" fmla="*/ 2991894 h 5035914"/>
              <a:gd name="connsiteX119" fmla="*/ 820098 w 3497885"/>
              <a:gd name="connsiteY119" fmla="*/ 2991894 h 5035914"/>
              <a:gd name="connsiteX120" fmla="*/ 828264 w 3497885"/>
              <a:gd name="connsiteY120" fmla="*/ 2991894 h 5035914"/>
              <a:gd name="connsiteX121" fmla="*/ 820098 w 3497885"/>
              <a:gd name="connsiteY121" fmla="*/ 3024558 h 5035914"/>
              <a:gd name="connsiteX122" fmla="*/ 804396 w 3497885"/>
              <a:gd name="connsiteY122" fmla="*/ 3044659 h 5035914"/>
              <a:gd name="connsiteX123" fmla="*/ 804396 w 3497885"/>
              <a:gd name="connsiteY123" fmla="*/ 3093027 h 5035914"/>
              <a:gd name="connsiteX124" fmla="*/ 824495 w 3497885"/>
              <a:gd name="connsiteY124" fmla="*/ 3040262 h 5035914"/>
              <a:gd name="connsiteX125" fmla="*/ 824495 w 3497885"/>
              <a:gd name="connsiteY125" fmla="*/ 3121294 h 5035914"/>
              <a:gd name="connsiteX126" fmla="*/ 820098 w 3497885"/>
              <a:gd name="connsiteY126" fmla="*/ 3177828 h 5035914"/>
              <a:gd name="connsiteX127" fmla="*/ 820098 w 3497885"/>
              <a:gd name="connsiteY127" fmla="*/ 3234362 h 5035914"/>
              <a:gd name="connsiteX128" fmla="*/ 816330 w 3497885"/>
              <a:gd name="connsiteY128" fmla="*/ 3246297 h 5035914"/>
              <a:gd name="connsiteX129" fmla="*/ 799999 w 3497885"/>
              <a:gd name="connsiteY129" fmla="*/ 3278333 h 5035914"/>
              <a:gd name="connsiteX130" fmla="*/ 799999 w 3497885"/>
              <a:gd name="connsiteY130" fmla="*/ 3411502 h 5035914"/>
              <a:gd name="connsiteX131" fmla="*/ 820098 w 3497885"/>
              <a:gd name="connsiteY131" fmla="*/ 3580476 h 5035914"/>
              <a:gd name="connsiteX132" fmla="*/ 816330 w 3497885"/>
              <a:gd name="connsiteY132" fmla="*/ 3613140 h 5035914"/>
              <a:gd name="connsiteX133" fmla="*/ 804396 w 3497885"/>
              <a:gd name="connsiteY133" fmla="*/ 3536505 h 5035914"/>
              <a:gd name="connsiteX134" fmla="*/ 784296 w 3497885"/>
              <a:gd name="connsiteY134" fmla="*/ 3459870 h 5035914"/>
              <a:gd name="connsiteX135" fmla="*/ 791834 w 3497885"/>
              <a:gd name="connsiteY135" fmla="*/ 3677212 h 5035914"/>
              <a:gd name="connsiteX136" fmla="*/ 804396 w 3497885"/>
              <a:gd name="connsiteY136" fmla="*/ 3661508 h 5035914"/>
              <a:gd name="connsiteX137" fmla="*/ 812561 w 3497885"/>
              <a:gd name="connsiteY137" fmla="*/ 3729977 h 5035914"/>
              <a:gd name="connsiteX138" fmla="*/ 820098 w 3497885"/>
              <a:gd name="connsiteY138" fmla="*/ 3782114 h 5035914"/>
              <a:gd name="connsiteX139" fmla="*/ 816330 w 3497885"/>
              <a:gd name="connsiteY139" fmla="*/ 3830482 h 5035914"/>
              <a:gd name="connsiteX140" fmla="*/ 816330 w 3497885"/>
              <a:gd name="connsiteY140" fmla="*/ 3834880 h 5035914"/>
              <a:gd name="connsiteX141" fmla="*/ 836429 w 3497885"/>
              <a:gd name="connsiteY141" fmla="*/ 3911515 h 5035914"/>
              <a:gd name="connsiteX142" fmla="*/ 844595 w 3497885"/>
              <a:gd name="connsiteY142" fmla="*/ 3927218 h 5035914"/>
              <a:gd name="connsiteX143" fmla="*/ 884794 w 3497885"/>
              <a:gd name="connsiteY143" fmla="*/ 4024583 h 5035914"/>
              <a:gd name="connsiteX144" fmla="*/ 904893 w 3497885"/>
              <a:gd name="connsiteY144" fmla="*/ 4084886 h 5035914"/>
              <a:gd name="connsiteX145" fmla="*/ 945092 w 3497885"/>
              <a:gd name="connsiteY145" fmla="*/ 4148958 h 5035914"/>
              <a:gd name="connsiteX146" fmla="*/ 1001622 w 3497885"/>
              <a:gd name="connsiteY146" fmla="*/ 4262026 h 5035914"/>
              <a:gd name="connsiteX147" fmla="*/ 985291 w 3497885"/>
              <a:gd name="connsiteY147" fmla="*/ 4258257 h 5035914"/>
              <a:gd name="connsiteX148" fmla="*/ 1046217 w 3497885"/>
              <a:gd name="connsiteY148" fmla="*/ 4350596 h 5035914"/>
              <a:gd name="connsiteX149" fmla="*/ 1029887 w 3497885"/>
              <a:gd name="connsiteY149" fmla="*/ 4318560 h 5035914"/>
              <a:gd name="connsiteX150" fmla="*/ 1001622 w 3497885"/>
              <a:gd name="connsiteY150" fmla="*/ 4262026 h 5035914"/>
              <a:gd name="connsiteX151" fmla="*/ 1078251 w 3497885"/>
              <a:gd name="connsiteY151" fmla="*/ 4375094 h 5035914"/>
              <a:gd name="connsiteX152" fmla="*/ 1332634 w 3497885"/>
              <a:gd name="connsiteY152" fmla="*/ 4600602 h 5035914"/>
              <a:gd name="connsiteX153" fmla="*/ 1413032 w 3497885"/>
              <a:gd name="connsiteY153" fmla="*/ 4637035 h 5035914"/>
              <a:gd name="connsiteX154" fmla="*/ 1549959 w 3497885"/>
              <a:gd name="connsiteY154" fmla="*/ 4661533 h 5035914"/>
              <a:gd name="connsiteX155" fmla="*/ 1626589 w 3497885"/>
              <a:gd name="connsiteY155" fmla="*/ 4669071 h 5035914"/>
              <a:gd name="connsiteX156" fmla="*/ 1759748 w 3497885"/>
              <a:gd name="connsiteY156" fmla="*/ 4665302 h 5035914"/>
              <a:gd name="connsiteX157" fmla="*/ 1884742 w 3497885"/>
              <a:gd name="connsiteY157" fmla="*/ 4641432 h 5035914"/>
              <a:gd name="connsiteX158" fmla="*/ 2001569 w 3497885"/>
              <a:gd name="connsiteY158" fmla="*/ 4592436 h 5035914"/>
              <a:gd name="connsiteX159" fmla="*/ 2174927 w 3497885"/>
              <a:gd name="connsiteY159" fmla="*/ 4479996 h 5035914"/>
              <a:gd name="connsiteX160" fmla="*/ 2331954 w 3497885"/>
              <a:gd name="connsiteY160" fmla="*/ 4342430 h 5035914"/>
              <a:gd name="connsiteX161" fmla="*/ 2408583 w 3497885"/>
              <a:gd name="connsiteY161" fmla="*/ 4290293 h 5035914"/>
              <a:gd name="connsiteX162" fmla="*/ 2416749 w 3497885"/>
              <a:gd name="connsiteY162" fmla="*/ 4286524 h 5035914"/>
              <a:gd name="connsiteX163" fmla="*/ 2489609 w 3497885"/>
              <a:gd name="connsiteY163" fmla="*/ 4205492 h 5035914"/>
              <a:gd name="connsiteX164" fmla="*/ 2549908 w 3497885"/>
              <a:gd name="connsiteY164" fmla="*/ 4125088 h 5035914"/>
              <a:gd name="connsiteX165" fmla="*/ 2654802 w 3497885"/>
              <a:gd name="connsiteY165" fmla="*/ 3976215 h 5035914"/>
              <a:gd name="connsiteX166" fmla="*/ 2819994 w 3497885"/>
              <a:gd name="connsiteY166" fmla="*/ 3681609 h 5035914"/>
              <a:gd name="connsiteX167" fmla="*/ 2896623 w 3497885"/>
              <a:gd name="connsiteY167" fmla="*/ 3520173 h 5035914"/>
              <a:gd name="connsiteX168" fmla="*/ 2977021 w 3497885"/>
              <a:gd name="connsiteY168" fmla="*/ 3278333 h 5035914"/>
              <a:gd name="connsiteX169" fmla="*/ 3021617 w 3497885"/>
              <a:gd name="connsiteY169" fmla="*/ 3116897 h 5035914"/>
              <a:gd name="connsiteX170" fmla="*/ 3053650 w 3497885"/>
              <a:gd name="connsiteY170" fmla="*/ 2971793 h 5035914"/>
              <a:gd name="connsiteX171" fmla="*/ 3090080 w 3497885"/>
              <a:gd name="connsiteY171" fmla="*/ 2709852 h 5035914"/>
              <a:gd name="connsiteX172" fmla="*/ 3110180 w 3497885"/>
              <a:gd name="connsiteY172" fmla="*/ 2544647 h 5035914"/>
              <a:gd name="connsiteX173" fmla="*/ 3118345 w 3497885"/>
              <a:gd name="connsiteY173" fmla="*/ 2395145 h 5035914"/>
              <a:gd name="connsiteX174" fmla="*/ 3122114 w 3497885"/>
              <a:gd name="connsiteY174" fmla="*/ 2359341 h 5035914"/>
              <a:gd name="connsiteX175" fmla="*/ 3122114 w 3497885"/>
              <a:gd name="connsiteY175" fmla="*/ 2241875 h 5035914"/>
              <a:gd name="connsiteX176" fmla="*/ 3122114 w 3497885"/>
              <a:gd name="connsiteY176" fmla="*/ 2226172 h 5035914"/>
              <a:gd name="connsiteX177" fmla="*/ 3106411 w 3497885"/>
              <a:gd name="connsiteY177" fmla="*/ 1984331 h 5035914"/>
              <a:gd name="connsiteX178" fmla="*/ 3090080 w 3497885"/>
              <a:gd name="connsiteY178" fmla="*/ 1842996 h 5035914"/>
              <a:gd name="connsiteX179" fmla="*/ 3045484 w 3497885"/>
              <a:gd name="connsiteY179" fmla="*/ 1613091 h 5035914"/>
              <a:gd name="connsiteX180" fmla="*/ 3041716 w 3497885"/>
              <a:gd name="connsiteY180" fmla="*/ 1532687 h 5035914"/>
              <a:gd name="connsiteX181" fmla="*/ 3029782 w 3497885"/>
              <a:gd name="connsiteY181" fmla="*/ 1504420 h 5035914"/>
              <a:gd name="connsiteX182" fmla="*/ 3017219 w 3497885"/>
              <a:gd name="connsiteY182" fmla="*/ 1467987 h 5035914"/>
              <a:gd name="connsiteX183" fmla="*/ 2968855 w 3497885"/>
              <a:gd name="connsiteY183" fmla="*/ 1331049 h 5035914"/>
              <a:gd name="connsiteX184" fmla="*/ 2997120 w 3497885"/>
              <a:gd name="connsiteY184" fmla="*/ 1294616 h 5035914"/>
              <a:gd name="connsiteX185" fmla="*/ 2961318 w 3497885"/>
              <a:gd name="connsiteY185" fmla="*/ 1226147 h 5035914"/>
              <a:gd name="connsiteX186" fmla="*/ 2864590 w 3497885"/>
              <a:gd name="connsiteY186" fmla="*/ 1081043 h 5035914"/>
              <a:gd name="connsiteX187" fmla="*/ 2743365 w 3497885"/>
              <a:gd name="connsiteY187" fmla="*/ 931542 h 5035914"/>
              <a:gd name="connsiteX188" fmla="*/ 2481444 w 3497885"/>
              <a:gd name="connsiteY188" fmla="*/ 766337 h 5035914"/>
              <a:gd name="connsiteX189" fmla="*/ 2420518 w 3497885"/>
              <a:gd name="connsiteY189" fmla="*/ 729904 h 5035914"/>
              <a:gd name="connsiteX190" fmla="*/ 2412980 w 3497885"/>
              <a:gd name="connsiteY190" fmla="*/ 726135 h 5035914"/>
              <a:gd name="connsiteX191" fmla="*/ 2364615 w 3497885"/>
              <a:gd name="connsiteY191" fmla="*/ 714200 h 5035914"/>
              <a:gd name="connsiteX192" fmla="*/ 2618371 w 3497885"/>
              <a:gd name="connsiteY192" fmla="*/ 403890 h 5035914"/>
              <a:gd name="connsiteX193" fmla="*/ 2654802 w 3497885"/>
              <a:gd name="connsiteY193" fmla="*/ 427760 h 5035914"/>
              <a:gd name="connsiteX194" fmla="*/ 2662967 w 3497885"/>
              <a:gd name="connsiteY194" fmla="*/ 464193 h 5035914"/>
              <a:gd name="connsiteX195" fmla="*/ 2695001 w 3497885"/>
              <a:gd name="connsiteY195" fmla="*/ 480526 h 5035914"/>
              <a:gd name="connsiteX196" fmla="*/ 2719496 w 3497885"/>
              <a:gd name="connsiteY196" fmla="*/ 480526 h 5035914"/>
              <a:gd name="connsiteX197" fmla="*/ 2723265 w 3497885"/>
              <a:gd name="connsiteY197" fmla="*/ 460425 h 5035914"/>
              <a:gd name="connsiteX198" fmla="*/ 2711331 w 3497885"/>
              <a:gd name="connsiteY198" fmla="*/ 439696 h 5035914"/>
              <a:gd name="connsiteX199" fmla="*/ 2618371 w 3497885"/>
              <a:gd name="connsiteY199" fmla="*/ 403890 h 5035914"/>
              <a:gd name="connsiteX200" fmla="*/ 2100261 w 3497885"/>
              <a:gd name="connsiteY200" fmla="*/ 379 h 5035914"/>
              <a:gd name="connsiteX201" fmla="*/ 2195027 w 3497885"/>
              <a:gd name="connsiteY201" fmla="*/ 8152 h 5035914"/>
              <a:gd name="connsiteX202" fmla="*/ 2255325 w 3497885"/>
              <a:gd name="connsiteY202" fmla="*/ 12549 h 5035914"/>
              <a:gd name="connsiteX203" fmla="*/ 2275424 w 3497885"/>
              <a:gd name="connsiteY203" fmla="*/ 20715 h 5035914"/>
              <a:gd name="connsiteX204" fmla="*/ 2296152 w 3497885"/>
              <a:gd name="connsiteY204" fmla="*/ 36419 h 5035914"/>
              <a:gd name="connsiteX205" fmla="*/ 2372153 w 3497885"/>
              <a:gd name="connsiteY205" fmla="*/ 57148 h 5035914"/>
              <a:gd name="connsiteX206" fmla="*/ 2420518 w 3497885"/>
              <a:gd name="connsiteY206" fmla="*/ 72852 h 5035914"/>
              <a:gd name="connsiteX207" fmla="*/ 2501543 w 3497885"/>
              <a:gd name="connsiteY207" fmla="*/ 105517 h 5035914"/>
              <a:gd name="connsiteX208" fmla="*/ 2513477 w 3497885"/>
              <a:gd name="connsiteY208" fmla="*/ 113054 h 5035914"/>
              <a:gd name="connsiteX209" fmla="*/ 2566238 w 3497885"/>
              <a:gd name="connsiteY209" fmla="*/ 157653 h 5035914"/>
              <a:gd name="connsiteX210" fmla="*/ 2610206 w 3497885"/>
              <a:gd name="connsiteY210" fmla="*/ 210419 h 5035914"/>
              <a:gd name="connsiteX211" fmla="*/ 2651033 w 3497885"/>
              <a:gd name="connsiteY211" fmla="*/ 262556 h 5035914"/>
              <a:gd name="connsiteX212" fmla="*/ 2646636 w 3497885"/>
              <a:gd name="connsiteY212" fmla="*/ 331024 h 5035914"/>
              <a:gd name="connsiteX213" fmla="*/ 2626537 w 3497885"/>
              <a:gd name="connsiteY213" fmla="*/ 359292 h 5035914"/>
              <a:gd name="connsiteX214" fmla="*/ 2630305 w 3497885"/>
              <a:gd name="connsiteY214" fmla="*/ 367457 h 5035914"/>
              <a:gd name="connsiteX215" fmla="*/ 2727034 w 3497885"/>
              <a:gd name="connsiteY215" fmla="*/ 407659 h 5035914"/>
              <a:gd name="connsiteX216" fmla="*/ 2811828 w 3497885"/>
              <a:gd name="connsiteY216" fmla="*/ 456028 h 5035914"/>
              <a:gd name="connsiteX217" fmla="*/ 2884689 w 3497885"/>
              <a:gd name="connsiteY217" fmla="*/ 508793 h 5035914"/>
              <a:gd name="connsiteX218" fmla="*/ 2904788 w 3497885"/>
              <a:gd name="connsiteY218" fmla="*/ 536432 h 5035914"/>
              <a:gd name="connsiteX219" fmla="*/ 2916722 w 3497885"/>
              <a:gd name="connsiteY219" fmla="*/ 544598 h 5035914"/>
              <a:gd name="connsiteX220" fmla="*/ 2956921 w 3497885"/>
              <a:gd name="connsiteY220" fmla="*/ 597363 h 5035914"/>
              <a:gd name="connsiteX221" fmla="*/ 2956921 w 3497885"/>
              <a:gd name="connsiteY221" fmla="*/ 605529 h 5035914"/>
              <a:gd name="connsiteX222" fmla="*/ 2948756 w 3497885"/>
              <a:gd name="connsiteY222" fmla="*/ 617464 h 5035914"/>
              <a:gd name="connsiteX223" fmla="*/ 3009682 w 3497885"/>
              <a:gd name="connsiteY223" fmla="*/ 689702 h 5035914"/>
              <a:gd name="connsiteX224" fmla="*/ 3029782 w 3497885"/>
              <a:gd name="connsiteY224" fmla="*/ 714200 h 5035914"/>
              <a:gd name="connsiteX225" fmla="*/ 3098246 w 3497885"/>
              <a:gd name="connsiteY225" fmla="*/ 806539 h 5035914"/>
              <a:gd name="connsiteX226" fmla="*/ 3142213 w 3497885"/>
              <a:gd name="connsiteY226" fmla="*/ 895737 h 5035914"/>
              <a:gd name="connsiteX227" fmla="*/ 3178643 w 3497885"/>
              <a:gd name="connsiteY227" fmla="*/ 964206 h 5035914"/>
              <a:gd name="connsiteX228" fmla="*/ 3218842 w 3497885"/>
              <a:gd name="connsiteY228" fmla="*/ 1077274 h 5035914"/>
              <a:gd name="connsiteX229" fmla="*/ 3203139 w 3497885"/>
              <a:gd name="connsiteY229" fmla="*/ 1072877 h 5035914"/>
              <a:gd name="connsiteX230" fmla="*/ 3263438 w 3497885"/>
              <a:gd name="connsiteY230" fmla="*/ 1181548 h 5035914"/>
              <a:gd name="connsiteX231" fmla="*/ 3279769 w 3497885"/>
              <a:gd name="connsiteY231" fmla="*/ 1169613 h 5035914"/>
              <a:gd name="connsiteX232" fmla="*/ 3328133 w 3497885"/>
              <a:gd name="connsiteY232" fmla="*/ 1310948 h 5035914"/>
              <a:gd name="connsiteX233" fmla="*/ 3331901 w 3497885"/>
              <a:gd name="connsiteY233" fmla="*/ 1322883 h 5035914"/>
              <a:gd name="connsiteX234" fmla="*/ 3360166 w 3497885"/>
              <a:gd name="connsiteY234" fmla="*/ 1479922 h 5035914"/>
              <a:gd name="connsiteX235" fmla="*/ 3384663 w 3497885"/>
              <a:gd name="connsiteY235" fmla="*/ 1697892 h 5035914"/>
              <a:gd name="connsiteX236" fmla="*/ 3392828 w 3497885"/>
              <a:gd name="connsiteY236" fmla="*/ 1794628 h 5035914"/>
              <a:gd name="connsiteX237" fmla="*/ 3396597 w 3497885"/>
              <a:gd name="connsiteY237" fmla="*/ 1923400 h 5035914"/>
              <a:gd name="connsiteX238" fmla="*/ 3380266 w 3497885"/>
              <a:gd name="connsiteY238" fmla="*/ 1988100 h 5035914"/>
              <a:gd name="connsiteX239" fmla="*/ 3376497 w 3497885"/>
              <a:gd name="connsiteY239" fmla="*/ 2000035 h 5035914"/>
              <a:gd name="connsiteX240" fmla="*/ 3392828 w 3497885"/>
              <a:gd name="connsiteY240" fmla="*/ 2129435 h 5035914"/>
              <a:gd name="connsiteX241" fmla="*/ 3392828 w 3497885"/>
              <a:gd name="connsiteY241" fmla="*/ 2226172 h 5035914"/>
              <a:gd name="connsiteX242" fmla="*/ 3400365 w 3497885"/>
              <a:gd name="connsiteY242" fmla="*/ 2278308 h 5035914"/>
              <a:gd name="connsiteX243" fmla="*/ 3412927 w 3497885"/>
              <a:gd name="connsiteY243" fmla="*/ 2346777 h 5035914"/>
              <a:gd name="connsiteX244" fmla="*/ 3428630 w 3497885"/>
              <a:gd name="connsiteY244" fmla="*/ 2359341 h 5035914"/>
              <a:gd name="connsiteX245" fmla="*/ 3436796 w 3497885"/>
              <a:gd name="connsiteY245" fmla="*/ 2363110 h 5035914"/>
              <a:gd name="connsiteX246" fmla="*/ 3444961 w 3497885"/>
              <a:gd name="connsiteY246" fmla="*/ 2415246 h 5035914"/>
              <a:gd name="connsiteX247" fmla="*/ 3428630 w 3497885"/>
              <a:gd name="connsiteY247" fmla="*/ 2403312 h 5035914"/>
              <a:gd name="connsiteX248" fmla="*/ 3420464 w 3497885"/>
              <a:gd name="connsiteY248" fmla="*/ 2427810 h 5035914"/>
              <a:gd name="connsiteX249" fmla="*/ 3424862 w 3497885"/>
              <a:gd name="connsiteY249" fmla="*/ 2496279 h 5035914"/>
              <a:gd name="connsiteX250" fmla="*/ 3433027 w 3497885"/>
              <a:gd name="connsiteY250" fmla="*/ 2552813 h 5035914"/>
              <a:gd name="connsiteX251" fmla="*/ 3433027 w 3497885"/>
              <a:gd name="connsiteY251" fmla="*/ 2568517 h 5035914"/>
              <a:gd name="connsiteX252" fmla="*/ 3436796 w 3497885"/>
              <a:gd name="connsiteY252" fmla="*/ 2593015 h 5035914"/>
              <a:gd name="connsiteX253" fmla="*/ 3441192 w 3497885"/>
              <a:gd name="connsiteY253" fmla="*/ 2596784 h 5035914"/>
              <a:gd name="connsiteX254" fmla="*/ 3448730 w 3497885"/>
              <a:gd name="connsiteY254" fmla="*/ 2593015 h 5035914"/>
              <a:gd name="connsiteX255" fmla="*/ 3456895 w 3497885"/>
              <a:gd name="connsiteY255" fmla="*/ 2560979 h 5035914"/>
              <a:gd name="connsiteX256" fmla="*/ 3461292 w 3497885"/>
              <a:gd name="connsiteY256" fmla="*/ 2625051 h 5035914"/>
              <a:gd name="connsiteX257" fmla="*/ 3489556 w 3497885"/>
              <a:gd name="connsiteY257" fmla="*/ 2726184 h 5035914"/>
              <a:gd name="connsiteX258" fmla="*/ 3497094 w 3497885"/>
              <a:gd name="connsiteY258" fmla="*/ 2770155 h 5035914"/>
              <a:gd name="connsiteX259" fmla="*/ 3497094 w 3497885"/>
              <a:gd name="connsiteY259" fmla="*/ 2822920 h 5035914"/>
              <a:gd name="connsiteX260" fmla="*/ 3473226 w 3497885"/>
              <a:gd name="connsiteY260" fmla="*/ 2983728 h 5035914"/>
              <a:gd name="connsiteX261" fmla="*/ 3456895 w 3497885"/>
              <a:gd name="connsiteY261" fmla="*/ 3040262 h 5035914"/>
              <a:gd name="connsiteX262" fmla="*/ 3461292 w 3497885"/>
              <a:gd name="connsiteY262" fmla="*/ 3076695 h 5035914"/>
              <a:gd name="connsiteX263" fmla="*/ 3461292 w 3497885"/>
              <a:gd name="connsiteY263" fmla="*/ 3129460 h 5035914"/>
              <a:gd name="connsiteX264" fmla="*/ 3456895 w 3497885"/>
              <a:gd name="connsiteY264" fmla="*/ 3153330 h 5035914"/>
              <a:gd name="connsiteX265" fmla="*/ 3416696 w 3497885"/>
              <a:gd name="connsiteY265" fmla="*/ 3298434 h 5035914"/>
              <a:gd name="connsiteX266" fmla="*/ 3364563 w 3497885"/>
              <a:gd name="connsiteY266" fmla="*/ 3407105 h 5035914"/>
              <a:gd name="connsiteX267" fmla="*/ 3316199 w 3497885"/>
              <a:gd name="connsiteY267" fmla="*/ 3503841 h 5035914"/>
              <a:gd name="connsiteX268" fmla="*/ 3279769 w 3497885"/>
              <a:gd name="connsiteY268" fmla="*/ 3596808 h 5035914"/>
              <a:gd name="connsiteX269" fmla="*/ 3211305 w 3497885"/>
              <a:gd name="connsiteY269" fmla="*/ 3729977 h 5035914"/>
              <a:gd name="connsiteX270" fmla="*/ 3178643 w 3497885"/>
              <a:gd name="connsiteY270" fmla="*/ 3778345 h 5035914"/>
              <a:gd name="connsiteX271" fmla="*/ 3162940 w 3497885"/>
              <a:gd name="connsiteY271" fmla="*/ 3806612 h 5035914"/>
              <a:gd name="connsiteX272" fmla="*/ 3150378 w 3497885"/>
              <a:gd name="connsiteY272" fmla="*/ 3826713 h 5035914"/>
              <a:gd name="connsiteX273" fmla="*/ 3162940 w 3497885"/>
              <a:gd name="connsiteY273" fmla="*/ 3770179 h 5035914"/>
              <a:gd name="connsiteX274" fmla="*/ 3146610 w 3497885"/>
              <a:gd name="connsiteY274" fmla="*/ 3786511 h 5035914"/>
              <a:gd name="connsiteX275" fmla="*/ 3098246 w 3497885"/>
              <a:gd name="connsiteY275" fmla="*/ 3903349 h 5035914"/>
              <a:gd name="connsiteX276" fmla="*/ 3053650 w 3497885"/>
              <a:gd name="connsiteY276" fmla="*/ 3991919 h 5035914"/>
              <a:gd name="connsiteX277" fmla="*/ 2965087 w 3497885"/>
              <a:gd name="connsiteY277" fmla="*/ 4116922 h 5035914"/>
              <a:gd name="connsiteX278" fmla="*/ 2900392 w 3497885"/>
              <a:gd name="connsiteY278" fmla="*/ 4197326 h 5035914"/>
              <a:gd name="connsiteX279" fmla="*/ 2864590 w 3497885"/>
              <a:gd name="connsiteY279" fmla="*/ 4245694 h 5035914"/>
              <a:gd name="connsiteX280" fmla="*/ 2836324 w 3497885"/>
              <a:gd name="connsiteY280" fmla="*/ 4282127 h 5035914"/>
              <a:gd name="connsiteX281" fmla="*/ 2816225 w 3497885"/>
              <a:gd name="connsiteY281" fmla="*/ 4310394 h 5035914"/>
              <a:gd name="connsiteX282" fmla="*/ 2796126 w 3497885"/>
              <a:gd name="connsiteY282" fmla="*/ 4330495 h 5035914"/>
              <a:gd name="connsiteX283" fmla="*/ 2763464 w 3497885"/>
              <a:gd name="connsiteY283" fmla="*/ 4363159 h 5035914"/>
              <a:gd name="connsiteX284" fmla="*/ 2719496 w 3497885"/>
              <a:gd name="connsiteY284" fmla="*/ 4411527 h 5035914"/>
              <a:gd name="connsiteX285" fmla="*/ 2654802 w 3497885"/>
              <a:gd name="connsiteY285" fmla="*/ 4463664 h 5035914"/>
              <a:gd name="connsiteX286" fmla="*/ 2598272 w 3497885"/>
              <a:gd name="connsiteY286" fmla="*/ 4528364 h 5035914"/>
              <a:gd name="connsiteX287" fmla="*/ 2541742 w 3497885"/>
              <a:gd name="connsiteY287" fmla="*/ 4588667 h 5035914"/>
              <a:gd name="connsiteX288" fmla="*/ 2448782 w 3497885"/>
              <a:gd name="connsiteY288" fmla="*/ 4665302 h 5035914"/>
              <a:gd name="connsiteX289" fmla="*/ 2424914 w 3497885"/>
              <a:gd name="connsiteY289" fmla="*/ 4689800 h 5035914"/>
              <a:gd name="connsiteX290" fmla="*/ 2348285 w 3497885"/>
              <a:gd name="connsiteY290" fmla="*/ 4745706 h 5035914"/>
              <a:gd name="connsiteX291" fmla="*/ 2191258 w 3497885"/>
              <a:gd name="connsiteY291" fmla="*/ 4846839 h 5035914"/>
              <a:gd name="connsiteX292" fmla="*/ 2086364 w 3497885"/>
              <a:gd name="connsiteY292" fmla="*/ 4903373 h 5035914"/>
              <a:gd name="connsiteX293" fmla="*/ 2005966 w 3497885"/>
              <a:gd name="connsiteY293" fmla="*/ 4939178 h 5035914"/>
              <a:gd name="connsiteX294" fmla="*/ 1880344 w 3497885"/>
              <a:gd name="connsiteY294" fmla="*/ 4987546 h 5035914"/>
              <a:gd name="connsiteX295" fmla="*/ 1715152 w 3497885"/>
              <a:gd name="connsiteY295" fmla="*/ 5028376 h 5035914"/>
              <a:gd name="connsiteX296" fmla="*/ 1618423 w 3497885"/>
              <a:gd name="connsiteY296" fmla="*/ 5035914 h 5035914"/>
              <a:gd name="connsiteX297" fmla="*/ 1513530 w 3497885"/>
              <a:gd name="connsiteY297" fmla="*/ 5035914 h 5035914"/>
              <a:gd name="connsiteX298" fmla="*/ 1404867 w 3497885"/>
              <a:gd name="connsiteY298" fmla="*/ 5035914 h 5035914"/>
              <a:gd name="connsiteX299" fmla="*/ 1304370 w 3497885"/>
              <a:gd name="connsiteY299" fmla="*/ 5028376 h 5035914"/>
              <a:gd name="connsiteX300" fmla="*/ 1227740 w 3497885"/>
              <a:gd name="connsiteY300" fmla="*/ 5023979 h 5035914"/>
              <a:gd name="connsiteX301" fmla="*/ 1146714 w 3497885"/>
              <a:gd name="connsiteY301" fmla="*/ 5003878 h 5035914"/>
              <a:gd name="connsiteX302" fmla="*/ 1017952 w 3497885"/>
              <a:gd name="connsiteY302" fmla="*/ 4955510 h 5035914"/>
              <a:gd name="connsiteX303" fmla="*/ 868463 w 3497885"/>
              <a:gd name="connsiteY303" fmla="*/ 4875106 h 5035914"/>
              <a:gd name="connsiteX304" fmla="*/ 739700 w 3497885"/>
              <a:gd name="connsiteY304" fmla="*/ 4786536 h 5035914"/>
              <a:gd name="connsiteX305" fmla="*/ 707667 w 3497885"/>
              <a:gd name="connsiteY305" fmla="*/ 4758269 h 5035914"/>
              <a:gd name="connsiteX306" fmla="*/ 521747 w 3497885"/>
              <a:gd name="connsiteY306" fmla="*/ 4592436 h 5035914"/>
              <a:gd name="connsiteX307" fmla="*/ 409316 w 3497885"/>
              <a:gd name="connsiteY307" fmla="*/ 4451729 h 5035914"/>
              <a:gd name="connsiteX308" fmla="*/ 332687 w 3497885"/>
              <a:gd name="connsiteY308" fmla="*/ 4346827 h 5035914"/>
              <a:gd name="connsiteX309" fmla="*/ 308191 w 3497885"/>
              <a:gd name="connsiteY309" fmla="*/ 4306625 h 5035914"/>
              <a:gd name="connsiteX310" fmla="*/ 279926 w 3497885"/>
              <a:gd name="connsiteY310" fmla="*/ 4262026 h 5035914"/>
              <a:gd name="connsiteX311" fmla="*/ 227793 w 3497885"/>
              <a:gd name="connsiteY311" fmla="*/ 4165290 h 5035914"/>
              <a:gd name="connsiteX312" fmla="*/ 134833 w 3497885"/>
              <a:gd name="connsiteY312" fmla="*/ 3979984 h 5035914"/>
              <a:gd name="connsiteX313" fmla="*/ 134833 w 3497885"/>
              <a:gd name="connsiteY313" fmla="*/ 3968049 h 5035914"/>
              <a:gd name="connsiteX314" fmla="*/ 159329 w 3497885"/>
              <a:gd name="connsiteY314" fmla="*/ 4003854 h 5035914"/>
              <a:gd name="connsiteX315" fmla="*/ 146767 w 3497885"/>
              <a:gd name="connsiteY315" fmla="*/ 3963652 h 5035914"/>
              <a:gd name="connsiteX316" fmla="*/ 102799 w 3497885"/>
              <a:gd name="connsiteY316" fmla="*/ 3878850 h 5035914"/>
              <a:gd name="connsiteX317" fmla="*/ 94634 w 3497885"/>
              <a:gd name="connsiteY317" fmla="*/ 3818547 h 5035914"/>
              <a:gd name="connsiteX318" fmla="*/ 102799 w 3497885"/>
              <a:gd name="connsiteY318" fmla="*/ 3806612 h 5035914"/>
              <a:gd name="connsiteX319" fmla="*/ 119131 w 3497885"/>
              <a:gd name="connsiteY319" fmla="*/ 3814779 h 5035914"/>
              <a:gd name="connsiteX320" fmla="*/ 139230 w 3497885"/>
              <a:gd name="connsiteY320" fmla="*/ 3871313 h 5035914"/>
              <a:gd name="connsiteX321" fmla="*/ 151164 w 3497885"/>
              <a:gd name="connsiteY321" fmla="*/ 3907117 h 5035914"/>
              <a:gd name="connsiteX322" fmla="*/ 171263 w 3497885"/>
              <a:gd name="connsiteY322" fmla="*/ 3947948 h 5035914"/>
              <a:gd name="connsiteX323" fmla="*/ 199528 w 3497885"/>
              <a:gd name="connsiteY323" fmla="*/ 4040287 h 5035914"/>
              <a:gd name="connsiteX324" fmla="*/ 231562 w 3497885"/>
              <a:gd name="connsiteY324" fmla="*/ 4104987 h 5035914"/>
              <a:gd name="connsiteX325" fmla="*/ 247892 w 3497885"/>
              <a:gd name="connsiteY325" fmla="*/ 4133254 h 5035914"/>
              <a:gd name="connsiteX326" fmla="*/ 288091 w 3497885"/>
              <a:gd name="connsiteY326" fmla="*/ 4213658 h 5035914"/>
              <a:gd name="connsiteX327" fmla="*/ 344621 w 3497885"/>
              <a:gd name="connsiteY327" fmla="*/ 4310394 h 5035914"/>
              <a:gd name="connsiteX328" fmla="*/ 356555 w 3497885"/>
              <a:gd name="connsiteY328" fmla="*/ 4318560 h 5035914"/>
              <a:gd name="connsiteX329" fmla="*/ 344621 w 3497885"/>
              <a:gd name="connsiteY329" fmla="*/ 4270192 h 5035914"/>
              <a:gd name="connsiteX330" fmla="*/ 328290 w 3497885"/>
              <a:gd name="connsiteY330" fmla="*/ 4229990 h 5035914"/>
              <a:gd name="connsiteX331" fmla="*/ 324522 w 3497885"/>
              <a:gd name="connsiteY331" fmla="*/ 4221824 h 5035914"/>
              <a:gd name="connsiteX332" fmla="*/ 300025 w 3497885"/>
              <a:gd name="connsiteY332" fmla="*/ 4185391 h 5035914"/>
              <a:gd name="connsiteX333" fmla="*/ 291860 w 3497885"/>
              <a:gd name="connsiteY333" fmla="*/ 4173456 h 5035914"/>
              <a:gd name="connsiteX334" fmla="*/ 264223 w 3497885"/>
              <a:gd name="connsiteY334" fmla="*/ 4125088 h 5035914"/>
              <a:gd name="connsiteX335" fmla="*/ 251661 w 3497885"/>
              <a:gd name="connsiteY335" fmla="*/ 4104987 h 5035914"/>
              <a:gd name="connsiteX336" fmla="*/ 227793 w 3497885"/>
              <a:gd name="connsiteY336" fmla="*/ 4032121 h 5035914"/>
              <a:gd name="connsiteX337" fmla="*/ 211462 w 3497885"/>
              <a:gd name="connsiteY337" fmla="*/ 3976215 h 5035914"/>
              <a:gd name="connsiteX338" fmla="*/ 199528 w 3497885"/>
              <a:gd name="connsiteY338" fmla="*/ 3931616 h 5035914"/>
              <a:gd name="connsiteX339" fmla="*/ 159329 w 3497885"/>
              <a:gd name="connsiteY339" fmla="*/ 3798446 h 5035914"/>
              <a:gd name="connsiteX340" fmla="*/ 159329 w 3497885"/>
              <a:gd name="connsiteY340" fmla="*/ 3782114 h 5035914"/>
              <a:gd name="connsiteX341" fmla="*/ 106568 w 3497885"/>
              <a:gd name="connsiteY341" fmla="*/ 3483740 h 5035914"/>
              <a:gd name="connsiteX342" fmla="*/ 70766 w 3497885"/>
              <a:gd name="connsiteY342" fmla="*/ 3218030 h 5035914"/>
              <a:gd name="connsiteX343" fmla="*/ 78303 w 3497885"/>
              <a:gd name="connsiteY343" fmla="*/ 3165265 h 5035914"/>
              <a:gd name="connsiteX344" fmla="*/ 82700 w 3497885"/>
              <a:gd name="connsiteY344" fmla="*/ 3149561 h 5035914"/>
              <a:gd name="connsiteX345" fmla="*/ 74535 w 3497885"/>
              <a:gd name="connsiteY345" fmla="*/ 3008226 h 5035914"/>
              <a:gd name="connsiteX346" fmla="*/ 78303 w 3497885"/>
              <a:gd name="connsiteY346" fmla="*/ 2798422 h 5035914"/>
              <a:gd name="connsiteX347" fmla="*/ 86469 w 3497885"/>
              <a:gd name="connsiteY347" fmla="*/ 2709852 h 5035914"/>
              <a:gd name="connsiteX348" fmla="*/ 86469 w 3497885"/>
              <a:gd name="connsiteY348" fmla="*/ 2706083 h 5035914"/>
              <a:gd name="connsiteX349" fmla="*/ 102799 w 3497885"/>
              <a:gd name="connsiteY349" fmla="*/ 2528315 h 5035914"/>
              <a:gd name="connsiteX350" fmla="*/ 98403 w 3497885"/>
              <a:gd name="connsiteY350" fmla="*/ 2504445 h 5035914"/>
              <a:gd name="connsiteX351" fmla="*/ 86469 w 3497885"/>
              <a:gd name="connsiteY351" fmla="*/ 2524546 h 5035914"/>
              <a:gd name="connsiteX352" fmla="*/ 70766 w 3497885"/>
              <a:gd name="connsiteY352" fmla="*/ 2621282 h 5035914"/>
              <a:gd name="connsiteX353" fmla="*/ 62601 w 3497885"/>
              <a:gd name="connsiteY353" fmla="*/ 2653318 h 5035914"/>
              <a:gd name="connsiteX354" fmla="*/ 58204 w 3497885"/>
              <a:gd name="connsiteY354" fmla="*/ 2673419 h 5035914"/>
              <a:gd name="connsiteX355" fmla="*/ 54435 w 3497885"/>
              <a:gd name="connsiteY355" fmla="*/ 2794653 h 5035914"/>
              <a:gd name="connsiteX356" fmla="*/ 50039 w 3497885"/>
              <a:gd name="connsiteY356" fmla="*/ 2851187 h 5035914"/>
              <a:gd name="connsiteX357" fmla="*/ 54435 w 3497885"/>
              <a:gd name="connsiteY357" fmla="*/ 2955461 h 5035914"/>
              <a:gd name="connsiteX358" fmla="*/ 54435 w 3497885"/>
              <a:gd name="connsiteY358" fmla="*/ 2963627 h 5035914"/>
              <a:gd name="connsiteX359" fmla="*/ 50039 w 3497885"/>
              <a:gd name="connsiteY359" fmla="*/ 3108731 h 5035914"/>
              <a:gd name="connsiteX360" fmla="*/ 54435 w 3497885"/>
              <a:gd name="connsiteY360" fmla="*/ 3153330 h 5035914"/>
              <a:gd name="connsiteX361" fmla="*/ 46270 w 3497885"/>
              <a:gd name="connsiteY361" fmla="*/ 3161496 h 5035914"/>
              <a:gd name="connsiteX362" fmla="*/ 38104 w 3497885"/>
              <a:gd name="connsiteY362" fmla="*/ 3153330 h 5035914"/>
              <a:gd name="connsiteX363" fmla="*/ 26170 w 3497885"/>
              <a:gd name="connsiteY363" fmla="*/ 3133229 h 5035914"/>
              <a:gd name="connsiteX364" fmla="*/ 1674 w 3497885"/>
              <a:gd name="connsiteY364" fmla="*/ 3084861 h 5035914"/>
              <a:gd name="connsiteX365" fmla="*/ 1674 w 3497885"/>
              <a:gd name="connsiteY365" fmla="*/ 2947923 h 5035914"/>
              <a:gd name="connsiteX366" fmla="*/ 1674 w 3497885"/>
              <a:gd name="connsiteY366" fmla="*/ 2935360 h 5035914"/>
              <a:gd name="connsiteX367" fmla="*/ 14236 w 3497885"/>
              <a:gd name="connsiteY367" fmla="*/ 2802819 h 5035914"/>
              <a:gd name="connsiteX368" fmla="*/ 14236 w 3497885"/>
              <a:gd name="connsiteY368" fmla="*/ 2746285 h 5035914"/>
              <a:gd name="connsiteX369" fmla="*/ 22402 w 3497885"/>
              <a:gd name="connsiteY369" fmla="*/ 2693520 h 5035914"/>
              <a:gd name="connsiteX370" fmla="*/ 29939 w 3497885"/>
              <a:gd name="connsiteY370" fmla="*/ 2649549 h 5035914"/>
              <a:gd name="connsiteX371" fmla="*/ 50039 w 3497885"/>
              <a:gd name="connsiteY371" fmla="*/ 2593015 h 5035914"/>
              <a:gd name="connsiteX372" fmla="*/ 50039 w 3497885"/>
              <a:gd name="connsiteY372" fmla="*/ 2556582 h 5035914"/>
              <a:gd name="connsiteX373" fmla="*/ 54435 w 3497885"/>
              <a:gd name="connsiteY373" fmla="*/ 2532712 h 5035914"/>
              <a:gd name="connsiteX374" fmla="*/ 58204 w 3497885"/>
              <a:gd name="connsiteY374" fmla="*/ 2520149 h 5035914"/>
              <a:gd name="connsiteX375" fmla="*/ 58204 w 3497885"/>
              <a:gd name="connsiteY375" fmla="*/ 2443514 h 5035914"/>
              <a:gd name="connsiteX376" fmla="*/ 82700 w 3497885"/>
              <a:gd name="connsiteY376" fmla="*/ 2322908 h 5035914"/>
              <a:gd name="connsiteX377" fmla="*/ 98403 w 3497885"/>
              <a:gd name="connsiteY377" fmla="*/ 2282706 h 5035914"/>
              <a:gd name="connsiteX378" fmla="*/ 102799 w 3497885"/>
              <a:gd name="connsiteY378" fmla="*/ 2266373 h 5035914"/>
              <a:gd name="connsiteX379" fmla="*/ 106568 w 3497885"/>
              <a:gd name="connsiteY379" fmla="*/ 2213608 h 5035914"/>
              <a:gd name="connsiteX380" fmla="*/ 122899 w 3497885"/>
              <a:gd name="connsiteY380" fmla="*/ 2141370 h 5035914"/>
              <a:gd name="connsiteX381" fmla="*/ 151164 w 3497885"/>
              <a:gd name="connsiteY381" fmla="*/ 2032699 h 5035914"/>
              <a:gd name="connsiteX382" fmla="*/ 179429 w 3497885"/>
              <a:gd name="connsiteY382" fmla="*/ 1923400 h 5035914"/>
              <a:gd name="connsiteX383" fmla="*/ 215859 w 3497885"/>
              <a:gd name="connsiteY383" fmla="*/ 1802794 h 5035914"/>
              <a:gd name="connsiteX384" fmla="*/ 264223 w 3497885"/>
              <a:gd name="connsiteY384" fmla="*/ 1649524 h 5035914"/>
              <a:gd name="connsiteX385" fmla="*/ 308191 w 3497885"/>
              <a:gd name="connsiteY385" fmla="*/ 1552788 h 5035914"/>
              <a:gd name="connsiteX386" fmla="*/ 320125 w 3497885"/>
              <a:gd name="connsiteY386" fmla="*/ 1520124 h 5035914"/>
              <a:gd name="connsiteX387" fmla="*/ 328290 w 3497885"/>
              <a:gd name="connsiteY387" fmla="*/ 1500023 h 5035914"/>
              <a:gd name="connsiteX388" fmla="*/ 384820 w 3497885"/>
              <a:gd name="connsiteY388" fmla="*/ 1371251 h 5035914"/>
              <a:gd name="connsiteX389" fmla="*/ 421250 w 3497885"/>
              <a:gd name="connsiteY389" fmla="*/ 1299013 h 5035914"/>
              <a:gd name="connsiteX390" fmla="*/ 441350 w 3497885"/>
              <a:gd name="connsiteY390" fmla="*/ 1278284 h 5035914"/>
              <a:gd name="connsiteX391" fmla="*/ 481548 w 3497885"/>
              <a:gd name="connsiteY391" fmla="*/ 1234313 h 5035914"/>
              <a:gd name="connsiteX392" fmla="*/ 663072 w 3497885"/>
              <a:gd name="connsiteY392" fmla="*/ 984307 h 5035914"/>
              <a:gd name="connsiteX393" fmla="*/ 791834 w 3497885"/>
              <a:gd name="connsiteY393" fmla="*/ 839203 h 5035914"/>
              <a:gd name="connsiteX394" fmla="*/ 812561 w 3497885"/>
              <a:gd name="connsiteY394" fmla="*/ 814705 h 5035914"/>
              <a:gd name="connsiteX395" fmla="*/ 824495 w 3497885"/>
              <a:gd name="connsiteY395" fmla="*/ 814705 h 5035914"/>
              <a:gd name="connsiteX396" fmla="*/ 844595 w 3497885"/>
              <a:gd name="connsiteY396" fmla="*/ 814705 h 5035914"/>
              <a:gd name="connsiteX397" fmla="*/ 1009787 w 3497885"/>
              <a:gd name="connsiteY397" fmla="*/ 669601 h 5035914"/>
              <a:gd name="connsiteX398" fmla="*/ 1118450 w 3497885"/>
              <a:gd name="connsiteY398" fmla="*/ 577262 h 5035914"/>
              <a:gd name="connsiteX399" fmla="*/ 1146714 w 3497885"/>
              <a:gd name="connsiteY399" fmla="*/ 532663 h 5035914"/>
              <a:gd name="connsiteX400" fmla="*/ 1163045 w 3497885"/>
              <a:gd name="connsiteY400" fmla="*/ 512562 h 5035914"/>
              <a:gd name="connsiteX401" fmla="*/ 1296204 w 3497885"/>
              <a:gd name="connsiteY401" fmla="*/ 415826 h 5035914"/>
              <a:gd name="connsiteX402" fmla="*/ 1320072 w 3497885"/>
              <a:gd name="connsiteY402" fmla="*/ 391327 h 5035914"/>
              <a:gd name="connsiteX403" fmla="*/ 1291807 w 3497885"/>
              <a:gd name="connsiteY403" fmla="*/ 395725 h 5035914"/>
              <a:gd name="connsiteX404" fmla="*/ 1235906 w 3497885"/>
              <a:gd name="connsiteY404" fmla="*/ 419595 h 5035914"/>
              <a:gd name="connsiteX405" fmla="*/ 1186913 w 3497885"/>
              <a:gd name="connsiteY405" fmla="*/ 435927 h 5035914"/>
              <a:gd name="connsiteX406" fmla="*/ 1166814 w 3497885"/>
              <a:gd name="connsiteY406" fmla="*/ 447861 h 5035914"/>
              <a:gd name="connsiteX407" fmla="*/ 1151111 w 3497885"/>
              <a:gd name="connsiteY407" fmla="*/ 447861 h 5035914"/>
              <a:gd name="connsiteX408" fmla="*/ 1158649 w 3497885"/>
              <a:gd name="connsiteY408" fmla="*/ 435927 h 5035914"/>
              <a:gd name="connsiteX409" fmla="*/ 1251608 w 3497885"/>
              <a:gd name="connsiteY409" fmla="*/ 383790 h 5035914"/>
              <a:gd name="connsiteX410" fmla="*/ 1445066 w 3497885"/>
              <a:gd name="connsiteY410" fmla="*/ 270721 h 5035914"/>
              <a:gd name="connsiteX411" fmla="*/ 1594555 w 3497885"/>
              <a:gd name="connsiteY411" fmla="*/ 194087 h 5035914"/>
              <a:gd name="connsiteX412" fmla="*/ 1686888 w 3497885"/>
              <a:gd name="connsiteY412" fmla="*/ 149487 h 5035914"/>
              <a:gd name="connsiteX413" fmla="*/ 1735252 w 3497885"/>
              <a:gd name="connsiteY413" fmla="*/ 133784 h 5035914"/>
              <a:gd name="connsiteX414" fmla="*/ 1759748 w 3497885"/>
              <a:gd name="connsiteY414" fmla="*/ 113054 h 5035914"/>
              <a:gd name="connsiteX415" fmla="*/ 1727086 w 3497885"/>
              <a:gd name="connsiteY415" fmla="*/ 109286 h 5035914"/>
              <a:gd name="connsiteX416" fmla="*/ 1683119 w 3497885"/>
              <a:gd name="connsiteY416" fmla="*/ 121220 h 5035914"/>
              <a:gd name="connsiteX417" fmla="*/ 1663019 w 3497885"/>
              <a:gd name="connsiteY417" fmla="*/ 117451 h 5035914"/>
              <a:gd name="connsiteX418" fmla="*/ 1686888 w 3497885"/>
              <a:gd name="connsiteY418" fmla="*/ 97350 h 5035914"/>
              <a:gd name="connsiteX419" fmla="*/ 1776079 w 3497885"/>
              <a:gd name="connsiteY419" fmla="*/ 72852 h 5035914"/>
              <a:gd name="connsiteX420" fmla="*/ 1820046 w 3497885"/>
              <a:gd name="connsiteY420" fmla="*/ 64686 h 5035914"/>
              <a:gd name="connsiteX421" fmla="*/ 1888510 w 3497885"/>
              <a:gd name="connsiteY421" fmla="*/ 44585 h 5035914"/>
              <a:gd name="connsiteX422" fmla="*/ 1929337 w 3497885"/>
              <a:gd name="connsiteY422" fmla="*/ 28881 h 5035914"/>
              <a:gd name="connsiteX423" fmla="*/ 2005966 w 3497885"/>
              <a:gd name="connsiteY423" fmla="*/ 4383 h 5035914"/>
              <a:gd name="connsiteX424" fmla="*/ 2100261 w 3497885"/>
              <a:gd name="connsiteY424" fmla="*/ 379 h 50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497885" h="5035914">
                <a:moveTo>
                  <a:pt x="429415" y="4435397"/>
                </a:moveTo>
                <a:cubicBezTo>
                  <a:pt x="437581" y="4455498"/>
                  <a:pt x="453283" y="4467433"/>
                  <a:pt x="453283" y="4483765"/>
                </a:cubicBezTo>
                <a:cubicBezTo>
                  <a:pt x="453283" y="4503866"/>
                  <a:pt x="469614" y="4508263"/>
                  <a:pt x="485945" y="4515801"/>
                </a:cubicBezTo>
                <a:cubicBezTo>
                  <a:pt x="477780" y="4500097"/>
                  <a:pt x="465218" y="4488162"/>
                  <a:pt x="461449" y="4471830"/>
                </a:cubicBezTo>
                <a:cubicBezTo>
                  <a:pt x="457680" y="4455498"/>
                  <a:pt x="445118" y="4447332"/>
                  <a:pt x="429415" y="4435397"/>
                </a:cubicBezTo>
                <a:close/>
                <a:moveTo>
                  <a:pt x="159329" y="3116897"/>
                </a:moveTo>
                <a:cubicBezTo>
                  <a:pt x="154932" y="3125063"/>
                  <a:pt x="159329" y="3133229"/>
                  <a:pt x="159329" y="3141395"/>
                </a:cubicBezTo>
                <a:cubicBezTo>
                  <a:pt x="171263" y="3181597"/>
                  <a:pt x="175032" y="3226196"/>
                  <a:pt x="171263" y="3266398"/>
                </a:cubicBezTo>
                <a:cubicBezTo>
                  <a:pt x="167495" y="3294665"/>
                  <a:pt x="167495" y="3318535"/>
                  <a:pt x="175032" y="3346802"/>
                </a:cubicBezTo>
                <a:cubicBezTo>
                  <a:pt x="175032" y="3351199"/>
                  <a:pt x="171263" y="3363134"/>
                  <a:pt x="187594" y="3363134"/>
                </a:cubicBezTo>
                <a:cubicBezTo>
                  <a:pt x="187594" y="3351199"/>
                  <a:pt x="187594" y="3338636"/>
                  <a:pt x="187594" y="3326701"/>
                </a:cubicBezTo>
                <a:cubicBezTo>
                  <a:pt x="183197" y="3270167"/>
                  <a:pt x="183197" y="3213633"/>
                  <a:pt x="179429" y="3161496"/>
                </a:cubicBezTo>
                <a:cubicBezTo>
                  <a:pt x="179429" y="3141395"/>
                  <a:pt x="175032" y="3129460"/>
                  <a:pt x="159329" y="3116897"/>
                </a:cubicBezTo>
                <a:close/>
                <a:moveTo>
                  <a:pt x="131065" y="2318510"/>
                </a:moveTo>
                <a:cubicBezTo>
                  <a:pt x="126667" y="2351175"/>
                  <a:pt x="110965" y="2383211"/>
                  <a:pt x="119131" y="2419644"/>
                </a:cubicBezTo>
                <a:cubicBezTo>
                  <a:pt x="122899" y="2387608"/>
                  <a:pt x="131065" y="2351175"/>
                  <a:pt x="139230" y="2318510"/>
                </a:cubicBezTo>
                <a:cubicBezTo>
                  <a:pt x="134833" y="2318510"/>
                  <a:pt x="131065" y="2318510"/>
                  <a:pt x="131065" y="2318510"/>
                </a:cubicBezTo>
                <a:close/>
                <a:moveTo>
                  <a:pt x="441350" y="1814729"/>
                </a:moveTo>
                <a:cubicBezTo>
                  <a:pt x="425019" y="1842996"/>
                  <a:pt x="416854" y="1879429"/>
                  <a:pt x="413085" y="1915862"/>
                </a:cubicBezTo>
                <a:cubicBezTo>
                  <a:pt x="425019" y="1879429"/>
                  <a:pt x="433184" y="1847393"/>
                  <a:pt x="441350" y="1814729"/>
                </a:cubicBezTo>
                <a:close/>
                <a:moveTo>
                  <a:pt x="485945" y="1609322"/>
                </a:moveTo>
                <a:cubicBezTo>
                  <a:pt x="481548" y="1629423"/>
                  <a:pt x="473383" y="1645755"/>
                  <a:pt x="465218" y="1661459"/>
                </a:cubicBezTo>
                <a:cubicBezTo>
                  <a:pt x="449515" y="1706058"/>
                  <a:pt x="429415" y="1746260"/>
                  <a:pt x="409316" y="1786462"/>
                </a:cubicBezTo>
                <a:cubicBezTo>
                  <a:pt x="404919" y="1790859"/>
                  <a:pt x="401150" y="1794628"/>
                  <a:pt x="396754" y="1799025"/>
                </a:cubicBezTo>
                <a:cubicBezTo>
                  <a:pt x="376655" y="1799025"/>
                  <a:pt x="376655" y="1810960"/>
                  <a:pt x="372886" y="1822895"/>
                </a:cubicBezTo>
                <a:cubicBezTo>
                  <a:pt x="368489" y="1842996"/>
                  <a:pt x="368489" y="1863097"/>
                  <a:pt x="356555" y="1883198"/>
                </a:cubicBezTo>
                <a:cubicBezTo>
                  <a:pt x="348390" y="1899530"/>
                  <a:pt x="340224" y="1919631"/>
                  <a:pt x="332687" y="1939732"/>
                </a:cubicBezTo>
                <a:cubicBezTo>
                  <a:pt x="328290" y="1951667"/>
                  <a:pt x="328290" y="1967999"/>
                  <a:pt x="320125" y="1979934"/>
                </a:cubicBezTo>
                <a:cubicBezTo>
                  <a:pt x="300025" y="2012598"/>
                  <a:pt x="304422" y="2052800"/>
                  <a:pt x="291860" y="2089233"/>
                </a:cubicBezTo>
                <a:cubicBezTo>
                  <a:pt x="304422" y="2084836"/>
                  <a:pt x="324522" y="2084836"/>
                  <a:pt x="312587" y="2060966"/>
                </a:cubicBezTo>
                <a:cubicBezTo>
                  <a:pt x="308191" y="2060966"/>
                  <a:pt x="312587" y="2052800"/>
                  <a:pt x="316356" y="2052800"/>
                </a:cubicBezTo>
                <a:cubicBezTo>
                  <a:pt x="328290" y="2044634"/>
                  <a:pt x="328290" y="2028302"/>
                  <a:pt x="332687" y="2016367"/>
                </a:cubicBezTo>
                <a:cubicBezTo>
                  <a:pt x="340224" y="1984331"/>
                  <a:pt x="348390" y="1951667"/>
                  <a:pt x="356555" y="1919631"/>
                </a:cubicBezTo>
                <a:cubicBezTo>
                  <a:pt x="356555" y="1911465"/>
                  <a:pt x="356555" y="1899530"/>
                  <a:pt x="364720" y="1891364"/>
                </a:cubicBezTo>
                <a:cubicBezTo>
                  <a:pt x="376655" y="1887595"/>
                  <a:pt x="384820" y="1899530"/>
                  <a:pt x="392985" y="1891364"/>
                </a:cubicBezTo>
                <a:cubicBezTo>
                  <a:pt x="396754" y="1867494"/>
                  <a:pt x="409316" y="1842996"/>
                  <a:pt x="421250" y="1819126"/>
                </a:cubicBezTo>
                <a:cubicBezTo>
                  <a:pt x="425019" y="1810960"/>
                  <a:pt x="425019" y="1799025"/>
                  <a:pt x="433184" y="1794628"/>
                </a:cubicBezTo>
                <a:cubicBezTo>
                  <a:pt x="449515" y="1790859"/>
                  <a:pt x="449515" y="1778296"/>
                  <a:pt x="449515" y="1766361"/>
                </a:cubicBezTo>
                <a:cubicBezTo>
                  <a:pt x="449515" y="1754426"/>
                  <a:pt x="457680" y="1742491"/>
                  <a:pt x="461449" y="1729928"/>
                </a:cubicBezTo>
                <a:cubicBezTo>
                  <a:pt x="473383" y="1701661"/>
                  <a:pt x="481548" y="1677791"/>
                  <a:pt x="489714" y="1649524"/>
                </a:cubicBezTo>
                <a:cubicBezTo>
                  <a:pt x="493482" y="1637589"/>
                  <a:pt x="493482" y="1625026"/>
                  <a:pt x="493482" y="1613091"/>
                </a:cubicBezTo>
                <a:cubicBezTo>
                  <a:pt x="489714" y="1613091"/>
                  <a:pt x="489714" y="1613091"/>
                  <a:pt x="485945" y="1609322"/>
                </a:cubicBezTo>
                <a:close/>
                <a:moveTo>
                  <a:pt x="1070086" y="726135"/>
                </a:moveTo>
                <a:cubicBezTo>
                  <a:pt x="1049986" y="729904"/>
                  <a:pt x="1029887" y="738070"/>
                  <a:pt x="1013556" y="750633"/>
                </a:cubicBezTo>
                <a:cubicBezTo>
                  <a:pt x="989688" y="766337"/>
                  <a:pt x="969588" y="790835"/>
                  <a:pt x="945092" y="806539"/>
                </a:cubicBezTo>
                <a:cubicBezTo>
                  <a:pt x="933158" y="814705"/>
                  <a:pt x="921224" y="827268"/>
                  <a:pt x="921224" y="842972"/>
                </a:cubicBezTo>
                <a:cubicBezTo>
                  <a:pt x="921224" y="859304"/>
                  <a:pt x="909290" y="867470"/>
                  <a:pt x="896727" y="875636"/>
                </a:cubicBezTo>
                <a:cubicBezTo>
                  <a:pt x="888562" y="879405"/>
                  <a:pt x="884794" y="883174"/>
                  <a:pt x="876628" y="875636"/>
                </a:cubicBezTo>
                <a:cubicBezTo>
                  <a:pt x="872860" y="871239"/>
                  <a:pt x="881025" y="867470"/>
                  <a:pt x="884794" y="859304"/>
                </a:cubicBezTo>
                <a:cubicBezTo>
                  <a:pt x="896727" y="847369"/>
                  <a:pt x="909290" y="834806"/>
                  <a:pt x="916827" y="819102"/>
                </a:cubicBezTo>
                <a:cubicBezTo>
                  <a:pt x="916827" y="814705"/>
                  <a:pt x="916827" y="814705"/>
                  <a:pt x="913058" y="814705"/>
                </a:cubicBezTo>
                <a:cubicBezTo>
                  <a:pt x="901125" y="827268"/>
                  <a:pt x="888562" y="839203"/>
                  <a:pt x="872860" y="851138"/>
                </a:cubicBezTo>
                <a:cubicBezTo>
                  <a:pt x="852760" y="867470"/>
                  <a:pt x="836429" y="887571"/>
                  <a:pt x="808164" y="891340"/>
                </a:cubicBezTo>
                <a:cubicBezTo>
                  <a:pt x="799999" y="891340"/>
                  <a:pt x="791834" y="899506"/>
                  <a:pt x="791834" y="907672"/>
                </a:cubicBezTo>
                <a:cubicBezTo>
                  <a:pt x="788065" y="915838"/>
                  <a:pt x="779899" y="924004"/>
                  <a:pt x="767965" y="927773"/>
                </a:cubicBezTo>
                <a:cubicBezTo>
                  <a:pt x="759800" y="927773"/>
                  <a:pt x="756031" y="935939"/>
                  <a:pt x="751635" y="944105"/>
                </a:cubicBezTo>
                <a:cubicBezTo>
                  <a:pt x="723370" y="972372"/>
                  <a:pt x="695105" y="1004408"/>
                  <a:pt x="671237" y="1036444"/>
                </a:cubicBezTo>
                <a:cubicBezTo>
                  <a:pt x="654906" y="1060942"/>
                  <a:pt x="634807" y="1081043"/>
                  <a:pt x="619104" y="1105541"/>
                </a:cubicBezTo>
                <a:cubicBezTo>
                  <a:pt x="582674" y="1165844"/>
                  <a:pt x="534310" y="1222378"/>
                  <a:pt x="506045" y="1290847"/>
                </a:cubicBezTo>
                <a:cubicBezTo>
                  <a:pt x="501648" y="1299013"/>
                  <a:pt x="493482" y="1302782"/>
                  <a:pt x="489714" y="1306551"/>
                </a:cubicBezTo>
                <a:cubicBezTo>
                  <a:pt x="477780" y="1319114"/>
                  <a:pt x="473383" y="1331049"/>
                  <a:pt x="465218" y="1342984"/>
                </a:cubicBezTo>
                <a:cubicBezTo>
                  <a:pt x="457680" y="1375020"/>
                  <a:pt x="445118" y="1403287"/>
                  <a:pt x="425019" y="1431554"/>
                </a:cubicBezTo>
                <a:cubicBezTo>
                  <a:pt x="416854" y="1439720"/>
                  <a:pt x="413085" y="1444117"/>
                  <a:pt x="409316" y="1451655"/>
                </a:cubicBezTo>
                <a:cubicBezTo>
                  <a:pt x="404919" y="1479922"/>
                  <a:pt x="388589" y="1500023"/>
                  <a:pt x="381051" y="1524521"/>
                </a:cubicBezTo>
                <a:cubicBezTo>
                  <a:pt x="348390" y="1601156"/>
                  <a:pt x="320125" y="1677791"/>
                  <a:pt x="300025" y="1754426"/>
                </a:cubicBezTo>
                <a:cubicBezTo>
                  <a:pt x="296257" y="1774527"/>
                  <a:pt x="288091" y="1794628"/>
                  <a:pt x="279926" y="1814729"/>
                </a:cubicBezTo>
                <a:cubicBezTo>
                  <a:pt x="291860" y="1814729"/>
                  <a:pt x="291860" y="1810960"/>
                  <a:pt x="291860" y="1806563"/>
                </a:cubicBezTo>
                <a:cubicBezTo>
                  <a:pt x="300025" y="1778296"/>
                  <a:pt x="320125" y="1754426"/>
                  <a:pt x="332687" y="1726159"/>
                </a:cubicBezTo>
                <a:cubicBezTo>
                  <a:pt x="352786" y="1697892"/>
                  <a:pt x="364720" y="1669625"/>
                  <a:pt x="368489" y="1637589"/>
                </a:cubicBezTo>
                <a:cubicBezTo>
                  <a:pt x="368489" y="1633192"/>
                  <a:pt x="368489" y="1633192"/>
                  <a:pt x="372886" y="1633192"/>
                </a:cubicBezTo>
                <a:cubicBezTo>
                  <a:pt x="376655" y="1637589"/>
                  <a:pt x="384820" y="1641358"/>
                  <a:pt x="388589" y="1645755"/>
                </a:cubicBezTo>
                <a:cubicBezTo>
                  <a:pt x="392985" y="1637589"/>
                  <a:pt x="396754" y="1629423"/>
                  <a:pt x="392985" y="1617488"/>
                </a:cubicBezTo>
                <a:cubicBezTo>
                  <a:pt x="392985" y="1613091"/>
                  <a:pt x="392985" y="1604925"/>
                  <a:pt x="392985" y="1596759"/>
                </a:cubicBezTo>
                <a:cubicBezTo>
                  <a:pt x="409316" y="1569120"/>
                  <a:pt x="421250" y="1536456"/>
                  <a:pt x="433184" y="1508189"/>
                </a:cubicBezTo>
                <a:cubicBezTo>
                  <a:pt x="449515" y="1476153"/>
                  <a:pt x="461449" y="1439720"/>
                  <a:pt x="485945" y="1407684"/>
                </a:cubicBezTo>
                <a:cubicBezTo>
                  <a:pt x="509813" y="1379417"/>
                  <a:pt x="526144" y="1342984"/>
                  <a:pt x="546244" y="1306551"/>
                </a:cubicBezTo>
                <a:cubicBezTo>
                  <a:pt x="566343" y="1270746"/>
                  <a:pt x="594608" y="1234313"/>
                  <a:pt x="622873" y="1197880"/>
                </a:cubicBezTo>
                <a:cubicBezTo>
                  <a:pt x="654906" y="1149512"/>
                  <a:pt x="695105" y="1105541"/>
                  <a:pt x="727766" y="1057173"/>
                </a:cubicBezTo>
                <a:cubicBezTo>
                  <a:pt x="739700" y="1040841"/>
                  <a:pt x="756031" y="1028906"/>
                  <a:pt x="764197" y="1012574"/>
                </a:cubicBezTo>
                <a:cubicBezTo>
                  <a:pt x="767965" y="1008177"/>
                  <a:pt x="771734" y="1004408"/>
                  <a:pt x="779899" y="1004408"/>
                </a:cubicBezTo>
                <a:cubicBezTo>
                  <a:pt x="799999" y="996242"/>
                  <a:pt x="816330" y="984307"/>
                  <a:pt x="836429" y="972372"/>
                </a:cubicBezTo>
                <a:cubicBezTo>
                  <a:pt x="856529" y="959809"/>
                  <a:pt x="876628" y="935939"/>
                  <a:pt x="892959" y="919607"/>
                </a:cubicBezTo>
                <a:cubicBezTo>
                  <a:pt x="933158" y="871239"/>
                  <a:pt x="973357" y="831037"/>
                  <a:pt x="1013556" y="786438"/>
                </a:cubicBezTo>
                <a:cubicBezTo>
                  <a:pt x="1029887" y="766337"/>
                  <a:pt x="1049986" y="746236"/>
                  <a:pt x="1070086" y="726135"/>
                </a:cubicBezTo>
                <a:close/>
                <a:moveTo>
                  <a:pt x="2364615" y="714200"/>
                </a:moveTo>
                <a:cubicBezTo>
                  <a:pt x="2348285" y="709803"/>
                  <a:pt x="2331954" y="717969"/>
                  <a:pt x="2316251" y="717969"/>
                </a:cubicBezTo>
                <a:cubicBezTo>
                  <a:pt x="2299921" y="717969"/>
                  <a:pt x="2279821" y="717969"/>
                  <a:pt x="2259722" y="717969"/>
                </a:cubicBezTo>
                <a:cubicBezTo>
                  <a:pt x="2239622" y="717969"/>
                  <a:pt x="2219523" y="722366"/>
                  <a:pt x="2199423" y="734301"/>
                </a:cubicBezTo>
                <a:cubicBezTo>
                  <a:pt x="2154828" y="754402"/>
                  <a:pt x="2118397" y="782669"/>
                  <a:pt x="2074430" y="806539"/>
                </a:cubicBezTo>
                <a:cubicBezTo>
                  <a:pt x="2049934" y="822871"/>
                  <a:pt x="2026066" y="847369"/>
                  <a:pt x="1997801" y="863073"/>
                </a:cubicBezTo>
                <a:cubicBezTo>
                  <a:pt x="1965139" y="883174"/>
                  <a:pt x="1941271" y="911441"/>
                  <a:pt x="1916775" y="944105"/>
                </a:cubicBezTo>
                <a:cubicBezTo>
                  <a:pt x="1884742" y="988076"/>
                  <a:pt x="1848311" y="1028906"/>
                  <a:pt x="1803715" y="1060942"/>
                </a:cubicBezTo>
                <a:cubicBezTo>
                  <a:pt x="1791781" y="1069108"/>
                  <a:pt x="1783616" y="1077274"/>
                  <a:pt x="1776079" y="1084812"/>
                </a:cubicBezTo>
                <a:cubicBezTo>
                  <a:pt x="1743417" y="1117476"/>
                  <a:pt x="1715152" y="1149512"/>
                  <a:pt x="1683119" y="1177779"/>
                </a:cubicBezTo>
                <a:cubicBezTo>
                  <a:pt x="1642920" y="1209815"/>
                  <a:pt x="1606489" y="1250645"/>
                  <a:pt x="1574456" y="1290847"/>
                </a:cubicBezTo>
                <a:cubicBezTo>
                  <a:pt x="1541794" y="1322883"/>
                  <a:pt x="1513530" y="1363085"/>
                  <a:pt x="1481496" y="1391352"/>
                </a:cubicBezTo>
                <a:cubicBezTo>
                  <a:pt x="1453231" y="1419619"/>
                  <a:pt x="1424966" y="1447886"/>
                  <a:pt x="1409263" y="1479922"/>
                </a:cubicBezTo>
                <a:cubicBezTo>
                  <a:pt x="1396701" y="1504420"/>
                  <a:pt x="1380998" y="1520124"/>
                  <a:pt x="1364668" y="1540853"/>
                </a:cubicBezTo>
                <a:cubicBezTo>
                  <a:pt x="1340171" y="1576658"/>
                  <a:pt x="1308138" y="1613091"/>
                  <a:pt x="1288039" y="1653293"/>
                </a:cubicBezTo>
                <a:cubicBezTo>
                  <a:pt x="1263542" y="1697892"/>
                  <a:pt x="1251608" y="1746260"/>
                  <a:pt x="1223343" y="1790859"/>
                </a:cubicBezTo>
                <a:cubicBezTo>
                  <a:pt x="1215178" y="1799025"/>
                  <a:pt x="1207641" y="1810960"/>
                  <a:pt x="1203244" y="1822895"/>
                </a:cubicBezTo>
                <a:cubicBezTo>
                  <a:pt x="1183144" y="1871263"/>
                  <a:pt x="1154880" y="1915862"/>
                  <a:pt x="1131012" y="1964230"/>
                </a:cubicBezTo>
                <a:cubicBezTo>
                  <a:pt x="1122846" y="1976165"/>
                  <a:pt x="1114681" y="1979934"/>
                  <a:pt x="1106515" y="1992497"/>
                </a:cubicBezTo>
                <a:cubicBezTo>
                  <a:pt x="1090185" y="2028302"/>
                  <a:pt x="1066317" y="2060966"/>
                  <a:pt x="1054382" y="2096771"/>
                </a:cubicBezTo>
                <a:cubicBezTo>
                  <a:pt x="1046217" y="2125038"/>
                  <a:pt x="1029887" y="2149536"/>
                  <a:pt x="1026118" y="2177803"/>
                </a:cubicBezTo>
                <a:cubicBezTo>
                  <a:pt x="1017952" y="2197904"/>
                  <a:pt x="1009787" y="2221774"/>
                  <a:pt x="989688" y="2238106"/>
                </a:cubicBezTo>
                <a:cubicBezTo>
                  <a:pt x="981522" y="2246273"/>
                  <a:pt x="969588" y="2258207"/>
                  <a:pt x="977753" y="2274540"/>
                </a:cubicBezTo>
                <a:cubicBezTo>
                  <a:pt x="981522" y="2278308"/>
                  <a:pt x="977753" y="2286474"/>
                  <a:pt x="973357" y="2290243"/>
                </a:cubicBezTo>
                <a:cubicBezTo>
                  <a:pt x="961423" y="2314742"/>
                  <a:pt x="949489" y="2338611"/>
                  <a:pt x="945092" y="2366878"/>
                </a:cubicBezTo>
                <a:cubicBezTo>
                  <a:pt x="945092" y="2375045"/>
                  <a:pt x="949489" y="2383211"/>
                  <a:pt x="945092" y="2395145"/>
                </a:cubicBezTo>
                <a:cubicBezTo>
                  <a:pt x="933158" y="2411478"/>
                  <a:pt x="929389" y="2431579"/>
                  <a:pt x="924992" y="2451680"/>
                </a:cubicBezTo>
                <a:cubicBezTo>
                  <a:pt x="909290" y="2504445"/>
                  <a:pt x="896727" y="2556582"/>
                  <a:pt x="872860" y="2601181"/>
                </a:cubicBezTo>
                <a:cubicBezTo>
                  <a:pt x="872860" y="2604950"/>
                  <a:pt x="872860" y="2609347"/>
                  <a:pt x="872860" y="2613116"/>
                </a:cubicBezTo>
                <a:cubicBezTo>
                  <a:pt x="868463" y="2637614"/>
                  <a:pt x="864694" y="2661484"/>
                  <a:pt x="860926" y="2685982"/>
                </a:cubicBezTo>
                <a:cubicBezTo>
                  <a:pt x="860926" y="2718018"/>
                  <a:pt x="848363" y="2746285"/>
                  <a:pt x="856529" y="2778321"/>
                </a:cubicBezTo>
                <a:cubicBezTo>
                  <a:pt x="860926" y="2782718"/>
                  <a:pt x="856529" y="2790256"/>
                  <a:pt x="852760" y="2794653"/>
                </a:cubicBezTo>
                <a:cubicBezTo>
                  <a:pt x="836429" y="2831086"/>
                  <a:pt x="832661" y="2871288"/>
                  <a:pt x="828264" y="2907093"/>
                </a:cubicBezTo>
                <a:cubicBezTo>
                  <a:pt x="824495" y="2915259"/>
                  <a:pt x="828264" y="2923425"/>
                  <a:pt x="824495" y="2927822"/>
                </a:cubicBezTo>
                <a:cubicBezTo>
                  <a:pt x="808164" y="2947923"/>
                  <a:pt x="820098" y="2971793"/>
                  <a:pt x="812561" y="2991894"/>
                </a:cubicBezTo>
                <a:cubicBezTo>
                  <a:pt x="808164" y="2996291"/>
                  <a:pt x="816330" y="3000060"/>
                  <a:pt x="820098" y="2991894"/>
                </a:cubicBezTo>
                <a:cubicBezTo>
                  <a:pt x="824495" y="2988125"/>
                  <a:pt x="824495" y="2988125"/>
                  <a:pt x="828264" y="2991894"/>
                </a:cubicBezTo>
                <a:cubicBezTo>
                  <a:pt x="832661" y="3020161"/>
                  <a:pt x="832661" y="3020161"/>
                  <a:pt x="820098" y="3024558"/>
                </a:cubicBezTo>
                <a:cubicBezTo>
                  <a:pt x="804396" y="3028327"/>
                  <a:pt x="804396" y="3032096"/>
                  <a:pt x="804396" y="3044659"/>
                </a:cubicBezTo>
                <a:cubicBezTo>
                  <a:pt x="804396" y="3060363"/>
                  <a:pt x="804396" y="3076695"/>
                  <a:pt x="804396" y="3093027"/>
                </a:cubicBezTo>
                <a:cubicBezTo>
                  <a:pt x="808164" y="3072926"/>
                  <a:pt x="816330" y="3060363"/>
                  <a:pt x="824495" y="3040262"/>
                </a:cubicBezTo>
                <a:cubicBezTo>
                  <a:pt x="836429" y="3068529"/>
                  <a:pt x="824495" y="3093027"/>
                  <a:pt x="824495" y="3121294"/>
                </a:cubicBezTo>
                <a:cubicBezTo>
                  <a:pt x="824495" y="3136998"/>
                  <a:pt x="820098" y="3157099"/>
                  <a:pt x="820098" y="3177828"/>
                </a:cubicBezTo>
                <a:cubicBezTo>
                  <a:pt x="824495" y="3197929"/>
                  <a:pt x="812561" y="3213633"/>
                  <a:pt x="820098" y="3234362"/>
                </a:cubicBezTo>
                <a:cubicBezTo>
                  <a:pt x="824495" y="3238131"/>
                  <a:pt x="820098" y="3246297"/>
                  <a:pt x="816330" y="3246297"/>
                </a:cubicBezTo>
                <a:cubicBezTo>
                  <a:pt x="799999" y="3250066"/>
                  <a:pt x="799999" y="3266398"/>
                  <a:pt x="799999" y="3278333"/>
                </a:cubicBezTo>
                <a:cubicBezTo>
                  <a:pt x="796230" y="3322932"/>
                  <a:pt x="791834" y="3366903"/>
                  <a:pt x="799999" y="3411502"/>
                </a:cubicBezTo>
                <a:cubicBezTo>
                  <a:pt x="808164" y="3468036"/>
                  <a:pt x="812561" y="3524570"/>
                  <a:pt x="820098" y="3580476"/>
                </a:cubicBezTo>
                <a:cubicBezTo>
                  <a:pt x="820098" y="3593039"/>
                  <a:pt x="824495" y="3600577"/>
                  <a:pt x="816330" y="3613140"/>
                </a:cubicBezTo>
                <a:cubicBezTo>
                  <a:pt x="808164" y="3588642"/>
                  <a:pt x="808164" y="3560375"/>
                  <a:pt x="804396" y="3536505"/>
                </a:cubicBezTo>
                <a:cubicBezTo>
                  <a:pt x="799999" y="3508238"/>
                  <a:pt x="804396" y="3483740"/>
                  <a:pt x="784296" y="3459870"/>
                </a:cubicBezTo>
                <a:cubicBezTo>
                  <a:pt x="788065" y="3532108"/>
                  <a:pt x="796230" y="3604974"/>
                  <a:pt x="791834" y="3677212"/>
                </a:cubicBezTo>
                <a:cubicBezTo>
                  <a:pt x="804396" y="3677212"/>
                  <a:pt x="791834" y="3665277"/>
                  <a:pt x="804396" y="3661508"/>
                </a:cubicBezTo>
                <a:cubicBezTo>
                  <a:pt x="812561" y="3685378"/>
                  <a:pt x="804396" y="3709876"/>
                  <a:pt x="812561" y="3729977"/>
                </a:cubicBezTo>
                <a:cubicBezTo>
                  <a:pt x="812561" y="3745681"/>
                  <a:pt x="804396" y="3766410"/>
                  <a:pt x="820098" y="3782114"/>
                </a:cubicBezTo>
                <a:cubicBezTo>
                  <a:pt x="840198" y="3802215"/>
                  <a:pt x="804396" y="3814779"/>
                  <a:pt x="816330" y="3830482"/>
                </a:cubicBezTo>
                <a:cubicBezTo>
                  <a:pt x="816330" y="3830482"/>
                  <a:pt x="816330" y="3830482"/>
                  <a:pt x="816330" y="3834880"/>
                </a:cubicBezTo>
                <a:cubicBezTo>
                  <a:pt x="824495" y="3858749"/>
                  <a:pt x="828264" y="3887016"/>
                  <a:pt x="836429" y="3911515"/>
                </a:cubicBezTo>
                <a:cubicBezTo>
                  <a:pt x="836429" y="3919681"/>
                  <a:pt x="840198" y="3923450"/>
                  <a:pt x="844595" y="3927218"/>
                </a:cubicBezTo>
                <a:cubicBezTo>
                  <a:pt x="872860" y="3955485"/>
                  <a:pt x="876628" y="3991919"/>
                  <a:pt x="884794" y="4024583"/>
                </a:cubicBezTo>
                <a:cubicBezTo>
                  <a:pt x="888562" y="4048453"/>
                  <a:pt x="892959" y="4068554"/>
                  <a:pt x="904893" y="4084886"/>
                </a:cubicBezTo>
                <a:cubicBezTo>
                  <a:pt x="921224" y="4104987"/>
                  <a:pt x="936926" y="4125088"/>
                  <a:pt x="945092" y="4148958"/>
                </a:cubicBezTo>
                <a:cubicBezTo>
                  <a:pt x="957654" y="4189788"/>
                  <a:pt x="981522" y="4225593"/>
                  <a:pt x="1001622" y="4262026"/>
                </a:cubicBezTo>
                <a:cubicBezTo>
                  <a:pt x="997853" y="4258257"/>
                  <a:pt x="993456" y="4253860"/>
                  <a:pt x="985291" y="4258257"/>
                </a:cubicBezTo>
                <a:cubicBezTo>
                  <a:pt x="997853" y="4294062"/>
                  <a:pt x="1021721" y="4322329"/>
                  <a:pt x="1046217" y="4350596"/>
                </a:cubicBezTo>
                <a:cubicBezTo>
                  <a:pt x="1046217" y="4334892"/>
                  <a:pt x="1038052" y="4326726"/>
                  <a:pt x="1029887" y="4318560"/>
                </a:cubicBezTo>
                <a:cubicBezTo>
                  <a:pt x="1013556" y="4302228"/>
                  <a:pt x="1006018" y="4282127"/>
                  <a:pt x="1001622" y="4262026"/>
                </a:cubicBezTo>
                <a:cubicBezTo>
                  <a:pt x="1026118" y="4298459"/>
                  <a:pt x="1054382" y="4334892"/>
                  <a:pt x="1078251" y="4375094"/>
                </a:cubicBezTo>
                <a:cubicBezTo>
                  <a:pt x="1146714" y="4467433"/>
                  <a:pt x="1227740" y="4548465"/>
                  <a:pt x="1332634" y="4600602"/>
                </a:cubicBezTo>
                <a:cubicBezTo>
                  <a:pt x="1356503" y="4616934"/>
                  <a:pt x="1384767" y="4628869"/>
                  <a:pt x="1413032" y="4637035"/>
                </a:cubicBezTo>
                <a:cubicBezTo>
                  <a:pt x="1457628" y="4648970"/>
                  <a:pt x="1505992" y="4648970"/>
                  <a:pt x="1549959" y="4661533"/>
                </a:cubicBezTo>
                <a:cubicBezTo>
                  <a:pt x="1574456" y="4665302"/>
                  <a:pt x="1602721" y="4665302"/>
                  <a:pt x="1626589" y="4669071"/>
                </a:cubicBezTo>
                <a:cubicBezTo>
                  <a:pt x="1671185" y="4673468"/>
                  <a:pt x="1715152" y="4669071"/>
                  <a:pt x="1759748" y="4665302"/>
                </a:cubicBezTo>
                <a:cubicBezTo>
                  <a:pt x="1799947" y="4661533"/>
                  <a:pt x="1844543" y="4653367"/>
                  <a:pt x="1884742" y="4641432"/>
                </a:cubicBezTo>
                <a:cubicBezTo>
                  <a:pt x="1924941" y="4633266"/>
                  <a:pt x="1965139" y="4613165"/>
                  <a:pt x="2001569" y="4592436"/>
                </a:cubicBezTo>
                <a:cubicBezTo>
                  <a:pt x="2061868" y="4560400"/>
                  <a:pt x="2122794" y="4523967"/>
                  <a:pt x="2174927" y="4479996"/>
                </a:cubicBezTo>
                <a:cubicBezTo>
                  <a:pt x="2231457" y="4435397"/>
                  <a:pt x="2283590" y="4390798"/>
                  <a:pt x="2331954" y="4342430"/>
                </a:cubicBezTo>
                <a:cubicBezTo>
                  <a:pt x="2352054" y="4318560"/>
                  <a:pt x="2368384" y="4286524"/>
                  <a:pt x="2408583" y="4290293"/>
                </a:cubicBezTo>
                <a:cubicBezTo>
                  <a:pt x="2408583" y="4290293"/>
                  <a:pt x="2412980" y="4286524"/>
                  <a:pt x="2416749" y="4286524"/>
                </a:cubicBezTo>
                <a:cubicBezTo>
                  <a:pt x="2445013" y="4266423"/>
                  <a:pt x="2469510" y="4238156"/>
                  <a:pt x="2489609" y="4205492"/>
                </a:cubicBezTo>
                <a:cubicBezTo>
                  <a:pt x="2505312" y="4177225"/>
                  <a:pt x="2525411" y="4153355"/>
                  <a:pt x="2549908" y="4125088"/>
                </a:cubicBezTo>
                <a:cubicBezTo>
                  <a:pt x="2586338" y="4076720"/>
                  <a:pt x="2622768" y="4028352"/>
                  <a:pt x="2654802" y="3976215"/>
                </a:cubicBezTo>
                <a:cubicBezTo>
                  <a:pt x="2715100" y="3883248"/>
                  <a:pt x="2775398" y="3786511"/>
                  <a:pt x="2819994" y="3681609"/>
                </a:cubicBezTo>
                <a:cubicBezTo>
                  <a:pt x="2844490" y="3625075"/>
                  <a:pt x="2872127" y="3572938"/>
                  <a:pt x="2896623" y="3520173"/>
                </a:cubicBezTo>
                <a:cubicBezTo>
                  <a:pt x="2933053" y="3443538"/>
                  <a:pt x="2948756" y="3358737"/>
                  <a:pt x="2977021" y="3278333"/>
                </a:cubicBezTo>
                <a:cubicBezTo>
                  <a:pt x="2993351" y="3226196"/>
                  <a:pt x="3009682" y="3173431"/>
                  <a:pt x="3021617" y="3116897"/>
                </a:cubicBezTo>
                <a:cubicBezTo>
                  <a:pt x="3037947" y="3068529"/>
                  <a:pt x="3045484" y="3020161"/>
                  <a:pt x="3053650" y="2971793"/>
                </a:cubicBezTo>
                <a:cubicBezTo>
                  <a:pt x="3065584" y="2883223"/>
                  <a:pt x="3078146" y="2798422"/>
                  <a:pt x="3090080" y="2709852"/>
                </a:cubicBezTo>
                <a:cubicBezTo>
                  <a:pt x="3093848" y="2653318"/>
                  <a:pt x="3102014" y="2601181"/>
                  <a:pt x="3110180" y="2544647"/>
                </a:cubicBezTo>
                <a:cubicBezTo>
                  <a:pt x="3114576" y="2496279"/>
                  <a:pt x="3114576" y="2443514"/>
                  <a:pt x="3118345" y="2395145"/>
                </a:cubicBezTo>
                <a:cubicBezTo>
                  <a:pt x="3118345" y="2383211"/>
                  <a:pt x="3118345" y="2371276"/>
                  <a:pt x="3122114" y="2359341"/>
                </a:cubicBezTo>
                <a:cubicBezTo>
                  <a:pt x="3130279" y="2322908"/>
                  <a:pt x="3138444" y="2282706"/>
                  <a:pt x="3122114" y="2241875"/>
                </a:cubicBezTo>
                <a:cubicBezTo>
                  <a:pt x="3118345" y="2238106"/>
                  <a:pt x="3122114" y="2234338"/>
                  <a:pt x="3122114" y="2226172"/>
                </a:cubicBezTo>
                <a:cubicBezTo>
                  <a:pt x="3122114" y="2145139"/>
                  <a:pt x="3114576" y="2064735"/>
                  <a:pt x="3106411" y="1984331"/>
                </a:cubicBezTo>
                <a:cubicBezTo>
                  <a:pt x="3102014" y="1935963"/>
                  <a:pt x="3093848" y="1887595"/>
                  <a:pt x="3090080" y="1842996"/>
                </a:cubicBezTo>
                <a:cubicBezTo>
                  <a:pt x="3081914" y="1762592"/>
                  <a:pt x="3065584" y="1685957"/>
                  <a:pt x="3045484" y="1613091"/>
                </a:cubicBezTo>
                <a:cubicBezTo>
                  <a:pt x="3041716" y="1584824"/>
                  <a:pt x="3033551" y="1560954"/>
                  <a:pt x="3041716" y="1532687"/>
                </a:cubicBezTo>
                <a:cubicBezTo>
                  <a:pt x="3041716" y="1524521"/>
                  <a:pt x="3037947" y="1512586"/>
                  <a:pt x="3029782" y="1504420"/>
                </a:cubicBezTo>
                <a:cubicBezTo>
                  <a:pt x="3021617" y="1496254"/>
                  <a:pt x="3017219" y="1479922"/>
                  <a:pt x="3017219" y="1467987"/>
                </a:cubicBezTo>
                <a:cubicBezTo>
                  <a:pt x="3009682" y="1419619"/>
                  <a:pt x="2997120" y="1371251"/>
                  <a:pt x="2968855" y="1331049"/>
                </a:cubicBezTo>
                <a:cubicBezTo>
                  <a:pt x="3001517" y="1334818"/>
                  <a:pt x="3009682" y="1326652"/>
                  <a:pt x="2997120" y="1294616"/>
                </a:cubicBezTo>
                <a:cubicBezTo>
                  <a:pt x="2985186" y="1270746"/>
                  <a:pt x="2977021" y="1246248"/>
                  <a:pt x="2961318" y="1226147"/>
                </a:cubicBezTo>
                <a:cubicBezTo>
                  <a:pt x="2928656" y="1177779"/>
                  <a:pt x="2900392" y="1125642"/>
                  <a:pt x="2864590" y="1081043"/>
                </a:cubicBezTo>
                <a:cubicBezTo>
                  <a:pt x="2823762" y="1028906"/>
                  <a:pt x="2787960" y="980538"/>
                  <a:pt x="2743365" y="931542"/>
                </a:cubicBezTo>
                <a:cubicBezTo>
                  <a:pt x="2666736" y="859304"/>
                  <a:pt x="2581941" y="799001"/>
                  <a:pt x="2481444" y="766337"/>
                </a:cubicBezTo>
                <a:cubicBezTo>
                  <a:pt x="2456948" y="758171"/>
                  <a:pt x="2433079" y="758171"/>
                  <a:pt x="2420518" y="729904"/>
                </a:cubicBezTo>
                <a:cubicBezTo>
                  <a:pt x="2420518" y="729904"/>
                  <a:pt x="2412980" y="729904"/>
                  <a:pt x="2412980" y="726135"/>
                </a:cubicBezTo>
                <a:cubicBezTo>
                  <a:pt x="2396649" y="717969"/>
                  <a:pt x="2380319" y="717969"/>
                  <a:pt x="2364615" y="714200"/>
                </a:cubicBezTo>
                <a:close/>
                <a:moveTo>
                  <a:pt x="2618371" y="403890"/>
                </a:moveTo>
                <a:cubicBezTo>
                  <a:pt x="2630305" y="419595"/>
                  <a:pt x="2642867" y="419595"/>
                  <a:pt x="2654802" y="427760"/>
                </a:cubicBezTo>
                <a:cubicBezTo>
                  <a:pt x="2671132" y="439696"/>
                  <a:pt x="2671132" y="444092"/>
                  <a:pt x="2662967" y="464193"/>
                </a:cubicBezTo>
                <a:cubicBezTo>
                  <a:pt x="2674901" y="472360"/>
                  <a:pt x="2686835" y="472360"/>
                  <a:pt x="2695001" y="480526"/>
                </a:cubicBezTo>
                <a:cubicBezTo>
                  <a:pt x="2703166" y="484295"/>
                  <a:pt x="2711331" y="484295"/>
                  <a:pt x="2719496" y="480526"/>
                </a:cubicBezTo>
                <a:cubicBezTo>
                  <a:pt x="2727034" y="476129"/>
                  <a:pt x="2723265" y="467962"/>
                  <a:pt x="2723265" y="460425"/>
                </a:cubicBezTo>
                <a:cubicBezTo>
                  <a:pt x="2723265" y="452259"/>
                  <a:pt x="2719496" y="444092"/>
                  <a:pt x="2711331" y="439696"/>
                </a:cubicBezTo>
                <a:cubicBezTo>
                  <a:pt x="2686835" y="419595"/>
                  <a:pt x="2654802" y="412057"/>
                  <a:pt x="2618371" y="403890"/>
                </a:cubicBezTo>
                <a:close/>
                <a:moveTo>
                  <a:pt x="2100261" y="379"/>
                </a:moveTo>
                <a:cubicBezTo>
                  <a:pt x="2131431" y="1400"/>
                  <a:pt x="2162679" y="4383"/>
                  <a:pt x="2195027" y="8152"/>
                </a:cubicBezTo>
                <a:cubicBezTo>
                  <a:pt x="2215126" y="8152"/>
                  <a:pt x="2235225" y="16318"/>
                  <a:pt x="2255325" y="12549"/>
                </a:cubicBezTo>
                <a:cubicBezTo>
                  <a:pt x="2263490" y="12549"/>
                  <a:pt x="2271656" y="12549"/>
                  <a:pt x="2275424" y="20715"/>
                </a:cubicBezTo>
                <a:cubicBezTo>
                  <a:pt x="2279821" y="32650"/>
                  <a:pt x="2287987" y="32650"/>
                  <a:pt x="2296152" y="36419"/>
                </a:cubicBezTo>
                <a:cubicBezTo>
                  <a:pt x="2323789" y="36419"/>
                  <a:pt x="2348285" y="44585"/>
                  <a:pt x="2372153" y="57148"/>
                </a:cubicBezTo>
                <a:cubicBezTo>
                  <a:pt x="2388484" y="64686"/>
                  <a:pt x="2404814" y="64686"/>
                  <a:pt x="2420518" y="72852"/>
                </a:cubicBezTo>
                <a:cubicBezTo>
                  <a:pt x="2448782" y="81018"/>
                  <a:pt x="2473278" y="92953"/>
                  <a:pt x="2501543" y="105517"/>
                </a:cubicBezTo>
                <a:cubicBezTo>
                  <a:pt x="2505312" y="109286"/>
                  <a:pt x="2509709" y="113054"/>
                  <a:pt x="2513477" y="113054"/>
                </a:cubicBezTo>
                <a:cubicBezTo>
                  <a:pt x="2537974" y="117451"/>
                  <a:pt x="2553676" y="133784"/>
                  <a:pt x="2566238" y="157653"/>
                </a:cubicBezTo>
                <a:cubicBezTo>
                  <a:pt x="2578173" y="177755"/>
                  <a:pt x="2594503" y="194087"/>
                  <a:pt x="2610206" y="210419"/>
                </a:cubicBezTo>
                <a:cubicBezTo>
                  <a:pt x="2626537" y="226123"/>
                  <a:pt x="2638471" y="242455"/>
                  <a:pt x="2651033" y="262556"/>
                </a:cubicBezTo>
                <a:cubicBezTo>
                  <a:pt x="2662967" y="282657"/>
                  <a:pt x="2666736" y="307155"/>
                  <a:pt x="2646636" y="331024"/>
                </a:cubicBezTo>
                <a:cubicBezTo>
                  <a:pt x="2638471" y="339191"/>
                  <a:pt x="2634702" y="351125"/>
                  <a:pt x="2626537" y="359292"/>
                </a:cubicBezTo>
                <a:cubicBezTo>
                  <a:pt x="2626537" y="367457"/>
                  <a:pt x="2626537" y="367457"/>
                  <a:pt x="2630305" y="367457"/>
                </a:cubicBezTo>
                <a:cubicBezTo>
                  <a:pt x="2666736" y="371226"/>
                  <a:pt x="2695001" y="395725"/>
                  <a:pt x="2727034" y="407659"/>
                </a:cubicBezTo>
                <a:cubicBezTo>
                  <a:pt x="2759695" y="419595"/>
                  <a:pt x="2787960" y="435927"/>
                  <a:pt x="2811828" y="456028"/>
                </a:cubicBezTo>
                <a:cubicBezTo>
                  <a:pt x="2836324" y="472360"/>
                  <a:pt x="2860193" y="492461"/>
                  <a:pt x="2884689" y="508793"/>
                </a:cubicBezTo>
                <a:cubicBezTo>
                  <a:pt x="2892854" y="516331"/>
                  <a:pt x="2900392" y="524497"/>
                  <a:pt x="2904788" y="536432"/>
                </a:cubicBezTo>
                <a:cubicBezTo>
                  <a:pt x="2908557" y="540829"/>
                  <a:pt x="2908557" y="544598"/>
                  <a:pt x="2916722" y="544598"/>
                </a:cubicBezTo>
                <a:cubicBezTo>
                  <a:pt x="2944987" y="548995"/>
                  <a:pt x="2944987" y="577262"/>
                  <a:pt x="2956921" y="597363"/>
                </a:cubicBezTo>
                <a:cubicBezTo>
                  <a:pt x="2961318" y="601132"/>
                  <a:pt x="2961318" y="605529"/>
                  <a:pt x="2956921" y="605529"/>
                </a:cubicBezTo>
                <a:cubicBezTo>
                  <a:pt x="2928656" y="601132"/>
                  <a:pt x="2948756" y="617464"/>
                  <a:pt x="2948756" y="617464"/>
                </a:cubicBezTo>
                <a:cubicBezTo>
                  <a:pt x="2973252" y="637565"/>
                  <a:pt x="2985186" y="669601"/>
                  <a:pt x="3009682" y="689702"/>
                </a:cubicBezTo>
                <a:cubicBezTo>
                  <a:pt x="3021617" y="694099"/>
                  <a:pt x="3021617" y="706034"/>
                  <a:pt x="3029782" y="714200"/>
                </a:cubicBezTo>
                <a:cubicBezTo>
                  <a:pt x="3053650" y="742467"/>
                  <a:pt x="3078146" y="774503"/>
                  <a:pt x="3098246" y="806539"/>
                </a:cubicBezTo>
                <a:cubicBezTo>
                  <a:pt x="3114576" y="834806"/>
                  <a:pt x="3130279" y="863073"/>
                  <a:pt x="3142213" y="895737"/>
                </a:cubicBezTo>
                <a:cubicBezTo>
                  <a:pt x="3150378" y="919607"/>
                  <a:pt x="3162940" y="944105"/>
                  <a:pt x="3178643" y="964206"/>
                </a:cubicBezTo>
                <a:cubicBezTo>
                  <a:pt x="3203139" y="996242"/>
                  <a:pt x="3211305" y="1036444"/>
                  <a:pt x="3218842" y="1077274"/>
                </a:cubicBezTo>
                <a:cubicBezTo>
                  <a:pt x="3215073" y="1081043"/>
                  <a:pt x="3211305" y="1069108"/>
                  <a:pt x="3203139" y="1072877"/>
                </a:cubicBezTo>
                <a:cubicBezTo>
                  <a:pt x="3215073" y="1113079"/>
                  <a:pt x="3243338" y="1145743"/>
                  <a:pt x="3263438" y="1181548"/>
                </a:cubicBezTo>
                <a:cubicBezTo>
                  <a:pt x="3275372" y="1185945"/>
                  <a:pt x="3271603" y="1165844"/>
                  <a:pt x="3279769" y="1169613"/>
                </a:cubicBezTo>
                <a:cubicBezTo>
                  <a:pt x="3308033" y="1214212"/>
                  <a:pt x="3316199" y="1262580"/>
                  <a:pt x="3328133" y="1310948"/>
                </a:cubicBezTo>
                <a:cubicBezTo>
                  <a:pt x="3331901" y="1314717"/>
                  <a:pt x="3331901" y="1319114"/>
                  <a:pt x="3331901" y="1322883"/>
                </a:cubicBezTo>
                <a:cubicBezTo>
                  <a:pt x="3328133" y="1379417"/>
                  <a:pt x="3352001" y="1427785"/>
                  <a:pt x="3360166" y="1479922"/>
                </a:cubicBezTo>
                <a:cubicBezTo>
                  <a:pt x="3368332" y="1552788"/>
                  <a:pt x="3380266" y="1625026"/>
                  <a:pt x="3384663" y="1697892"/>
                </a:cubicBezTo>
                <a:cubicBezTo>
                  <a:pt x="3384663" y="1729928"/>
                  <a:pt x="3392828" y="1762592"/>
                  <a:pt x="3392828" y="1794628"/>
                </a:cubicBezTo>
                <a:cubicBezTo>
                  <a:pt x="3396597" y="1839227"/>
                  <a:pt x="3396597" y="1883198"/>
                  <a:pt x="3396597" y="1923400"/>
                </a:cubicBezTo>
                <a:cubicBezTo>
                  <a:pt x="3392828" y="1947898"/>
                  <a:pt x="3384663" y="1967999"/>
                  <a:pt x="3380266" y="1988100"/>
                </a:cubicBezTo>
                <a:cubicBezTo>
                  <a:pt x="3380266" y="1992497"/>
                  <a:pt x="3376497" y="1996266"/>
                  <a:pt x="3376497" y="2000035"/>
                </a:cubicBezTo>
                <a:cubicBezTo>
                  <a:pt x="3392828" y="2040237"/>
                  <a:pt x="3384663" y="2084836"/>
                  <a:pt x="3392828" y="2129435"/>
                </a:cubicBezTo>
                <a:cubicBezTo>
                  <a:pt x="3396597" y="2161471"/>
                  <a:pt x="3400365" y="2193507"/>
                  <a:pt x="3392828" y="2226172"/>
                </a:cubicBezTo>
                <a:cubicBezTo>
                  <a:pt x="3392828" y="2241875"/>
                  <a:pt x="3396597" y="2258207"/>
                  <a:pt x="3400365" y="2278308"/>
                </a:cubicBezTo>
                <a:cubicBezTo>
                  <a:pt x="3404762" y="2298409"/>
                  <a:pt x="3408530" y="2322908"/>
                  <a:pt x="3412927" y="2346777"/>
                </a:cubicBezTo>
                <a:cubicBezTo>
                  <a:pt x="3412927" y="2359341"/>
                  <a:pt x="3416696" y="2366878"/>
                  <a:pt x="3428630" y="2359341"/>
                </a:cubicBezTo>
                <a:cubicBezTo>
                  <a:pt x="3433027" y="2359341"/>
                  <a:pt x="3436796" y="2359341"/>
                  <a:pt x="3436796" y="2363110"/>
                </a:cubicBezTo>
                <a:cubicBezTo>
                  <a:pt x="3433027" y="2383211"/>
                  <a:pt x="3444961" y="2395145"/>
                  <a:pt x="3444961" y="2415246"/>
                </a:cubicBezTo>
                <a:cubicBezTo>
                  <a:pt x="3436796" y="2419644"/>
                  <a:pt x="3436796" y="2407709"/>
                  <a:pt x="3428630" y="2403312"/>
                </a:cubicBezTo>
                <a:cubicBezTo>
                  <a:pt x="3416696" y="2407709"/>
                  <a:pt x="3416696" y="2419644"/>
                  <a:pt x="3420464" y="2427810"/>
                </a:cubicBezTo>
                <a:cubicBezTo>
                  <a:pt x="3428630" y="2447911"/>
                  <a:pt x="3424862" y="2471781"/>
                  <a:pt x="3424862" y="2496279"/>
                </a:cubicBezTo>
                <a:cubicBezTo>
                  <a:pt x="3428630" y="2512611"/>
                  <a:pt x="3424862" y="2532712"/>
                  <a:pt x="3433027" y="2552813"/>
                </a:cubicBezTo>
                <a:cubicBezTo>
                  <a:pt x="3436796" y="2556582"/>
                  <a:pt x="3436796" y="2560979"/>
                  <a:pt x="3433027" y="2568517"/>
                </a:cubicBezTo>
                <a:cubicBezTo>
                  <a:pt x="3428630" y="2576683"/>
                  <a:pt x="3433027" y="2584849"/>
                  <a:pt x="3436796" y="2593015"/>
                </a:cubicBezTo>
                <a:cubicBezTo>
                  <a:pt x="3436796" y="2593015"/>
                  <a:pt x="3436796" y="2596784"/>
                  <a:pt x="3441192" y="2596784"/>
                </a:cubicBezTo>
                <a:cubicBezTo>
                  <a:pt x="3444961" y="2601181"/>
                  <a:pt x="3448730" y="2596784"/>
                  <a:pt x="3448730" y="2593015"/>
                </a:cubicBezTo>
                <a:cubicBezTo>
                  <a:pt x="3453126" y="2584849"/>
                  <a:pt x="3453126" y="2576683"/>
                  <a:pt x="3456895" y="2560979"/>
                </a:cubicBezTo>
                <a:cubicBezTo>
                  <a:pt x="3461292" y="2584849"/>
                  <a:pt x="3461292" y="2604950"/>
                  <a:pt x="3461292" y="2625051"/>
                </a:cubicBezTo>
                <a:cubicBezTo>
                  <a:pt x="3461292" y="2661484"/>
                  <a:pt x="3465060" y="2697917"/>
                  <a:pt x="3489556" y="2726184"/>
                </a:cubicBezTo>
                <a:cubicBezTo>
                  <a:pt x="3501491" y="2738119"/>
                  <a:pt x="3497094" y="2754451"/>
                  <a:pt x="3497094" y="2770155"/>
                </a:cubicBezTo>
                <a:cubicBezTo>
                  <a:pt x="3497094" y="2786487"/>
                  <a:pt x="3497094" y="2806588"/>
                  <a:pt x="3497094" y="2822920"/>
                </a:cubicBezTo>
                <a:cubicBezTo>
                  <a:pt x="3497094" y="2879454"/>
                  <a:pt x="3489556" y="2931591"/>
                  <a:pt x="3473226" y="2983728"/>
                </a:cubicBezTo>
                <a:cubicBezTo>
                  <a:pt x="3465060" y="3003829"/>
                  <a:pt x="3465060" y="3024558"/>
                  <a:pt x="3456895" y="3040262"/>
                </a:cubicBezTo>
                <a:cubicBezTo>
                  <a:pt x="3453126" y="3048428"/>
                  <a:pt x="3465060" y="3064760"/>
                  <a:pt x="3461292" y="3076695"/>
                </a:cubicBezTo>
                <a:cubicBezTo>
                  <a:pt x="3456895" y="3093027"/>
                  <a:pt x="3453126" y="3113128"/>
                  <a:pt x="3461292" y="3129460"/>
                </a:cubicBezTo>
                <a:cubicBezTo>
                  <a:pt x="3461292" y="3136998"/>
                  <a:pt x="3461292" y="3145164"/>
                  <a:pt x="3456895" y="3153330"/>
                </a:cubicBezTo>
                <a:cubicBezTo>
                  <a:pt x="3436796" y="3201698"/>
                  <a:pt x="3436796" y="3254463"/>
                  <a:pt x="3416696" y="3298434"/>
                </a:cubicBezTo>
                <a:cubicBezTo>
                  <a:pt x="3404762" y="3334867"/>
                  <a:pt x="3388431" y="3375069"/>
                  <a:pt x="3364563" y="3407105"/>
                </a:cubicBezTo>
                <a:cubicBezTo>
                  <a:pt x="3344464" y="3435372"/>
                  <a:pt x="3331901" y="3471805"/>
                  <a:pt x="3316199" y="3503841"/>
                </a:cubicBezTo>
                <a:cubicBezTo>
                  <a:pt x="3303637" y="3536505"/>
                  <a:pt x="3291703" y="3564772"/>
                  <a:pt x="3279769" y="3596808"/>
                </a:cubicBezTo>
                <a:cubicBezTo>
                  <a:pt x="3259669" y="3641407"/>
                  <a:pt x="3231404" y="3681609"/>
                  <a:pt x="3211305" y="3729977"/>
                </a:cubicBezTo>
                <a:cubicBezTo>
                  <a:pt x="3203139" y="3745681"/>
                  <a:pt x="3194974" y="3766410"/>
                  <a:pt x="3178643" y="3778345"/>
                </a:cubicBezTo>
                <a:cubicBezTo>
                  <a:pt x="3170478" y="3782114"/>
                  <a:pt x="3170478" y="3798446"/>
                  <a:pt x="3162940" y="3806612"/>
                </a:cubicBezTo>
                <a:cubicBezTo>
                  <a:pt x="3158544" y="3810381"/>
                  <a:pt x="3162940" y="3822945"/>
                  <a:pt x="3150378" y="3826713"/>
                </a:cubicBezTo>
                <a:cubicBezTo>
                  <a:pt x="3142213" y="3806612"/>
                  <a:pt x="3166709" y="3790280"/>
                  <a:pt x="3162940" y="3770179"/>
                </a:cubicBezTo>
                <a:cubicBezTo>
                  <a:pt x="3150378" y="3773948"/>
                  <a:pt x="3150378" y="3778345"/>
                  <a:pt x="3146610" y="3786511"/>
                </a:cubicBezTo>
                <a:cubicBezTo>
                  <a:pt x="3134676" y="3826713"/>
                  <a:pt x="3114576" y="3866915"/>
                  <a:pt x="3098246" y="3903349"/>
                </a:cubicBezTo>
                <a:cubicBezTo>
                  <a:pt x="3081914" y="3931616"/>
                  <a:pt x="3069981" y="3963652"/>
                  <a:pt x="3053650" y="3991919"/>
                </a:cubicBezTo>
                <a:cubicBezTo>
                  <a:pt x="3025385" y="4036518"/>
                  <a:pt x="3001517" y="4080489"/>
                  <a:pt x="2965087" y="4116922"/>
                </a:cubicBezTo>
                <a:cubicBezTo>
                  <a:pt x="2941219" y="4141420"/>
                  <a:pt x="2920491" y="4169687"/>
                  <a:pt x="2900392" y="4197326"/>
                </a:cubicBezTo>
                <a:cubicBezTo>
                  <a:pt x="2884689" y="4209889"/>
                  <a:pt x="2872127" y="4229990"/>
                  <a:pt x="2864590" y="4245694"/>
                </a:cubicBezTo>
                <a:cubicBezTo>
                  <a:pt x="2856424" y="4258257"/>
                  <a:pt x="2848258" y="4270192"/>
                  <a:pt x="2836324" y="4282127"/>
                </a:cubicBezTo>
                <a:cubicBezTo>
                  <a:pt x="2828159" y="4290293"/>
                  <a:pt x="2819994" y="4298459"/>
                  <a:pt x="2816225" y="4310394"/>
                </a:cubicBezTo>
                <a:cubicBezTo>
                  <a:pt x="2816225" y="4322329"/>
                  <a:pt x="2803663" y="4326726"/>
                  <a:pt x="2796126" y="4330495"/>
                </a:cubicBezTo>
                <a:cubicBezTo>
                  <a:pt x="2783564" y="4338661"/>
                  <a:pt x="2771629" y="4350596"/>
                  <a:pt x="2763464" y="4363159"/>
                </a:cubicBezTo>
                <a:cubicBezTo>
                  <a:pt x="2751530" y="4383260"/>
                  <a:pt x="2731431" y="4395195"/>
                  <a:pt x="2719496" y="4411527"/>
                </a:cubicBezTo>
                <a:cubicBezTo>
                  <a:pt x="2703166" y="4435397"/>
                  <a:pt x="2674901" y="4443563"/>
                  <a:pt x="2654802" y="4463664"/>
                </a:cubicBezTo>
                <a:cubicBezTo>
                  <a:pt x="2638471" y="4488162"/>
                  <a:pt x="2614603" y="4503866"/>
                  <a:pt x="2598272" y="4528364"/>
                </a:cubicBezTo>
                <a:cubicBezTo>
                  <a:pt x="2578173" y="4548465"/>
                  <a:pt x="2561841" y="4572335"/>
                  <a:pt x="2541742" y="4588667"/>
                </a:cubicBezTo>
                <a:cubicBezTo>
                  <a:pt x="2509709" y="4613165"/>
                  <a:pt x="2481444" y="4645201"/>
                  <a:pt x="2448782" y="4665302"/>
                </a:cubicBezTo>
                <a:cubicBezTo>
                  <a:pt x="2436848" y="4669071"/>
                  <a:pt x="2433079" y="4681634"/>
                  <a:pt x="2424914" y="4689800"/>
                </a:cubicBezTo>
                <a:cubicBezTo>
                  <a:pt x="2400418" y="4709901"/>
                  <a:pt x="2372153" y="4725605"/>
                  <a:pt x="2348285" y="4745706"/>
                </a:cubicBezTo>
                <a:cubicBezTo>
                  <a:pt x="2299921" y="4786536"/>
                  <a:pt x="2247788" y="4818572"/>
                  <a:pt x="2191258" y="4846839"/>
                </a:cubicBezTo>
                <a:cubicBezTo>
                  <a:pt x="2158596" y="4866940"/>
                  <a:pt x="2122794" y="4887041"/>
                  <a:pt x="2086364" y="4903373"/>
                </a:cubicBezTo>
                <a:cubicBezTo>
                  <a:pt x="2058099" y="4915308"/>
                  <a:pt x="2033603" y="4931640"/>
                  <a:pt x="2005966" y="4939178"/>
                </a:cubicBezTo>
                <a:cubicBezTo>
                  <a:pt x="1965139" y="4955510"/>
                  <a:pt x="1921172" y="4971842"/>
                  <a:pt x="1880344" y="4987546"/>
                </a:cubicBezTo>
                <a:cubicBezTo>
                  <a:pt x="1828212" y="5012044"/>
                  <a:pt x="1771682" y="5012044"/>
                  <a:pt x="1715152" y="5028376"/>
                </a:cubicBezTo>
                <a:cubicBezTo>
                  <a:pt x="1683119" y="5035914"/>
                  <a:pt x="1651085" y="5035914"/>
                  <a:pt x="1618423" y="5035914"/>
                </a:cubicBezTo>
                <a:cubicBezTo>
                  <a:pt x="1581993" y="5032145"/>
                  <a:pt x="1546191" y="5035914"/>
                  <a:pt x="1513530" y="5035914"/>
                </a:cubicBezTo>
                <a:cubicBezTo>
                  <a:pt x="1477727" y="5035914"/>
                  <a:pt x="1441297" y="5035914"/>
                  <a:pt x="1404867" y="5035914"/>
                </a:cubicBezTo>
                <a:cubicBezTo>
                  <a:pt x="1372833" y="5035914"/>
                  <a:pt x="1340171" y="5032145"/>
                  <a:pt x="1304370" y="5028376"/>
                </a:cubicBezTo>
                <a:cubicBezTo>
                  <a:pt x="1279873" y="5028376"/>
                  <a:pt x="1256005" y="5028376"/>
                  <a:pt x="1227740" y="5023979"/>
                </a:cubicBezTo>
                <a:cubicBezTo>
                  <a:pt x="1199476" y="5020210"/>
                  <a:pt x="1174979" y="5012044"/>
                  <a:pt x="1146714" y="5003878"/>
                </a:cubicBezTo>
                <a:cubicBezTo>
                  <a:pt x="1102747" y="4991943"/>
                  <a:pt x="1058151" y="4975611"/>
                  <a:pt x="1017952" y="4955510"/>
                </a:cubicBezTo>
                <a:cubicBezTo>
                  <a:pt x="965191" y="4931640"/>
                  <a:pt x="916827" y="4903373"/>
                  <a:pt x="868463" y="4875106"/>
                </a:cubicBezTo>
                <a:cubicBezTo>
                  <a:pt x="824495" y="4846839"/>
                  <a:pt x="788065" y="4810406"/>
                  <a:pt x="739700" y="4786536"/>
                </a:cubicBezTo>
                <a:cubicBezTo>
                  <a:pt x="727766" y="4778370"/>
                  <a:pt x="719601" y="4765807"/>
                  <a:pt x="707667" y="4758269"/>
                </a:cubicBezTo>
                <a:cubicBezTo>
                  <a:pt x="646741" y="4701735"/>
                  <a:pt x="578277" y="4653367"/>
                  <a:pt x="521747" y="4592436"/>
                </a:cubicBezTo>
                <a:cubicBezTo>
                  <a:pt x="477780" y="4548465"/>
                  <a:pt x="445118" y="4500097"/>
                  <a:pt x="409316" y="4451729"/>
                </a:cubicBezTo>
                <a:cubicBezTo>
                  <a:pt x="384820" y="4415296"/>
                  <a:pt x="360952" y="4378863"/>
                  <a:pt x="332687" y="4346827"/>
                </a:cubicBezTo>
                <a:cubicBezTo>
                  <a:pt x="324522" y="4334892"/>
                  <a:pt x="316356" y="4318560"/>
                  <a:pt x="308191" y="4306625"/>
                </a:cubicBezTo>
                <a:cubicBezTo>
                  <a:pt x="304422" y="4286524"/>
                  <a:pt x="288091" y="4278358"/>
                  <a:pt x="279926" y="4262026"/>
                </a:cubicBezTo>
                <a:cubicBezTo>
                  <a:pt x="264223" y="4229990"/>
                  <a:pt x="247892" y="4197326"/>
                  <a:pt x="227793" y="4165290"/>
                </a:cubicBezTo>
                <a:cubicBezTo>
                  <a:pt x="187594" y="4108756"/>
                  <a:pt x="163098" y="4044684"/>
                  <a:pt x="134833" y="3979984"/>
                </a:cubicBezTo>
                <a:cubicBezTo>
                  <a:pt x="134833" y="3976215"/>
                  <a:pt x="134833" y="3971818"/>
                  <a:pt x="134833" y="3968049"/>
                </a:cubicBezTo>
                <a:cubicBezTo>
                  <a:pt x="146767" y="3976215"/>
                  <a:pt x="142998" y="3991919"/>
                  <a:pt x="159329" y="4003854"/>
                </a:cubicBezTo>
                <a:cubicBezTo>
                  <a:pt x="159329" y="3988150"/>
                  <a:pt x="154932" y="3976215"/>
                  <a:pt x="146767" y="3963652"/>
                </a:cubicBezTo>
                <a:cubicBezTo>
                  <a:pt x="134833" y="3935384"/>
                  <a:pt x="119131" y="3907117"/>
                  <a:pt x="102799" y="3878850"/>
                </a:cubicBezTo>
                <a:cubicBezTo>
                  <a:pt x="94634" y="3858749"/>
                  <a:pt x="90866" y="3838648"/>
                  <a:pt x="94634" y="3818547"/>
                </a:cubicBezTo>
                <a:cubicBezTo>
                  <a:pt x="94634" y="3814779"/>
                  <a:pt x="94634" y="3806612"/>
                  <a:pt x="102799" y="3806612"/>
                </a:cubicBezTo>
                <a:cubicBezTo>
                  <a:pt x="106568" y="3806612"/>
                  <a:pt x="114733" y="3802215"/>
                  <a:pt x="119131" y="3814779"/>
                </a:cubicBezTo>
                <a:cubicBezTo>
                  <a:pt x="131065" y="3830482"/>
                  <a:pt x="134833" y="3850583"/>
                  <a:pt x="139230" y="3871313"/>
                </a:cubicBezTo>
                <a:cubicBezTo>
                  <a:pt x="139230" y="3887016"/>
                  <a:pt x="142998" y="3899580"/>
                  <a:pt x="151164" y="3907117"/>
                </a:cubicBezTo>
                <a:cubicBezTo>
                  <a:pt x="167495" y="3919681"/>
                  <a:pt x="171263" y="3931616"/>
                  <a:pt x="171263" y="3947948"/>
                </a:cubicBezTo>
                <a:cubicBezTo>
                  <a:pt x="167495" y="3983753"/>
                  <a:pt x="187594" y="4012020"/>
                  <a:pt x="199528" y="4040287"/>
                </a:cubicBezTo>
                <a:cubicBezTo>
                  <a:pt x="211462" y="4060388"/>
                  <a:pt x="219628" y="4084886"/>
                  <a:pt x="231562" y="4104987"/>
                </a:cubicBezTo>
                <a:cubicBezTo>
                  <a:pt x="231562" y="4116922"/>
                  <a:pt x="243496" y="4125088"/>
                  <a:pt x="247892" y="4133254"/>
                </a:cubicBezTo>
                <a:cubicBezTo>
                  <a:pt x="264223" y="4161521"/>
                  <a:pt x="271761" y="4185391"/>
                  <a:pt x="288091" y="4213658"/>
                </a:cubicBezTo>
                <a:cubicBezTo>
                  <a:pt x="304422" y="4245694"/>
                  <a:pt x="324522" y="4278358"/>
                  <a:pt x="344621" y="4310394"/>
                </a:cubicBezTo>
                <a:cubicBezTo>
                  <a:pt x="344621" y="4314791"/>
                  <a:pt x="348390" y="4318560"/>
                  <a:pt x="356555" y="4318560"/>
                </a:cubicBezTo>
                <a:cubicBezTo>
                  <a:pt x="352786" y="4302228"/>
                  <a:pt x="348390" y="4282127"/>
                  <a:pt x="344621" y="4270192"/>
                </a:cubicBezTo>
                <a:cubicBezTo>
                  <a:pt x="336456" y="4258257"/>
                  <a:pt x="320125" y="4250091"/>
                  <a:pt x="328290" y="4229990"/>
                </a:cubicBezTo>
                <a:cubicBezTo>
                  <a:pt x="332687" y="4229990"/>
                  <a:pt x="328290" y="4221824"/>
                  <a:pt x="324522" y="4221824"/>
                </a:cubicBezTo>
                <a:cubicBezTo>
                  <a:pt x="308191" y="4213658"/>
                  <a:pt x="304422" y="4201723"/>
                  <a:pt x="300025" y="4185391"/>
                </a:cubicBezTo>
                <a:cubicBezTo>
                  <a:pt x="296257" y="4181622"/>
                  <a:pt x="296257" y="4177225"/>
                  <a:pt x="291860" y="4173456"/>
                </a:cubicBezTo>
                <a:cubicBezTo>
                  <a:pt x="276158" y="4161521"/>
                  <a:pt x="271761" y="4141420"/>
                  <a:pt x="264223" y="4125088"/>
                </a:cubicBezTo>
                <a:cubicBezTo>
                  <a:pt x="259827" y="4116922"/>
                  <a:pt x="256058" y="4108756"/>
                  <a:pt x="251661" y="4104987"/>
                </a:cubicBezTo>
                <a:cubicBezTo>
                  <a:pt x="247892" y="4080489"/>
                  <a:pt x="239727" y="4056619"/>
                  <a:pt x="227793" y="4032121"/>
                </a:cubicBezTo>
                <a:cubicBezTo>
                  <a:pt x="219628" y="4012020"/>
                  <a:pt x="207694" y="3996316"/>
                  <a:pt x="211462" y="3976215"/>
                </a:cubicBezTo>
                <a:cubicBezTo>
                  <a:pt x="215859" y="3959883"/>
                  <a:pt x="203297" y="3943551"/>
                  <a:pt x="199528" y="3931616"/>
                </a:cubicBezTo>
                <a:cubicBezTo>
                  <a:pt x="179429" y="3887016"/>
                  <a:pt x="159329" y="3846814"/>
                  <a:pt x="159329" y="3798446"/>
                </a:cubicBezTo>
                <a:cubicBezTo>
                  <a:pt x="159329" y="3790280"/>
                  <a:pt x="159329" y="3786511"/>
                  <a:pt x="159329" y="3782114"/>
                </a:cubicBezTo>
                <a:cubicBezTo>
                  <a:pt x="131065" y="3685378"/>
                  <a:pt x="119131" y="3584873"/>
                  <a:pt x="106568" y="3483740"/>
                </a:cubicBezTo>
                <a:cubicBezTo>
                  <a:pt x="94634" y="3395170"/>
                  <a:pt x="90866" y="3306600"/>
                  <a:pt x="70766" y="3218030"/>
                </a:cubicBezTo>
                <a:cubicBezTo>
                  <a:pt x="70766" y="3201698"/>
                  <a:pt x="70766" y="3181597"/>
                  <a:pt x="78303" y="3165265"/>
                </a:cubicBezTo>
                <a:cubicBezTo>
                  <a:pt x="82700" y="3161496"/>
                  <a:pt x="82700" y="3157099"/>
                  <a:pt x="82700" y="3149561"/>
                </a:cubicBezTo>
                <a:cubicBezTo>
                  <a:pt x="78303" y="3104962"/>
                  <a:pt x="78303" y="3056594"/>
                  <a:pt x="74535" y="3008226"/>
                </a:cubicBezTo>
                <a:cubicBezTo>
                  <a:pt x="66369" y="2939757"/>
                  <a:pt x="78303" y="2871288"/>
                  <a:pt x="78303" y="2798422"/>
                </a:cubicBezTo>
                <a:cubicBezTo>
                  <a:pt x="78303" y="2770155"/>
                  <a:pt x="74535" y="2738119"/>
                  <a:pt x="86469" y="2709852"/>
                </a:cubicBezTo>
                <a:cubicBezTo>
                  <a:pt x="90866" y="2709852"/>
                  <a:pt x="90866" y="2709852"/>
                  <a:pt x="86469" y="2706083"/>
                </a:cubicBezTo>
                <a:cubicBezTo>
                  <a:pt x="86469" y="2645152"/>
                  <a:pt x="106568" y="2589246"/>
                  <a:pt x="102799" y="2528315"/>
                </a:cubicBezTo>
                <a:cubicBezTo>
                  <a:pt x="102799" y="2516380"/>
                  <a:pt x="110965" y="2504445"/>
                  <a:pt x="98403" y="2504445"/>
                </a:cubicBezTo>
                <a:cubicBezTo>
                  <a:pt x="86469" y="2500048"/>
                  <a:pt x="86469" y="2516380"/>
                  <a:pt x="86469" y="2524546"/>
                </a:cubicBezTo>
                <a:cubicBezTo>
                  <a:pt x="82700" y="2556582"/>
                  <a:pt x="74535" y="2589246"/>
                  <a:pt x="70766" y="2621282"/>
                </a:cubicBezTo>
                <a:cubicBezTo>
                  <a:pt x="66369" y="2629448"/>
                  <a:pt x="66369" y="2641383"/>
                  <a:pt x="62601" y="2653318"/>
                </a:cubicBezTo>
                <a:cubicBezTo>
                  <a:pt x="58204" y="2661484"/>
                  <a:pt x="58204" y="2669650"/>
                  <a:pt x="58204" y="2673419"/>
                </a:cubicBezTo>
                <a:cubicBezTo>
                  <a:pt x="58204" y="2713621"/>
                  <a:pt x="54435" y="2754451"/>
                  <a:pt x="54435" y="2794653"/>
                </a:cubicBezTo>
                <a:cubicBezTo>
                  <a:pt x="58204" y="2814754"/>
                  <a:pt x="50039" y="2831086"/>
                  <a:pt x="50039" y="2851187"/>
                </a:cubicBezTo>
                <a:cubicBezTo>
                  <a:pt x="46270" y="2886992"/>
                  <a:pt x="54435" y="2919656"/>
                  <a:pt x="54435" y="2955461"/>
                </a:cubicBezTo>
                <a:cubicBezTo>
                  <a:pt x="50039" y="2959858"/>
                  <a:pt x="54435" y="2959858"/>
                  <a:pt x="54435" y="2963627"/>
                </a:cubicBezTo>
                <a:cubicBezTo>
                  <a:pt x="34336" y="3011995"/>
                  <a:pt x="54435" y="3060363"/>
                  <a:pt x="50039" y="3108731"/>
                </a:cubicBezTo>
                <a:cubicBezTo>
                  <a:pt x="50039" y="3121294"/>
                  <a:pt x="46270" y="3136998"/>
                  <a:pt x="54435" y="3153330"/>
                </a:cubicBezTo>
                <a:cubicBezTo>
                  <a:pt x="54435" y="3157099"/>
                  <a:pt x="50039" y="3161496"/>
                  <a:pt x="46270" y="3161496"/>
                </a:cubicBezTo>
                <a:cubicBezTo>
                  <a:pt x="42501" y="3161496"/>
                  <a:pt x="38104" y="3157099"/>
                  <a:pt x="38104" y="3153330"/>
                </a:cubicBezTo>
                <a:cubicBezTo>
                  <a:pt x="38104" y="3145164"/>
                  <a:pt x="29939" y="3141395"/>
                  <a:pt x="26170" y="3133229"/>
                </a:cubicBezTo>
                <a:cubicBezTo>
                  <a:pt x="9839" y="3121294"/>
                  <a:pt x="6071" y="3101193"/>
                  <a:pt x="1674" y="3084861"/>
                </a:cubicBezTo>
                <a:cubicBezTo>
                  <a:pt x="1674" y="3040262"/>
                  <a:pt x="-2094" y="2991894"/>
                  <a:pt x="1674" y="2947923"/>
                </a:cubicBezTo>
                <a:cubicBezTo>
                  <a:pt x="1674" y="2943526"/>
                  <a:pt x="1674" y="2939757"/>
                  <a:pt x="1674" y="2935360"/>
                </a:cubicBezTo>
                <a:cubicBezTo>
                  <a:pt x="1674" y="2891389"/>
                  <a:pt x="6071" y="2846790"/>
                  <a:pt x="14236" y="2802819"/>
                </a:cubicBezTo>
                <a:cubicBezTo>
                  <a:pt x="18005" y="2782718"/>
                  <a:pt x="14236" y="2761989"/>
                  <a:pt x="14236" y="2746285"/>
                </a:cubicBezTo>
                <a:cubicBezTo>
                  <a:pt x="14236" y="2726184"/>
                  <a:pt x="18005" y="2709852"/>
                  <a:pt x="22402" y="2693520"/>
                </a:cubicBezTo>
                <a:cubicBezTo>
                  <a:pt x="29939" y="2677816"/>
                  <a:pt x="29939" y="2665253"/>
                  <a:pt x="29939" y="2649549"/>
                </a:cubicBezTo>
                <a:cubicBezTo>
                  <a:pt x="34336" y="2629448"/>
                  <a:pt x="38104" y="2609347"/>
                  <a:pt x="50039" y="2593015"/>
                </a:cubicBezTo>
                <a:cubicBezTo>
                  <a:pt x="58204" y="2581080"/>
                  <a:pt x="54435" y="2568517"/>
                  <a:pt x="50039" y="2556582"/>
                </a:cubicBezTo>
                <a:cubicBezTo>
                  <a:pt x="50039" y="2548416"/>
                  <a:pt x="46270" y="2536481"/>
                  <a:pt x="54435" y="2532712"/>
                </a:cubicBezTo>
                <a:cubicBezTo>
                  <a:pt x="58204" y="2528315"/>
                  <a:pt x="62601" y="2524546"/>
                  <a:pt x="58204" y="2520149"/>
                </a:cubicBezTo>
                <a:cubicBezTo>
                  <a:pt x="46270" y="2496279"/>
                  <a:pt x="54435" y="2471781"/>
                  <a:pt x="58204" y="2443514"/>
                </a:cubicBezTo>
                <a:cubicBezTo>
                  <a:pt x="66369" y="2403312"/>
                  <a:pt x="74535" y="2363110"/>
                  <a:pt x="82700" y="2322908"/>
                </a:cubicBezTo>
                <a:cubicBezTo>
                  <a:pt x="86469" y="2310973"/>
                  <a:pt x="86469" y="2294641"/>
                  <a:pt x="98403" y="2282706"/>
                </a:cubicBezTo>
                <a:cubicBezTo>
                  <a:pt x="106568" y="2278308"/>
                  <a:pt x="102799" y="2274540"/>
                  <a:pt x="102799" y="2266373"/>
                </a:cubicBezTo>
                <a:cubicBezTo>
                  <a:pt x="98403" y="2250041"/>
                  <a:pt x="102799" y="2234338"/>
                  <a:pt x="106568" y="2213608"/>
                </a:cubicBezTo>
                <a:cubicBezTo>
                  <a:pt x="114733" y="2189738"/>
                  <a:pt x="119131" y="2165240"/>
                  <a:pt x="122899" y="2141370"/>
                </a:cubicBezTo>
                <a:cubicBezTo>
                  <a:pt x="134833" y="2104937"/>
                  <a:pt x="142998" y="2068504"/>
                  <a:pt x="151164" y="2032699"/>
                </a:cubicBezTo>
                <a:cubicBezTo>
                  <a:pt x="159329" y="1996266"/>
                  <a:pt x="171263" y="1959833"/>
                  <a:pt x="179429" y="1923400"/>
                </a:cubicBezTo>
                <a:cubicBezTo>
                  <a:pt x="187594" y="1883198"/>
                  <a:pt x="203297" y="1842996"/>
                  <a:pt x="215859" y="1802794"/>
                </a:cubicBezTo>
                <a:cubicBezTo>
                  <a:pt x="231562" y="1750029"/>
                  <a:pt x="247892" y="1701661"/>
                  <a:pt x="264223" y="1649524"/>
                </a:cubicBezTo>
                <a:cubicBezTo>
                  <a:pt x="276158" y="1617488"/>
                  <a:pt x="284323" y="1581055"/>
                  <a:pt x="308191" y="1552788"/>
                </a:cubicBezTo>
                <a:cubicBezTo>
                  <a:pt x="316356" y="1544622"/>
                  <a:pt x="320125" y="1536456"/>
                  <a:pt x="320125" y="1520124"/>
                </a:cubicBezTo>
                <a:cubicBezTo>
                  <a:pt x="320125" y="1516355"/>
                  <a:pt x="324522" y="1508189"/>
                  <a:pt x="328290" y="1500023"/>
                </a:cubicBezTo>
                <a:cubicBezTo>
                  <a:pt x="352786" y="1459821"/>
                  <a:pt x="364720" y="1411453"/>
                  <a:pt x="384820" y="1371251"/>
                </a:cubicBezTo>
                <a:cubicBezTo>
                  <a:pt x="401150" y="1347381"/>
                  <a:pt x="416854" y="1326652"/>
                  <a:pt x="421250" y="1299013"/>
                </a:cubicBezTo>
                <a:cubicBezTo>
                  <a:pt x="421250" y="1290847"/>
                  <a:pt x="429415" y="1282681"/>
                  <a:pt x="441350" y="1278284"/>
                </a:cubicBezTo>
                <a:cubicBezTo>
                  <a:pt x="461449" y="1270746"/>
                  <a:pt x="469614" y="1250645"/>
                  <a:pt x="481548" y="1234313"/>
                </a:cubicBezTo>
                <a:cubicBezTo>
                  <a:pt x="541847" y="1149512"/>
                  <a:pt x="598376" y="1064711"/>
                  <a:pt x="663072" y="984307"/>
                </a:cubicBezTo>
                <a:cubicBezTo>
                  <a:pt x="703271" y="935939"/>
                  <a:pt x="743469" y="883174"/>
                  <a:pt x="791834" y="839203"/>
                </a:cubicBezTo>
                <a:cubicBezTo>
                  <a:pt x="799999" y="831037"/>
                  <a:pt x="804396" y="822871"/>
                  <a:pt x="812561" y="814705"/>
                </a:cubicBezTo>
                <a:cubicBezTo>
                  <a:pt x="816330" y="810936"/>
                  <a:pt x="820098" y="810936"/>
                  <a:pt x="824495" y="814705"/>
                </a:cubicBezTo>
                <a:cubicBezTo>
                  <a:pt x="828264" y="834806"/>
                  <a:pt x="836429" y="822871"/>
                  <a:pt x="844595" y="814705"/>
                </a:cubicBezTo>
                <a:cubicBezTo>
                  <a:pt x="901125" y="766337"/>
                  <a:pt x="957654" y="717969"/>
                  <a:pt x="1009787" y="669601"/>
                </a:cubicBezTo>
                <a:cubicBezTo>
                  <a:pt x="1046217" y="637565"/>
                  <a:pt x="1082019" y="609298"/>
                  <a:pt x="1118450" y="577262"/>
                </a:cubicBezTo>
                <a:cubicBezTo>
                  <a:pt x="1134780" y="564699"/>
                  <a:pt x="1146714" y="552764"/>
                  <a:pt x="1146714" y="532663"/>
                </a:cubicBezTo>
                <a:cubicBezTo>
                  <a:pt x="1142946" y="520728"/>
                  <a:pt x="1154880" y="516331"/>
                  <a:pt x="1163045" y="512562"/>
                </a:cubicBezTo>
                <a:cubicBezTo>
                  <a:pt x="1207641" y="480526"/>
                  <a:pt x="1251608" y="447861"/>
                  <a:pt x="1296204" y="415826"/>
                </a:cubicBezTo>
                <a:cubicBezTo>
                  <a:pt x="1304370" y="407659"/>
                  <a:pt x="1316304" y="403890"/>
                  <a:pt x="1320072" y="391327"/>
                </a:cubicBezTo>
                <a:cubicBezTo>
                  <a:pt x="1308138" y="387558"/>
                  <a:pt x="1299973" y="391327"/>
                  <a:pt x="1291807" y="395725"/>
                </a:cubicBezTo>
                <a:cubicBezTo>
                  <a:pt x="1271708" y="403890"/>
                  <a:pt x="1251608" y="407659"/>
                  <a:pt x="1235906" y="419595"/>
                </a:cubicBezTo>
                <a:cubicBezTo>
                  <a:pt x="1219575" y="427760"/>
                  <a:pt x="1207641" y="439696"/>
                  <a:pt x="1186913" y="435927"/>
                </a:cubicBezTo>
                <a:cubicBezTo>
                  <a:pt x="1179376" y="435927"/>
                  <a:pt x="1171211" y="439696"/>
                  <a:pt x="1166814" y="447861"/>
                </a:cubicBezTo>
                <a:cubicBezTo>
                  <a:pt x="1163045" y="452259"/>
                  <a:pt x="1154880" y="456028"/>
                  <a:pt x="1151111" y="447861"/>
                </a:cubicBezTo>
                <a:cubicBezTo>
                  <a:pt x="1146714" y="439696"/>
                  <a:pt x="1154880" y="439696"/>
                  <a:pt x="1158649" y="435927"/>
                </a:cubicBezTo>
                <a:cubicBezTo>
                  <a:pt x="1191310" y="423991"/>
                  <a:pt x="1219575" y="399494"/>
                  <a:pt x="1251608" y="383790"/>
                </a:cubicBezTo>
                <a:cubicBezTo>
                  <a:pt x="1316304" y="347356"/>
                  <a:pt x="1380998" y="310923"/>
                  <a:pt x="1445066" y="270721"/>
                </a:cubicBezTo>
                <a:cubicBezTo>
                  <a:pt x="1489661" y="238686"/>
                  <a:pt x="1541794" y="214188"/>
                  <a:pt x="1594555" y="194087"/>
                </a:cubicBezTo>
                <a:cubicBezTo>
                  <a:pt x="1622820" y="182152"/>
                  <a:pt x="1654854" y="169588"/>
                  <a:pt x="1686888" y="149487"/>
                </a:cubicBezTo>
                <a:cubicBezTo>
                  <a:pt x="1699450" y="141321"/>
                  <a:pt x="1719549" y="137552"/>
                  <a:pt x="1735252" y="133784"/>
                </a:cubicBezTo>
                <a:cubicBezTo>
                  <a:pt x="1747814" y="129386"/>
                  <a:pt x="1759748" y="129386"/>
                  <a:pt x="1759748" y="113054"/>
                </a:cubicBezTo>
                <a:cubicBezTo>
                  <a:pt x="1763516" y="105517"/>
                  <a:pt x="1747814" y="105517"/>
                  <a:pt x="1727086" y="109286"/>
                </a:cubicBezTo>
                <a:cubicBezTo>
                  <a:pt x="1711383" y="113054"/>
                  <a:pt x="1699450" y="117451"/>
                  <a:pt x="1683119" y="121220"/>
                </a:cubicBezTo>
                <a:cubicBezTo>
                  <a:pt x="1674953" y="121220"/>
                  <a:pt x="1671185" y="121220"/>
                  <a:pt x="1663019" y="117451"/>
                </a:cubicBezTo>
                <a:cubicBezTo>
                  <a:pt x="1666788" y="105517"/>
                  <a:pt x="1678722" y="101119"/>
                  <a:pt x="1686888" y="97350"/>
                </a:cubicBezTo>
                <a:cubicBezTo>
                  <a:pt x="1715152" y="81018"/>
                  <a:pt x="1743417" y="72852"/>
                  <a:pt x="1776079" y="72852"/>
                </a:cubicBezTo>
                <a:cubicBezTo>
                  <a:pt x="1788013" y="72852"/>
                  <a:pt x="1803715" y="69083"/>
                  <a:pt x="1820046" y="64686"/>
                </a:cubicBezTo>
                <a:cubicBezTo>
                  <a:pt x="1840146" y="57148"/>
                  <a:pt x="1864642" y="48983"/>
                  <a:pt x="1888510" y="44585"/>
                </a:cubicBezTo>
                <a:cubicBezTo>
                  <a:pt x="1904841" y="44585"/>
                  <a:pt x="1916775" y="36419"/>
                  <a:pt x="1929337" y="28881"/>
                </a:cubicBezTo>
                <a:cubicBezTo>
                  <a:pt x="1949436" y="4383"/>
                  <a:pt x="1977701" y="4383"/>
                  <a:pt x="2005966" y="4383"/>
                </a:cubicBezTo>
                <a:cubicBezTo>
                  <a:pt x="2038000" y="300"/>
                  <a:pt x="2069091" y="-642"/>
                  <a:pt x="2100261" y="379"/>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289143076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78244-B8A1-434E-A3BA-D2E9312622AE}"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193407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WOT_04">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1006157" y="884218"/>
            <a:ext cx="4578033" cy="5088642"/>
          </a:xfrm>
          <a:custGeom>
            <a:avLst/>
            <a:gdLst>
              <a:gd name="connsiteX0" fmla="*/ 2521305 w 9153681"/>
              <a:gd name="connsiteY0" fmla="*/ 9209877 h 10177283"/>
              <a:gd name="connsiteX1" fmla="*/ 2528456 w 9153681"/>
              <a:gd name="connsiteY1" fmla="*/ 9308793 h 10177283"/>
              <a:gd name="connsiteX2" fmla="*/ 2628567 w 9153681"/>
              <a:gd name="connsiteY2" fmla="*/ 9400558 h 10177283"/>
              <a:gd name="connsiteX3" fmla="*/ 2658362 w 9153681"/>
              <a:gd name="connsiteY3" fmla="*/ 9377915 h 10177283"/>
              <a:gd name="connsiteX4" fmla="*/ 2635718 w 9153681"/>
              <a:gd name="connsiteY4" fmla="*/ 9301643 h 10177283"/>
              <a:gd name="connsiteX5" fmla="*/ 2613074 w 9153681"/>
              <a:gd name="connsiteY5" fmla="*/ 9278999 h 10177283"/>
              <a:gd name="connsiteX6" fmla="*/ 2521305 w 9153681"/>
              <a:gd name="connsiteY6" fmla="*/ 9209877 h 10177283"/>
              <a:gd name="connsiteX7" fmla="*/ 4372173 w 9153681"/>
              <a:gd name="connsiteY7" fmla="*/ 8872611 h 10177283"/>
              <a:gd name="connsiteX8" fmla="*/ 4372173 w 9153681"/>
              <a:gd name="connsiteY8" fmla="*/ 8979869 h 10177283"/>
              <a:gd name="connsiteX9" fmla="*/ 4372173 w 9153681"/>
              <a:gd name="connsiteY9" fmla="*/ 8872611 h 10177283"/>
              <a:gd name="connsiteX10" fmla="*/ 225895 w 9153681"/>
              <a:gd name="connsiteY10" fmla="*/ 0 h 10177283"/>
              <a:gd name="connsiteX11" fmla="*/ 279526 w 9153681"/>
              <a:gd name="connsiteY11" fmla="*/ 30986 h 10177283"/>
              <a:gd name="connsiteX12" fmla="*/ 302171 w 9153681"/>
              <a:gd name="connsiteY12" fmla="*/ 45287 h 10177283"/>
              <a:gd name="connsiteX13" fmla="*/ 340308 w 9153681"/>
              <a:gd name="connsiteY13" fmla="*/ 98916 h 10177283"/>
              <a:gd name="connsiteX14" fmla="*/ 455913 w 9153681"/>
              <a:gd name="connsiteY14" fmla="*/ 129902 h 10177283"/>
              <a:gd name="connsiteX15" fmla="*/ 563175 w 9153681"/>
              <a:gd name="connsiteY15" fmla="*/ 190681 h 10177283"/>
              <a:gd name="connsiteX16" fmla="*/ 724068 w 9153681"/>
              <a:gd name="connsiteY16" fmla="*/ 328925 h 10177283"/>
              <a:gd name="connsiteX17" fmla="*/ 1144774 w 9153681"/>
              <a:gd name="connsiteY17" fmla="*/ 458826 h 10177283"/>
              <a:gd name="connsiteX18" fmla="*/ 1610769 w 9153681"/>
              <a:gd name="connsiteY18" fmla="*/ 535098 h 10177283"/>
              <a:gd name="connsiteX19" fmla="*/ 2276986 w 9153681"/>
              <a:gd name="connsiteY19" fmla="*/ 581576 h 10177283"/>
              <a:gd name="connsiteX20" fmla="*/ 2727487 w 9153681"/>
              <a:gd name="connsiteY20" fmla="*/ 604220 h 10177283"/>
              <a:gd name="connsiteX21" fmla="*/ 3132699 w 9153681"/>
              <a:gd name="connsiteY21" fmla="*/ 635205 h 10177283"/>
              <a:gd name="connsiteX22" fmla="*/ 3500966 w 9153681"/>
              <a:gd name="connsiteY22" fmla="*/ 626863 h 10177283"/>
              <a:gd name="connsiteX23" fmla="*/ 3890685 w 9153681"/>
              <a:gd name="connsiteY23" fmla="*/ 619712 h 10177283"/>
              <a:gd name="connsiteX24" fmla="*/ 3928823 w 9153681"/>
              <a:gd name="connsiteY24" fmla="*/ 611370 h 10177283"/>
              <a:gd name="connsiteX25" fmla="*/ 3951467 w 9153681"/>
              <a:gd name="connsiteY25" fmla="*/ 588727 h 10177283"/>
              <a:gd name="connsiteX26" fmla="*/ 3974111 w 9153681"/>
              <a:gd name="connsiteY26" fmla="*/ 550591 h 10177283"/>
              <a:gd name="connsiteX27" fmla="*/ 3974111 w 9153681"/>
              <a:gd name="connsiteY27" fmla="*/ 542249 h 10177283"/>
              <a:gd name="connsiteX28" fmla="*/ 4264911 w 9153681"/>
              <a:gd name="connsiteY28" fmla="*/ 519605 h 10177283"/>
              <a:gd name="connsiteX29" fmla="*/ 4510422 w 9153681"/>
              <a:gd name="connsiteY29" fmla="*/ 542249 h 10177283"/>
              <a:gd name="connsiteX30" fmla="*/ 4540217 w 9153681"/>
              <a:gd name="connsiteY30" fmla="*/ 542249 h 10177283"/>
              <a:gd name="connsiteX31" fmla="*/ 4763084 w 9153681"/>
              <a:gd name="connsiteY31" fmla="*/ 588727 h 10177283"/>
              <a:gd name="connsiteX32" fmla="*/ 4915635 w 9153681"/>
              <a:gd name="connsiteY32" fmla="*/ 588727 h 10177283"/>
              <a:gd name="connsiteX33" fmla="*/ 5412616 w 9153681"/>
              <a:gd name="connsiteY33" fmla="*/ 550591 h 10177283"/>
              <a:gd name="connsiteX34" fmla="*/ 5788034 w 9153681"/>
              <a:gd name="connsiteY34" fmla="*/ 535098 h 10177283"/>
              <a:gd name="connsiteX35" fmla="*/ 6193246 w 9153681"/>
              <a:gd name="connsiteY35" fmla="*/ 535098 h 10177283"/>
              <a:gd name="connsiteX36" fmla="*/ 6491197 w 9153681"/>
              <a:gd name="connsiteY36" fmla="*/ 519605 h 10177283"/>
              <a:gd name="connsiteX37" fmla="*/ 6598459 w 9153681"/>
              <a:gd name="connsiteY37" fmla="*/ 512455 h 10177283"/>
              <a:gd name="connsiteX38" fmla="*/ 7172907 w 9153681"/>
              <a:gd name="connsiteY38" fmla="*/ 489811 h 10177283"/>
              <a:gd name="connsiteX39" fmla="*/ 7775959 w 9153681"/>
              <a:gd name="connsiteY39" fmla="*/ 481469 h 10177283"/>
              <a:gd name="connsiteX40" fmla="*/ 7891563 w 9153681"/>
              <a:gd name="connsiteY40" fmla="*/ 465976 h 10177283"/>
              <a:gd name="connsiteX41" fmla="*/ 8005976 w 9153681"/>
              <a:gd name="connsiteY41" fmla="*/ 465976 h 10177283"/>
              <a:gd name="connsiteX42" fmla="*/ 8113239 w 9153681"/>
              <a:gd name="connsiteY42" fmla="*/ 474319 h 10177283"/>
              <a:gd name="connsiteX43" fmla="*/ 8151376 w 9153681"/>
              <a:gd name="connsiteY43" fmla="*/ 465976 h 10177283"/>
              <a:gd name="connsiteX44" fmla="*/ 8235994 w 9153681"/>
              <a:gd name="connsiteY44" fmla="*/ 474319 h 10177283"/>
              <a:gd name="connsiteX45" fmla="*/ 8395695 w 9153681"/>
              <a:gd name="connsiteY45" fmla="*/ 550591 h 10177283"/>
              <a:gd name="connsiteX46" fmla="*/ 8449326 w 9153681"/>
              <a:gd name="connsiteY46" fmla="*/ 573234 h 10177283"/>
              <a:gd name="connsiteX47" fmla="*/ 8502957 w 9153681"/>
              <a:gd name="connsiteY47" fmla="*/ 581576 h 10177283"/>
              <a:gd name="connsiteX48" fmla="*/ 8526794 w 9153681"/>
              <a:gd name="connsiteY48" fmla="*/ 581576 h 10177283"/>
              <a:gd name="connsiteX49" fmla="*/ 8594726 w 9153681"/>
              <a:gd name="connsiteY49" fmla="*/ 588727 h 10177283"/>
              <a:gd name="connsiteX50" fmla="*/ 8603069 w 9153681"/>
              <a:gd name="connsiteY50" fmla="*/ 557741 h 10177283"/>
              <a:gd name="connsiteX51" fmla="*/ 8632864 w 9153681"/>
              <a:gd name="connsiteY51" fmla="*/ 581576 h 10177283"/>
              <a:gd name="connsiteX52" fmla="*/ 8802100 w 9153681"/>
              <a:gd name="connsiteY52" fmla="*/ 803243 h 10177283"/>
              <a:gd name="connsiteX53" fmla="*/ 8916513 w 9153681"/>
              <a:gd name="connsiteY53" fmla="*/ 986773 h 10177283"/>
              <a:gd name="connsiteX54" fmla="*/ 8939157 w 9153681"/>
              <a:gd name="connsiteY54" fmla="*/ 1032060 h 10177283"/>
              <a:gd name="connsiteX55" fmla="*/ 8992788 w 9153681"/>
              <a:gd name="connsiteY55" fmla="*/ 1123825 h 10177283"/>
              <a:gd name="connsiteX56" fmla="*/ 9008281 w 9153681"/>
              <a:gd name="connsiteY56" fmla="*/ 1163153 h 10177283"/>
              <a:gd name="connsiteX57" fmla="*/ 9100050 w 9153681"/>
              <a:gd name="connsiteY57" fmla="*/ 1360984 h 10177283"/>
              <a:gd name="connsiteX58" fmla="*/ 9153681 w 9153681"/>
              <a:gd name="connsiteY58" fmla="*/ 1544514 h 10177283"/>
              <a:gd name="connsiteX59" fmla="*/ 9131037 w 9153681"/>
              <a:gd name="connsiteY59" fmla="*/ 1621978 h 10177283"/>
              <a:gd name="connsiteX60" fmla="*/ 9122694 w 9153681"/>
              <a:gd name="connsiteY60" fmla="*/ 1674415 h 10177283"/>
              <a:gd name="connsiteX61" fmla="*/ 9100050 w 9153681"/>
              <a:gd name="connsiteY61" fmla="*/ 1698250 h 10177283"/>
              <a:gd name="connsiteX62" fmla="*/ 9077406 w 9153681"/>
              <a:gd name="connsiteY62" fmla="*/ 1720894 h 10177283"/>
              <a:gd name="connsiteX63" fmla="*/ 9061912 w 9153681"/>
              <a:gd name="connsiteY63" fmla="*/ 1781673 h 10177283"/>
              <a:gd name="connsiteX64" fmla="*/ 9008281 w 9153681"/>
              <a:gd name="connsiteY64" fmla="*/ 1790015 h 10177283"/>
              <a:gd name="connsiteX65" fmla="*/ 8961801 w 9153681"/>
              <a:gd name="connsiteY65" fmla="*/ 1743537 h 10177283"/>
              <a:gd name="connsiteX66" fmla="*/ 8923663 w 9153681"/>
              <a:gd name="connsiteY66" fmla="*/ 1751879 h 10177283"/>
              <a:gd name="connsiteX67" fmla="*/ 8901019 w 9153681"/>
              <a:gd name="connsiteY67" fmla="*/ 1797166 h 10177283"/>
              <a:gd name="connsiteX68" fmla="*/ 8908170 w 9153681"/>
              <a:gd name="connsiteY68" fmla="*/ 1828151 h 10177283"/>
              <a:gd name="connsiteX69" fmla="*/ 8908170 w 9153681"/>
              <a:gd name="connsiteY69" fmla="*/ 1888931 h 10177283"/>
              <a:gd name="connsiteX70" fmla="*/ 8870032 w 9153681"/>
              <a:gd name="connsiteY70" fmla="*/ 1911574 h 10177283"/>
              <a:gd name="connsiteX71" fmla="*/ 8831895 w 9153681"/>
              <a:gd name="connsiteY71" fmla="*/ 1881780 h 10177283"/>
              <a:gd name="connsiteX72" fmla="*/ 8831895 w 9153681"/>
              <a:gd name="connsiteY72" fmla="*/ 1828151 h 10177283"/>
              <a:gd name="connsiteX73" fmla="*/ 8847388 w 9153681"/>
              <a:gd name="connsiteY73" fmla="*/ 1805508 h 10177283"/>
              <a:gd name="connsiteX74" fmla="*/ 8862882 w 9153681"/>
              <a:gd name="connsiteY74" fmla="*/ 1751879 h 10177283"/>
              <a:gd name="connsiteX75" fmla="*/ 8831895 w 9153681"/>
              <a:gd name="connsiteY75" fmla="*/ 1698250 h 10177283"/>
              <a:gd name="connsiteX76" fmla="*/ 8816401 w 9153681"/>
              <a:gd name="connsiteY76" fmla="*/ 1698250 h 10177283"/>
              <a:gd name="connsiteX77" fmla="*/ 8809251 w 9153681"/>
              <a:gd name="connsiteY77" fmla="*/ 1705401 h 10177283"/>
              <a:gd name="connsiteX78" fmla="*/ 8824744 w 9153681"/>
              <a:gd name="connsiteY78" fmla="*/ 1736386 h 10177283"/>
              <a:gd name="connsiteX79" fmla="*/ 8809251 w 9153681"/>
              <a:gd name="connsiteY79" fmla="*/ 1790015 h 10177283"/>
              <a:gd name="connsiteX80" fmla="*/ 8793757 w 9153681"/>
              <a:gd name="connsiteY80" fmla="*/ 1790015 h 10177283"/>
              <a:gd name="connsiteX81" fmla="*/ 8755619 w 9153681"/>
              <a:gd name="connsiteY81" fmla="*/ 1805508 h 10177283"/>
              <a:gd name="connsiteX82" fmla="*/ 8732975 w 9153681"/>
              <a:gd name="connsiteY82" fmla="*/ 1881780 h 10177283"/>
              <a:gd name="connsiteX83" fmla="*/ 8663851 w 9153681"/>
              <a:gd name="connsiteY83" fmla="*/ 1949710 h 10177283"/>
              <a:gd name="connsiteX84" fmla="*/ 8618562 w 9153681"/>
              <a:gd name="connsiteY84" fmla="*/ 1866288 h 10177283"/>
              <a:gd name="connsiteX85" fmla="*/ 8610220 w 9153681"/>
              <a:gd name="connsiteY85" fmla="*/ 1857945 h 10177283"/>
              <a:gd name="connsiteX86" fmla="*/ 8556589 w 9153681"/>
              <a:gd name="connsiteY86" fmla="*/ 1812659 h 10177283"/>
              <a:gd name="connsiteX87" fmla="*/ 8488656 w 9153681"/>
              <a:gd name="connsiteY87" fmla="*/ 1797166 h 10177283"/>
              <a:gd name="connsiteX88" fmla="*/ 8449326 w 9153681"/>
              <a:gd name="connsiteY88" fmla="*/ 1766180 h 10177283"/>
              <a:gd name="connsiteX89" fmla="*/ 8464820 w 9153681"/>
              <a:gd name="connsiteY89" fmla="*/ 1751879 h 10177283"/>
              <a:gd name="connsiteX90" fmla="*/ 8594726 w 9153681"/>
              <a:gd name="connsiteY90" fmla="*/ 1766180 h 10177283"/>
              <a:gd name="connsiteX91" fmla="*/ 8572082 w 9153681"/>
              <a:gd name="connsiteY91" fmla="*/ 1736386 h 10177283"/>
              <a:gd name="connsiteX92" fmla="*/ 8564931 w 9153681"/>
              <a:gd name="connsiteY92" fmla="*/ 1728044 h 10177283"/>
              <a:gd name="connsiteX93" fmla="*/ 8473162 w 9153681"/>
              <a:gd name="connsiteY93" fmla="*/ 1667265 h 10177283"/>
              <a:gd name="connsiteX94" fmla="*/ 8449326 w 9153681"/>
              <a:gd name="connsiteY94" fmla="*/ 1667265 h 10177283"/>
              <a:gd name="connsiteX95" fmla="*/ 8350407 w 9153681"/>
              <a:gd name="connsiteY95" fmla="*/ 1636279 h 10177283"/>
              <a:gd name="connsiteX96" fmla="*/ 8334913 w 9153681"/>
              <a:gd name="connsiteY96" fmla="*/ 1629128 h 10177283"/>
              <a:gd name="connsiteX97" fmla="*/ 8327763 w 9153681"/>
              <a:gd name="connsiteY97" fmla="*/ 1629128 h 10177283"/>
              <a:gd name="connsiteX98" fmla="*/ 8327763 w 9153681"/>
              <a:gd name="connsiteY98" fmla="*/ 1728044 h 10177283"/>
              <a:gd name="connsiteX99" fmla="*/ 8243145 w 9153681"/>
              <a:gd name="connsiteY99" fmla="*/ 1636279 h 10177283"/>
              <a:gd name="connsiteX100" fmla="*/ 8235994 w 9153681"/>
              <a:gd name="connsiteY100" fmla="*/ 1720894 h 10177283"/>
              <a:gd name="connsiteX101" fmla="*/ 8212158 w 9153681"/>
              <a:gd name="connsiteY101" fmla="*/ 1705401 h 10177283"/>
              <a:gd name="connsiteX102" fmla="*/ 8144225 w 9153681"/>
              <a:gd name="connsiteY102" fmla="*/ 1621978 h 10177283"/>
              <a:gd name="connsiteX103" fmla="*/ 8120389 w 9153681"/>
              <a:gd name="connsiteY103" fmla="*/ 1606485 h 10177283"/>
              <a:gd name="connsiteX104" fmla="*/ 8097745 w 9153681"/>
              <a:gd name="connsiteY104" fmla="*/ 1636279 h 10177283"/>
              <a:gd name="connsiteX105" fmla="*/ 8120389 w 9153681"/>
              <a:gd name="connsiteY105" fmla="*/ 1682757 h 10177283"/>
              <a:gd name="connsiteX106" fmla="*/ 8197857 w 9153681"/>
              <a:gd name="connsiteY106" fmla="*/ 1797166 h 10177283"/>
              <a:gd name="connsiteX107" fmla="*/ 8197857 w 9153681"/>
              <a:gd name="connsiteY107" fmla="*/ 1819809 h 10177283"/>
              <a:gd name="connsiteX108" fmla="*/ 8166869 w 9153681"/>
              <a:gd name="connsiteY108" fmla="*/ 1805508 h 10177283"/>
              <a:gd name="connsiteX109" fmla="*/ 8066758 w 9153681"/>
              <a:gd name="connsiteY109" fmla="*/ 1674415 h 10177283"/>
              <a:gd name="connsiteX110" fmla="*/ 8028621 w 9153681"/>
              <a:gd name="connsiteY110" fmla="*/ 1636279 h 10177283"/>
              <a:gd name="connsiteX111" fmla="*/ 7974989 w 9153681"/>
              <a:gd name="connsiteY111" fmla="*/ 1651772 h 10177283"/>
              <a:gd name="connsiteX112" fmla="*/ 7983332 w 9153681"/>
              <a:gd name="connsiteY112" fmla="*/ 1674415 h 10177283"/>
              <a:gd name="connsiteX113" fmla="*/ 8059607 w 9153681"/>
              <a:gd name="connsiteY113" fmla="*/ 1751879 h 10177283"/>
              <a:gd name="connsiteX114" fmla="*/ 8066758 w 9153681"/>
              <a:gd name="connsiteY114" fmla="*/ 1797166 h 10177283"/>
              <a:gd name="connsiteX115" fmla="*/ 8044114 w 9153681"/>
              <a:gd name="connsiteY115" fmla="*/ 1805508 h 10177283"/>
              <a:gd name="connsiteX116" fmla="*/ 7998825 w 9153681"/>
              <a:gd name="connsiteY116" fmla="*/ 1774522 h 10177283"/>
              <a:gd name="connsiteX117" fmla="*/ 8013127 w 9153681"/>
              <a:gd name="connsiteY117" fmla="*/ 1828151 h 10177283"/>
              <a:gd name="connsiteX118" fmla="*/ 7967839 w 9153681"/>
              <a:gd name="connsiteY118" fmla="*/ 1797166 h 10177283"/>
              <a:gd name="connsiteX119" fmla="*/ 7936851 w 9153681"/>
              <a:gd name="connsiteY119" fmla="*/ 1751879 h 10177283"/>
              <a:gd name="connsiteX120" fmla="*/ 7936851 w 9153681"/>
              <a:gd name="connsiteY120" fmla="*/ 1766180 h 10177283"/>
              <a:gd name="connsiteX121" fmla="*/ 7936851 w 9153681"/>
              <a:gd name="connsiteY121" fmla="*/ 1812659 h 10177283"/>
              <a:gd name="connsiteX122" fmla="*/ 7883221 w 9153681"/>
              <a:gd name="connsiteY122" fmla="*/ 1819809 h 10177283"/>
              <a:gd name="connsiteX123" fmla="*/ 7837932 w 9153681"/>
              <a:gd name="connsiteY123" fmla="*/ 1774522 h 10177283"/>
              <a:gd name="connsiteX124" fmla="*/ 7815288 w 9153681"/>
              <a:gd name="connsiteY124" fmla="*/ 1728044 h 10177283"/>
              <a:gd name="connsiteX125" fmla="*/ 7799795 w 9153681"/>
              <a:gd name="connsiteY125" fmla="*/ 1720894 h 10177283"/>
              <a:gd name="connsiteX126" fmla="*/ 7753314 w 9153681"/>
              <a:gd name="connsiteY126" fmla="*/ 1674415 h 10177283"/>
              <a:gd name="connsiteX127" fmla="*/ 7684189 w 9153681"/>
              <a:gd name="connsiteY127" fmla="*/ 1720894 h 10177283"/>
              <a:gd name="connsiteX128" fmla="*/ 7600763 w 9153681"/>
              <a:gd name="connsiteY128" fmla="*/ 1743537 h 10177283"/>
              <a:gd name="connsiteX129" fmla="*/ 7592421 w 9153681"/>
              <a:gd name="connsiteY129" fmla="*/ 1728044 h 10177283"/>
              <a:gd name="connsiteX130" fmla="*/ 7562626 w 9153681"/>
              <a:gd name="connsiteY130" fmla="*/ 1713743 h 10177283"/>
              <a:gd name="connsiteX131" fmla="*/ 7547133 w 9153681"/>
              <a:gd name="connsiteY131" fmla="*/ 1720894 h 10177283"/>
              <a:gd name="connsiteX132" fmla="*/ 7379089 w 9153681"/>
              <a:gd name="connsiteY132" fmla="*/ 1743537 h 10177283"/>
              <a:gd name="connsiteX133" fmla="*/ 7149071 w 9153681"/>
              <a:gd name="connsiteY133" fmla="*/ 1797166 h 10177283"/>
              <a:gd name="connsiteX134" fmla="*/ 7012013 w 9153681"/>
              <a:gd name="connsiteY134" fmla="*/ 1850795 h 10177283"/>
              <a:gd name="connsiteX135" fmla="*/ 6934547 w 9153681"/>
              <a:gd name="connsiteY135" fmla="*/ 1866288 h 10177283"/>
              <a:gd name="connsiteX136" fmla="*/ 6880915 w 9153681"/>
              <a:gd name="connsiteY136" fmla="*/ 1881780 h 10177283"/>
              <a:gd name="connsiteX137" fmla="*/ 6712871 w 9153681"/>
              <a:gd name="connsiteY137" fmla="*/ 1911574 h 10177283"/>
              <a:gd name="connsiteX138" fmla="*/ 6697378 w 9153681"/>
              <a:gd name="connsiteY138" fmla="*/ 1935409 h 10177283"/>
              <a:gd name="connsiteX139" fmla="*/ 6828476 w 9153681"/>
              <a:gd name="connsiteY139" fmla="*/ 1935409 h 10177283"/>
              <a:gd name="connsiteX140" fmla="*/ 6789147 w 9153681"/>
              <a:gd name="connsiteY140" fmla="*/ 1973545 h 10177283"/>
              <a:gd name="connsiteX141" fmla="*/ 6522183 w 9153681"/>
              <a:gd name="connsiteY141" fmla="*/ 2011681 h 10177283"/>
              <a:gd name="connsiteX142" fmla="*/ 6491197 w 9153681"/>
              <a:gd name="connsiteY142" fmla="*/ 2011681 h 10177283"/>
              <a:gd name="connsiteX143" fmla="*/ 6276672 w 9153681"/>
              <a:gd name="connsiteY143" fmla="*/ 2072461 h 10177283"/>
              <a:gd name="connsiteX144" fmla="*/ 6262371 w 9153681"/>
              <a:gd name="connsiteY144" fmla="*/ 2087954 h 10177283"/>
              <a:gd name="connsiteX145" fmla="*/ 6285015 w 9153681"/>
              <a:gd name="connsiteY145" fmla="*/ 2095104 h 10177283"/>
              <a:gd name="connsiteX146" fmla="*/ 6376784 w 9153681"/>
              <a:gd name="connsiteY146" fmla="*/ 2087954 h 10177283"/>
              <a:gd name="connsiteX147" fmla="*/ 6361290 w 9153681"/>
              <a:gd name="connsiteY147" fmla="*/ 2110597 h 10177283"/>
              <a:gd name="connsiteX148" fmla="*/ 5940584 w 9153681"/>
              <a:gd name="connsiteY148" fmla="*/ 2188061 h 10177283"/>
              <a:gd name="connsiteX149" fmla="*/ 5902447 w 9153681"/>
              <a:gd name="connsiteY149" fmla="*/ 2217855 h 10177283"/>
              <a:gd name="connsiteX150" fmla="*/ 5879802 w 9153681"/>
              <a:gd name="connsiteY150" fmla="*/ 2226197 h 10177283"/>
              <a:gd name="connsiteX151" fmla="*/ 5841665 w 9153681"/>
              <a:gd name="connsiteY151" fmla="*/ 2233348 h 10177283"/>
              <a:gd name="connsiteX152" fmla="*/ 5810678 w 9153681"/>
              <a:gd name="connsiteY152" fmla="*/ 2264334 h 10177283"/>
              <a:gd name="connsiteX153" fmla="*/ 5772540 w 9153681"/>
              <a:gd name="connsiteY153" fmla="*/ 2347756 h 10177283"/>
              <a:gd name="connsiteX154" fmla="*/ 5764198 w 9153681"/>
              <a:gd name="connsiteY154" fmla="*/ 2394235 h 10177283"/>
              <a:gd name="connsiteX155" fmla="*/ 5658127 w 9153681"/>
              <a:gd name="connsiteY155" fmla="*/ 2714816 h 10177283"/>
              <a:gd name="connsiteX156" fmla="*/ 5618798 w 9153681"/>
              <a:gd name="connsiteY156" fmla="*/ 2875703 h 10177283"/>
              <a:gd name="connsiteX157" fmla="*/ 5589003 w 9153681"/>
              <a:gd name="connsiteY157" fmla="*/ 2944825 h 10177283"/>
              <a:gd name="connsiteX158" fmla="*/ 5527029 w 9153681"/>
              <a:gd name="connsiteY158" fmla="*/ 3097370 h 10177283"/>
              <a:gd name="connsiteX159" fmla="*/ 5459096 w 9153681"/>
              <a:gd name="connsiteY159" fmla="*/ 3289242 h 10177283"/>
              <a:gd name="connsiteX160" fmla="*/ 5435260 w 9153681"/>
              <a:gd name="connsiteY160" fmla="*/ 3381007 h 10177283"/>
              <a:gd name="connsiteX161" fmla="*/ 5405465 w 9153681"/>
              <a:gd name="connsiteY161" fmla="*/ 3426294 h 10177283"/>
              <a:gd name="connsiteX162" fmla="*/ 5327998 w 9153681"/>
              <a:gd name="connsiteY162" fmla="*/ 3564537 h 10177283"/>
              <a:gd name="connsiteX163" fmla="*/ 5313696 w 9153681"/>
              <a:gd name="connsiteY163" fmla="*/ 3602673 h 10177283"/>
              <a:gd name="connsiteX164" fmla="*/ 5298203 w 9153681"/>
              <a:gd name="connsiteY164" fmla="*/ 3647960 h 10177283"/>
              <a:gd name="connsiteX165" fmla="*/ 5206434 w 9153681"/>
              <a:gd name="connsiteY165" fmla="*/ 4000719 h 10177283"/>
              <a:gd name="connsiteX166" fmla="*/ 5144461 w 9153681"/>
              <a:gd name="connsiteY166" fmla="*/ 4253371 h 10177283"/>
              <a:gd name="connsiteX167" fmla="*/ 5092021 w 9153681"/>
              <a:gd name="connsiteY167" fmla="*/ 4397574 h 10177283"/>
              <a:gd name="connsiteX168" fmla="*/ 5068185 w 9153681"/>
              <a:gd name="connsiteY168" fmla="*/ 4489339 h 10177283"/>
              <a:gd name="connsiteX169" fmla="*/ 5092021 w 9153681"/>
              <a:gd name="connsiteY169" fmla="*/ 4497681 h 10177283"/>
              <a:gd name="connsiteX170" fmla="*/ 5076528 w 9153681"/>
              <a:gd name="connsiteY170" fmla="*/ 4604939 h 10177283"/>
              <a:gd name="connsiteX171" fmla="*/ 5022897 w 9153681"/>
              <a:gd name="connsiteY171" fmla="*/ 4811112 h 10177283"/>
              <a:gd name="connsiteX172" fmla="*/ 4984759 w 9153681"/>
              <a:gd name="connsiteY172" fmla="*/ 4971999 h 10177283"/>
              <a:gd name="connsiteX173" fmla="*/ 4984759 w 9153681"/>
              <a:gd name="connsiteY173" fmla="*/ 5041121 h 10177283"/>
              <a:gd name="connsiteX174" fmla="*/ 4976417 w 9153681"/>
              <a:gd name="connsiteY174" fmla="*/ 5048272 h 10177283"/>
              <a:gd name="connsiteX175" fmla="*/ 4915635 w 9153681"/>
              <a:gd name="connsiteY175" fmla="*/ 5231802 h 10177283"/>
              <a:gd name="connsiteX176" fmla="*/ 4884648 w 9153681"/>
              <a:gd name="connsiteY176" fmla="*/ 5385538 h 10177283"/>
              <a:gd name="connsiteX177" fmla="*/ 4823866 w 9153681"/>
              <a:gd name="connsiteY177" fmla="*/ 5721613 h 10177283"/>
              <a:gd name="connsiteX178" fmla="*/ 4792879 w 9153681"/>
              <a:gd name="connsiteY178" fmla="*/ 5988566 h 10177283"/>
              <a:gd name="connsiteX179" fmla="*/ 4770235 w 9153681"/>
              <a:gd name="connsiteY179" fmla="*/ 6095824 h 10177283"/>
              <a:gd name="connsiteX180" fmla="*/ 4747591 w 9153681"/>
              <a:gd name="connsiteY180" fmla="*/ 6211424 h 10177283"/>
              <a:gd name="connsiteX181" fmla="*/ 4716604 w 9153681"/>
              <a:gd name="connsiteY181" fmla="*/ 6310339 h 10177283"/>
              <a:gd name="connsiteX182" fmla="*/ 4716604 w 9153681"/>
              <a:gd name="connsiteY182" fmla="*/ 6363968 h 10177283"/>
              <a:gd name="connsiteX183" fmla="*/ 4716604 w 9153681"/>
              <a:gd name="connsiteY183" fmla="*/ 6386612 h 10177283"/>
              <a:gd name="connsiteX184" fmla="*/ 4693960 w 9153681"/>
              <a:gd name="connsiteY184" fmla="*/ 6532006 h 10177283"/>
              <a:gd name="connsiteX185" fmla="*/ 4678466 w 9153681"/>
              <a:gd name="connsiteY185" fmla="*/ 6723878 h 10177283"/>
              <a:gd name="connsiteX186" fmla="*/ 4609342 w 9153681"/>
              <a:gd name="connsiteY186" fmla="*/ 6914558 h 10177283"/>
              <a:gd name="connsiteX187" fmla="*/ 4579547 w 9153681"/>
              <a:gd name="connsiteY187" fmla="*/ 6976530 h 10177283"/>
              <a:gd name="connsiteX188" fmla="*/ 4548560 w 9153681"/>
              <a:gd name="connsiteY188" fmla="*/ 7098089 h 10177283"/>
              <a:gd name="connsiteX189" fmla="*/ 4510422 w 9153681"/>
              <a:gd name="connsiteY189" fmla="*/ 7243483 h 10177283"/>
              <a:gd name="connsiteX190" fmla="*/ 4487778 w 9153681"/>
              <a:gd name="connsiteY190" fmla="*/ 7328098 h 10177283"/>
              <a:gd name="connsiteX191" fmla="*/ 4487778 w 9153681"/>
              <a:gd name="connsiteY191" fmla="*/ 7435356 h 10177283"/>
              <a:gd name="connsiteX192" fmla="*/ 4463942 w 9153681"/>
              <a:gd name="connsiteY192" fmla="*/ 7556914 h 10177283"/>
              <a:gd name="connsiteX193" fmla="*/ 4441298 w 9153681"/>
              <a:gd name="connsiteY193" fmla="*/ 7648680 h 10177283"/>
              <a:gd name="connsiteX194" fmla="*/ 4410311 w 9153681"/>
              <a:gd name="connsiteY194" fmla="*/ 7825059 h 10177283"/>
              <a:gd name="connsiteX195" fmla="*/ 4394817 w 9153681"/>
              <a:gd name="connsiteY195" fmla="*/ 7901331 h 10177283"/>
              <a:gd name="connsiteX196" fmla="*/ 4441298 w 9153681"/>
              <a:gd name="connsiteY196" fmla="*/ 7825059 h 10177283"/>
              <a:gd name="connsiteX197" fmla="*/ 4425804 w 9153681"/>
              <a:gd name="connsiteY197" fmla="*/ 7947810 h 10177283"/>
              <a:gd name="connsiteX198" fmla="*/ 4418653 w 9153681"/>
              <a:gd name="connsiteY198" fmla="*/ 8077711 h 10177283"/>
              <a:gd name="connsiteX199" fmla="*/ 4494929 w 9153681"/>
              <a:gd name="connsiteY199" fmla="*/ 7817908 h 10177283"/>
              <a:gd name="connsiteX200" fmla="*/ 4502080 w 9153681"/>
              <a:gd name="connsiteY200" fmla="*/ 7840552 h 10177283"/>
              <a:gd name="connsiteX201" fmla="*/ 4494929 w 9153681"/>
              <a:gd name="connsiteY201" fmla="*/ 7885838 h 10177283"/>
              <a:gd name="connsiteX202" fmla="*/ 4463942 w 9153681"/>
              <a:gd name="connsiteY202" fmla="*/ 7993096 h 10177283"/>
              <a:gd name="connsiteX203" fmla="*/ 4441298 w 9153681"/>
              <a:gd name="connsiteY203" fmla="*/ 8084862 h 10177283"/>
              <a:gd name="connsiteX204" fmla="*/ 4441298 w 9153681"/>
              <a:gd name="connsiteY204" fmla="*/ 8100354 h 10177283"/>
              <a:gd name="connsiteX205" fmla="*/ 4387667 w 9153681"/>
              <a:gd name="connsiteY205" fmla="*/ 8276734 h 10177283"/>
              <a:gd name="connsiteX206" fmla="*/ 4387667 w 9153681"/>
              <a:gd name="connsiteY206" fmla="*/ 8314870 h 10177283"/>
              <a:gd name="connsiteX207" fmla="*/ 4387667 w 9153681"/>
              <a:gd name="connsiteY207" fmla="*/ 8368499 h 10177283"/>
              <a:gd name="connsiteX208" fmla="*/ 4372173 w 9153681"/>
              <a:gd name="connsiteY208" fmla="*/ 8490058 h 10177283"/>
              <a:gd name="connsiteX209" fmla="*/ 4403160 w 9153681"/>
              <a:gd name="connsiteY209" fmla="*/ 8451922 h 10177283"/>
              <a:gd name="connsiteX210" fmla="*/ 4410311 w 9153681"/>
              <a:gd name="connsiteY210" fmla="*/ 8505551 h 10177283"/>
              <a:gd name="connsiteX211" fmla="*/ 4394817 w 9153681"/>
              <a:gd name="connsiteY211" fmla="*/ 8659287 h 10177283"/>
              <a:gd name="connsiteX212" fmla="*/ 4387667 w 9153681"/>
              <a:gd name="connsiteY212" fmla="*/ 8681930 h 10177283"/>
              <a:gd name="connsiteX213" fmla="*/ 4387667 w 9153681"/>
              <a:gd name="connsiteY213" fmla="*/ 8735559 h 10177283"/>
              <a:gd name="connsiteX214" fmla="*/ 4380516 w 9153681"/>
              <a:gd name="connsiteY214" fmla="*/ 8765353 h 10177283"/>
              <a:gd name="connsiteX215" fmla="*/ 4356680 w 9153681"/>
              <a:gd name="connsiteY215" fmla="*/ 8827324 h 10177283"/>
              <a:gd name="connsiteX216" fmla="*/ 4394817 w 9153681"/>
              <a:gd name="connsiteY216" fmla="*/ 8789188 h 10177283"/>
              <a:gd name="connsiteX217" fmla="*/ 4418653 w 9153681"/>
              <a:gd name="connsiteY217" fmla="*/ 8619959 h 10177283"/>
              <a:gd name="connsiteX218" fmla="*/ 4425804 w 9153681"/>
              <a:gd name="connsiteY218" fmla="*/ 8612809 h 10177283"/>
              <a:gd name="connsiteX219" fmla="*/ 4463942 w 9153681"/>
              <a:gd name="connsiteY219" fmla="*/ 8360156 h 10177283"/>
              <a:gd name="connsiteX220" fmla="*/ 4463942 w 9153681"/>
              <a:gd name="connsiteY220" fmla="*/ 8344664 h 10177283"/>
              <a:gd name="connsiteX221" fmla="*/ 4479435 w 9153681"/>
              <a:gd name="connsiteY221" fmla="*/ 8330363 h 10177283"/>
              <a:gd name="connsiteX222" fmla="*/ 4487778 w 9153681"/>
              <a:gd name="connsiteY222" fmla="*/ 8344664 h 10177283"/>
              <a:gd name="connsiteX223" fmla="*/ 4487778 w 9153681"/>
              <a:gd name="connsiteY223" fmla="*/ 8451922 h 10177283"/>
              <a:gd name="connsiteX224" fmla="*/ 4456791 w 9153681"/>
              <a:gd name="connsiteY224" fmla="*/ 8681930 h 10177283"/>
              <a:gd name="connsiteX225" fmla="*/ 4434147 w 9153681"/>
              <a:gd name="connsiteY225" fmla="*/ 8865460 h 10177283"/>
              <a:gd name="connsiteX226" fmla="*/ 4425804 w 9153681"/>
              <a:gd name="connsiteY226" fmla="*/ 8988211 h 10177283"/>
              <a:gd name="connsiteX227" fmla="*/ 4425804 w 9153681"/>
              <a:gd name="connsiteY227" fmla="*/ 9010854 h 10177283"/>
              <a:gd name="connsiteX228" fmla="*/ 4410311 w 9153681"/>
              <a:gd name="connsiteY228" fmla="*/ 9163399 h 10177283"/>
              <a:gd name="connsiteX229" fmla="*/ 4403160 w 9153681"/>
              <a:gd name="connsiteY229" fmla="*/ 9454187 h 10177283"/>
              <a:gd name="connsiteX230" fmla="*/ 4403160 w 9153681"/>
              <a:gd name="connsiteY230" fmla="*/ 9622224 h 10177283"/>
              <a:gd name="connsiteX231" fmla="*/ 4403160 w 9153681"/>
              <a:gd name="connsiteY231" fmla="*/ 9646060 h 10177283"/>
              <a:gd name="connsiteX232" fmla="*/ 4403160 w 9153681"/>
              <a:gd name="connsiteY232" fmla="*/ 9783111 h 10177283"/>
              <a:gd name="connsiteX233" fmla="*/ 4387667 w 9153681"/>
              <a:gd name="connsiteY233" fmla="*/ 9859384 h 10177283"/>
              <a:gd name="connsiteX234" fmla="*/ 4365022 w 9153681"/>
              <a:gd name="connsiteY234" fmla="*/ 9821247 h 10177283"/>
              <a:gd name="connsiteX235" fmla="*/ 4326885 w 9153681"/>
              <a:gd name="connsiteY235" fmla="*/ 9767618 h 10177283"/>
              <a:gd name="connsiteX236" fmla="*/ 4303049 w 9153681"/>
              <a:gd name="connsiteY236" fmla="*/ 9760468 h 10177283"/>
              <a:gd name="connsiteX237" fmla="*/ 4295898 w 9153681"/>
              <a:gd name="connsiteY237" fmla="*/ 9775961 h 10177283"/>
              <a:gd name="connsiteX238" fmla="*/ 4311391 w 9153681"/>
              <a:gd name="connsiteY238" fmla="*/ 9805755 h 10177283"/>
              <a:gd name="connsiteX239" fmla="*/ 4341186 w 9153681"/>
              <a:gd name="connsiteY239" fmla="*/ 9852233 h 10177283"/>
              <a:gd name="connsiteX240" fmla="*/ 4311391 w 9153681"/>
              <a:gd name="connsiteY240" fmla="*/ 9836740 h 10177283"/>
              <a:gd name="connsiteX241" fmla="*/ 4249418 w 9153681"/>
              <a:gd name="connsiteY241" fmla="*/ 9843891 h 10177283"/>
              <a:gd name="connsiteX242" fmla="*/ 4211280 w 9153681"/>
              <a:gd name="connsiteY242" fmla="*/ 9843891 h 10177283"/>
              <a:gd name="connsiteX243" fmla="*/ 4165991 w 9153681"/>
              <a:gd name="connsiteY243" fmla="*/ 9798604 h 10177283"/>
              <a:gd name="connsiteX244" fmla="*/ 4150498 w 9153681"/>
              <a:gd name="connsiteY244" fmla="*/ 9791454 h 10177283"/>
              <a:gd name="connsiteX245" fmla="*/ 4143347 w 9153681"/>
              <a:gd name="connsiteY245" fmla="*/ 9805755 h 10177283"/>
              <a:gd name="connsiteX246" fmla="*/ 4150498 w 9153681"/>
              <a:gd name="connsiteY246" fmla="*/ 9836740 h 10177283"/>
              <a:gd name="connsiteX247" fmla="*/ 4181485 w 9153681"/>
              <a:gd name="connsiteY247" fmla="*/ 9874876 h 10177283"/>
              <a:gd name="connsiteX248" fmla="*/ 4165991 w 9153681"/>
              <a:gd name="connsiteY248" fmla="*/ 9874876 h 10177283"/>
              <a:gd name="connsiteX249" fmla="*/ 4135005 w 9153681"/>
              <a:gd name="connsiteY249" fmla="*/ 9867726 h 10177283"/>
              <a:gd name="connsiteX250" fmla="*/ 4127854 w 9153681"/>
              <a:gd name="connsiteY250" fmla="*/ 9905862 h 10177283"/>
              <a:gd name="connsiteX251" fmla="*/ 4150498 w 9153681"/>
              <a:gd name="connsiteY251" fmla="*/ 10035763 h 10177283"/>
              <a:gd name="connsiteX252" fmla="*/ 4127854 w 9153681"/>
              <a:gd name="connsiteY252" fmla="*/ 10020270 h 10177283"/>
              <a:gd name="connsiteX253" fmla="*/ 4089716 w 9153681"/>
              <a:gd name="connsiteY253" fmla="*/ 9982134 h 10177283"/>
              <a:gd name="connsiteX254" fmla="*/ 4065880 w 9153681"/>
              <a:gd name="connsiteY254" fmla="*/ 9966641 h 10177283"/>
              <a:gd name="connsiteX255" fmla="*/ 3966960 w 9153681"/>
              <a:gd name="connsiteY255" fmla="*/ 9867726 h 10177283"/>
              <a:gd name="connsiteX256" fmla="*/ 3944316 w 9153681"/>
              <a:gd name="connsiteY256" fmla="*/ 9859384 h 10177283"/>
              <a:gd name="connsiteX257" fmla="*/ 3951467 w 9153681"/>
              <a:gd name="connsiteY257" fmla="*/ 9935656 h 10177283"/>
              <a:gd name="connsiteX258" fmla="*/ 3974111 w 9153681"/>
              <a:gd name="connsiteY258" fmla="*/ 9997627 h 10177283"/>
              <a:gd name="connsiteX259" fmla="*/ 3951467 w 9153681"/>
              <a:gd name="connsiteY259" fmla="*/ 10027421 h 10177283"/>
              <a:gd name="connsiteX260" fmla="*/ 3944316 w 9153681"/>
              <a:gd name="connsiteY260" fmla="*/ 10051256 h 10177283"/>
              <a:gd name="connsiteX261" fmla="*/ 3935974 w 9153681"/>
              <a:gd name="connsiteY261" fmla="*/ 10073899 h 10177283"/>
              <a:gd name="connsiteX262" fmla="*/ 3913329 w 9153681"/>
              <a:gd name="connsiteY262" fmla="*/ 10065557 h 10177283"/>
              <a:gd name="connsiteX263" fmla="*/ 3906179 w 9153681"/>
              <a:gd name="connsiteY263" fmla="*/ 10058407 h 10177283"/>
              <a:gd name="connsiteX264" fmla="*/ 3821561 w 9153681"/>
              <a:gd name="connsiteY264" fmla="*/ 10020270 h 10177283"/>
              <a:gd name="connsiteX265" fmla="*/ 3783423 w 9153681"/>
              <a:gd name="connsiteY265" fmla="*/ 10051256 h 10177283"/>
              <a:gd name="connsiteX266" fmla="*/ 3760779 w 9153681"/>
              <a:gd name="connsiteY266" fmla="*/ 10051256 h 10177283"/>
              <a:gd name="connsiteX267" fmla="*/ 3722641 w 9153681"/>
              <a:gd name="connsiteY267" fmla="*/ 10073899 h 10177283"/>
              <a:gd name="connsiteX268" fmla="*/ 3698805 w 9153681"/>
              <a:gd name="connsiteY268" fmla="*/ 10096543 h 10177283"/>
              <a:gd name="connsiteX269" fmla="*/ 3607036 w 9153681"/>
              <a:gd name="connsiteY269" fmla="*/ 10143021 h 10177283"/>
              <a:gd name="connsiteX270" fmla="*/ 3561748 w 9153681"/>
              <a:gd name="connsiteY270" fmla="*/ 10089392 h 10177283"/>
              <a:gd name="connsiteX271" fmla="*/ 3515268 w 9153681"/>
              <a:gd name="connsiteY271" fmla="*/ 10096543 h 10177283"/>
              <a:gd name="connsiteX272" fmla="*/ 3492623 w 9153681"/>
              <a:gd name="connsiteY272" fmla="*/ 10165664 h 10177283"/>
              <a:gd name="connsiteX273" fmla="*/ 3469979 w 9153681"/>
              <a:gd name="connsiteY273" fmla="*/ 10165664 h 10177283"/>
              <a:gd name="connsiteX274" fmla="*/ 3416348 w 9153681"/>
              <a:gd name="connsiteY274" fmla="*/ 10096543 h 10177283"/>
              <a:gd name="connsiteX275" fmla="*/ 3355566 w 9153681"/>
              <a:gd name="connsiteY275" fmla="*/ 10020270 h 10177283"/>
              <a:gd name="connsiteX276" fmla="*/ 3309086 w 9153681"/>
              <a:gd name="connsiteY276" fmla="*/ 9997627 h 10177283"/>
              <a:gd name="connsiteX277" fmla="*/ 3286442 w 9153681"/>
              <a:gd name="connsiteY277" fmla="*/ 9989285 h 10177283"/>
              <a:gd name="connsiteX278" fmla="*/ 3094562 w 9153681"/>
              <a:gd name="connsiteY278" fmla="*/ 9829590 h 10177283"/>
              <a:gd name="connsiteX279" fmla="*/ 3040931 w 9153681"/>
              <a:gd name="connsiteY279" fmla="*/ 9783111 h 10177283"/>
              <a:gd name="connsiteX280" fmla="*/ 2872887 w 9153681"/>
              <a:gd name="connsiteY280" fmla="*/ 9653210 h 10177283"/>
              <a:gd name="connsiteX281" fmla="*/ 2796611 w 9153681"/>
              <a:gd name="connsiteY281" fmla="*/ 9545952 h 10177283"/>
              <a:gd name="connsiteX282" fmla="*/ 2742980 w 9153681"/>
              <a:gd name="connsiteY282" fmla="*/ 9500666 h 10177283"/>
              <a:gd name="connsiteX283" fmla="*/ 2635718 w 9153681"/>
              <a:gd name="connsiteY283" fmla="*/ 9431544 h 10177283"/>
              <a:gd name="connsiteX284" fmla="*/ 2590430 w 9153681"/>
              <a:gd name="connsiteY284" fmla="*/ 9408900 h 10177283"/>
              <a:gd name="connsiteX285" fmla="*/ 2552292 w 9153681"/>
              <a:gd name="connsiteY285" fmla="*/ 9385065 h 10177283"/>
              <a:gd name="connsiteX286" fmla="*/ 2490318 w 9153681"/>
              <a:gd name="connsiteY286" fmla="*/ 9225370 h 10177283"/>
              <a:gd name="connsiteX287" fmla="*/ 2490318 w 9153681"/>
              <a:gd name="connsiteY287" fmla="*/ 9125263 h 10177283"/>
              <a:gd name="connsiteX288" fmla="*/ 2505812 w 9153681"/>
              <a:gd name="connsiteY288" fmla="*/ 8926240 h 10177283"/>
              <a:gd name="connsiteX289" fmla="*/ 2521305 w 9153681"/>
              <a:gd name="connsiteY289" fmla="*/ 9026347 h 10177283"/>
              <a:gd name="connsiteX290" fmla="*/ 2543949 w 9153681"/>
              <a:gd name="connsiteY290" fmla="*/ 9171741 h 10177283"/>
              <a:gd name="connsiteX291" fmla="*/ 2597580 w 9153681"/>
              <a:gd name="connsiteY291" fmla="*/ 9225370 h 10177283"/>
              <a:gd name="connsiteX292" fmla="*/ 2613074 w 9153681"/>
              <a:gd name="connsiteY292" fmla="*/ 9225370 h 10177283"/>
              <a:gd name="connsiteX293" fmla="*/ 2613074 w 9153681"/>
              <a:gd name="connsiteY293" fmla="*/ 9209877 h 10177283"/>
              <a:gd name="connsiteX294" fmla="*/ 2574936 w 9153681"/>
              <a:gd name="connsiteY294" fmla="*/ 9140756 h 10177283"/>
              <a:gd name="connsiteX295" fmla="*/ 2559443 w 9153681"/>
              <a:gd name="connsiteY295" fmla="*/ 9094277 h 10177283"/>
              <a:gd name="connsiteX296" fmla="*/ 2559443 w 9153681"/>
              <a:gd name="connsiteY296" fmla="*/ 8972718 h 10177283"/>
              <a:gd name="connsiteX297" fmla="*/ 2552292 w 9153681"/>
              <a:gd name="connsiteY297" fmla="*/ 8888104 h 10177283"/>
              <a:gd name="connsiteX298" fmla="*/ 2559443 w 9153681"/>
              <a:gd name="connsiteY298" fmla="*/ 8818982 h 10177283"/>
              <a:gd name="connsiteX299" fmla="*/ 2566594 w 9153681"/>
              <a:gd name="connsiteY299" fmla="*/ 8789188 h 10177283"/>
              <a:gd name="connsiteX300" fmla="*/ 2597580 w 9153681"/>
              <a:gd name="connsiteY300" fmla="*/ 8375650 h 10177283"/>
              <a:gd name="connsiteX301" fmla="*/ 2628567 w 9153681"/>
              <a:gd name="connsiteY301" fmla="*/ 8039574 h 10177283"/>
              <a:gd name="connsiteX302" fmla="*/ 2590430 w 9153681"/>
              <a:gd name="connsiteY302" fmla="*/ 8077711 h 10177283"/>
              <a:gd name="connsiteX303" fmla="*/ 2628567 w 9153681"/>
              <a:gd name="connsiteY303" fmla="*/ 7856044 h 10177283"/>
              <a:gd name="connsiteX304" fmla="*/ 2651211 w 9153681"/>
              <a:gd name="connsiteY304" fmla="*/ 7657022 h 10177283"/>
              <a:gd name="connsiteX305" fmla="*/ 2696500 w 9153681"/>
              <a:gd name="connsiteY305" fmla="*/ 7281619 h 10177283"/>
              <a:gd name="connsiteX306" fmla="*/ 2773967 w 9153681"/>
              <a:gd name="connsiteY306" fmla="*/ 6793000 h 10177283"/>
              <a:gd name="connsiteX307" fmla="*/ 2895531 w 9153681"/>
              <a:gd name="connsiteY307" fmla="*/ 6027894 h 10177283"/>
              <a:gd name="connsiteX308" fmla="*/ 3011136 w 9153681"/>
              <a:gd name="connsiteY308" fmla="*/ 5331909 h 10177283"/>
              <a:gd name="connsiteX309" fmla="*/ 3071917 w 9153681"/>
              <a:gd name="connsiteY309" fmla="*/ 4880234 h 10177283"/>
              <a:gd name="connsiteX310" fmla="*/ 3156535 w 9153681"/>
              <a:gd name="connsiteY310" fmla="*/ 4345137 h 10177283"/>
              <a:gd name="connsiteX311" fmla="*/ 3239961 w 9153681"/>
              <a:gd name="connsiteY311" fmla="*/ 3832682 h 10177283"/>
              <a:gd name="connsiteX312" fmla="*/ 3355566 w 9153681"/>
              <a:gd name="connsiteY312" fmla="*/ 3212970 h 10177283"/>
              <a:gd name="connsiteX313" fmla="*/ 3508117 w 9153681"/>
              <a:gd name="connsiteY313" fmla="*/ 2371591 h 10177283"/>
              <a:gd name="connsiteX314" fmla="*/ 3530761 w 9153681"/>
              <a:gd name="connsiteY314" fmla="*/ 2248841 h 10177283"/>
              <a:gd name="connsiteX315" fmla="*/ 3492623 w 9153681"/>
              <a:gd name="connsiteY315" fmla="*/ 2217855 h 10177283"/>
              <a:gd name="connsiteX316" fmla="*/ 3423499 w 9153681"/>
              <a:gd name="connsiteY316" fmla="*/ 2226197 h 10177283"/>
              <a:gd name="connsiteX317" fmla="*/ 3194673 w 9153681"/>
              <a:gd name="connsiteY317" fmla="*/ 2217855 h 10177283"/>
              <a:gd name="connsiteX318" fmla="*/ 2911024 w 9153681"/>
              <a:gd name="connsiteY318" fmla="*/ 2248841 h 10177283"/>
              <a:gd name="connsiteX319" fmla="*/ 2803762 w 9153681"/>
              <a:gd name="connsiteY319" fmla="*/ 2255991 h 10177283"/>
              <a:gd name="connsiteX320" fmla="*/ 2658362 w 9153681"/>
              <a:gd name="connsiteY320" fmla="*/ 2264334 h 10177283"/>
              <a:gd name="connsiteX321" fmla="*/ 2414043 w 9153681"/>
              <a:gd name="connsiteY321" fmla="*/ 2294127 h 10177283"/>
              <a:gd name="connsiteX322" fmla="*/ 2230505 w 9153681"/>
              <a:gd name="connsiteY322" fmla="*/ 2325113 h 10177283"/>
              <a:gd name="connsiteX323" fmla="*/ 2154230 w 9153681"/>
              <a:gd name="connsiteY323" fmla="*/ 2347756 h 10177283"/>
              <a:gd name="connsiteX324" fmla="*/ 2116093 w 9153681"/>
              <a:gd name="connsiteY324" fmla="*/ 2356099 h 10177283"/>
              <a:gd name="connsiteX325" fmla="*/ 1901568 w 9153681"/>
              <a:gd name="connsiteY325" fmla="*/ 2378742 h 10177283"/>
              <a:gd name="connsiteX326" fmla="*/ 1687044 w 9153681"/>
              <a:gd name="connsiteY326" fmla="*/ 2401385 h 10177283"/>
              <a:gd name="connsiteX327" fmla="*/ 1633413 w 9153681"/>
              <a:gd name="connsiteY327" fmla="*/ 2409727 h 10177283"/>
              <a:gd name="connsiteX328" fmla="*/ 1610769 w 9153681"/>
              <a:gd name="connsiteY328" fmla="*/ 2416878 h 10177283"/>
              <a:gd name="connsiteX329" fmla="*/ 1588125 w 9153681"/>
              <a:gd name="connsiteY329" fmla="*/ 2463356 h 10177283"/>
              <a:gd name="connsiteX330" fmla="*/ 1319969 w 9153681"/>
              <a:gd name="connsiteY330" fmla="*/ 2539629 h 10177283"/>
              <a:gd name="connsiteX331" fmla="*/ 1120938 w 9153681"/>
              <a:gd name="connsiteY331" fmla="*/ 2546779 h 10177283"/>
              <a:gd name="connsiteX332" fmla="*/ 1037512 w 9153681"/>
              <a:gd name="connsiteY332" fmla="*/ 2555121 h 10177283"/>
              <a:gd name="connsiteX333" fmla="*/ 921907 w 9153681"/>
              <a:gd name="connsiteY333" fmla="*/ 2593258 h 10177283"/>
              <a:gd name="connsiteX334" fmla="*/ 731219 w 9153681"/>
              <a:gd name="connsiteY334" fmla="*/ 2631394 h 10177283"/>
              <a:gd name="connsiteX335" fmla="*/ 639450 w 9153681"/>
              <a:gd name="connsiteY335" fmla="*/ 2646886 h 10177283"/>
              <a:gd name="connsiteX336" fmla="*/ 417775 w 9153681"/>
              <a:gd name="connsiteY336" fmla="*/ 2584915 h 10177283"/>
              <a:gd name="connsiteX337" fmla="*/ 287869 w 9153681"/>
              <a:gd name="connsiteY337" fmla="*/ 2539629 h 10177283"/>
              <a:gd name="connsiteX338" fmla="*/ 225895 w 9153681"/>
              <a:gd name="connsiteY338" fmla="*/ 2516985 h 10177283"/>
              <a:gd name="connsiteX339" fmla="*/ 156771 w 9153681"/>
              <a:gd name="connsiteY339" fmla="*/ 2455014 h 10177283"/>
              <a:gd name="connsiteX340" fmla="*/ 149620 w 9153681"/>
              <a:gd name="connsiteY340" fmla="*/ 2439521 h 10177283"/>
              <a:gd name="connsiteX341" fmla="*/ 156771 w 9153681"/>
              <a:gd name="connsiteY341" fmla="*/ 2255991 h 10177283"/>
              <a:gd name="connsiteX342" fmla="*/ 118633 w 9153681"/>
              <a:gd name="connsiteY342" fmla="*/ 2049818 h 10177283"/>
              <a:gd name="connsiteX343" fmla="*/ 88838 w 9153681"/>
              <a:gd name="connsiteY343" fmla="*/ 1919917 h 10177283"/>
              <a:gd name="connsiteX344" fmla="*/ 88838 w 9153681"/>
              <a:gd name="connsiteY344" fmla="*/ 1812659 h 10177283"/>
              <a:gd name="connsiteX345" fmla="*/ 73344 w 9153681"/>
              <a:gd name="connsiteY345" fmla="*/ 1720894 h 10177283"/>
              <a:gd name="connsiteX346" fmla="*/ 73344 w 9153681"/>
              <a:gd name="connsiteY346" fmla="*/ 1705401 h 10177283"/>
              <a:gd name="connsiteX347" fmla="*/ 19714 w 9153681"/>
              <a:gd name="connsiteY347" fmla="*/ 1560007 h 10177283"/>
              <a:gd name="connsiteX348" fmla="*/ 4220 w 9153681"/>
              <a:gd name="connsiteY348" fmla="*/ 1407462 h 10177283"/>
              <a:gd name="connsiteX349" fmla="*/ 12563 w 9153681"/>
              <a:gd name="connsiteY349" fmla="*/ 1192946 h 10177283"/>
              <a:gd name="connsiteX350" fmla="*/ 26864 w 9153681"/>
              <a:gd name="connsiteY350" fmla="*/ 1063045 h 10177283"/>
              <a:gd name="connsiteX351" fmla="*/ 57851 w 9153681"/>
              <a:gd name="connsiteY351" fmla="*/ 955787 h 10177283"/>
              <a:gd name="connsiteX352" fmla="*/ 65002 w 9153681"/>
              <a:gd name="connsiteY352" fmla="*/ 772257 h 10177283"/>
              <a:gd name="connsiteX353" fmla="*/ 65002 w 9153681"/>
              <a:gd name="connsiteY353" fmla="*/ 749614 h 10177283"/>
              <a:gd name="connsiteX354" fmla="*/ 73344 w 9153681"/>
              <a:gd name="connsiteY354" fmla="*/ 588727 h 10177283"/>
              <a:gd name="connsiteX355" fmla="*/ 118633 w 9153681"/>
              <a:gd name="connsiteY355" fmla="*/ 344417 h 10177283"/>
              <a:gd name="connsiteX356" fmla="*/ 156771 w 9153681"/>
              <a:gd name="connsiteY356" fmla="*/ 214516 h 10177283"/>
              <a:gd name="connsiteX357" fmla="*/ 156771 w 9153681"/>
              <a:gd name="connsiteY357" fmla="*/ 145394 h 10177283"/>
              <a:gd name="connsiteX358" fmla="*/ 156771 w 9153681"/>
              <a:gd name="connsiteY358" fmla="*/ 15493 h 10177283"/>
              <a:gd name="connsiteX359" fmla="*/ 187757 w 9153681"/>
              <a:gd name="connsiteY359" fmla="*/ 38136 h 10177283"/>
              <a:gd name="connsiteX360" fmla="*/ 225895 w 9153681"/>
              <a:gd name="connsiteY360" fmla="*/ 0 h 101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153681" h="10177283">
                <a:moveTo>
                  <a:pt x="2521305" y="9209877"/>
                </a:moveTo>
                <a:cubicBezTo>
                  <a:pt x="2521305" y="9239671"/>
                  <a:pt x="2521305" y="9270657"/>
                  <a:pt x="2528456" y="9308793"/>
                </a:cubicBezTo>
                <a:cubicBezTo>
                  <a:pt x="2543949" y="9370764"/>
                  <a:pt x="2582087" y="9385065"/>
                  <a:pt x="2628567" y="9400558"/>
                </a:cubicBezTo>
                <a:cubicBezTo>
                  <a:pt x="2644061" y="9416051"/>
                  <a:pt x="2666705" y="9393408"/>
                  <a:pt x="2658362" y="9377915"/>
                </a:cubicBezTo>
                <a:cubicBezTo>
                  <a:pt x="2651211" y="9355271"/>
                  <a:pt x="2635718" y="9324286"/>
                  <a:pt x="2635718" y="9301643"/>
                </a:cubicBezTo>
                <a:cubicBezTo>
                  <a:pt x="2635718" y="9286150"/>
                  <a:pt x="2628567" y="9286150"/>
                  <a:pt x="2613074" y="9278999"/>
                </a:cubicBezTo>
                <a:cubicBezTo>
                  <a:pt x="2582087" y="9255164"/>
                  <a:pt x="2552292" y="9232521"/>
                  <a:pt x="2521305" y="9209877"/>
                </a:cubicBezTo>
                <a:close/>
                <a:moveTo>
                  <a:pt x="4372173" y="8872611"/>
                </a:moveTo>
                <a:cubicBezTo>
                  <a:pt x="4365022" y="8910747"/>
                  <a:pt x="4365022" y="8941733"/>
                  <a:pt x="4372173" y="8979869"/>
                </a:cubicBezTo>
                <a:cubicBezTo>
                  <a:pt x="4394817" y="8926240"/>
                  <a:pt x="4394817" y="8910747"/>
                  <a:pt x="4372173" y="8872611"/>
                </a:cubicBezTo>
                <a:close/>
                <a:moveTo>
                  <a:pt x="225895" y="0"/>
                </a:moveTo>
                <a:cubicBezTo>
                  <a:pt x="241389" y="15493"/>
                  <a:pt x="248539" y="38136"/>
                  <a:pt x="279526" y="30986"/>
                </a:cubicBezTo>
                <a:cubicBezTo>
                  <a:pt x="287869" y="22644"/>
                  <a:pt x="295020" y="45287"/>
                  <a:pt x="302171" y="45287"/>
                </a:cubicBezTo>
                <a:cubicBezTo>
                  <a:pt x="317664" y="60780"/>
                  <a:pt x="317664" y="83423"/>
                  <a:pt x="340308" y="98916"/>
                </a:cubicBezTo>
                <a:cubicBezTo>
                  <a:pt x="371295" y="137052"/>
                  <a:pt x="417775" y="129902"/>
                  <a:pt x="455913" y="129902"/>
                </a:cubicBezTo>
                <a:cubicBezTo>
                  <a:pt x="509544" y="129902"/>
                  <a:pt x="539339" y="152545"/>
                  <a:pt x="563175" y="190681"/>
                </a:cubicBezTo>
                <a:cubicBezTo>
                  <a:pt x="601313" y="259803"/>
                  <a:pt x="646601" y="306281"/>
                  <a:pt x="724068" y="328925"/>
                </a:cubicBezTo>
                <a:cubicBezTo>
                  <a:pt x="869468" y="374211"/>
                  <a:pt x="1006525" y="420689"/>
                  <a:pt x="1144774" y="458826"/>
                </a:cubicBezTo>
                <a:cubicBezTo>
                  <a:pt x="1297325" y="496962"/>
                  <a:pt x="1449876" y="519605"/>
                  <a:pt x="1610769" y="535098"/>
                </a:cubicBezTo>
                <a:cubicBezTo>
                  <a:pt x="1832444" y="550591"/>
                  <a:pt x="2054119" y="573234"/>
                  <a:pt x="2276986" y="581576"/>
                </a:cubicBezTo>
                <a:cubicBezTo>
                  <a:pt x="2429536" y="588727"/>
                  <a:pt x="2582087" y="595878"/>
                  <a:pt x="2727487" y="604220"/>
                </a:cubicBezTo>
                <a:cubicBezTo>
                  <a:pt x="2865736" y="611370"/>
                  <a:pt x="3002793" y="626863"/>
                  <a:pt x="3132699" y="635205"/>
                </a:cubicBezTo>
                <a:cubicBezTo>
                  <a:pt x="3255455" y="642356"/>
                  <a:pt x="3378210" y="635205"/>
                  <a:pt x="3500966" y="626863"/>
                </a:cubicBezTo>
                <a:cubicBezTo>
                  <a:pt x="3630872" y="626863"/>
                  <a:pt x="3760779" y="619712"/>
                  <a:pt x="3890685" y="619712"/>
                </a:cubicBezTo>
                <a:cubicBezTo>
                  <a:pt x="3897836" y="619712"/>
                  <a:pt x="3913329" y="619712"/>
                  <a:pt x="3928823" y="611370"/>
                </a:cubicBezTo>
                <a:cubicBezTo>
                  <a:pt x="3944316" y="611370"/>
                  <a:pt x="3951467" y="595878"/>
                  <a:pt x="3951467" y="588727"/>
                </a:cubicBezTo>
                <a:cubicBezTo>
                  <a:pt x="3928823" y="557741"/>
                  <a:pt x="3959810" y="557741"/>
                  <a:pt x="3974111" y="550591"/>
                </a:cubicBezTo>
                <a:lnTo>
                  <a:pt x="3974111" y="542249"/>
                </a:lnTo>
                <a:cubicBezTo>
                  <a:pt x="4074223" y="535098"/>
                  <a:pt x="4165991" y="504112"/>
                  <a:pt x="4264911" y="519605"/>
                </a:cubicBezTo>
                <a:cubicBezTo>
                  <a:pt x="4349529" y="527948"/>
                  <a:pt x="4434147" y="535098"/>
                  <a:pt x="4510422" y="542249"/>
                </a:cubicBezTo>
                <a:cubicBezTo>
                  <a:pt x="4525916" y="542249"/>
                  <a:pt x="4533066" y="542249"/>
                  <a:pt x="4540217" y="542249"/>
                </a:cubicBezTo>
                <a:cubicBezTo>
                  <a:pt x="4609342" y="573234"/>
                  <a:pt x="4693960" y="573234"/>
                  <a:pt x="4763084" y="588727"/>
                </a:cubicBezTo>
                <a:cubicBezTo>
                  <a:pt x="4816715" y="604220"/>
                  <a:pt x="4862004" y="595878"/>
                  <a:pt x="4915635" y="588727"/>
                </a:cubicBezTo>
                <a:cubicBezTo>
                  <a:pt x="5076528" y="573234"/>
                  <a:pt x="5244572" y="557741"/>
                  <a:pt x="5412616" y="550591"/>
                </a:cubicBezTo>
                <a:cubicBezTo>
                  <a:pt x="5535372" y="542249"/>
                  <a:pt x="5665278" y="535098"/>
                  <a:pt x="5788034" y="535098"/>
                </a:cubicBezTo>
                <a:cubicBezTo>
                  <a:pt x="5925091" y="527948"/>
                  <a:pt x="6054997" y="535098"/>
                  <a:pt x="6193246" y="535098"/>
                </a:cubicBezTo>
                <a:cubicBezTo>
                  <a:pt x="6292166" y="535098"/>
                  <a:pt x="6392277" y="527948"/>
                  <a:pt x="6491197" y="519605"/>
                </a:cubicBezTo>
                <a:cubicBezTo>
                  <a:pt x="6529334" y="512455"/>
                  <a:pt x="6560321" y="512455"/>
                  <a:pt x="6598459" y="512455"/>
                </a:cubicBezTo>
                <a:cubicBezTo>
                  <a:pt x="6789147" y="504112"/>
                  <a:pt x="6981027" y="496962"/>
                  <a:pt x="7172907" y="489811"/>
                </a:cubicBezTo>
                <a:cubicBezTo>
                  <a:pt x="7370746" y="481469"/>
                  <a:pt x="7578119" y="481469"/>
                  <a:pt x="7775959" y="481469"/>
                </a:cubicBezTo>
                <a:cubicBezTo>
                  <a:pt x="7815288" y="481469"/>
                  <a:pt x="7853425" y="481469"/>
                  <a:pt x="7891563" y="465976"/>
                </a:cubicBezTo>
                <a:cubicBezTo>
                  <a:pt x="7929701" y="458826"/>
                  <a:pt x="7967839" y="458826"/>
                  <a:pt x="8005976" y="465976"/>
                </a:cubicBezTo>
                <a:cubicBezTo>
                  <a:pt x="8044114" y="474319"/>
                  <a:pt x="8075101" y="474319"/>
                  <a:pt x="8113239" y="474319"/>
                </a:cubicBezTo>
                <a:cubicBezTo>
                  <a:pt x="8128732" y="474319"/>
                  <a:pt x="8144225" y="474319"/>
                  <a:pt x="8151376" y="465976"/>
                </a:cubicBezTo>
                <a:cubicBezTo>
                  <a:pt x="8182363" y="443333"/>
                  <a:pt x="8212158" y="450483"/>
                  <a:pt x="8235994" y="474319"/>
                </a:cubicBezTo>
                <a:cubicBezTo>
                  <a:pt x="8289625" y="504112"/>
                  <a:pt x="8350407" y="512455"/>
                  <a:pt x="8395695" y="550591"/>
                </a:cubicBezTo>
                <a:cubicBezTo>
                  <a:pt x="8411189" y="566084"/>
                  <a:pt x="8435025" y="566084"/>
                  <a:pt x="8449326" y="573234"/>
                </a:cubicBezTo>
                <a:cubicBezTo>
                  <a:pt x="8464820" y="573234"/>
                  <a:pt x="8488656" y="573234"/>
                  <a:pt x="8502957" y="581576"/>
                </a:cubicBezTo>
                <a:cubicBezTo>
                  <a:pt x="8511300" y="588727"/>
                  <a:pt x="8518451" y="581576"/>
                  <a:pt x="8526794" y="581576"/>
                </a:cubicBezTo>
                <a:cubicBezTo>
                  <a:pt x="8556589" y="581576"/>
                  <a:pt x="8580425" y="581576"/>
                  <a:pt x="8594726" y="588727"/>
                </a:cubicBezTo>
                <a:cubicBezTo>
                  <a:pt x="8610220" y="581576"/>
                  <a:pt x="8594726" y="566084"/>
                  <a:pt x="8603069" y="557741"/>
                </a:cubicBezTo>
                <a:cubicBezTo>
                  <a:pt x="8618562" y="557741"/>
                  <a:pt x="8625713" y="573234"/>
                  <a:pt x="8632864" y="581576"/>
                </a:cubicBezTo>
                <a:cubicBezTo>
                  <a:pt x="8710331" y="642356"/>
                  <a:pt x="8755619" y="726970"/>
                  <a:pt x="8802100" y="803243"/>
                </a:cubicBezTo>
                <a:cubicBezTo>
                  <a:pt x="8840237" y="864022"/>
                  <a:pt x="8870032" y="933144"/>
                  <a:pt x="8916513" y="986773"/>
                </a:cubicBezTo>
                <a:cubicBezTo>
                  <a:pt x="8932006" y="1002266"/>
                  <a:pt x="8939157" y="1017758"/>
                  <a:pt x="8939157" y="1032060"/>
                </a:cubicBezTo>
                <a:cubicBezTo>
                  <a:pt x="8954650" y="1063045"/>
                  <a:pt x="8970144" y="1101181"/>
                  <a:pt x="8992788" y="1123825"/>
                </a:cubicBezTo>
                <a:cubicBezTo>
                  <a:pt x="8999939" y="1139317"/>
                  <a:pt x="8999939" y="1147660"/>
                  <a:pt x="9008281" y="1163153"/>
                </a:cubicBezTo>
                <a:cubicBezTo>
                  <a:pt x="9023775" y="1231083"/>
                  <a:pt x="9061912" y="1300204"/>
                  <a:pt x="9100050" y="1360984"/>
                </a:cubicBezTo>
                <a:cubicBezTo>
                  <a:pt x="9131037" y="1422955"/>
                  <a:pt x="9145339" y="1483734"/>
                  <a:pt x="9153681" y="1544514"/>
                </a:cubicBezTo>
                <a:cubicBezTo>
                  <a:pt x="9153681" y="1568349"/>
                  <a:pt x="9145339" y="1598143"/>
                  <a:pt x="9131037" y="1621978"/>
                </a:cubicBezTo>
                <a:cubicBezTo>
                  <a:pt x="9122694" y="1644621"/>
                  <a:pt x="9115544" y="1660114"/>
                  <a:pt x="9122694" y="1674415"/>
                </a:cubicBezTo>
                <a:cubicBezTo>
                  <a:pt x="9122694" y="1689908"/>
                  <a:pt x="9115544" y="1705401"/>
                  <a:pt x="9100050" y="1698250"/>
                </a:cubicBezTo>
                <a:cubicBezTo>
                  <a:pt x="9077406" y="1689908"/>
                  <a:pt x="9069063" y="1705401"/>
                  <a:pt x="9077406" y="1720894"/>
                </a:cubicBezTo>
                <a:cubicBezTo>
                  <a:pt x="9084557" y="1743537"/>
                  <a:pt x="9069063" y="1759030"/>
                  <a:pt x="9061912" y="1781673"/>
                </a:cubicBezTo>
                <a:cubicBezTo>
                  <a:pt x="9046419" y="1812659"/>
                  <a:pt x="9039268" y="1812659"/>
                  <a:pt x="9008281" y="1790015"/>
                </a:cubicBezTo>
                <a:cubicBezTo>
                  <a:pt x="8992788" y="1774522"/>
                  <a:pt x="8970144" y="1766180"/>
                  <a:pt x="8961801" y="1743537"/>
                </a:cubicBezTo>
                <a:cubicBezTo>
                  <a:pt x="8947500" y="1728044"/>
                  <a:pt x="8932006" y="1728044"/>
                  <a:pt x="8923663" y="1751879"/>
                </a:cubicBezTo>
                <a:cubicBezTo>
                  <a:pt x="8916513" y="1766180"/>
                  <a:pt x="8932006" y="1790015"/>
                  <a:pt x="8901019" y="1797166"/>
                </a:cubicBezTo>
                <a:cubicBezTo>
                  <a:pt x="8893868" y="1805508"/>
                  <a:pt x="8901019" y="1819809"/>
                  <a:pt x="8908170" y="1828151"/>
                </a:cubicBezTo>
                <a:cubicBezTo>
                  <a:pt x="8916513" y="1843644"/>
                  <a:pt x="8916513" y="1866288"/>
                  <a:pt x="8908170" y="1888931"/>
                </a:cubicBezTo>
                <a:cubicBezTo>
                  <a:pt x="8901019" y="1904424"/>
                  <a:pt x="8893868" y="1911574"/>
                  <a:pt x="8870032" y="1911574"/>
                </a:cubicBezTo>
                <a:cubicBezTo>
                  <a:pt x="8855731" y="1904424"/>
                  <a:pt x="8840237" y="1904424"/>
                  <a:pt x="8831895" y="1881780"/>
                </a:cubicBezTo>
                <a:cubicBezTo>
                  <a:pt x="8831895" y="1866288"/>
                  <a:pt x="8831895" y="1843644"/>
                  <a:pt x="8831895" y="1828151"/>
                </a:cubicBezTo>
                <a:cubicBezTo>
                  <a:pt x="8831895" y="1812659"/>
                  <a:pt x="8840237" y="1812659"/>
                  <a:pt x="8847388" y="1805508"/>
                </a:cubicBezTo>
                <a:cubicBezTo>
                  <a:pt x="8885526" y="1790015"/>
                  <a:pt x="8885526" y="1781673"/>
                  <a:pt x="8862882" y="1751879"/>
                </a:cubicBezTo>
                <a:cubicBezTo>
                  <a:pt x="8847388" y="1736386"/>
                  <a:pt x="8840237" y="1720894"/>
                  <a:pt x="8831895" y="1698250"/>
                </a:cubicBezTo>
                <a:cubicBezTo>
                  <a:pt x="8824744" y="1698250"/>
                  <a:pt x="8824744" y="1689908"/>
                  <a:pt x="8816401" y="1698250"/>
                </a:cubicBezTo>
                <a:cubicBezTo>
                  <a:pt x="8809251" y="1698250"/>
                  <a:pt x="8809251" y="1705401"/>
                  <a:pt x="8809251" y="1705401"/>
                </a:cubicBezTo>
                <a:cubicBezTo>
                  <a:pt x="8809251" y="1720894"/>
                  <a:pt x="8816401" y="1728044"/>
                  <a:pt x="8824744" y="1736386"/>
                </a:cubicBezTo>
                <a:cubicBezTo>
                  <a:pt x="8840237" y="1759030"/>
                  <a:pt x="8824744" y="1774522"/>
                  <a:pt x="8809251" y="1790015"/>
                </a:cubicBezTo>
                <a:cubicBezTo>
                  <a:pt x="8802100" y="1790015"/>
                  <a:pt x="8802100" y="1797166"/>
                  <a:pt x="8793757" y="1790015"/>
                </a:cubicBezTo>
                <a:cubicBezTo>
                  <a:pt x="8763962" y="1759030"/>
                  <a:pt x="8763962" y="1781673"/>
                  <a:pt x="8755619" y="1805508"/>
                </a:cubicBezTo>
                <a:cubicBezTo>
                  <a:pt x="8748469" y="1828151"/>
                  <a:pt x="8740126" y="1857945"/>
                  <a:pt x="8732975" y="1881780"/>
                </a:cubicBezTo>
                <a:cubicBezTo>
                  <a:pt x="8717482" y="1919917"/>
                  <a:pt x="8701988" y="1942560"/>
                  <a:pt x="8663851" y="1949710"/>
                </a:cubicBezTo>
                <a:cubicBezTo>
                  <a:pt x="8663851" y="1911574"/>
                  <a:pt x="8648357" y="1888931"/>
                  <a:pt x="8618562" y="1866288"/>
                </a:cubicBezTo>
                <a:lnTo>
                  <a:pt x="8610220" y="1857945"/>
                </a:lnTo>
                <a:cubicBezTo>
                  <a:pt x="8594726" y="1843644"/>
                  <a:pt x="8594726" y="1805508"/>
                  <a:pt x="8556589" y="1812659"/>
                </a:cubicBezTo>
                <a:cubicBezTo>
                  <a:pt x="8533944" y="1812659"/>
                  <a:pt x="8511300" y="1790015"/>
                  <a:pt x="8488656" y="1797166"/>
                </a:cubicBezTo>
                <a:cubicBezTo>
                  <a:pt x="8457669" y="1805508"/>
                  <a:pt x="8457669" y="1774522"/>
                  <a:pt x="8449326" y="1766180"/>
                </a:cubicBezTo>
                <a:cubicBezTo>
                  <a:pt x="8457669" y="1751879"/>
                  <a:pt x="8464820" y="1751879"/>
                  <a:pt x="8464820" y="1751879"/>
                </a:cubicBezTo>
                <a:cubicBezTo>
                  <a:pt x="8511300" y="1781673"/>
                  <a:pt x="8549438" y="1759030"/>
                  <a:pt x="8594726" y="1766180"/>
                </a:cubicBezTo>
                <a:cubicBezTo>
                  <a:pt x="8594726" y="1751879"/>
                  <a:pt x="8564931" y="1759030"/>
                  <a:pt x="8572082" y="1736386"/>
                </a:cubicBezTo>
                <a:lnTo>
                  <a:pt x="8564931" y="1728044"/>
                </a:lnTo>
                <a:cubicBezTo>
                  <a:pt x="8518451" y="1728044"/>
                  <a:pt x="8502957" y="1689908"/>
                  <a:pt x="8473162" y="1667265"/>
                </a:cubicBezTo>
                <a:cubicBezTo>
                  <a:pt x="8464820" y="1667265"/>
                  <a:pt x="8457669" y="1660114"/>
                  <a:pt x="8449326" y="1667265"/>
                </a:cubicBezTo>
                <a:cubicBezTo>
                  <a:pt x="8411189" y="1682757"/>
                  <a:pt x="8381393" y="1674415"/>
                  <a:pt x="8350407" y="1636279"/>
                </a:cubicBezTo>
                <a:cubicBezTo>
                  <a:pt x="8350407" y="1629128"/>
                  <a:pt x="8343256" y="1629128"/>
                  <a:pt x="8334913" y="1629128"/>
                </a:cubicBezTo>
                <a:cubicBezTo>
                  <a:pt x="8334913" y="1629128"/>
                  <a:pt x="8334913" y="1629128"/>
                  <a:pt x="8327763" y="1629128"/>
                </a:cubicBezTo>
                <a:cubicBezTo>
                  <a:pt x="8296776" y="1660114"/>
                  <a:pt x="8327763" y="1689908"/>
                  <a:pt x="8327763" y="1728044"/>
                </a:cubicBezTo>
                <a:cubicBezTo>
                  <a:pt x="8289625" y="1705401"/>
                  <a:pt x="8289625" y="1651772"/>
                  <a:pt x="8243145" y="1636279"/>
                </a:cubicBezTo>
                <a:cubicBezTo>
                  <a:pt x="8243145" y="1667265"/>
                  <a:pt x="8227651" y="1698250"/>
                  <a:pt x="8235994" y="1720894"/>
                </a:cubicBezTo>
                <a:cubicBezTo>
                  <a:pt x="8220501" y="1728044"/>
                  <a:pt x="8212158" y="1713743"/>
                  <a:pt x="8212158" y="1705401"/>
                </a:cubicBezTo>
                <a:cubicBezTo>
                  <a:pt x="8189513" y="1682757"/>
                  <a:pt x="8166869" y="1651772"/>
                  <a:pt x="8144225" y="1621978"/>
                </a:cubicBezTo>
                <a:cubicBezTo>
                  <a:pt x="8135883" y="1606485"/>
                  <a:pt x="8135883" y="1598143"/>
                  <a:pt x="8120389" y="1606485"/>
                </a:cubicBezTo>
                <a:cubicBezTo>
                  <a:pt x="8104895" y="1613636"/>
                  <a:pt x="8097745" y="1621978"/>
                  <a:pt x="8097745" y="1636279"/>
                </a:cubicBezTo>
                <a:cubicBezTo>
                  <a:pt x="8104895" y="1651772"/>
                  <a:pt x="8104895" y="1667265"/>
                  <a:pt x="8120389" y="1682757"/>
                </a:cubicBezTo>
                <a:cubicBezTo>
                  <a:pt x="8144225" y="1720894"/>
                  <a:pt x="8166869" y="1759030"/>
                  <a:pt x="8197857" y="1797166"/>
                </a:cubicBezTo>
                <a:cubicBezTo>
                  <a:pt x="8205007" y="1805508"/>
                  <a:pt x="8212158" y="1812659"/>
                  <a:pt x="8197857" y="1819809"/>
                </a:cubicBezTo>
                <a:cubicBezTo>
                  <a:pt x="8182363" y="1828151"/>
                  <a:pt x="8174020" y="1819809"/>
                  <a:pt x="8166869" y="1805508"/>
                </a:cubicBezTo>
                <a:cubicBezTo>
                  <a:pt x="8144225" y="1759030"/>
                  <a:pt x="8104895" y="1713743"/>
                  <a:pt x="8066758" y="1674415"/>
                </a:cubicBezTo>
                <a:cubicBezTo>
                  <a:pt x="8052457" y="1660114"/>
                  <a:pt x="8044114" y="1644621"/>
                  <a:pt x="8028621" y="1636279"/>
                </a:cubicBezTo>
                <a:cubicBezTo>
                  <a:pt x="8005976" y="1621978"/>
                  <a:pt x="7983332" y="1629128"/>
                  <a:pt x="7974989" y="1651772"/>
                </a:cubicBezTo>
                <a:cubicBezTo>
                  <a:pt x="7967839" y="1660114"/>
                  <a:pt x="7974989" y="1667265"/>
                  <a:pt x="7983332" y="1674415"/>
                </a:cubicBezTo>
                <a:cubicBezTo>
                  <a:pt x="8005976" y="1698250"/>
                  <a:pt x="8028621" y="1728044"/>
                  <a:pt x="8059607" y="1751879"/>
                </a:cubicBezTo>
                <a:cubicBezTo>
                  <a:pt x="8075101" y="1759030"/>
                  <a:pt x="8075101" y="1774522"/>
                  <a:pt x="8066758" y="1797166"/>
                </a:cubicBezTo>
                <a:cubicBezTo>
                  <a:pt x="8066758" y="1812659"/>
                  <a:pt x="8059607" y="1812659"/>
                  <a:pt x="8044114" y="1805508"/>
                </a:cubicBezTo>
                <a:cubicBezTo>
                  <a:pt x="8028621" y="1805508"/>
                  <a:pt x="8013127" y="1790015"/>
                  <a:pt x="7998825" y="1774522"/>
                </a:cubicBezTo>
                <a:cubicBezTo>
                  <a:pt x="7983332" y="1805508"/>
                  <a:pt x="8021469" y="1805508"/>
                  <a:pt x="8013127" y="1828151"/>
                </a:cubicBezTo>
                <a:cubicBezTo>
                  <a:pt x="7990483" y="1828151"/>
                  <a:pt x="7974989" y="1819809"/>
                  <a:pt x="7967839" y="1797166"/>
                </a:cubicBezTo>
                <a:cubicBezTo>
                  <a:pt x="7967839" y="1781673"/>
                  <a:pt x="7959496" y="1759030"/>
                  <a:pt x="7936851" y="1751879"/>
                </a:cubicBezTo>
                <a:cubicBezTo>
                  <a:pt x="7929701" y="1759030"/>
                  <a:pt x="7929701" y="1766180"/>
                  <a:pt x="7936851" y="1766180"/>
                </a:cubicBezTo>
                <a:cubicBezTo>
                  <a:pt x="7945195" y="1781673"/>
                  <a:pt x="7945195" y="1805508"/>
                  <a:pt x="7936851" y="1812659"/>
                </a:cubicBezTo>
                <a:cubicBezTo>
                  <a:pt x="7921359" y="1819809"/>
                  <a:pt x="7898714" y="1828151"/>
                  <a:pt x="7883221" y="1819809"/>
                </a:cubicBezTo>
                <a:cubicBezTo>
                  <a:pt x="7867727" y="1812659"/>
                  <a:pt x="7837932" y="1812659"/>
                  <a:pt x="7837932" y="1774522"/>
                </a:cubicBezTo>
                <a:cubicBezTo>
                  <a:pt x="7845083" y="1759030"/>
                  <a:pt x="7806945" y="1751879"/>
                  <a:pt x="7815288" y="1728044"/>
                </a:cubicBezTo>
                <a:cubicBezTo>
                  <a:pt x="7815288" y="1720894"/>
                  <a:pt x="7806945" y="1720894"/>
                  <a:pt x="7799795" y="1720894"/>
                </a:cubicBezTo>
                <a:cubicBezTo>
                  <a:pt x="7761657" y="1736386"/>
                  <a:pt x="7761657" y="1698250"/>
                  <a:pt x="7753314" y="1674415"/>
                </a:cubicBezTo>
                <a:cubicBezTo>
                  <a:pt x="7723519" y="1689908"/>
                  <a:pt x="7699683" y="1705401"/>
                  <a:pt x="7684189" y="1720894"/>
                </a:cubicBezTo>
                <a:cubicBezTo>
                  <a:pt x="7661545" y="1759030"/>
                  <a:pt x="7631751" y="1743537"/>
                  <a:pt x="7600763" y="1743537"/>
                </a:cubicBezTo>
                <a:cubicBezTo>
                  <a:pt x="7578119" y="1743537"/>
                  <a:pt x="7592421" y="1736386"/>
                  <a:pt x="7592421" y="1728044"/>
                </a:cubicBezTo>
                <a:cubicBezTo>
                  <a:pt x="7585270" y="1713743"/>
                  <a:pt x="7578119" y="1689908"/>
                  <a:pt x="7562626" y="1713743"/>
                </a:cubicBezTo>
                <a:cubicBezTo>
                  <a:pt x="7554283" y="1720894"/>
                  <a:pt x="7547133" y="1720894"/>
                  <a:pt x="7547133" y="1720894"/>
                </a:cubicBezTo>
                <a:cubicBezTo>
                  <a:pt x="7486351" y="1705401"/>
                  <a:pt x="7432719" y="1728044"/>
                  <a:pt x="7379089" y="1743537"/>
                </a:cubicBezTo>
                <a:cubicBezTo>
                  <a:pt x="7302813" y="1766180"/>
                  <a:pt x="7225346" y="1781673"/>
                  <a:pt x="7149071" y="1797166"/>
                </a:cubicBezTo>
                <a:cubicBezTo>
                  <a:pt x="7103783" y="1805508"/>
                  <a:pt x="7057302" y="1819809"/>
                  <a:pt x="7012013" y="1850795"/>
                </a:cubicBezTo>
                <a:cubicBezTo>
                  <a:pt x="6988177" y="1866288"/>
                  <a:pt x="6958383" y="1873438"/>
                  <a:pt x="6934547" y="1866288"/>
                </a:cubicBezTo>
                <a:cubicBezTo>
                  <a:pt x="6911903" y="1857945"/>
                  <a:pt x="6896409" y="1873438"/>
                  <a:pt x="6880915" y="1881780"/>
                </a:cubicBezTo>
                <a:cubicBezTo>
                  <a:pt x="6828476" y="1897273"/>
                  <a:pt x="6774845" y="1911574"/>
                  <a:pt x="6712871" y="1911574"/>
                </a:cubicBezTo>
                <a:cubicBezTo>
                  <a:pt x="6705721" y="1911574"/>
                  <a:pt x="6697378" y="1919917"/>
                  <a:pt x="6697378" y="1935409"/>
                </a:cubicBezTo>
                <a:cubicBezTo>
                  <a:pt x="6735515" y="1949710"/>
                  <a:pt x="6774845" y="1965203"/>
                  <a:pt x="6828476" y="1935409"/>
                </a:cubicBezTo>
                <a:cubicBezTo>
                  <a:pt x="6812983" y="1965203"/>
                  <a:pt x="6804640" y="1965203"/>
                  <a:pt x="6789147" y="1973545"/>
                </a:cubicBezTo>
                <a:cubicBezTo>
                  <a:pt x="6697378" y="1980696"/>
                  <a:pt x="6605609" y="1996189"/>
                  <a:pt x="6522183" y="2011681"/>
                </a:cubicBezTo>
                <a:cubicBezTo>
                  <a:pt x="6506689" y="2011681"/>
                  <a:pt x="6499539" y="2011681"/>
                  <a:pt x="6491197" y="2011681"/>
                </a:cubicBezTo>
                <a:cubicBezTo>
                  <a:pt x="6422072" y="2034325"/>
                  <a:pt x="6354139" y="2056968"/>
                  <a:pt x="6276672" y="2072461"/>
                </a:cubicBezTo>
                <a:cubicBezTo>
                  <a:pt x="6269521" y="2072461"/>
                  <a:pt x="6254028" y="2080803"/>
                  <a:pt x="6262371" y="2087954"/>
                </a:cubicBezTo>
                <a:cubicBezTo>
                  <a:pt x="6262371" y="2103447"/>
                  <a:pt x="6276672" y="2103447"/>
                  <a:pt x="6285015" y="2095104"/>
                </a:cubicBezTo>
                <a:cubicBezTo>
                  <a:pt x="6316002" y="2095104"/>
                  <a:pt x="6345797" y="2103447"/>
                  <a:pt x="6376784" y="2087954"/>
                </a:cubicBezTo>
                <a:cubicBezTo>
                  <a:pt x="6376784" y="2103447"/>
                  <a:pt x="6368441" y="2110597"/>
                  <a:pt x="6361290" y="2110597"/>
                </a:cubicBezTo>
                <a:cubicBezTo>
                  <a:pt x="6224233" y="2141583"/>
                  <a:pt x="6085984" y="2164226"/>
                  <a:pt x="5940584" y="2188061"/>
                </a:cubicBezTo>
                <a:cubicBezTo>
                  <a:pt x="5925091" y="2188061"/>
                  <a:pt x="5895296" y="2179719"/>
                  <a:pt x="5902447" y="2217855"/>
                </a:cubicBezTo>
                <a:cubicBezTo>
                  <a:pt x="5902447" y="2226197"/>
                  <a:pt x="5886953" y="2226197"/>
                  <a:pt x="5879802" y="2226197"/>
                </a:cubicBezTo>
                <a:cubicBezTo>
                  <a:pt x="5871460" y="2226197"/>
                  <a:pt x="5855966" y="2233348"/>
                  <a:pt x="5841665" y="2233348"/>
                </a:cubicBezTo>
                <a:cubicBezTo>
                  <a:pt x="5826171" y="2233348"/>
                  <a:pt x="5810678" y="2248841"/>
                  <a:pt x="5810678" y="2264334"/>
                </a:cubicBezTo>
                <a:cubicBezTo>
                  <a:pt x="5817829" y="2294127"/>
                  <a:pt x="5795184" y="2325113"/>
                  <a:pt x="5772540" y="2347756"/>
                </a:cubicBezTo>
                <a:cubicBezTo>
                  <a:pt x="5764198" y="2356099"/>
                  <a:pt x="5772540" y="2378742"/>
                  <a:pt x="5764198" y="2394235"/>
                </a:cubicBezTo>
                <a:cubicBezTo>
                  <a:pt x="5726060" y="2501492"/>
                  <a:pt x="5687922" y="2608750"/>
                  <a:pt x="5658127" y="2714816"/>
                </a:cubicBezTo>
                <a:cubicBezTo>
                  <a:pt x="5642634" y="2768445"/>
                  <a:pt x="5627140" y="2822074"/>
                  <a:pt x="5618798" y="2875703"/>
                </a:cubicBezTo>
                <a:cubicBezTo>
                  <a:pt x="5618798" y="2898347"/>
                  <a:pt x="5611647" y="2929332"/>
                  <a:pt x="5589003" y="2944825"/>
                </a:cubicBezTo>
                <a:cubicBezTo>
                  <a:pt x="5550865" y="2990112"/>
                  <a:pt x="5542522" y="3043741"/>
                  <a:pt x="5527029" y="3097370"/>
                </a:cubicBezTo>
                <a:cubicBezTo>
                  <a:pt x="5512727" y="3166491"/>
                  <a:pt x="5488891" y="3227271"/>
                  <a:pt x="5459096" y="3289242"/>
                </a:cubicBezTo>
                <a:cubicBezTo>
                  <a:pt x="5450754" y="3319036"/>
                  <a:pt x="5443603" y="3350022"/>
                  <a:pt x="5435260" y="3381007"/>
                </a:cubicBezTo>
                <a:cubicBezTo>
                  <a:pt x="5435260" y="3396500"/>
                  <a:pt x="5428109" y="3410801"/>
                  <a:pt x="5405465" y="3426294"/>
                </a:cubicBezTo>
                <a:cubicBezTo>
                  <a:pt x="5351834" y="3450129"/>
                  <a:pt x="5336341" y="3510908"/>
                  <a:pt x="5327998" y="3564537"/>
                </a:cubicBezTo>
                <a:cubicBezTo>
                  <a:pt x="5327998" y="3580030"/>
                  <a:pt x="5320847" y="3595523"/>
                  <a:pt x="5313696" y="3602673"/>
                </a:cubicBezTo>
                <a:cubicBezTo>
                  <a:pt x="5305354" y="3618166"/>
                  <a:pt x="5298203" y="3633659"/>
                  <a:pt x="5298203" y="3647960"/>
                </a:cubicBezTo>
                <a:cubicBezTo>
                  <a:pt x="5267216" y="3763560"/>
                  <a:pt x="5221928" y="3877969"/>
                  <a:pt x="5206434" y="4000719"/>
                </a:cubicBezTo>
                <a:cubicBezTo>
                  <a:pt x="5190941" y="4084142"/>
                  <a:pt x="5168297" y="4168757"/>
                  <a:pt x="5144461" y="4253371"/>
                </a:cubicBezTo>
                <a:cubicBezTo>
                  <a:pt x="5130159" y="4298658"/>
                  <a:pt x="5114666" y="4352287"/>
                  <a:pt x="5092021" y="4397574"/>
                </a:cubicBezTo>
                <a:cubicBezTo>
                  <a:pt x="5076528" y="4428559"/>
                  <a:pt x="5076528" y="4459545"/>
                  <a:pt x="5068185" y="4489339"/>
                </a:cubicBezTo>
                <a:cubicBezTo>
                  <a:pt x="5068185" y="4513174"/>
                  <a:pt x="5083679" y="4504832"/>
                  <a:pt x="5092021" y="4497681"/>
                </a:cubicBezTo>
                <a:cubicBezTo>
                  <a:pt x="5092021" y="4535817"/>
                  <a:pt x="5076528" y="4566803"/>
                  <a:pt x="5076528" y="4604939"/>
                </a:cubicBezTo>
                <a:cubicBezTo>
                  <a:pt x="5068185" y="4672869"/>
                  <a:pt x="5038390" y="4741991"/>
                  <a:pt x="5022897" y="4811112"/>
                </a:cubicBezTo>
                <a:cubicBezTo>
                  <a:pt x="5014554" y="4864741"/>
                  <a:pt x="5007403" y="4925521"/>
                  <a:pt x="4984759" y="4971999"/>
                </a:cubicBezTo>
                <a:cubicBezTo>
                  <a:pt x="4976417" y="4994643"/>
                  <a:pt x="4960923" y="5017286"/>
                  <a:pt x="4984759" y="5041121"/>
                </a:cubicBezTo>
                <a:cubicBezTo>
                  <a:pt x="4984759" y="5041121"/>
                  <a:pt x="4984759" y="5048272"/>
                  <a:pt x="4976417" y="5048272"/>
                </a:cubicBezTo>
                <a:cubicBezTo>
                  <a:pt x="4922786" y="5094750"/>
                  <a:pt x="4922786" y="5171022"/>
                  <a:pt x="4915635" y="5231802"/>
                </a:cubicBezTo>
                <a:cubicBezTo>
                  <a:pt x="4900141" y="5285431"/>
                  <a:pt x="4900141" y="5331909"/>
                  <a:pt x="4884648" y="5385538"/>
                </a:cubicBezTo>
                <a:cubicBezTo>
                  <a:pt x="4862004" y="5499946"/>
                  <a:pt x="4831017" y="5607204"/>
                  <a:pt x="4823866" y="5721613"/>
                </a:cubicBezTo>
                <a:cubicBezTo>
                  <a:pt x="4808373" y="5813378"/>
                  <a:pt x="4792879" y="5896801"/>
                  <a:pt x="4792879" y="5988566"/>
                </a:cubicBezTo>
                <a:cubicBezTo>
                  <a:pt x="4785728" y="6027894"/>
                  <a:pt x="4777386" y="6057688"/>
                  <a:pt x="4770235" y="6095824"/>
                </a:cubicBezTo>
                <a:cubicBezTo>
                  <a:pt x="4754741" y="6133960"/>
                  <a:pt x="4747591" y="6172096"/>
                  <a:pt x="4747591" y="6211424"/>
                </a:cubicBezTo>
                <a:cubicBezTo>
                  <a:pt x="4747591" y="6249560"/>
                  <a:pt x="4739248" y="6287696"/>
                  <a:pt x="4716604" y="6310339"/>
                </a:cubicBezTo>
                <a:cubicBezTo>
                  <a:pt x="4701110" y="6325832"/>
                  <a:pt x="4693960" y="6348476"/>
                  <a:pt x="4716604" y="6363968"/>
                </a:cubicBezTo>
                <a:cubicBezTo>
                  <a:pt x="4724946" y="6371119"/>
                  <a:pt x="4724946" y="6379461"/>
                  <a:pt x="4716604" y="6386612"/>
                </a:cubicBezTo>
                <a:cubicBezTo>
                  <a:pt x="4701110" y="6433090"/>
                  <a:pt x="4693960" y="6478377"/>
                  <a:pt x="4693960" y="6532006"/>
                </a:cubicBezTo>
                <a:cubicBezTo>
                  <a:pt x="4701110" y="6593977"/>
                  <a:pt x="4685617" y="6661906"/>
                  <a:pt x="4678466" y="6723878"/>
                </a:cubicBezTo>
                <a:cubicBezTo>
                  <a:pt x="4662973" y="6793000"/>
                  <a:pt x="4647479" y="6853779"/>
                  <a:pt x="4609342" y="6914558"/>
                </a:cubicBezTo>
                <a:cubicBezTo>
                  <a:pt x="4602191" y="6937202"/>
                  <a:pt x="4586697" y="6952695"/>
                  <a:pt x="4579547" y="6976530"/>
                </a:cubicBezTo>
                <a:cubicBezTo>
                  <a:pt x="4564053" y="7021816"/>
                  <a:pt x="4555711" y="7059952"/>
                  <a:pt x="4548560" y="7098089"/>
                </a:cubicBezTo>
                <a:cubicBezTo>
                  <a:pt x="4540217" y="7151718"/>
                  <a:pt x="4533066" y="7198196"/>
                  <a:pt x="4510422" y="7243483"/>
                </a:cubicBezTo>
                <a:cubicBezTo>
                  <a:pt x="4494929" y="7266126"/>
                  <a:pt x="4479435" y="7304262"/>
                  <a:pt x="4487778" y="7328098"/>
                </a:cubicBezTo>
                <a:cubicBezTo>
                  <a:pt x="4502080" y="7366234"/>
                  <a:pt x="4487778" y="7404370"/>
                  <a:pt x="4487778" y="7435356"/>
                </a:cubicBezTo>
                <a:cubicBezTo>
                  <a:pt x="4487778" y="7480642"/>
                  <a:pt x="4472285" y="7518778"/>
                  <a:pt x="4463942" y="7556914"/>
                </a:cubicBezTo>
                <a:cubicBezTo>
                  <a:pt x="4463942" y="7587900"/>
                  <a:pt x="4448448" y="7618886"/>
                  <a:pt x="4441298" y="7648680"/>
                </a:cubicBezTo>
                <a:cubicBezTo>
                  <a:pt x="4425804" y="7710650"/>
                  <a:pt x="4410311" y="7764280"/>
                  <a:pt x="4410311" y="7825059"/>
                </a:cubicBezTo>
                <a:cubicBezTo>
                  <a:pt x="4410311" y="7847702"/>
                  <a:pt x="4403160" y="7871538"/>
                  <a:pt x="4394817" y="7901331"/>
                </a:cubicBezTo>
                <a:cubicBezTo>
                  <a:pt x="4425804" y="7878688"/>
                  <a:pt x="4418653" y="7847702"/>
                  <a:pt x="4441298" y="7825059"/>
                </a:cubicBezTo>
                <a:cubicBezTo>
                  <a:pt x="4456791" y="7871538"/>
                  <a:pt x="4441298" y="7909674"/>
                  <a:pt x="4425804" y="7947810"/>
                </a:cubicBezTo>
                <a:cubicBezTo>
                  <a:pt x="4418653" y="7985946"/>
                  <a:pt x="4410311" y="8031232"/>
                  <a:pt x="4418653" y="8077711"/>
                </a:cubicBezTo>
                <a:cubicBezTo>
                  <a:pt x="4456791" y="7993096"/>
                  <a:pt x="4441298" y="7894180"/>
                  <a:pt x="4494929" y="7817908"/>
                </a:cubicBezTo>
                <a:cubicBezTo>
                  <a:pt x="4510422" y="7817908"/>
                  <a:pt x="4502080" y="7832210"/>
                  <a:pt x="4502080" y="7840552"/>
                </a:cubicBezTo>
                <a:cubicBezTo>
                  <a:pt x="4502080" y="7856044"/>
                  <a:pt x="4494929" y="7871538"/>
                  <a:pt x="4494929" y="7885838"/>
                </a:cubicBezTo>
                <a:cubicBezTo>
                  <a:pt x="4487778" y="7916824"/>
                  <a:pt x="4479435" y="7954960"/>
                  <a:pt x="4463942" y="7993096"/>
                </a:cubicBezTo>
                <a:cubicBezTo>
                  <a:pt x="4448448" y="8015740"/>
                  <a:pt x="4456791" y="8055068"/>
                  <a:pt x="4441298" y="8084862"/>
                </a:cubicBezTo>
                <a:cubicBezTo>
                  <a:pt x="4441298" y="8093204"/>
                  <a:pt x="4441298" y="8093204"/>
                  <a:pt x="4441298" y="8100354"/>
                </a:cubicBezTo>
                <a:cubicBezTo>
                  <a:pt x="4394817" y="8153983"/>
                  <a:pt x="4403160" y="8214762"/>
                  <a:pt x="4387667" y="8276734"/>
                </a:cubicBezTo>
                <a:cubicBezTo>
                  <a:pt x="4387667" y="8292226"/>
                  <a:pt x="4387667" y="8299377"/>
                  <a:pt x="4387667" y="8314870"/>
                </a:cubicBezTo>
                <a:cubicBezTo>
                  <a:pt x="4394817" y="8330363"/>
                  <a:pt x="4394817" y="8353006"/>
                  <a:pt x="4387667" y="8368499"/>
                </a:cubicBezTo>
                <a:cubicBezTo>
                  <a:pt x="4372173" y="8406635"/>
                  <a:pt x="4380516" y="8451922"/>
                  <a:pt x="4372173" y="8490058"/>
                </a:cubicBezTo>
                <a:cubicBezTo>
                  <a:pt x="4394817" y="8482907"/>
                  <a:pt x="4380516" y="8444771"/>
                  <a:pt x="4403160" y="8451922"/>
                </a:cubicBezTo>
                <a:cubicBezTo>
                  <a:pt x="4425804" y="8451922"/>
                  <a:pt x="4410311" y="8482907"/>
                  <a:pt x="4410311" y="8505551"/>
                </a:cubicBezTo>
                <a:cubicBezTo>
                  <a:pt x="4403160" y="8552029"/>
                  <a:pt x="4403160" y="8605658"/>
                  <a:pt x="4394817" y="8659287"/>
                </a:cubicBezTo>
                <a:cubicBezTo>
                  <a:pt x="4387667" y="8666437"/>
                  <a:pt x="4387667" y="8673588"/>
                  <a:pt x="4387667" y="8681930"/>
                </a:cubicBezTo>
                <a:cubicBezTo>
                  <a:pt x="4372173" y="8704574"/>
                  <a:pt x="4349529" y="8720066"/>
                  <a:pt x="4387667" y="8735559"/>
                </a:cubicBezTo>
                <a:cubicBezTo>
                  <a:pt x="4394817" y="8735559"/>
                  <a:pt x="4380516" y="8751052"/>
                  <a:pt x="4380516" y="8765353"/>
                </a:cubicBezTo>
                <a:cubicBezTo>
                  <a:pt x="4372173" y="8780846"/>
                  <a:pt x="4380516" y="8803489"/>
                  <a:pt x="4356680" y="8827324"/>
                </a:cubicBezTo>
                <a:cubicBezTo>
                  <a:pt x="4387667" y="8818982"/>
                  <a:pt x="4394817" y="8803489"/>
                  <a:pt x="4394817" y="8789188"/>
                </a:cubicBezTo>
                <a:cubicBezTo>
                  <a:pt x="4387667" y="8727217"/>
                  <a:pt x="4410311" y="8673588"/>
                  <a:pt x="4418653" y="8619959"/>
                </a:cubicBezTo>
                <a:lnTo>
                  <a:pt x="4425804" y="8612809"/>
                </a:lnTo>
                <a:cubicBezTo>
                  <a:pt x="4425804" y="8528194"/>
                  <a:pt x="4472285" y="8444771"/>
                  <a:pt x="4463942" y="8360156"/>
                </a:cubicBezTo>
                <a:cubicBezTo>
                  <a:pt x="4463942" y="8353006"/>
                  <a:pt x="4463942" y="8353006"/>
                  <a:pt x="4463942" y="8344664"/>
                </a:cubicBezTo>
                <a:cubicBezTo>
                  <a:pt x="4463942" y="8337514"/>
                  <a:pt x="4472285" y="8330363"/>
                  <a:pt x="4479435" y="8330363"/>
                </a:cubicBezTo>
                <a:cubicBezTo>
                  <a:pt x="4487778" y="8330363"/>
                  <a:pt x="4494929" y="8337514"/>
                  <a:pt x="4487778" y="8344664"/>
                </a:cubicBezTo>
                <a:cubicBezTo>
                  <a:pt x="4472285" y="8383992"/>
                  <a:pt x="4494929" y="8413786"/>
                  <a:pt x="4487778" y="8451922"/>
                </a:cubicBezTo>
                <a:cubicBezTo>
                  <a:pt x="4479435" y="8528194"/>
                  <a:pt x="4479435" y="8605658"/>
                  <a:pt x="4456791" y="8681930"/>
                </a:cubicBezTo>
                <a:cubicBezTo>
                  <a:pt x="4441298" y="8742710"/>
                  <a:pt x="4441298" y="8803489"/>
                  <a:pt x="4434147" y="8865460"/>
                </a:cubicBezTo>
                <a:cubicBezTo>
                  <a:pt x="4425804" y="8903597"/>
                  <a:pt x="4425804" y="8948883"/>
                  <a:pt x="4425804" y="8988211"/>
                </a:cubicBezTo>
                <a:cubicBezTo>
                  <a:pt x="4425804" y="8995362"/>
                  <a:pt x="4425804" y="9002512"/>
                  <a:pt x="4425804" y="9010854"/>
                </a:cubicBezTo>
                <a:cubicBezTo>
                  <a:pt x="4394817" y="9064483"/>
                  <a:pt x="4410311" y="9118112"/>
                  <a:pt x="4410311" y="9163399"/>
                </a:cubicBezTo>
                <a:cubicBezTo>
                  <a:pt x="4403160" y="9263506"/>
                  <a:pt x="4403160" y="9362422"/>
                  <a:pt x="4403160" y="9454187"/>
                </a:cubicBezTo>
                <a:cubicBezTo>
                  <a:pt x="4403160" y="9516158"/>
                  <a:pt x="4394817" y="9568596"/>
                  <a:pt x="4403160" y="9622224"/>
                </a:cubicBezTo>
                <a:cubicBezTo>
                  <a:pt x="4403160" y="9630567"/>
                  <a:pt x="4410311" y="9637717"/>
                  <a:pt x="4403160" y="9646060"/>
                </a:cubicBezTo>
                <a:cubicBezTo>
                  <a:pt x="4372173" y="9691346"/>
                  <a:pt x="4394817" y="9737825"/>
                  <a:pt x="4403160" y="9783111"/>
                </a:cubicBezTo>
                <a:cubicBezTo>
                  <a:pt x="4410311" y="9814097"/>
                  <a:pt x="4425804" y="9843891"/>
                  <a:pt x="4387667" y="9859384"/>
                </a:cubicBezTo>
                <a:cubicBezTo>
                  <a:pt x="4372173" y="9852233"/>
                  <a:pt x="4372173" y="9829590"/>
                  <a:pt x="4365022" y="9821247"/>
                </a:cubicBezTo>
                <a:cubicBezTo>
                  <a:pt x="4356680" y="9798604"/>
                  <a:pt x="4341186" y="9783111"/>
                  <a:pt x="4326885" y="9767618"/>
                </a:cubicBezTo>
                <a:cubicBezTo>
                  <a:pt x="4326885" y="9760468"/>
                  <a:pt x="4318542" y="9752126"/>
                  <a:pt x="4303049" y="9760468"/>
                </a:cubicBezTo>
                <a:cubicBezTo>
                  <a:pt x="4295898" y="9760468"/>
                  <a:pt x="4295898" y="9767618"/>
                  <a:pt x="4295898" y="9775961"/>
                </a:cubicBezTo>
                <a:cubicBezTo>
                  <a:pt x="4288747" y="9791454"/>
                  <a:pt x="4303049" y="9798604"/>
                  <a:pt x="4311391" y="9805755"/>
                </a:cubicBezTo>
                <a:cubicBezTo>
                  <a:pt x="4341186" y="9814097"/>
                  <a:pt x="4341186" y="9814097"/>
                  <a:pt x="4341186" y="9852233"/>
                </a:cubicBezTo>
                <a:cubicBezTo>
                  <a:pt x="4326885" y="9859384"/>
                  <a:pt x="4318542" y="9843891"/>
                  <a:pt x="4311391" y="9836740"/>
                </a:cubicBezTo>
                <a:cubicBezTo>
                  <a:pt x="4288747" y="9821247"/>
                  <a:pt x="4273254" y="9805755"/>
                  <a:pt x="4249418" y="9843891"/>
                </a:cubicBezTo>
                <a:cubicBezTo>
                  <a:pt x="4242267" y="9859384"/>
                  <a:pt x="4226773" y="9852233"/>
                  <a:pt x="4211280" y="9843891"/>
                </a:cubicBezTo>
                <a:cubicBezTo>
                  <a:pt x="4195787" y="9836740"/>
                  <a:pt x="4181485" y="9821247"/>
                  <a:pt x="4165991" y="9798604"/>
                </a:cubicBezTo>
                <a:cubicBezTo>
                  <a:pt x="4165991" y="9791454"/>
                  <a:pt x="4157649" y="9783111"/>
                  <a:pt x="4150498" y="9791454"/>
                </a:cubicBezTo>
                <a:cubicBezTo>
                  <a:pt x="4143347" y="9791454"/>
                  <a:pt x="4143347" y="9798604"/>
                  <a:pt x="4143347" y="9805755"/>
                </a:cubicBezTo>
                <a:cubicBezTo>
                  <a:pt x="4143347" y="9821247"/>
                  <a:pt x="4143347" y="9829590"/>
                  <a:pt x="4150498" y="9836740"/>
                </a:cubicBezTo>
                <a:cubicBezTo>
                  <a:pt x="4157649" y="9852233"/>
                  <a:pt x="4165991" y="9859384"/>
                  <a:pt x="4181485" y="9874876"/>
                </a:cubicBezTo>
                <a:cubicBezTo>
                  <a:pt x="4173142" y="9883219"/>
                  <a:pt x="4173142" y="9883219"/>
                  <a:pt x="4165991" y="9874876"/>
                </a:cubicBezTo>
                <a:cubicBezTo>
                  <a:pt x="4157649" y="9867726"/>
                  <a:pt x="4150498" y="9859384"/>
                  <a:pt x="4135005" y="9867726"/>
                </a:cubicBezTo>
                <a:cubicBezTo>
                  <a:pt x="4119511" y="9883219"/>
                  <a:pt x="4119511" y="9897520"/>
                  <a:pt x="4127854" y="9905862"/>
                </a:cubicBezTo>
                <a:cubicBezTo>
                  <a:pt x="4150498" y="9943998"/>
                  <a:pt x="4127854" y="9997627"/>
                  <a:pt x="4150498" y="10035763"/>
                </a:cubicBezTo>
                <a:cubicBezTo>
                  <a:pt x="4135005" y="10042914"/>
                  <a:pt x="4127854" y="10027421"/>
                  <a:pt x="4127854" y="10020270"/>
                </a:cubicBezTo>
                <a:cubicBezTo>
                  <a:pt x="4112360" y="10004778"/>
                  <a:pt x="4104018" y="9989285"/>
                  <a:pt x="4089716" y="9982134"/>
                </a:cubicBezTo>
                <a:cubicBezTo>
                  <a:pt x="4081373" y="9974984"/>
                  <a:pt x="4074223" y="9974984"/>
                  <a:pt x="4065880" y="9966641"/>
                </a:cubicBezTo>
                <a:cubicBezTo>
                  <a:pt x="4058729" y="9905862"/>
                  <a:pt x="3997947" y="9897520"/>
                  <a:pt x="3966960" y="9867726"/>
                </a:cubicBezTo>
                <a:cubicBezTo>
                  <a:pt x="3959810" y="9859384"/>
                  <a:pt x="3959810" y="9859384"/>
                  <a:pt x="3944316" y="9859384"/>
                </a:cubicBezTo>
                <a:cubicBezTo>
                  <a:pt x="3959810" y="9890369"/>
                  <a:pt x="3966960" y="9913013"/>
                  <a:pt x="3951467" y="9935656"/>
                </a:cubicBezTo>
                <a:cubicBezTo>
                  <a:pt x="3944316" y="9959491"/>
                  <a:pt x="3959810" y="9982134"/>
                  <a:pt x="3974111" y="9997627"/>
                </a:cubicBezTo>
                <a:cubicBezTo>
                  <a:pt x="3982454" y="10027421"/>
                  <a:pt x="3982454" y="10027421"/>
                  <a:pt x="3951467" y="10027421"/>
                </a:cubicBezTo>
                <a:cubicBezTo>
                  <a:pt x="3935974" y="10035763"/>
                  <a:pt x="3935974" y="10042914"/>
                  <a:pt x="3944316" y="10051256"/>
                </a:cubicBezTo>
                <a:cubicBezTo>
                  <a:pt x="3944316" y="10058407"/>
                  <a:pt x="3951467" y="10065557"/>
                  <a:pt x="3935974" y="10073899"/>
                </a:cubicBezTo>
                <a:cubicBezTo>
                  <a:pt x="3928823" y="10081050"/>
                  <a:pt x="3920480" y="10073899"/>
                  <a:pt x="3913329" y="10065557"/>
                </a:cubicBezTo>
                <a:lnTo>
                  <a:pt x="3906179" y="10058407"/>
                </a:lnTo>
                <a:cubicBezTo>
                  <a:pt x="3890685" y="10020270"/>
                  <a:pt x="3859698" y="10013120"/>
                  <a:pt x="3821561" y="10020270"/>
                </a:cubicBezTo>
                <a:cubicBezTo>
                  <a:pt x="3798916" y="10027421"/>
                  <a:pt x="3783423" y="10020270"/>
                  <a:pt x="3783423" y="10051256"/>
                </a:cubicBezTo>
                <a:cubicBezTo>
                  <a:pt x="3776272" y="10058407"/>
                  <a:pt x="3767930" y="10051256"/>
                  <a:pt x="3760779" y="10051256"/>
                </a:cubicBezTo>
                <a:cubicBezTo>
                  <a:pt x="3736943" y="10035763"/>
                  <a:pt x="3729792" y="10042914"/>
                  <a:pt x="3722641" y="10073899"/>
                </a:cubicBezTo>
                <a:cubicBezTo>
                  <a:pt x="3722641" y="10089392"/>
                  <a:pt x="3714299" y="10096543"/>
                  <a:pt x="3698805" y="10096543"/>
                </a:cubicBezTo>
                <a:cubicBezTo>
                  <a:pt x="3653517" y="10081050"/>
                  <a:pt x="3630872" y="10104885"/>
                  <a:pt x="3607036" y="10143021"/>
                </a:cubicBezTo>
                <a:cubicBezTo>
                  <a:pt x="3584392" y="10127528"/>
                  <a:pt x="3577241" y="10104885"/>
                  <a:pt x="3561748" y="10089392"/>
                </a:cubicBezTo>
                <a:cubicBezTo>
                  <a:pt x="3539104" y="10065557"/>
                  <a:pt x="3523610" y="10065557"/>
                  <a:pt x="3515268" y="10096543"/>
                </a:cubicBezTo>
                <a:cubicBezTo>
                  <a:pt x="3508117" y="10119186"/>
                  <a:pt x="3500966" y="10143021"/>
                  <a:pt x="3492623" y="10165664"/>
                </a:cubicBezTo>
                <a:cubicBezTo>
                  <a:pt x="3485473" y="10181157"/>
                  <a:pt x="3477130" y="10181157"/>
                  <a:pt x="3469979" y="10165664"/>
                </a:cubicBezTo>
                <a:cubicBezTo>
                  <a:pt x="3454486" y="10143021"/>
                  <a:pt x="3438992" y="10119186"/>
                  <a:pt x="3416348" y="10096543"/>
                </a:cubicBezTo>
                <a:cubicBezTo>
                  <a:pt x="3400855" y="10065557"/>
                  <a:pt x="3378210" y="10042914"/>
                  <a:pt x="3355566" y="10020270"/>
                </a:cubicBezTo>
                <a:cubicBezTo>
                  <a:pt x="3347224" y="10004778"/>
                  <a:pt x="3331730" y="9989285"/>
                  <a:pt x="3309086" y="9997627"/>
                </a:cubicBezTo>
                <a:cubicBezTo>
                  <a:pt x="3301935" y="10004778"/>
                  <a:pt x="3293593" y="9997627"/>
                  <a:pt x="3286442" y="9989285"/>
                </a:cubicBezTo>
                <a:cubicBezTo>
                  <a:pt x="3224468" y="9935656"/>
                  <a:pt x="3156535" y="9883219"/>
                  <a:pt x="3094562" y="9829590"/>
                </a:cubicBezTo>
                <a:cubicBezTo>
                  <a:pt x="3079068" y="9805755"/>
                  <a:pt x="3056424" y="9791454"/>
                  <a:pt x="3040931" y="9783111"/>
                </a:cubicBezTo>
                <a:cubicBezTo>
                  <a:pt x="2980149" y="9744975"/>
                  <a:pt x="2933668" y="9699688"/>
                  <a:pt x="2872887" y="9653210"/>
                </a:cubicBezTo>
                <a:cubicBezTo>
                  <a:pt x="2834749" y="9622224"/>
                  <a:pt x="2812105" y="9584088"/>
                  <a:pt x="2796611" y="9545952"/>
                </a:cubicBezTo>
                <a:cubicBezTo>
                  <a:pt x="2781118" y="9516158"/>
                  <a:pt x="2765624" y="9507816"/>
                  <a:pt x="2742980" y="9500666"/>
                </a:cubicBezTo>
                <a:cubicBezTo>
                  <a:pt x="2696500" y="9485173"/>
                  <a:pt x="2658362" y="9469680"/>
                  <a:pt x="2635718" y="9431544"/>
                </a:cubicBezTo>
                <a:cubicBezTo>
                  <a:pt x="2620225" y="9416051"/>
                  <a:pt x="2604731" y="9416051"/>
                  <a:pt x="2590430" y="9408900"/>
                </a:cubicBezTo>
                <a:cubicBezTo>
                  <a:pt x="2574936" y="9408900"/>
                  <a:pt x="2559443" y="9400558"/>
                  <a:pt x="2552292" y="9385065"/>
                </a:cubicBezTo>
                <a:cubicBezTo>
                  <a:pt x="2512962" y="9339779"/>
                  <a:pt x="2483167" y="9286150"/>
                  <a:pt x="2490318" y="9225370"/>
                </a:cubicBezTo>
                <a:cubicBezTo>
                  <a:pt x="2490318" y="9194385"/>
                  <a:pt x="2490318" y="9156249"/>
                  <a:pt x="2490318" y="9125263"/>
                </a:cubicBezTo>
                <a:cubicBezTo>
                  <a:pt x="2490318" y="9056141"/>
                  <a:pt x="2483167" y="8995362"/>
                  <a:pt x="2505812" y="8926240"/>
                </a:cubicBezTo>
                <a:cubicBezTo>
                  <a:pt x="2528456" y="8964376"/>
                  <a:pt x="2528456" y="8995362"/>
                  <a:pt x="2521305" y="9026347"/>
                </a:cubicBezTo>
                <a:cubicBezTo>
                  <a:pt x="2512962" y="9071634"/>
                  <a:pt x="2528456" y="9125263"/>
                  <a:pt x="2543949" y="9171741"/>
                </a:cubicBezTo>
                <a:cubicBezTo>
                  <a:pt x="2552292" y="9194385"/>
                  <a:pt x="2574936" y="9209877"/>
                  <a:pt x="2597580" y="9225370"/>
                </a:cubicBezTo>
                <a:lnTo>
                  <a:pt x="2613074" y="9225370"/>
                </a:lnTo>
                <a:cubicBezTo>
                  <a:pt x="2613074" y="9217028"/>
                  <a:pt x="2613074" y="9209877"/>
                  <a:pt x="2613074" y="9209877"/>
                </a:cubicBezTo>
                <a:cubicBezTo>
                  <a:pt x="2597580" y="9186042"/>
                  <a:pt x="2590430" y="9163399"/>
                  <a:pt x="2574936" y="9140756"/>
                </a:cubicBezTo>
                <a:cubicBezTo>
                  <a:pt x="2559443" y="9125263"/>
                  <a:pt x="2552292" y="9109770"/>
                  <a:pt x="2559443" y="9094277"/>
                </a:cubicBezTo>
                <a:cubicBezTo>
                  <a:pt x="2582087" y="9048991"/>
                  <a:pt x="2566594" y="9010854"/>
                  <a:pt x="2559443" y="8972718"/>
                </a:cubicBezTo>
                <a:cubicBezTo>
                  <a:pt x="2559443" y="8941733"/>
                  <a:pt x="2552292" y="8910747"/>
                  <a:pt x="2552292" y="8888104"/>
                </a:cubicBezTo>
                <a:cubicBezTo>
                  <a:pt x="2543949" y="8865460"/>
                  <a:pt x="2536798" y="8842817"/>
                  <a:pt x="2559443" y="8818982"/>
                </a:cubicBezTo>
                <a:cubicBezTo>
                  <a:pt x="2574936" y="8811832"/>
                  <a:pt x="2566594" y="8796339"/>
                  <a:pt x="2566594" y="8789188"/>
                </a:cubicBezTo>
                <a:cubicBezTo>
                  <a:pt x="2582087" y="8650945"/>
                  <a:pt x="2582087" y="8513893"/>
                  <a:pt x="2597580" y="8375650"/>
                </a:cubicBezTo>
                <a:cubicBezTo>
                  <a:pt x="2613074" y="8268392"/>
                  <a:pt x="2613074" y="8153983"/>
                  <a:pt x="2628567" y="8039574"/>
                </a:cubicBezTo>
                <a:cubicBezTo>
                  <a:pt x="2613074" y="8055068"/>
                  <a:pt x="2613074" y="8077711"/>
                  <a:pt x="2590430" y="8077711"/>
                </a:cubicBezTo>
                <a:cubicBezTo>
                  <a:pt x="2620225" y="8001438"/>
                  <a:pt x="2620225" y="7932317"/>
                  <a:pt x="2628567" y="7856044"/>
                </a:cubicBezTo>
                <a:cubicBezTo>
                  <a:pt x="2635718" y="7786923"/>
                  <a:pt x="2644061" y="7726144"/>
                  <a:pt x="2651211" y="7657022"/>
                </a:cubicBezTo>
                <a:cubicBezTo>
                  <a:pt x="2666705" y="7534271"/>
                  <a:pt x="2673856" y="7404370"/>
                  <a:pt x="2696500" y="7281619"/>
                </a:cubicBezTo>
                <a:cubicBezTo>
                  <a:pt x="2720336" y="7120732"/>
                  <a:pt x="2742980" y="6961037"/>
                  <a:pt x="2773967" y="6793000"/>
                </a:cubicBezTo>
                <a:cubicBezTo>
                  <a:pt x="2812105" y="6540348"/>
                  <a:pt x="2850242" y="6279354"/>
                  <a:pt x="2895531" y="6027894"/>
                </a:cubicBezTo>
                <a:cubicBezTo>
                  <a:pt x="2933668" y="5790735"/>
                  <a:pt x="2972998" y="5560726"/>
                  <a:pt x="3011136" y="5331909"/>
                </a:cubicBezTo>
                <a:cubicBezTo>
                  <a:pt x="3033780" y="5178173"/>
                  <a:pt x="3049273" y="5032779"/>
                  <a:pt x="3071917" y="4880234"/>
                </a:cubicBezTo>
                <a:cubicBezTo>
                  <a:pt x="3102904" y="4703855"/>
                  <a:pt x="3125548" y="4528667"/>
                  <a:pt x="3156535" y="4345137"/>
                </a:cubicBezTo>
                <a:cubicBezTo>
                  <a:pt x="3194673" y="4175907"/>
                  <a:pt x="3217317" y="4007870"/>
                  <a:pt x="3239961" y="3832682"/>
                </a:cubicBezTo>
                <a:cubicBezTo>
                  <a:pt x="3278099" y="3625317"/>
                  <a:pt x="3317429" y="3419143"/>
                  <a:pt x="3355566" y="3212970"/>
                </a:cubicBezTo>
                <a:cubicBezTo>
                  <a:pt x="3400855" y="2929332"/>
                  <a:pt x="3454486" y="2654037"/>
                  <a:pt x="3508117" y="2371591"/>
                </a:cubicBezTo>
                <a:cubicBezTo>
                  <a:pt x="3515268" y="2333455"/>
                  <a:pt x="3523610" y="2294127"/>
                  <a:pt x="3530761" y="2248841"/>
                </a:cubicBezTo>
                <a:cubicBezTo>
                  <a:pt x="3530761" y="2226197"/>
                  <a:pt x="3515268" y="2210704"/>
                  <a:pt x="3492623" y="2217855"/>
                </a:cubicBezTo>
                <a:cubicBezTo>
                  <a:pt x="3469979" y="2226197"/>
                  <a:pt x="3447335" y="2226197"/>
                  <a:pt x="3423499" y="2226197"/>
                </a:cubicBezTo>
                <a:cubicBezTo>
                  <a:pt x="3347224" y="2226197"/>
                  <a:pt x="3270948" y="2210704"/>
                  <a:pt x="3194673" y="2217855"/>
                </a:cubicBezTo>
                <a:cubicBezTo>
                  <a:pt x="3102904" y="2233348"/>
                  <a:pt x="3002793" y="2217855"/>
                  <a:pt x="2911024" y="2248841"/>
                </a:cubicBezTo>
                <a:cubicBezTo>
                  <a:pt x="2880037" y="2264334"/>
                  <a:pt x="2841900" y="2264334"/>
                  <a:pt x="2803762" y="2255991"/>
                </a:cubicBezTo>
                <a:cubicBezTo>
                  <a:pt x="2758474" y="2248841"/>
                  <a:pt x="2704843" y="2264334"/>
                  <a:pt x="2658362" y="2264334"/>
                </a:cubicBezTo>
                <a:cubicBezTo>
                  <a:pt x="2574936" y="2271484"/>
                  <a:pt x="2490318" y="2279826"/>
                  <a:pt x="2414043" y="2294127"/>
                </a:cubicBezTo>
                <a:cubicBezTo>
                  <a:pt x="2353261" y="2309620"/>
                  <a:pt x="2291287" y="2325113"/>
                  <a:pt x="2230505" y="2325113"/>
                </a:cubicBezTo>
                <a:cubicBezTo>
                  <a:pt x="2207861" y="2325113"/>
                  <a:pt x="2176875" y="2325113"/>
                  <a:pt x="2154230" y="2347756"/>
                </a:cubicBezTo>
                <a:cubicBezTo>
                  <a:pt x="2138737" y="2356099"/>
                  <a:pt x="2131586" y="2356099"/>
                  <a:pt x="2116093" y="2356099"/>
                </a:cubicBezTo>
                <a:cubicBezTo>
                  <a:pt x="2039817" y="2347756"/>
                  <a:pt x="1970693" y="2363249"/>
                  <a:pt x="1901568" y="2378742"/>
                </a:cubicBezTo>
                <a:cubicBezTo>
                  <a:pt x="1825293" y="2385893"/>
                  <a:pt x="1756168" y="2394235"/>
                  <a:pt x="1687044" y="2401385"/>
                </a:cubicBezTo>
                <a:cubicBezTo>
                  <a:pt x="1664400" y="2401385"/>
                  <a:pt x="1648906" y="2401385"/>
                  <a:pt x="1633413" y="2409727"/>
                </a:cubicBezTo>
                <a:cubicBezTo>
                  <a:pt x="1617919" y="2409727"/>
                  <a:pt x="1610769" y="2409727"/>
                  <a:pt x="1610769" y="2416878"/>
                </a:cubicBezTo>
                <a:cubicBezTo>
                  <a:pt x="1617919" y="2447864"/>
                  <a:pt x="1603618" y="2447864"/>
                  <a:pt x="1588125" y="2463356"/>
                </a:cubicBezTo>
                <a:cubicBezTo>
                  <a:pt x="1511849" y="2531286"/>
                  <a:pt x="1420080" y="2531286"/>
                  <a:pt x="1319969" y="2539629"/>
                </a:cubicBezTo>
                <a:cubicBezTo>
                  <a:pt x="1250845" y="2539629"/>
                  <a:pt x="1190063" y="2539629"/>
                  <a:pt x="1120938" y="2546779"/>
                </a:cubicBezTo>
                <a:cubicBezTo>
                  <a:pt x="1091143" y="2555121"/>
                  <a:pt x="1060156" y="2555121"/>
                  <a:pt x="1037512" y="2555121"/>
                </a:cubicBezTo>
                <a:cubicBezTo>
                  <a:pt x="999375" y="2562272"/>
                  <a:pt x="961237" y="2570614"/>
                  <a:pt x="921907" y="2593258"/>
                </a:cubicBezTo>
                <a:cubicBezTo>
                  <a:pt x="869468" y="2623051"/>
                  <a:pt x="800344" y="2623051"/>
                  <a:pt x="731219" y="2631394"/>
                </a:cubicBezTo>
                <a:cubicBezTo>
                  <a:pt x="700232" y="2638544"/>
                  <a:pt x="670437" y="2638544"/>
                  <a:pt x="639450" y="2646886"/>
                </a:cubicBezTo>
                <a:cubicBezTo>
                  <a:pt x="554833" y="2662379"/>
                  <a:pt x="485708" y="2638544"/>
                  <a:pt x="417775" y="2584915"/>
                </a:cubicBezTo>
                <a:cubicBezTo>
                  <a:pt x="379638" y="2555121"/>
                  <a:pt x="340308" y="2531286"/>
                  <a:pt x="287869" y="2539629"/>
                </a:cubicBezTo>
                <a:cubicBezTo>
                  <a:pt x="264033" y="2539629"/>
                  <a:pt x="248539" y="2524136"/>
                  <a:pt x="225895" y="2516985"/>
                </a:cubicBezTo>
                <a:cubicBezTo>
                  <a:pt x="203251" y="2493150"/>
                  <a:pt x="180607" y="2470507"/>
                  <a:pt x="156771" y="2455014"/>
                </a:cubicBezTo>
                <a:cubicBezTo>
                  <a:pt x="156771" y="2447864"/>
                  <a:pt x="156771" y="2447864"/>
                  <a:pt x="149620" y="2439521"/>
                </a:cubicBezTo>
                <a:cubicBezTo>
                  <a:pt x="126976" y="2409727"/>
                  <a:pt x="134126" y="2286977"/>
                  <a:pt x="156771" y="2255991"/>
                </a:cubicBezTo>
                <a:cubicBezTo>
                  <a:pt x="203251" y="2179719"/>
                  <a:pt x="187757" y="2095104"/>
                  <a:pt x="118633" y="2049818"/>
                </a:cubicBezTo>
                <a:cubicBezTo>
                  <a:pt x="65002" y="2011681"/>
                  <a:pt x="57851" y="1980696"/>
                  <a:pt x="88838" y="1919917"/>
                </a:cubicBezTo>
                <a:cubicBezTo>
                  <a:pt x="111482" y="1881780"/>
                  <a:pt x="104332" y="1850795"/>
                  <a:pt x="88838" y="1812659"/>
                </a:cubicBezTo>
                <a:cubicBezTo>
                  <a:pt x="80495" y="1781673"/>
                  <a:pt x="65002" y="1751879"/>
                  <a:pt x="73344" y="1720894"/>
                </a:cubicBezTo>
                <a:cubicBezTo>
                  <a:pt x="73344" y="1713743"/>
                  <a:pt x="73344" y="1713743"/>
                  <a:pt x="73344" y="1705401"/>
                </a:cubicBezTo>
                <a:cubicBezTo>
                  <a:pt x="50700" y="1660114"/>
                  <a:pt x="42358" y="1606485"/>
                  <a:pt x="19714" y="1560007"/>
                </a:cubicBezTo>
                <a:cubicBezTo>
                  <a:pt x="-2931" y="1506378"/>
                  <a:pt x="-2931" y="1461091"/>
                  <a:pt x="4220" y="1407462"/>
                </a:cubicBezTo>
                <a:cubicBezTo>
                  <a:pt x="12563" y="1338340"/>
                  <a:pt x="19714" y="1269219"/>
                  <a:pt x="12563" y="1192946"/>
                </a:cubicBezTo>
                <a:cubicBezTo>
                  <a:pt x="4220" y="1154810"/>
                  <a:pt x="19714" y="1109524"/>
                  <a:pt x="26864" y="1063045"/>
                </a:cubicBezTo>
                <a:cubicBezTo>
                  <a:pt x="35207" y="1024909"/>
                  <a:pt x="50700" y="986773"/>
                  <a:pt x="57851" y="955787"/>
                </a:cubicBezTo>
                <a:cubicBezTo>
                  <a:pt x="73344" y="895008"/>
                  <a:pt x="80495" y="833037"/>
                  <a:pt x="65002" y="772257"/>
                </a:cubicBezTo>
                <a:cubicBezTo>
                  <a:pt x="65002" y="765107"/>
                  <a:pt x="65002" y="756764"/>
                  <a:pt x="65002" y="749614"/>
                </a:cubicBezTo>
                <a:cubicBezTo>
                  <a:pt x="80495" y="695985"/>
                  <a:pt x="73344" y="642356"/>
                  <a:pt x="73344" y="588727"/>
                </a:cubicBezTo>
                <a:cubicBezTo>
                  <a:pt x="73344" y="504112"/>
                  <a:pt x="80495" y="420689"/>
                  <a:pt x="118633" y="344417"/>
                </a:cubicBezTo>
                <a:cubicBezTo>
                  <a:pt x="134126" y="297939"/>
                  <a:pt x="142469" y="252652"/>
                  <a:pt x="156771" y="214516"/>
                </a:cubicBezTo>
                <a:cubicBezTo>
                  <a:pt x="172264" y="190681"/>
                  <a:pt x="165113" y="168038"/>
                  <a:pt x="156771" y="145394"/>
                </a:cubicBezTo>
                <a:cubicBezTo>
                  <a:pt x="156771" y="98916"/>
                  <a:pt x="142469" y="60780"/>
                  <a:pt x="156771" y="15493"/>
                </a:cubicBezTo>
                <a:cubicBezTo>
                  <a:pt x="172264" y="15493"/>
                  <a:pt x="172264" y="30986"/>
                  <a:pt x="187757" y="38136"/>
                </a:cubicBezTo>
                <a:cubicBezTo>
                  <a:pt x="196100" y="22644"/>
                  <a:pt x="203251" y="7151"/>
                  <a:pt x="225895" y="0"/>
                </a:cubicBezTo>
                <a:close/>
              </a:path>
            </a:pathLst>
          </a:custGeom>
          <a:solidFill>
            <a:schemeClr val="tx1">
              <a:lumMod val="20000"/>
              <a:lumOff val="80000"/>
            </a:schemeClr>
          </a:solidFill>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386326299"/>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2" y="18515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610" y="339762"/>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5"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3"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67" y="1192874"/>
            <a:ext cx="165463" cy="102540"/>
          </a:xfrm>
          <a:prstGeom prst="rect">
            <a:avLst/>
          </a:prstGeom>
        </p:spPr>
      </p:pic>
      <p:sp>
        <p:nvSpPr>
          <p:cNvPr id="10" name="그림 개체 틀 49"/>
          <p:cNvSpPr>
            <a:spLocks noGrp="1"/>
          </p:cNvSpPr>
          <p:nvPr>
            <p:ph type="pic" idx="16" hasCustomPrompt="1"/>
          </p:nvPr>
        </p:nvSpPr>
        <p:spPr>
          <a:xfrm>
            <a:off x="6399578"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488243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60"/>
        <p:cNvGrpSpPr/>
        <p:nvPr/>
      </p:nvGrpSpPr>
      <p:grpSpPr>
        <a:xfrm>
          <a:off x="0" y="0"/>
          <a:ext cx="0" cy="0"/>
          <a:chOff x="0" y="0"/>
          <a:chExt cx="0" cy="0"/>
        </a:xfrm>
      </p:grpSpPr>
      <p:sp>
        <p:nvSpPr>
          <p:cNvPr id="1061" name="Google Shape;1061;p25"/>
          <p:cNvSpPr txBox="1">
            <a:spLocks noGrp="1"/>
          </p:cNvSpPr>
          <p:nvPr>
            <p:ph type="title"/>
          </p:nvPr>
        </p:nvSpPr>
        <p:spPr>
          <a:xfrm>
            <a:off x="6482633" y="1515467"/>
            <a:ext cx="4750000" cy="260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2" name="Google Shape;1062;p25"/>
          <p:cNvSpPr txBox="1">
            <a:spLocks noGrp="1"/>
          </p:cNvSpPr>
          <p:nvPr>
            <p:ph type="subTitle" idx="1"/>
          </p:nvPr>
        </p:nvSpPr>
        <p:spPr>
          <a:xfrm>
            <a:off x="6482033" y="4119600"/>
            <a:ext cx="4750000" cy="133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63" name="Google Shape;1063;p25"/>
          <p:cNvSpPr/>
          <p:nvPr/>
        </p:nvSpPr>
        <p:spPr>
          <a:xfrm>
            <a:off x="9323367" y="-1650166"/>
            <a:ext cx="3817252" cy="284291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1064" name="Google Shape;1064;p25"/>
          <p:cNvSpPr/>
          <p:nvPr/>
        </p:nvSpPr>
        <p:spPr>
          <a:xfrm rot="-8100000" flipH="1">
            <a:off x="10246895" y="359127"/>
            <a:ext cx="2725784" cy="961787"/>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Tree>
    <p:extLst>
      <p:ext uri="{BB962C8B-B14F-4D97-AF65-F5344CB8AC3E}">
        <p14:creationId xmlns:p14="http://schemas.microsoft.com/office/powerpoint/2010/main" val="14807774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01"/>
        <p:cNvGrpSpPr/>
        <p:nvPr/>
      </p:nvGrpSpPr>
      <p:grpSpPr>
        <a:xfrm>
          <a:off x="0" y="0"/>
          <a:ext cx="0" cy="0"/>
          <a:chOff x="0" y="0"/>
          <a:chExt cx="0" cy="0"/>
        </a:xfrm>
      </p:grpSpPr>
      <p:sp>
        <p:nvSpPr>
          <p:cNvPr id="502" name="Google Shape;502;p14"/>
          <p:cNvSpPr/>
          <p:nvPr/>
        </p:nvSpPr>
        <p:spPr>
          <a:xfrm rot="10800000">
            <a:off x="9634949" y="4758315"/>
            <a:ext cx="3701248" cy="3273067"/>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3" name="Google Shape;503;p14"/>
          <p:cNvSpPr/>
          <p:nvPr/>
        </p:nvSpPr>
        <p:spPr>
          <a:xfrm rot="9899997">
            <a:off x="5022407" y="-390808"/>
            <a:ext cx="1478088" cy="225840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4" name="Google Shape;504;p14"/>
          <p:cNvSpPr/>
          <p:nvPr/>
        </p:nvSpPr>
        <p:spPr>
          <a:xfrm rot="8100000">
            <a:off x="8787619" y="5304552"/>
            <a:ext cx="4888788" cy="1848933"/>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5" name="Google Shape;505;p14"/>
          <p:cNvSpPr/>
          <p:nvPr/>
        </p:nvSpPr>
        <p:spPr>
          <a:xfrm rot="2160747">
            <a:off x="10140396" y="-1845192"/>
            <a:ext cx="3195776" cy="2642112"/>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nvGrpSpPr>
          <p:cNvPr id="506" name="Google Shape;506;p14"/>
          <p:cNvGrpSpPr/>
          <p:nvPr/>
        </p:nvGrpSpPr>
        <p:grpSpPr>
          <a:xfrm rot="-5400000">
            <a:off x="8190785" y="5602527"/>
            <a:ext cx="771993" cy="1016331"/>
            <a:chOff x="2109400" y="2670450"/>
            <a:chExt cx="113200" cy="149025"/>
          </a:xfrm>
        </p:grpSpPr>
        <p:sp>
          <p:nvSpPr>
            <p:cNvPr id="507" name="Google Shape;507;p1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8" name="Google Shape;508;p1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09" name="Google Shape;509;p1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0" name="Google Shape;510;p1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1" name="Google Shape;511;p1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2" name="Google Shape;512;p1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3" name="Google Shape;513;p1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4" name="Google Shape;514;p1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5" name="Google Shape;515;p1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6" name="Google Shape;516;p1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7" name="Google Shape;517;p1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8" name="Google Shape;518;p1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19" name="Google Shape;519;p1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0" name="Google Shape;520;p1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1" name="Google Shape;521;p1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2" name="Google Shape;522;p1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3" name="Google Shape;523;p1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4" name="Google Shape;524;p1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5" name="Google Shape;525;p1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6" name="Google Shape;526;p1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7" name="Google Shape;527;p1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8" name="Google Shape;528;p1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29" name="Google Shape;529;p1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530" name="Google Shape;530;p14"/>
          <p:cNvSpPr txBox="1">
            <a:spLocks noGrp="1"/>
          </p:cNvSpPr>
          <p:nvPr>
            <p:ph type="title"/>
          </p:nvPr>
        </p:nvSpPr>
        <p:spPr>
          <a:xfrm>
            <a:off x="5922128" y="2339920"/>
            <a:ext cx="5309200" cy="160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1" name="Google Shape;531;p14"/>
          <p:cNvSpPr txBox="1">
            <a:spLocks noGrp="1"/>
          </p:cNvSpPr>
          <p:nvPr>
            <p:ph type="title" idx="2" hasCustomPrompt="1"/>
          </p:nvPr>
        </p:nvSpPr>
        <p:spPr>
          <a:xfrm>
            <a:off x="5922128" y="929433"/>
            <a:ext cx="53092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2" name="Google Shape;532;p14"/>
          <p:cNvSpPr txBox="1">
            <a:spLocks noGrp="1"/>
          </p:cNvSpPr>
          <p:nvPr>
            <p:ph type="subTitle" idx="1"/>
          </p:nvPr>
        </p:nvSpPr>
        <p:spPr>
          <a:xfrm>
            <a:off x="7744528" y="4440233"/>
            <a:ext cx="34868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699109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33"/>
        <p:cNvGrpSpPr/>
        <p:nvPr/>
      </p:nvGrpSpPr>
      <p:grpSpPr>
        <a:xfrm>
          <a:off x="0" y="0"/>
          <a:ext cx="0" cy="0"/>
          <a:chOff x="0" y="0"/>
          <a:chExt cx="0" cy="0"/>
        </a:xfrm>
      </p:grpSpPr>
      <p:grpSp>
        <p:nvGrpSpPr>
          <p:cNvPr id="534" name="Google Shape;534;p15"/>
          <p:cNvGrpSpPr/>
          <p:nvPr/>
        </p:nvGrpSpPr>
        <p:grpSpPr>
          <a:xfrm>
            <a:off x="-1529296" y="-2110776"/>
            <a:ext cx="13739400" cy="11188624"/>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540" name="Google Shape;540;p15"/>
          <p:cNvSpPr txBox="1">
            <a:spLocks noGrp="1"/>
          </p:cNvSpPr>
          <p:nvPr>
            <p:ph type="title"/>
          </p:nvPr>
        </p:nvSpPr>
        <p:spPr>
          <a:xfrm>
            <a:off x="960000" y="1782300"/>
            <a:ext cx="6027200" cy="1514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2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960000" y="3893500"/>
            <a:ext cx="56668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564733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6"/>
        <p:cNvGrpSpPr/>
        <p:nvPr/>
      </p:nvGrpSpPr>
      <p:grpSpPr>
        <a:xfrm>
          <a:off x="0" y="0"/>
          <a:ext cx="0" cy="0"/>
          <a:chOff x="0" y="0"/>
          <a:chExt cx="0" cy="0"/>
        </a:xfrm>
      </p:grpSpPr>
      <p:grpSp>
        <p:nvGrpSpPr>
          <p:cNvPr id="17" name="Google Shape;17;p3"/>
          <p:cNvGrpSpPr/>
          <p:nvPr/>
        </p:nvGrpSpPr>
        <p:grpSpPr>
          <a:xfrm>
            <a:off x="-2336585" y="-1641632"/>
            <a:ext cx="15849377" cy="10133501"/>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grpSp>
      <p:sp>
        <p:nvSpPr>
          <p:cNvPr id="50" name="Google Shape;50;p3"/>
          <p:cNvSpPr txBox="1">
            <a:spLocks noGrp="1"/>
          </p:cNvSpPr>
          <p:nvPr>
            <p:ph type="title"/>
          </p:nvPr>
        </p:nvSpPr>
        <p:spPr>
          <a:xfrm>
            <a:off x="960000" y="2339920"/>
            <a:ext cx="5309200" cy="1604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1" name="Google Shape;51;p3"/>
          <p:cNvSpPr txBox="1">
            <a:spLocks noGrp="1"/>
          </p:cNvSpPr>
          <p:nvPr>
            <p:ph type="title" idx="2" hasCustomPrompt="1"/>
          </p:nvPr>
        </p:nvSpPr>
        <p:spPr>
          <a:xfrm>
            <a:off x="960000" y="929433"/>
            <a:ext cx="5309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2" name="Google Shape;52;p3"/>
          <p:cNvSpPr txBox="1">
            <a:spLocks noGrp="1"/>
          </p:cNvSpPr>
          <p:nvPr>
            <p:ph type="subTitle" idx="1"/>
          </p:nvPr>
        </p:nvSpPr>
        <p:spPr>
          <a:xfrm>
            <a:off x="960000" y="4440233"/>
            <a:ext cx="348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3579111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6"/>
        <p:cNvGrpSpPr/>
        <p:nvPr/>
      </p:nvGrpSpPr>
      <p:grpSpPr>
        <a:xfrm>
          <a:off x="0" y="0"/>
          <a:ext cx="0" cy="0"/>
          <a:chOff x="0" y="0"/>
          <a:chExt cx="0" cy="0"/>
        </a:xfrm>
      </p:grpSpPr>
      <p:sp>
        <p:nvSpPr>
          <p:cNvPr id="377" name="Google Shape;377;p9"/>
          <p:cNvSpPr/>
          <p:nvPr/>
        </p:nvSpPr>
        <p:spPr>
          <a:xfrm>
            <a:off x="5640927" y="-2533632"/>
            <a:ext cx="4991153" cy="355429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78" name="Google Shape;378;p9"/>
          <p:cNvSpPr/>
          <p:nvPr/>
        </p:nvSpPr>
        <p:spPr>
          <a:xfrm rot="-6299990">
            <a:off x="-583441" y="4359395"/>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79" name="Google Shape;379;p9"/>
          <p:cNvSpPr/>
          <p:nvPr/>
        </p:nvSpPr>
        <p:spPr>
          <a:xfrm rot="-5400000">
            <a:off x="4446476" y="5224427"/>
            <a:ext cx="1809601" cy="1587144"/>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a:ea typeface="+mn-ea"/>
              <a:cs typeface="+mn-cs"/>
            </a:endParaRPr>
          </a:p>
        </p:txBody>
      </p:sp>
      <p:sp>
        <p:nvSpPr>
          <p:cNvPr id="380" name="Google Shape;380;p9"/>
          <p:cNvSpPr/>
          <p:nvPr/>
        </p:nvSpPr>
        <p:spPr>
          <a:xfrm rot="-7200048">
            <a:off x="10480128" y="-484307"/>
            <a:ext cx="551485" cy="2297873"/>
          </a:xfrm>
          <a:custGeom>
            <a:avLst/>
            <a:gdLst/>
            <a:ahLst/>
            <a:cxnLst/>
            <a:rect l="l" t="t" r="r" b="b"/>
            <a:pathLst>
              <a:path w="10852" h="45217" extrusionOk="0">
                <a:moveTo>
                  <a:pt x="4923" y="1579"/>
                </a:moveTo>
                <a:lnTo>
                  <a:pt x="4923" y="1579"/>
                </a:lnTo>
                <a:cubicBezTo>
                  <a:pt x="5046" y="2020"/>
                  <a:pt x="5171" y="2460"/>
                  <a:pt x="5295" y="2911"/>
                </a:cubicBezTo>
                <a:cubicBezTo>
                  <a:pt x="5430" y="3431"/>
                  <a:pt x="5498" y="3939"/>
                  <a:pt x="5555" y="4447"/>
                </a:cubicBezTo>
                <a:cubicBezTo>
                  <a:pt x="5306" y="3488"/>
                  <a:pt x="5024" y="2562"/>
                  <a:pt x="4923" y="1579"/>
                </a:cubicBezTo>
                <a:close/>
                <a:moveTo>
                  <a:pt x="8016" y="2956"/>
                </a:moveTo>
                <a:lnTo>
                  <a:pt x="8016" y="2956"/>
                </a:lnTo>
                <a:cubicBezTo>
                  <a:pt x="8049" y="4007"/>
                  <a:pt x="8027" y="5034"/>
                  <a:pt x="7372" y="5937"/>
                </a:cubicBezTo>
                <a:cubicBezTo>
                  <a:pt x="7033" y="6400"/>
                  <a:pt x="6639" y="6772"/>
                  <a:pt x="6311" y="7191"/>
                </a:cubicBezTo>
                <a:cubicBezTo>
                  <a:pt x="6435" y="6626"/>
                  <a:pt x="6593" y="6062"/>
                  <a:pt x="6819" y="5497"/>
                </a:cubicBezTo>
                <a:cubicBezTo>
                  <a:pt x="7169" y="4627"/>
                  <a:pt x="7610" y="3804"/>
                  <a:pt x="8016" y="2956"/>
                </a:cubicBezTo>
                <a:close/>
                <a:moveTo>
                  <a:pt x="2236" y="4740"/>
                </a:moveTo>
                <a:lnTo>
                  <a:pt x="2236" y="4740"/>
                </a:lnTo>
                <a:cubicBezTo>
                  <a:pt x="3523" y="6062"/>
                  <a:pt x="5137" y="7303"/>
                  <a:pt x="5623" y="9098"/>
                </a:cubicBezTo>
                <a:cubicBezTo>
                  <a:pt x="5340" y="8387"/>
                  <a:pt x="4697" y="7778"/>
                  <a:pt x="4087" y="7427"/>
                </a:cubicBezTo>
                <a:cubicBezTo>
                  <a:pt x="4074" y="7419"/>
                  <a:pt x="4061" y="7415"/>
                  <a:pt x="4048" y="7415"/>
                </a:cubicBezTo>
                <a:cubicBezTo>
                  <a:pt x="3994" y="7415"/>
                  <a:pt x="3951" y="7483"/>
                  <a:pt x="3997" y="7529"/>
                </a:cubicBezTo>
                <a:cubicBezTo>
                  <a:pt x="4381" y="7845"/>
                  <a:pt x="4753" y="8285"/>
                  <a:pt x="5013" y="8714"/>
                </a:cubicBezTo>
                <a:cubicBezTo>
                  <a:pt x="5058" y="8805"/>
                  <a:pt x="5103" y="8895"/>
                  <a:pt x="5148" y="8997"/>
                </a:cubicBezTo>
                <a:cubicBezTo>
                  <a:pt x="4956" y="8884"/>
                  <a:pt x="4753" y="8771"/>
                  <a:pt x="4539" y="8647"/>
                </a:cubicBezTo>
                <a:cubicBezTo>
                  <a:pt x="3263" y="7936"/>
                  <a:pt x="2619" y="6174"/>
                  <a:pt x="2236" y="4740"/>
                </a:cubicBezTo>
                <a:close/>
                <a:moveTo>
                  <a:pt x="9518" y="8420"/>
                </a:moveTo>
                <a:cubicBezTo>
                  <a:pt x="9680" y="8420"/>
                  <a:pt x="9529" y="8840"/>
                  <a:pt x="9472" y="9166"/>
                </a:cubicBezTo>
                <a:cubicBezTo>
                  <a:pt x="9088" y="11232"/>
                  <a:pt x="6752" y="11955"/>
                  <a:pt x="5814" y="13659"/>
                </a:cubicBezTo>
                <a:cubicBezTo>
                  <a:pt x="5814" y="13603"/>
                  <a:pt x="5826" y="13558"/>
                  <a:pt x="5837" y="13501"/>
                </a:cubicBezTo>
                <a:cubicBezTo>
                  <a:pt x="5927" y="13343"/>
                  <a:pt x="6029" y="13185"/>
                  <a:pt x="6119" y="13027"/>
                </a:cubicBezTo>
                <a:cubicBezTo>
                  <a:pt x="6966" y="12339"/>
                  <a:pt x="7733" y="11368"/>
                  <a:pt x="8185" y="10442"/>
                </a:cubicBezTo>
                <a:cubicBezTo>
                  <a:pt x="8202" y="10407"/>
                  <a:pt x="8173" y="10359"/>
                  <a:pt x="8138" y="10359"/>
                </a:cubicBezTo>
                <a:cubicBezTo>
                  <a:pt x="8128" y="10359"/>
                  <a:pt x="8117" y="10364"/>
                  <a:pt x="8106" y="10374"/>
                </a:cubicBezTo>
                <a:cubicBezTo>
                  <a:pt x="7711" y="10859"/>
                  <a:pt x="7304" y="11345"/>
                  <a:pt x="6875" y="11808"/>
                </a:cubicBezTo>
                <a:cubicBezTo>
                  <a:pt x="6819" y="11875"/>
                  <a:pt x="6752" y="11943"/>
                  <a:pt x="6695" y="12011"/>
                </a:cubicBezTo>
                <a:cubicBezTo>
                  <a:pt x="6910" y="11616"/>
                  <a:pt x="7124" y="11221"/>
                  <a:pt x="7349" y="10848"/>
                </a:cubicBezTo>
                <a:cubicBezTo>
                  <a:pt x="7711" y="10261"/>
                  <a:pt x="8106" y="9697"/>
                  <a:pt x="8569" y="9178"/>
                </a:cubicBezTo>
                <a:cubicBezTo>
                  <a:pt x="8749" y="8985"/>
                  <a:pt x="8953" y="8805"/>
                  <a:pt x="9168" y="8636"/>
                </a:cubicBezTo>
                <a:cubicBezTo>
                  <a:pt x="9346" y="8482"/>
                  <a:pt x="9455" y="8420"/>
                  <a:pt x="9518" y="8420"/>
                </a:cubicBezTo>
                <a:close/>
                <a:moveTo>
                  <a:pt x="2168" y="11695"/>
                </a:moveTo>
                <a:lnTo>
                  <a:pt x="2168" y="11695"/>
                </a:lnTo>
                <a:cubicBezTo>
                  <a:pt x="2507" y="12146"/>
                  <a:pt x="2992" y="12519"/>
                  <a:pt x="3410" y="12891"/>
                </a:cubicBezTo>
                <a:cubicBezTo>
                  <a:pt x="4132" y="13546"/>
                  <a:pt x="4504" y="14281"/>
                  <a:pt x="4742" y="15071"/>
                </a:cubicBezTo>
                <a:cubicBezTo>
                  <a:pt x="4527" y="14562"/>
                  <a:pt x="4223" y="14156"/>
                  <a:pt x="3816" y="14032"/>
                </a:cubicBezTo>
                <a:cubicBezTo>
                  <a:pt x="3809" y="14029"/>
                  <a:pt x="3802" y="14028"/>
                  <a:pt x="3796" y="14028"/>
                </a:cubicBezTo>
                <a:cubicBezTo>
                  <a:pt x="3747" y="14028"/>
                  <a:pt x="3709" y="14094"/>
                  <a:pt x="3748" y="14133"/>
                </a:cubicBezTo>
                <a:cubicBezTo>
                  <a:pt x="4482" y="14788"/>
                  <a:pt x="4561" y="15658"/>
                  <a:pt x="4730" y="16527"/>
                </a:cubicBezTo>
                <a:cubicBezTo>
                  <a:pt x="4606" y="16358"/>
                  <a:pt x="4459" y="16211"/>
                  <a:pt x="4290" y="16042"/>
                </a:cubicBezTo>
                <a:cubicBezTo>
                  <a:pt x="3059" y="14868"/>
                  <a:pt x="2597" y="13490"/>
                  <a:pt x="2224" y="11865"/>
                </a:cubicBezTo>
                <a:cubicBezTo>
                  <a:pt x="2213" y="11808"/>
                  <a:pt x="2190" y="11752"/>
                  <a:pt x="2168" y="11695"/>
                </a:cubicBezTo>
                <a:close/>
                <a:moveTo>
                  <a:pt x="9720" y="17204"/>
                </a:moveTo>
                <a:lnTo>
                  <a:pt x="9720" y="17204"/>
                </a:lnTo>
                <a:cubicBezTo>
                  <a:pt x="9901" y="17374"/>
                  <a:pt x="9901" y="17588"/>
                  <a:pt x="9709" y="17836"/>
                </a:cubicBezTo>
                <a:cubicBezTo>
                  <a:pt x="9597" y="18198"/>
                  <a:pt x="9359" y="18526"/>
                  <a:pt x="9133" y="18830"/>
                </a:cubicBezTo>
                <a:cubicBezTo>
                  <a:pt x="8761" y="19349"/>
                  <a:pt x="8264" y="19790"/>
                  <a:pt x="7801" y="20242"/>
                </a:cubicBezTo>
                <a:cubicBezTo>
                  <a:pt x="7620" y="20410"/>
                  <a:pt x="7440" y="20569"/>
                  <a:pt x="7259" y="20749"/>
                </a:cubicBezTo>
                <a:cubicBezTo>
                  <a:pt x="7936" y="19462"/>
                  <a:pt x="8682" y="18288"/>
                  <a:pt x="9720" y="17204"/>
                </a:cubicBezTo>
                <a:close/>
                <a:moveTo>
                  <a:pt x="9991" y="21720"/>
                </a:moveTo>
                <a:cubicBezTo>
                  <a:pt x="8953" y="22635"/>
                  <a:pt x="7293" y="22488"/>
                  <a:pt x="6006" y="22985"/>
                </a:cubicBezTo>
                <a:cubicBezTo>
                  <a:pt x="6695" y="22420"/>
                  <a:pt x="7237" y="22036"/>
                  <a:pt x="8174" y="21901"/>
                </a:cubicBezTo>
                <a:cubicBezTo>
                  <a:pt x="8784" y="21800"/>
                  <a:pt x="9382" y="21800"/>
                  <a:pt x="9991" y="21720"/>
                </a:cubicBezTo>
                <a:close/>
                <a:moveTo>
                  <a:pt x="829" y="23220"/>
                </a:moveTo>
                <a:cubicBezTo>
                  <a:pt x="861" y="23220"/>
                  <a:pt x="1009" y="23474"/>
                  <a:pt x="1197" y="23696"/>
                </a:cubicBezTo>
                <a:cubicBezTo>
                  <a:pt x="1649" y="24238"/>
                  <a:pt x="2145" y="24768"/>
                  <a:pt x="2608" y="25310"/>
                </a:cubicBezTo>
                <a:cubicBezTo>
                  <a:pt x="3579" y="26439"/>
                  <a:pt x="4279" y="27568"/>
                  <a:pt x="4606" y="28991"/>
                </a:cubicBezTo>
                <a:cubicBezTo>
                  <a:pt x="4572" y="28957"/>
                  <a:pt x="4539" y="28923"/>
                  <a:pt x="4494" y="28890"/>
                </a:cubicBezTo>
                <a:lnTo>
                  <a:pt x="4504" y="28890"/>
                </a:lnTo>
                <a:cubicBezTo>
                  <a:pt x="4392" y="28032"/>
                  <a:pt x="3714" y="27320"/>
                  <a:pt x="3207" y="26665"/>
                </a:cubicBezTo>
                <a:cubicBezTo>
                  <a:pt x="3195" y="26650"/>
                  <a:pt x="3179" y="26644"/>
                  <a:pt x="3164" y="26644"/>
                </a:cubicBezTo>
                <a:cubicBezTo>
                  <a:pt x="3122" y="26644"/>
                  <a:pt x="3080" y="26692"/>
                  <a:pt x="3104" y="26733"/>
                </a:cubicBezTo>
                <a:cubicBezTo>
                  <a:pt x="3500" y="27365"/>
                  <a:pt x="3872" y="27986"/>
                  <a:pt x="4233" y="28641"/>
                </a:cubicBezTo>
                <a:cubicBezTo>
                  <a:pt x="4143" y="28551"/>
                  <a:pt x="4042" y="28471"/>
                  <a:pt x="3940" y="28393"/>
                </a:cubicBezTo>
                <a:cubicBezTo>
                  <a:pt x="2349" y="27094"/>
                  <a:pt x="1581" y="25604"/>
                  <a:pt x="949" y="23662"/>
                </a:cubicBezTo>
                <a:cubicBezTo>
                  <a:pt x="839" y="23338"/>
                  <a:pt x="807" y="23220"/>
                  <a:pt x="829" y="23220"/>
                </a:cubicBezTo>
                <a:close/>
                <a:moveTo>
                  <a:pt x="7948" y="26575"/>
                </a:moveTo>
                <a:cubicBezTo>
                  <a:pt x="7542" y="27738"/>
                  <a:pt x="7259" y="28991"/>
                  <a:pt x="6368" y="29871"/>
                </a:cubicBezTo>
                <a:cubicBezTo>
                  <a:pt x="6040" y="30199"/>
                  <a:pt x="5713" y="30493"/>
                  <a:pt x="5510" y="30831"/>
                </a:cubicBezTo>
                <a:cubicBezTo>
                  <a:pt x="5679" y="30064"/>
                  <a:pt x="5826" y="29307"/>
                  <a:pt x="6232" y="28573"/>
                </a:cubicBezTo>
                <a:cubicBezTo>
                  <a:pt x="6661" y="27806"/>
                  <a:pt x="7293" y="27173"/>
                  <a:pt x="7948" y="26575"/>
                </a:cubicBezTo>
                <a:close/>
                <a:moveTo>
                  <a:pt x="2108" y="32328"/>
                </a:moveTo>
                <a:cubicBezTo>
                  <a:pt x="2124" y="32328"/>
                  <a:pt x="2212" y="32416"/>
                  <a:pt x="2371" y="32593"/>
                </a:cubicBezTo>
                <a:cubicBezTo>
                  <a:pt x="2924" y="33067"/>
                  <a:pt x="3330" y="33699"/>
                  <a:pt x="3692" y="34309"/>
                </a:cubicBezTo>
                <a:cubicBezTo>
                  <a:pt x="4121" y="35031"/>
                  <a:pt x="4448" y="35776"/>
                  <a:pt x="4855" y="36499"/>
                </a:cubicBezTo>
                <a:cubicBezTo>
                  <a:pt x="4798" y="36454"/>
                  <a:pt x="4742" y="36397"/>
                  <a:pt x="4685" y="36352"/>
                </a:cubicBezTo>
                <a:cubicBezTo>
                  <a:pt x="4629" y="36296"/>
                  <a:pt x="4572" y="36250"/>
                  <a:pt x="4516" y="36194"/>
                </a:cubicBezTo>
                <a:cubicBezTo>
                  <a:pt x="3782" y="35505"/>
                  <a:pt x="3229" y="34715"/>
                  <a:pt x="2732" y="33789"/>
                </a:cubicBezTo>
                <a:cubicBezTo>
                  <a:pt x="2529" y="33405"/>
                  <a:pt x="2382" y="32999"/>
                  <a:pt x="2269" y="32581"/>
                </a:cubicBezTo>
                <a:cubicBezTo>
                  <a:pt x="2146" y="32413"/>
                  <a:pt x="2092" y="32328"/>
                  <a:pt x="2108" y="32328"/>
                </a:cubicBezTo>
                <a:close/>
                <a:moveTo>
                  <a:pt x="1265" y="35361"/>
                </a:moveTo>
                <a:cubicBezTo>
                  <a:pt x="2049" y="35361"/>
                  <a:pt x="2787" y="35581"/>
                  <a:pt x="3500" y="35957"/>
                </a:cubicBezTo>
                <a:cubicBezTo>
                  <a:pt x="4053" y="36261"/>
                  <a:pt x="4437" y="36713"/>
                  <a:pt x="4877" y="37131"/>
                </a:cubicBezTo>
                <a:cubicBezTo>
                  <a:pt x="4516" y="36996"/>
                  <a:pt x="4143" y="36916"/>
                  <a:pt x="3726" y="36848"/>
                </a:cubicBezTo>
                <a:cubicBezTo>
                  <a:pt x="2517" y="36645"/>
                  <a:pt x="1603" y="36352"/>
                  <a:pt x="858" y="35381"/>
                </a:cubicBezTo>
                <a:cubicBezTo>
                  <a:pt x="995" y="35367"/>
                  <a:pt x="1131" y="35361"/>
                  <a:pt x="1265" y="35361"/>
                </a:cubicBezTo>
                <a:close/>
                <a:moveTo>
                  <a:pt x="8935" y="35268"/>
                </a:moveTo>
                <a:cubicBezTo>
                  <a:pt x="8966" y="35268"/>
                  <a:pt x="8992" y="35292"/>
                  <a:pt x="9009" y="35347"/>
                </a:cubicBezTo>
                <a:cubicBezTo>
                  <a:pt x="9597" y="37334"/>
                  <a:pt x="8264" y="38779"/>
                  <a:pt x="7632" y="40461"/>
                </a:cubicBezTo>
                <a:cubicBezTo>
                  <a:pt x="7632" y="40393"/>
                  <a:pt x="7620" y="40326"/>
                  <a:pt x="7620" y="40258"/>
                </a:cubicBezTo>
                <a:cubicBezTo>
                  <a:pt x="8061" y="39490"/>
                  <a:pt x="8310" y="38554"/>
                  <a:pt x="8433" y="37696"/>
                </a:cubicBezTo>
                <a:cubicBezTo>
                  <a:pt x="8446" y="37627"/>
                  <a:pt x="8397" y="37593"/>
                  <a:pt x="8342" y="37593"/>
                </a:cubicBezTo>
                <a:cubicBezTo>
                  <a:pt x="8298" y="37593"/>
                  <a:pt x="8250" y="37616"/>
                  <a:pt x="8230" y="37661"/>
                </a:cubicBezTo>
                <a:cubicBezTo>
                  <a:pt x="8004" y="38305"/>
                  <a:pt x="7801" y="38983"/>
                  <a:pt x="7620" y="39660"/>
                </a:cubicBezTo>
                <a:cubicBezTo>
                  <a:pt x="7632" y="39118"/>
                  <a:pt x="7677" y="38576"/>
                  <a:pt x="7778" y="38012"/>
                </a:cubicBezTo>
                <a:cubicBezTo>
                  <a:pt x="7881" y="37458"/>
                  <a:pt x="8061" y="36928"/>
                  <a:pt x="8253" y="36409"/>
                </a:cubicBezTo>
                <a:cubicBezTo>
                  <a:pt x="8292" y="36311"/>
                  <a:pt x="8731" y="35268"/>
                  <a:pt x="8935" y="35268"/>
                </a:cubicBezTo>
                <a:close/>
                <a:moveTo>
                  <a:pt x="4733" y="1"/>
                </a:moveTo>
                <a:cubicBezTo>
                  <a:pt x="4639" y="1"/>
                  <a:pt x="4546" y="64"/>
                  <a:pt x="4527" y="179"/>
                </a:cubicBezTo>
                <a:cubicBezTo>
                  <a:pt x="4301" y="2144"/>
                  <a:pt x="4990" y="4075"/>
                  <a:pt x="5566" y="5926"/>
                </a:cubicBezTo>
                <a:cubicBezTo>
                  <a:pt x="5532" y="5949"/>
                  <a:pt x="5510" y="5982"/>
                  <a:pt x="5520" y="6039"/>
                </a:cubicBezTo>
                <a:cubicBezTo>
                  <a:pt x="5656" y="6874"/>
                  <a:pt x="5746" y="7710"/>
                  <a:pt x="5781" y="8545"/>
                </a:cubicBezTo>
                <a:cubicBezTo>
                  <a:pt x="5204" y="6772"/>
                  <a:pt x="3195" y="5384"/>
                  <a:pt x="2043" y="4097"/>
                </a:cubicBezTo>
                <a:cubicBezTo>
                  <a:pt x="2014" y="4065"/>
                  <a:pt x="1978" y="4051"/>
                  <a:pt x="1942" y="4051"/>
                </a:cubicBezTo>
                <a:cubicBezTo>
                  <a:pt x="1851" y="4051"/>
                  <a:pt x="1759" y="4139"/>
                  <a:pt x="1784" y="4243"/>
                </a:cubicBezTo>
                <a:cubicBezTo>
                  <a:pt x="2078" y="5463"/>
                  <a:pt x="2529" y="6649"/>
                  <a:pt x="3184" y="7721"/>
                </a:cubicBezTo>
                <a:cubicBezTo>
                  <a:pt x="3692" y="8556"/>
                  <a:pt x="4719" y="8917"/>
                  <a:pt x="5362" y="9550"/>
                </a:cubicBezTo>
                <a:cubicBezTo>
                  <a:pt x="5430" y="9730"/>
                  <a:pt x="5510" y="9900"/>
                  <a:pt x="5611" y="10058"/>
                </a:cubicBezTo>
                <a:cubicBezTo>
                  <a:pt x="5627" y="10085"/>
                  <a:pt x="5651" y="10096"/>
                  <a:pt x="5675" y="10096"/>
                </a:cubicBezTo>
                <a:cubicBezTo>
                  <a:pt x="5702" y="10096"/>
                  <a:pt x="5729" y="10082"/>
                  <a:pt x="5746" y="10058"/>
                </a:cubicBezTo>
                <a:cubicBezTo>
                  <a:pt x="5758" y="10081"/>
                  <a:pt x="5781" y="10114"/>
                  <a:pt x="5791" y="10137"/>
                </a:cubicBezTo>
                <a:cubicBezTo>
                  <a:pt x="5758" y="11243"/>
                  <a:pt x="5668" y="12350"/>
                  <a:pt x="5532" y="13456"/>
                </a:cubicBezTo>
                <a:cubicBezTo>
                  <a:pt x="5464" y="13626"/>
                  <a:pt x="5397" y="13795"/>
                  <a:pt x="5340" y="13964"/>
                </a:cubicBezTo>
                <a:cubicBezTo>
                  <a:pt x="5324" y="14019"/>
                  <a:pt x="5363" y="14052"/>
                  <a:pt x="5403" y="14052"/>
                </a:cubicBezTo>
                <a:cubicBezTo>
                  <a:pt x="5421" y="14052"/>
                  <a:pt x="5439" y="14046"/>
                  <a:pt x="5453" y="14032"/>
                </a:cubicBezTo>
                <a:lnTo>
                  <a:pt x="5453" y="14032"/>
                </a:lnTo>
                <a:cubicBezTo>
                  <a:pt x="5385" y="14562"/>
                  <a:pt x="5317" y="15093"/>
                  <a:pt x="5227" y="15624"/>
                </a:cubicBezTo>
                <a:cubicBezTo>
                  <a:pt x="5114" y="15071"/>
                  <a:pt x="4923" y="14529"/>
                  <a:pt x="4708" y="13998"/>
                </a:cubicBezTo>
                <a:cubicBezTo>
                  <a:pt x="4200" y="12733"/>
                  <a:pt x="2665" y="12124"/>
                  <a:pt x="2010" y="10916"/>
                </a:cubicBezTo>
                <a:cubicBezTo>
                  <a:pt x="1981" y="10862"/>
                  <a:pt x="1932" y="10839"/>
                  <a:pt x="1884" y="10839"/>
                </a:cubicBezTo>
                <a:cubicBezTo>
                  <a:pt x="1800" y="10839"/>
                  <a:pt x="1717" y="10910"/>
                  <a:pt x="1739" y="11017"/>
                </a:cubicBezTo>
                <a:cubicBezTo>
                  <a:pt x="2010" y="12248"/>
                  <a:pt x="2258" y="13456"/>
                  <a:pt x="2778" y="14608"/>
                </a:cubicBezTo>
                <a:cubicBezTo>
                  <a:pt x="3319" y="15782"/>
                  <a:pt x="4516" y="16369"/>
                  <a:pt x="4945" y="17577"/>
                </a:cubicBezTo>
                <a:cubicBezTo>
                  <a:pt x="4516" y="20817"/>
                  <a:pt x="4381" y="24046"/>
                  <a:pt x="4572" y="27332"/>
                </a:cubicBezTo>
                <a:cubicBezTo>
                  <a:pt x="4572" y="27444"/>
                  <a:pt x="4584" y="27557"/>
                  <a:pt x="4595" y="27658"/>
                </a:cubicBezTo>
                <a:cubicBezTo>
                  <a:pt x="3861" y="25897"/>
                  <a:pt x="1840" y="24554"/>
                  <a:pt x="926" y="22996"/>
                </a:cubicBezTo>
                <a:cubicBezTo>
                  <a:pt x="892" y="22939"/>
                  <a:pt x="836" y="22917"/>
                  <a:pt x="768" y="22917"/>
                </a:cubicBezTo>
                <a:cubicBezTo>
                  <a:pt x="0" y="23019"/>
                  <a:pt x="847" y="24475"/>
                  <a:pt x="971" y="24780"/>
                </a:cubicBezTo>
                <a:cubicBezTo>
                  <a:pt x="1378" y="25807"/>
                  <a:pt x="1863" y="26744"/>
                  <a:pt x="2529" y="27625"/>
                </a:cubicBezTo>
                <a:cubicBezTo>
                  <a:pt x="3217" y="28528"/>
                  <a:pt x="4279" y="28867"/>
                  <a:pt x="4787" y="29871"/>
                </a:cubicBezTo>
                <a:cubicBezTo>
                  <a:pt x="5058" y="32355"/>
                  <a:pt x="5498" y="34828"/>
                  <a:pt x="6029" y="37255"/>
                </a:cubicBezTo>
                <a:lnTo>
                  <a:pt x="6097" y="37526"/>
                </a:lnTo>
                <a:cubicBezTo>
                  <a:pt x="5904" y="37312"/>
                  <a:pt x="5668" y="37131"/>
                  <a:pt x="5430" y="36950"/>
                </a:cubicBezTo>
                <a:cubicBezTo>
                  <a:pt x="4753" y="35799"/>
                  <a:pt x="4211" y="34580"/>
                  <a:pt x="3488" y="33461"/>
                </a:cubicBezTo>
                <a:cubicBezTo>
                  <a:pt x="3242" y="33087"/>
                  <a:pt x="2619" y="32030"/>
                  <a:pt x="2074" y="32030"/>
                </a:cubicBezTo>
                <a:cubicBezTo>
                  <a:pt x="2045" y="32030"/>
                  <a:pt x="2016" y="32033"/>
                  <a:pt x="1987" y="32039"/>
                </a:cubicBezTo>
                <a:cubicBezTo>
                  <a:pt x="1897" y="32062"/>
                  <a:pt x="1852" y="32141"/>
                  <a:pt x="1863" y="32231"/>
                </a:cubicBezTo>
                <a:cubicBezTo>
                  <a:pt x="2078" y="33439"/>
                  <a:pt x="2665" y="34534"/>
                  <a:pt x="3398" y="35505"/>
                </a:cubicBezTo>
                <a:cubicBezTo>
                  <a:pt x="3421" y="35528"/>
                  <a:pt x="3432" y="35539"/>
                  <a:pt x="3443" y="35561"/>
                </a:cubicBezTo>
                <a:cubicBezTo>
                  <a:pt x="2710" y="35243"/>
                  <a:pt x="1894" y="35085"/>
                  <a:pt x="1158" y="35085"/>
                </a:cubicBezTo>
                <a:cubicBezTo>
                  <a:pt x="953" y="35085"/>
                  <a:pt x="754" y="35097"/>
                  <a:pt x="565" y="35121"/>
                </a:cubicBezTo>
                <a:cubicBezTo>
                  <a:pt x="474" y="35132"/>
                  <a:pt x="429" y="35257"/>
                  <a:pt x="474" y="35325"/>
                </a:cubicBezTo>
                <a:cubicBezTo>
                  <a:pt x="949" y="36160"/>
                  <a:pt x="1614" y="36690"/>
                  <a:pt x="2540" y="36961"/>
                </a:cubicBezTo>
                <a:cubicBezTo>
                  <a:pt x="3601" y="37267"/>
                  <a:pt x="4765" y="37164"/>
                  <a:pt x="5746" y="37752"/>
                </a:cubicBezTo>
                <a:cubicBezTo>
                  <a:pt x="5761" y="37761"/>
                  <a:pt x="5773" y="37765"/>
                  <a:pt x="5785" y="37765"/>
                </a:cubicBezTo>
                <a:cubicBezTo>
                  <a:pt x="5800" y="37765"/>
                  <a:pt x="5813" y="37758"/>
                  <a:pt x="5826" y="37752"/>
                </a:cubicBezTo>
                <a:cubicBezTo>
                  <a:pt x="5972" y="37887"/>
                  <a:pt x="6119" y="38034"/>
                  <a:pt x="6255" y="38181"/>
                </a:cubicBezTo>
                <a:cubicBezTo>
                  <a:pt x="6537" y="39332"/>
                  <a:pt x="6887" y="40473"/>
                  <a:pt x="7349" y="41567"/>
                </a:cubicBezTo>
                <a:cubicBezTo>
                  <a:pt x="7349" y="41624"/>
                  <a:pt x="7339" y="41680"/>
                  <a:pt x="7327" y="41737"/>
                </a:cubicBezTo>
                <a:cubicBezTo>
                  <a:pt x="7327" y="41819"/>
                  <a:pt x="7378" y="41857"/>
                  <a:pt x="7434" y="41857"/>
                </a:cubicBezTo>
                <a:cubicBezTo>
                  <a:pt x="7447" y="41857"/>
                  <a:pt x="7461" y="41855"/>
                  <a:pt x="7474" y="41850"/>
                </a:cubicBezTo>
                <a:cubicBezTo>
                  <a:pt x="8016" y="43047"/>
                  <a:pt x="8682" y="44164"/>
                  <a:pt x="9551" y="45158"/>
                </a:cubicBezTo>
                <a:cubicBezTo>
                  <a:pt x="9587" y="45199"/>
                  <a:pt x="9628" y="45216"/>
                  <a:pt x="9668" y="45216"/>
                </a:cubicBezTo>
                <a:cubicBezTo>
                  <a:pt x="9791" y="45216"/>
                  <a:pt x="9902" y="45051"/>
                  <a:pt x="9800" y="44932"/>
                </a:cubicBezTo>
                <a:cubicBezTo>
                  <a:pt x="8907" y="43916"/>
                  <a:pt x="8242" y="42764"/>
                  <a:pt x="7711" y="41557"/>
                </a:cubicBezTo>
                <a:cubicBezTo>
                  <a:pt x="7711" y="41522"/>
                  <a:pt x="7711" y="41489"/>
                  <a:pt x="7700" y="41455"/>
                </a:cubicBezTo>
                <a:cubicBezTo>
                  <a:pt x="8603" y="39355"/>
                  <a:pt x="9765" y="37255"/>
                  <a:pt x="9077" y="34929"/>
                </a:cubicBezTo>
                <a:cubicBezTo>
                  <a:pt x="9063" y="34885"/>
                  <a:pt x="9024" y="34860"/>
                  <a:pt x="8984" y="34860"/>
                </a:cubicBezTo>
                <a:cubicBezTo>
                  <a:pt x="8962" y="34860"/>
                  <a:pt x="8939" y="34868"/>
                  <a:pt x="8919" y="34884"/>
                </a:cubicBezTo>
                <a:cubicBezTo>
                  <a:pt x="7778" y="35912"/>
                  <a:pt x="7045" y="38316"/>
                  <a:pt x="7191" y="40190"/>
                </a:cubicBezTo>
                <a:cubicBezTo>
                  <a:pt x="6752" y="38903"/>
                  <a:pt x="6424" y="37560"/>
                  <a:pt x="6153" y="36228"/>
                </a:cubicBezTo>
                <a:cubicBezTo>
                  <a:pt x="5859" y="34851"/>
                  <a:pt x="5611" y="33461"/>
                  <a:pt x="5408" y="32062"/>
                </a:cubicBezTo>
                <a:lnTo>
                  <a:pt x="5408" y="32062"/>
                </a:lnTo>
                <a:cubicBezTo>
                  <a:pt x="5418" y="32094"/>
                  <a:pt x="5450" y="32111"/>
                  <a:pt x="5480" y="32111"/>
                </a:cubicBezTo>
                <a:cubicBezTo>
                  <a:pt x="5513" y="32111"/>
                  <a:pt x="5543" y="32091"/>
                  <a:pt x="5543" y="32051"/>
                </a:cubicBezTo>
                <a:cubicBezTo>
                  <a:pt x="5600" y="30741"/>
                  <a:pt x="6706" y="30222"/>
                  <a:pt x="7293" y="29171"/>
                </a:cubicBezTo>
                <a:cubicBezTo>
                  <a:pt x="7846" y="28200"/>
                  <a:pt x="8039" y="27071"/>
                  <a:pt x="8490" y="26055"/>
                </a:cubicBezTo>
                <a:cubicBezTo>
                  <a:pt x="8548" y="25938"/>
                  <a:pt x="8440" y="25852"/>
                  <a:pt x="8333" y="25852"/>
                </a:cubicBezTo>
                <a:cubicBezTo>
                  <a:pt x="8296" y="25852"/>
                  <a:pt x="8259" y="25863"/>
                  <a:pt x="8230" y="25886"/>
                </a:cubicBezTo>
                <a:cubicBezTo>
                  <a:pt x="6830" y="27061"/>
                  <a:pt x="5430" y="28629"/>
                  <a:pt x="5194" y="30481"/>
                </a:cubicBezTo>
                <a:cubicBezTo>
                  <a:pt x="5194" y="30448"/>
                  <a:pt x="5182" y="30425"/>
                  <a:pt x="5182" y="30391"/>
                </a:cubicBezTo>
                <a:cubicBezTo>
                  <a:pt x="5194" y="30368"/>
                  <a:pt x="5204" y="30345"/>
                  <a:pt x="5204" y="30312"/>
                </a:cubicBezTo>
                <a:cubicBezTo>
                  <a:pt x="5194" y="30165"/>
                  <a:pt x="5159" y="30041"/>
                  <a:pt x="5126" y="29916"/>
                </a:cubicBezTo>
                <a:cubicBezTo>
                  <a:pt x="4968" y="28494"/>
                  <a:pt x="4855" y="27071"/>
                  <a:pt x="4798" y="25638"/>
                </a:cubicBezTo>
                <a:lnTo>
                  <a:pt x="4798" y="25242"/>
                </a:lnTo>
                <a:cubicBezTo>
                  <a:pt x="4968" y="24520"/>
                  <a:pt x="5340" y="23899"/>
                  <a:pt x="5758" y="23301"/>
                </a:cubicBezTo>
                <a:cubicBezTo>
                  <a:pt x="7384" y="22635"/>
                  <a:pt x="9642" y="23165"/>
                  <a:pt x="10759" y="21506"/>
                </a:cubicBezTo>
                <a:cubicBezTo>
                  <a:pt x="10852" y="21362"/>
                  <a:pt x="10729" y="21161"/>
                  <a:pt x="10569" y="21161"/>
                </a:cubicBezTo>
                <a:cubicBezTo>
                  <a:pt x="10554" y="21161"/>
                  <a:pt x="10538" y="21163"/>
                  <a:pt x="10522" y="21167"/>
                </a:cubicBezTo>
                <a:cubicBezTo>
                  <a:pt x="9607" y="21404"/>
                  <a:pt x="7936" y="21303"/>
                  <a:pt x="6830" y="21777"/>
                </a:cubicBezTo>
                <a:cubicBezTo>
                  <a:pt x="8264" y="20332"/>
                  <a:pt x="10319" y="18774"/>
                  <a:pt x="10104" y="16730"/>
                </a:cubicBezTo>
                <a:cubicBezTo>
                  <a:pt x="10097" y="16656"/>
                  <a:pt x="10022" y="16617"/>
                  <a:pt x="9949" y="16617"/>
                </a:cubicBezTo>
                <a:cubicBezTo>
                  <a:pt x="9911" y="16617"/>
                  <a:pt x="9872" y="16628"/>
                  <a:pt x="9845" y="16651"/>
                </a:cubicBezTo>
                <a:cubicBezTo>
                  <a:pt x="8535" y="17927"/>
                  <a:pt x="7553" y="19372"/>
                  <a:pt x="6752" y="21009"/>
                </a:cubicBezTo>
                <a:cubicBezTo>
                  <a:pt x="6164" y="22206"/>
                  <a:pt x="5250" y="23267"/>
                  <a:pt x="4787" y="24520"/>
                </a:cubicBezTo>
                <a:cubicBezTo>
                  <a:pt x="4765" y="21404"/>
                  <a:pt x="5126" y="18356"/>
                  <a:pt x="5588" y="15274"/>
                </a:cubicBezTo>
                <a:cubicBezTo>
                  <a:pt x="5645" y="14890"/>
                  <a:pt x="5701" y="14495"/>
                  <a:pt x="5746" y="14100"/>
                </a:cubicBezTo>
                <a:cubicBezTo>
                  <a:pt x="5781" y="14100"/>
                  <a:pt x="5803" y="14088"/>
                  <a:pt x="5814" y="14066"/>
                </a:cubicBezTo>
                <a:cubicBezTo>
                  <a:pt x="7271" y="12248"/>
                  <a:pt x="10229" y="10859"/>
                  <a:pt x="9811" y="8139"/>
                </a:cubicBezTo>
                <a:cubicBezTo>
                  <a:pt x="9803" y="8072"/>
                  <a:pt x="9750" y="8036"/>
                  <a:pt x="9696" y="8036"/>
                </a:cubicBezTo>
                <a:cubicBezTo>
                  <a:pt x="9678" y="8036"/>
                  <a:pt x="9659" y="8040"/>
                  <a:pt x="9642" y="8049"/>
                </a:cubicBezTo>
                <a:cubicBezTo>
                  <a:pt x="8039" y="8872"/>
                  <a:pt x="6774" y="10701"/>
                  <a:pt x="5950" y="12474"/>
                </a:cubicBezTo>
                <a:cubicBezTo>
                  <a:pt x="6097" y="11097"/>
                  <a:pt x="6164" y="9708"/>
                  <a:pt x="6074" y="8330"/>
                </a:cubicBezTo>
                <a:cubicBezTo>
                  <a:pt x="6097" y="8184"/>
                  <a:pt x="6130" y="8049"/>
                  <a:pt x="6153" y="7913"/>
                </a:cubicBezTo>
                <a:cubicBezTo>
                  <a:pt x="6672" y="7043"/>
                  <a:pt x="7598" y="6479"/>
                  <a:pt x="7982" y="5565"/>
                </a:cubicBezTo>
                <a:cubicBezTo>
                  <a:pt x="8422" y="4492"/>
                  <a:pt x="8366" y="3420"/>
                  <a:pt x="8320" y="2279"/>
                </a:cubicBezTo>
                <a:cubicBezTo>
                  <a:pt x="8314" y="2171"/>
                  <a:pt x="8237" y="2113"/>
                  <a:pt x="8158" y="2113"/>
                </a:cubicBezTo>
                <a:cubicBezTo>
                  <a:pt x="8096" y="2113"/>
                  <a:pt x="8034" y="2149"/>
                  <a:pt x="8004" y="2223"/>
                </a:cubicBezTo>
                <a:cubicBezTo>
                  <a:pt x="7349" y="3713"/>
                  <a:pt x="6232" y="5362"/>
                  <a:pt x="5927" y="7055"/>
                </a:cubicBezTo>
                <a:cubicBezTo>
                  <a:pt x="5894" y="6852"/>
                  <a:pt x="5859" y="6649"/>
                  <a:pt x="5814" y="6434"/>
                </a:cubicBezTo>
                <a:cubicBezTo>
                  <a:pt x="6401" y="4413"/>
                  <a:pt x="5464" y="2076"/>
                  <a:pt x="4923" y="146"/>
                </a:cubicBezTo>
                <a:cubicBezTo>
                  <a:pt x="4891" y="47"/>
                  <a:pt x="4812" y="1"/>
                  <a:pt x="473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1" name="Google Shape;381;p9"/>
          <p:cNvSpPr/>
          <p:nvPr/>
        </p:nvSpPr>
        <p:spPr>
          <a:xfrm rot="-9685553">
            <a:off x="-620460" y="5444577"/>
            <a:ext cx="3825005" cy="144659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2" name="Google Shape;382;p9"/>
          <p:cNvSpPr/>
          <p:nvPr/>
        </p:nvSpPr>
        <p:spPr>
          <a:xfrm rot="2700000" flipH="1">
            <a:off x="-519500" y="137813"/>
            <a:ext cx="1061688" cy="1622179"/>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656D78"/>
              </a:solidFill>
              <a:effectLst/>
              <a:uLnTx/>
              <a:uFillTx/>
              <a:latin typeface="Calibri"/>
              <a:ea typeface="+mn-ea"/>
              <a:cs typeface="+mn-cs"/>
            </a:endParaRPr>
          </a:p>
        </p:txBody>
      </p:sp>
      <p:sp>
        <p:nvSpPr>
          <p:cNvPr id="383" name="Google Shape;383;p9"/>
          <p:cNvSpPr txBox="1">
            <a:spLocks noGrp="1"/>
          </p:cNvSpPr>
          <p:nvPr>
            <p:ph type="title"/>
          </p:nvPr>
        </p:nvSpPr>
        <p:spPr>
          <a:xfrm>
            <a:off x="960000" y="1735033"/>
            <a:ext cx="4991200" cy="67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4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84" name="Google Shape;384;p9"/>
          <p:cNvSpPr txBox="1">
            <a:spLocks noGrp="1"/>
          </p:cNvSpPr>
          <p:nvPr>
            <p:ph type="subTitle" idx="1"/>
          </p:nvPr>
        </p:nvSpPr>
        <p:spPr>
          <a:xfrm>
            <a:off x="960000" y="2763967"/>
            <a:ext cx="5184800" cy="18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935105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Left_Blank">
    <p:spTree>
      <p:nvGrpSpPr>
        <p:cNvPr id="1" name=""/>
        <p:cNvGrpSpPr/>
        <p:nvPr/>
      </p:nvGrpSpPr>
      <p:grpSpPr>
        <a:xfrm>
          <a:off x="0" y="0"/>
          <a:ext cx="0" cy="0"/>
          <a:chOff x="0" y="0"/>
          <a:chExt cx="0" cy="0"/>
        </a:xfrm>
      </p:grpSpPr>
      <p:sp>
        <p:nvSpPr>
          <p:cNvPr id="3" name="Picture Placeholder 187">
            <a:extLst>
              <a:ext uri="{FF2B5EF4-FFF2-40B4-BE49-F238E27FC236}">
                <a16:creationId xmlns:a16="http://schemas.microsoft.com/office/drawing/2014/main" id="{31520D48-C719-48FF-A492-490D4B8276D6}"/>
              </a:ext>
            </a:extLst>
          </p:cNvPr>
          <p:cNvSpPr>
            <a:spLocks noGrp="1"/>
          </p:cNvSpPr>
          <p:nvPr>
            <p:ph type="pic" sz="quarter" idx="10"/>
          </p:nvPr>
        </p:nvSpPr>
        <p:spPr>
          <a:xfrm>
            <a:off x="6255409" y="938234"/>
            <a:ext cx="5380459" cy="4981532"/>
          </a:xfrm>
          <a:custGeom>
            <a:avLst/>
            <a:gdLst>
              <a:gd name="connsiteX0" fmla="*/ 2421121 w 5380459"/>
              <a:gd name="connsiteY0" fmla="*/ 4838979 h 4981532"/>
              <a:gd name="connsiteX1" fmla="*/ 2468634 w 5380459"/>
              <a:gd name="connsiteY1" fmla="*/ 4884851 h 4981532"/>
              <a:gd name="connsiteX2" fmla="*/ 2421121 w 5380459"/>
              <a:gd name="connsiteY2" fmla="*/ 4838979 h 4981532"/>
              <a:gd name="connsiteX3" fmla="*/ 3671328 w 5380459"/>
              <a:gd name="connsiteY3" fmla="*/ 4821706 h 4981532"/>
              <a:gd name="connsiteX4" fmla="*/ 3669609 w 5380459"/>
              <a:gd name="connsiteY4" fmla="*/ 4845465 h 4981532"/>
              <a:gd name="connsiteX5" fmla="*/ 3684550 w 5380459"/>
              <a:gd name="connsiteY5" fmla="*/ 4822487 h 4981532"/>
              <a:gd name="connsiteX6" fmla="*/ 3671328 w 5380459"/>
              <a:gd name="connsiteY6" fmla="*/ 4821706 h 4981532"/>
              <a:gd name="connsiteX7" fmla="*/ 2938749 w 5380459"/>
              <a:gd name="connsiteY7" fmla="*/ 4745522 h 4981532"/>
              <a:gd name="connsiteX8" fmla="*/ 2899574 w 5380459"/>
              <a:gd name="connsiteY8" fmla="*/ 4783447 h 4981532"/>
              <a:gd name="connsiteX9" fmla="*/ 2938749 w 5380459"/>
              <a:gd name="connsiteY9" fmla="*/ 4745522 h 4981532"/>
              <a:gd name="connsiteX10" fmla="*/ 3825388 w 5380459"/>
              <a:gd name="connsiteY10" fmla="*/ 4527986 h 4981532"/>
              <a:gd name="connsiteX11" fmla="*/ 3787355 w 5380459"/>
              <a:gd name="connsiteY11" fmla="*/ 4574920 h 4981532"/>
              <a:gd name="connsiteX12" fmla="*/ 3825388 w 5380459"/>
              <a:gd name="connsiteY12" fmla="*/ 4527986 h 4981532"/>
              <a:gd name="connsiteX13" fmla="*/ 2012310 w 5380459"/>
              <a:gd name="connsiteY13" fmla="*/ 4481846 h 4981532"/>
              <a:gd name="connsiteX14" fmla="*/ 1989281 w 5380459"/>
              <a:gd name="connsiteY14" fmla="*/ 4496702 h 4981532"/>
              <a:gd name="connsiteX15" fmla="*/ 2012310 w 5380459"/>
              <a:gd name="connsiteY15" fmla="*/ 4481846 h 4981532"/>
              <a:gd name="connsiteX16" fmla="*/ 1283231 w 5380459"/>
              <a:gd name="connsiteY16" fmla="*/ 4341374 h 4981532"/>
              <a:gd name="connsiteX17" fmla="*/ 1314463 w 5380459"/>
              <a:gd name="connsiteY17" fmla="*/ 4349477 h 4981532"/>
              <a:gd name="connsiteX18" fmla="*/ 1573818 w 5380459"/>
              <a:gd name="connsiteY18" fmla="*/ 4488577 h 4981532"/>
              <a:gd name="connsiteX19" fmla="*/ 1831815 w 5380459"/>
              <a:gd name="connsiteY19" fmla="*/ 4666841 h 4981532"/>
              <a:gd name="connsiteX20" fmla="*/ 2068086 w 5380459"/>
              <a:gd name="connsiteY20" fmla="*/ 4768128 h 4981532"/>
              <a:gd name="connsiteX21" fmla="*/ 2076233 w 5380459"/>
              <a:gd name="connsiteY21" fmla="*/ 4830250 h 4981532"/>
              <a:gd name="connsiteX22" fmla="*/ 1777500 w 5380459"/>
              <a:gd name="connsiteY22" fmla="*/ 4753273 h 4981532"/>
              <a:gd name="connsiteX23" fmla="*/ 1573818 w 5380459"/>
              <a:gd name="connsiteY23" fmla="*/ 4629028 h 4981532"/>
              <a:gd name="connsiteX24" fmla="*/ 1439388 w 5380459"/>
              <a:gd name="connsiteY24" fmla="*/ 4566905 h 4981532"/>
              <a:gd name="connsiteX25" fmla="*/ 1337547 w 5380459"/>
              <a:gd name="connsiteY25" fmla="*/ 4411600 h 4981532"/>
              <a:gd name="connsiteX26" fmla="*/ 1283231 w 5380459"/>
              <a:gd name="connsiteY26" fmla="*/ 4341374 h 4981532"/>
              <a:gd name="connsiteX27" fmla="*/ 3991665 w 5380459"/>
              <a:gd name="connsiteY27" fmla="*/ 4318358 h 4981532"/>
              <a:gd name="connsiteX28" fmla="*/ 3896544 w 5380459"/>
              <a:gd name="connsiteY28" fmla="*/ 4334533 h 4981532"/>
              <a:gd name="connsiteX29" fmla="*/ 3944104 w 5380459"/>
              <a:gd name="connsiteY29" fmla="*/ 4372274 h 4981532"/>
              <a:gd name="connsiteX30" fmla="*/ 3991665 w 5380459"/>
              <a:gd name="connsiteY30" fmla="*/ 4318358 h 4981532"/>
              <a:gd name="connsiteX31" fmla="*/ 1386373 w 5380459"/>
              <a:gd name="connsiteY31" fmla="*/ 4232557 h 4981532"/>
              <a:gd name="connsiteX32" fmla="*/ 1424792 w 5380459"/>
              <a:gd name="connsiteY32" fmla="*/ 4287142 h 4981532"/>
              <a:gd name="connsiteX33" fmla="*/ 1362268 w 5380459"/>
              <a:gd name="connsiteY33" fmla="*/ 4232854 h 4981532"/>
              <a:gd name="connsiteX34" fmla="*/ 1386373 w 5380459"/>
              <a:gd name="connsiteY34" fmla="*/ 4232557 h 4981532"/>
              <a:gd name="connsiteX35" fmla="*/ 3865049 w 5380459"/>
              <a:gd name="connsiteY35" fmla="*/ 4070746 h 4981532"/>
              <a:gd name="connsiteX36" fmla="*/ 3833676 w 5380459"/>
              <a:gd name="connsiteY36" fmla="*/ 4101748 h 4981532"/>
              <a:gd name="connsiteX37" fmla="*/ 3865049 w 5380459"/>
              <a:gd name="connsiteY37" fmla="*/ 4070746 h 4981532"/>
              <a:gd name="connsiteX38" fmla="*/ 1683756 w 5380459"/>
              <a:gd name="connsiteY38" fmla="*/ 4046143 h 4981532"/>
              <a:gd name="connsiteX39" fmla="*/ 1721868 w 5380459"/>
              <a:gd name="connsiteY39" fmla="*/ 4193767 h 4981532"/>
              <a:gd name="connsiteX40" fmla="*/ 1879760 w 5380459"/>
              <a:gd name="connsiteY40" fmla="*/ 4256067 h 4981532"/>
              <a:gd name="connsiteX41" fmla="*/ 1683756 w 5380459"/>
              <a:gd name="connsiteY41" fmla="*/ 4046143 h 4981532"/>
              <a:gd name="connsiteX42" fmla="*/ 4367789 w 5380459"/>
              <a:gd name="connsiteY42" fmla="*/ 3938210 h 4981532"/>
              <a:gd name="connsiteX43" fmla="*/ 4336547 w 5380459"/>
              <a:gd name="connsiteY43" fmla="*/ 4070746 h 4981532"/>
              <a:gd name="connsiteX44" fmla="*/ 4367789 w 5380459"/>
              <a:gd name="connsiteY44" fmla="*/ 3954439 h 4981532"/>
              <a:gd name="connsiteX45" fmla="*/ 4367789 w 5380459"/>
              <a:gd name="connsiteY45" fmla="*/ 3938210 h 4981532"/>
              <a:gd name="connsiteX46" fmla="*/ 4572545 w 5380459"/>
              <a:gd name="connsiteY46" fmla="*/ 3923131 h 4981532"/>
              <a:gd name="connsiteX47" fmla="*/ 4486039 w 5380459"/>
              <a:gd name="connsiteY47" fmla="*/ 4015192 h 4981532"/>
              <a:gd name="connsiteX48" fmla="*/ 4572545 w 5380459"/>
              <a:gd name="connsiteY48" fmla="*/ 3923131 h 4981532"/>
              <a:gd name="connsiteX49" fmla="*/ 1546432 w 5380459"/>
              <a:gd name="connsiteY49" fmla="*/ 3914713 h 4981532"/>
              <a:gd name="connsiteX50" fmla="*/ 1503581 w 5380459"/>
              <a:gd name="connsiteY50" fmla="*/ 3961013 h 4981532"/>
              <a:gd name="connsiteX51" fmla="*/ 1565880 w 5380459"/>
              <a:gd name="connsiteY51" fmla="*/ 3915322 h 4981532"/>
              <a:gd name="connsiteX52" fmla="*/ 1546432 w 5380459"/>
              <a:gd name="connsiteY52" fmla="*/ 3914713 h 4981532"/>
              <a:gd name="connsiteX53" fmla="*/ 2577490 w 5380459"/>
              <a:gd name="connsiteY53" fmla="*/ 3813243 h 4981532"/>
              <a:gd name="connsiteX54" fmla="*/ 2546385 w 5380459"/>
              <a:gd name="connsiteY54" fmla="*/ 3906749 h 4981532"/>
              <a:gd name="connsiteX55" fmla="*/ 2609948 w 5380459"/>
              <a:gd name="connsiteY55" fmla="*/ 4054462 h 4981532"/>
              <a:gd name="connsiteX56" fmla="*/ 2632939 w 5380459"/>
              <a:gd name="connsiteY56" fmla="*/ 3992124 h 4981532"/>
              <a:gd name="connsiteX57" fmla="*/ 2577490 w 5380459"/>
              <a:gd name="connsiteY57" fmla="*/ 3813243 h 4981532"/>
              <a:gd name="connsiteX58" fmla="*/ 2197099 w 5380459"/>
              <a:gd name="connsiteY58" fmla="*/ 3810745 h 4981532"/>
              <a:gd name="connsiteX59" fmla="*/ 2193018 w 5380459"/>
              <a:gd name="connsiteY59" fmla="*/ 3813312 h 4981532"/>
              <a:gd name="connsiteX60" fmla="*/ 2201181 w 5380459"/>
              <a:gd name="connsiteY60" fmla="*/ 3813312 h 4981532"/>
              <a:gd name="connsiteX61" fmla="*/ 2197099 w 5380459"/>
              <a:gd name="connsiteY61" fmla="*/ 3810745 h 4981532"/>
              <a:gd name="connsiteX62" fmla="*/ 2766359 w 5380459"/>
              <a:gd name="connsiteY62" fmla="*/ 3713740 h 4981532"/>
              <a:gd name="connsiteX63" fmla="*/ 2758216 w 5380459"/>
              <a:gd name="connsiteY63" fmla="*/ 3767495 h 4981532"/>
              <a:gd name="connsiteX64" fmla="*/ 2766359 w 5380459"/>
              <a:gd name="connsiteY64" fmla="*/ 3713740 h 4981532"/>
              <a:gd name="connsiteX65" fmla="*/ 3198103 w 5380459"/>
              <a:gd name="connsiteY65" fmla="*/ 3666403 h 4981532"/>
              <a:gd name="connsiteX66" fmla="*/ 3158545 w 5380459"/>
              <a:gd name="connsiteY66" fmla="*/ 3713699 h 4981532"/>
              <a:gd name="connsiteX67" fmla="*/ 3198103 w 5380459"/>
              <a:gd name="connsiteY67" fmla="*/ 3666403 h 4981532"/>
              <a:gd name="connsiteX68" fmla="*/ 1934991 w 5380459"/>
              <a:gd name="connsiteY68" fmla="*/ 3650916 h 4981532"/>
              <a:gd name="connsiteX69" fmla="*/ 2005810 w 5380459"/>
              <a:gd name="connsiteY69" fmla="*/ 3736628 h 4981532"/>
              <a:gd name="connsiteX70" fmla="*/ 1941800 w 5380459"/>
              <a:gd name="connsiteY70" fmla="*/ 3650916 h 4981532"/>
              <a:gd name="connsiteX71" fmla="*/ 1934991 w 5380459"/>
              <a:gd name="connsiteY71" fmla="*/ 3650916 h 4981532"/>
              <a:gd name="connsiteX72" fmla="*/ 2114356 w 5380459"/>
              <a:gd name="connsiteY72" fmla="*/ 3603879 h 4981532"/>
              <a:gd name="connsiteX73" fmla="*/ 2060114 w 5380459"/>
              <a:gd name="connsiteY73" fmla="*/ 3682265 h 4981532"/>
              <a:gd name="connsiteX74" fmla="*/ 2169954 w 5380459"/>
              <a:gd name="connsiteY74" fmla="*/ 3728215 h 4981532"/>
              <a:gd name="connsiteX75" fmla="*/ 2114356 w 5380459"/>
              <a:gd name="connsiteY75" fmla="*/ 3603879 h 4981532"/>
              <a:gd name="connsiteX76" fmla="*/ 1376677 w 5380459"/>
              <a:gd name="connsiteY76" fmla="*/ 3581076 h 4981532"/>
              <a:gd name="connsiteX77" fmla="*/ 1384827 w 5380459"/>
              <a:gd name="connsiteY77" fmla="*/ 3620165 h 4981532"/>
              <a:gd name="connsiteX78" fmla="*/ 1376677 w 5380459"/>
              <a:gd name="connsiteY78" fmla="*/ 3581076 h 4981532"/>
              <a:gd name="connsiteX79" fmla="*/ 1322912 w 5380459"/>
              <a:gd name="connsiteY79" fmla="*/ 3480356 h 4981532"/>
              <a:gd name="connsiteX80" fmla="*/ 1322335 w 5380459"/>
              <a:gd name="connsiteY80" fmla="*/ 3510824 h 4981532"/>
              <a:gd name="connsiteX81" fmla="*/ 1337339 w 5380459"/>
              <a:gd name="connsiteY81" fmla="*/ 3481218 h 4981532"/>
              <a:gd name="connsiteX82" fmla="*/ 1322912 w 5380459"/>
              <a:gd name="connsiteY82" fmla="*/ 3480356 h 4981532"/>
              <a:gd name="connsiteX83" fmla="*/ 1831856 w 5380459"/>
              <a:gd name="connsiteY83" fmla="*/ 3456477 h 4981532"/>
              <a:gd name="connsiteX84" fmla="*/ 1825012 w 5380459"/>
              <a:gd name="connsiteY84" fmla="*/ 3464572 h 4981532"/>
              <a:gd name="connsiteX85" fmla="*/ 1831856 w 5380459"/>
              <a:gd name="connsiteY85" fmla="*/ 3456477 h 4981532"/>
              <a:gd name="connsiteX86" fmla="*/ 4352568 w 5380459"/>
              <a:gd name="connsiteY86" fmla="*/ 3308861 h 4981532"/>
              <a:gd name="connsiteX87" fmla="*/ 4305039 w 5380459"/>
              <a:gd name="connsiteY87" fmla="*/ 3418559 h 4981532"/>
              <a:gd name="connsiteX88" fmla="*/ 4250719 w 5380459"/>
              <a:gd name="connsiteY88" fmla="*/ 3464605 h 4981532"/>
              <a:gd name="connsiteX89" fmla="*/ 4163808 w 5380459"/>
              <a:gd name="connsiteY89" fmla="*/ 3526902 h 4981532"/>
              <a:gd name="connsiteX90" fmla="*/ 4101341 w 5380459"/>
              <a:gd name="connsiteY90" fmla="*/ 3674520 h 4981532"/>
              <a:gd name="connsiteX91" fmla="*/ 4180104 w 5380459"/>
              <a:gd name="connsiteY91" fmla="*/ 3666394 h 4981532"/>
              <a:gd name="connsiteX92" fmla="*/ 4257509 w 5380459"/>
              <a:gd name="connsiteY92" fmla="*/ 3566176 h 4981532"/>
              <a:gd name="connsiteX93" fmla="*/ 4352568 w 5380459"/>
              <a:gd name="connsiteY93" fmla="*/ 3316987 h 4981532"/>
              <a:gd name="connsiteX94" fmla="*/ 4352568 w 5380459"/>
              <a:gd name="connsiteY94" fmla="*/ 3308861 h 4981532"/>
              <a:gd name="connsiteX95" fmla="*/ 1337688 w 5380459"/>
              <a:gd name="connsiteY95" fmla="*/ 3262831 h 4981532"/>
              <a:gd name="connsiteX96" fmla="*/ 1337688 w 5380459"/>
              <a:gd name="connsiteY96" fmla="*/ 3294090 h 4981532"/>
              <a:gd name="connsiteX97" fmla="*/ 1447234 w 5380459"/>
              <a:gd name="connsiteY97" fmla="*/ 3333504 h 4981532"/>
              <a:gd name="connsiteX98" fmla="*/ 1337688 w 5380459"/>
              <a:gd name="connsiteY98" fmla="*/ 3262831 h 4981532"/>
              <a:gd name="connsiteX99" fmla="*/ 4297097 w 5380459"/>
              <a:gd name="connsiteY99" fmla="*/ 3146961 h 4981532"/>
              <a:gd name="connsiteX100" fmla="*/ 4251125 w 5380459"/>
              <a:gd name="connsiteY100" fmla="*/ 3254895 h 4981532"/>
              <a:gd name="connsiteX101" fmla="*/ 4344420 w 5380459"/>
              <a:gd name="connsiteY101" fmla="*/ 3285925 h 4981532"/>
              <a:gd name="connsiteX102" fmla="*/ 4297097 w 5380459"/>
              <a:gd name="connsiteY102" fmla="*/ 3146961 h 4981532"/>
              <a:gd name="connsiteX103" fmla="*/ 952785 w 5380459"/>
              <a:gd name="connsiteY103" fmla="*/ 3061434 h 4981532"/>
              <a:gd name="connsiteX104" fmla="*/ 905254 w 5380459"/>
              <a:gd name="connsiteY104" fmla="*/ 3099330 h 4981532"/>
              <a:gd name="connsiteX105" fmla="*/ 929698 w 5380459"/>
              <a:gd name="connsiteY105" fmla="*/ 3240087 h 4981532"/>
              <a:gd name="connsiteX106" fmla="*/ 944637 w 5380459"/>
              <a:gd name="connsiteY106" fmla="*/ 3317233 h 4981532"/>
              <a:gd name="connsiteX107" fmla="*/ 992165 w 5380459"/>
              <a:gd name="connsiteY107" fmla="*/ 3394379 h 4981532"/>
              <a:gd name="connsiteX108" fmla="*/ 1085867 w 5380459"/>
              <a:gd name="connsiteY108" fmla="*/ 3573033 h 4981532"/>
              <a:gd name="connsiteX109" fmla="*/ 1156482 w 5380459"/>
              <a:gd name="connsiteY109" fmla="*/ 3666420 h 4981532"/>
              <a:gd name="connsiteX110" fmla="*/ 1110311 w 5380459"/>
              <a:gd name="connsiteY110" fmla="*/ 3510775 h 4981532"/>
              <a:gd name="connsiteX111" fmla="*/ 1079077 w 5380459"/>
              <a:gd name="connsiteY111" fmla="*/ 3317233 h 4981532"/>
              <a:gd name="connsiteX112" fmla="*/ 952785 w 5380459"/>
              <a:gd name="connsiteY112" fmla="*/ 3061434 h 4981532"/>
              <a:gd name="connsiteX113" fmla="*/ 4658189 w 5380459"/>
              <a:gd name="connsiteY113" fmla="*/ 3037440 h 4981532"/>
              <a:gd name="connsiteX114" fmla="*/ 4525243 w 5380459"/>
              <a:gd name="connsiteY114" fmla="*/ 3092900 h 4981532"/>
              <a:gd name="connsiteX115" fmla="*/ 4485902 w 5380459"/>
              <a:gd name="connsiteY115" fmla="*/ 3418899 h 4981532"/>
              <a:gd name="connsiteX116" fmla="*/ 4477763 w 5380459"/>
              <a:gd name="connsiteY116" fmla="*/ 3643445 h 4981532"/>
              <a:gd name="connsiteX117" fmla="*/ 4548305 w 5380459"/>
              <a:gd name="connsiteY117" fmla="*/ 3581221 h 4981532"/>
              <a:gd name="connsiteX118" fmla="*/ 4618848 w 5380459"/>
              <a:gd name="connsiteY118" fmla="*/ 3333679 h 4981532"/>
              <a:gd name="connsiteX119" fmla="*/ 4674468 w 5380459"/>
              <a:gd name="connsiteY119" fmla="*/ 3418899 h 4981532"/>
              <a:gd name="connsiteX120" fmla="*/ 4603925 w 5380459"/>
              <a:gd name="connsiteY120" fmla="*/ 3518998 h 4981532"/>
              <a:gd name="connsiteX121" fmla="*/ 4618848 w 5380459"/>
              <a:gd name="connsiteY121" fmla="*/ 3659677 h 4981532"/>
              <a:gd name="connsiteX122" fmla="*/ 4595786 w 5380459"/>
              <a:gd name="connsiteY122" fmla="*/ 3782772 h 4981532"/>
              <a:gd name="connsiteX123" fmla="*/ 4643267 w 5380459"/>
              <a:gd name="connsiteY123" fmla="*/ 3813884 h 4981532"/>
              <a:gd name="connsiteX124" fmla="*/ 4713809 w 5380459"/>
              <a:gd name="connsiteY124" fmla="*/ 3643445 h 4981532"/>
              <a:gd name="connsiteX125" fmla="*/ 4768072 w 5380459"/>
              <a:gd name="connsiteY125" fmla="*/ 3255223 h 4981532"/>
              <a:gd name="connsiteX126" fmla="*/ 4681251 w 5380459"/>
              <a:gd name="connsiteY126" fmla="*/ 3037440 h 4981532"/>
              <a:gd name="connsiteX127" fmla="*/ 4658189 w 5380459"/>
              <a:gd name="connsiteY127" fmla="*/ 3037440 h 4981532"/>
              <a:gd name="connsiteX128" fmla="*/ 4187321 w 5380459"/>
              <a:gd name="connsiteY128" fmla="*/ 3037440 h 4981532"/>
              <a:gd name="connsiteX129" fmla="*/ 4195466 w 5380459"/>
              <a:gd name="connsiteY129" fmla="*/ 3037440 h 4981532"/>
              <a:gd name="connsiteX130" fmla="*/ 4187321 w 5380459"/>
              <a:gd name="connsiteY130" fmla="*/ 3037440 h 4981532"/>
              <a:gd name="connsiteX131" fmla="*/ 301280 w 5380459"/>
              <a:gd name="connsiteY131" fmla="*/ 3014077 h 4981532"/>
              <a:gd name="connsiteX132" fmla="*/ 309465 w 5380459"/>
              <a:gd name="connsiteY132" fmla="*/ 3061645 h 4981532"/>
              <a:gd name="connsiteX133" fmla="*/ 301280 w 5380459"/>
              <a:gd name="connsiteY133" fmla="*/ 3014077 h 4981532"/>
              <a:gd name="connsiteX134" fmla="*/ 247193 w 5380459"/>
              <a:gd name="connsiteY134" fmla="*/ 2928389 h 4981532"/>
              <a:gd name="connsiteX135" fmla="*/ 262116 w 5380459"/>
              <a:gd name="connsiteY135" fmla="*/ 2968279 h 4981532"/>
              <a:gd name="connsiteX136" fmla="*/ 230824 w 5380459"/>
              <a:gd name="connsiteY136" fmla="*/ 2928919 h 4981532"/>
              <a:gd name="connsiteX137" fmla="*/ 247193 w 5380459"/>
              <a:gd name="connsiteY137" fmla="*/ 2928389 h 4981532"/>
              <a:gd name="connsiteX138" fmla="*/ 18679 w 5380459"/>
              <a:gd name="connsiteY138" fmla="*/ 2860460 h 4981532"/>
              <a:gd name="connsiteX139" fmla="*/ 50166 w 5380459"/>
              <a:gd name="connsiteY139" fmla="*/ 2898297 h 4981532"/>
              <a:gd name="connsiteX140" fmla="*/ 18679 w 5380459"/>
              <a:gd name="connsiteY140" fmla="*/ 2860460 h 4981532"/>
              <a:gd name="connsiteX141" fmla="*/ 230460 w 5380459"/>
              <a:gd name="connsiteY141" fmla="*/ 2843793 h 4981532"/>
              <a:gd name="connsiteX142" fmla="*/ 238534 w 5380459"/>
              <a:gd name="connsiteY142" fmla="*/ 2851867 h 4981532"/>
              <a:gd name="connsiteX143" fmla="*/ 230460 w 5380459"/>
              <a:gd name="connsiteY143" fmla="*/ 2843793 h 4981532"/>
              <a:gd name="connsiteX144" fmla="*/ 4757529 w 5380459"/>
              <a:gd name="connsiteY144" fmla="*/ 2829051 h 4981532"/>
              <a:gd name="connsiteX145" fmla="*/ 4720954 w 5380459"/>
              <a:gd name="connsiteY145" fmla="*/ 2875137 h 4981532"/>
              <a:gd name="connsiteX146" fmla="*/ 4768367 w 5380459"/>
              <a:gd name="connsiteY146" fmla="*/ 2983473 h 4981532"/>
              <a:gd name="connsiteX147" fmla="*/ 4776494 w 5380459"/>
              <a:gd name="connsiteY147" fmla="*/ 2835865 h 4981532"/>
              <a:gd name="connsiteX148" fmla="*/ 4757529 w 5380459"/>
              <a:gd name="connsiteY148" fmla="*/ 2829051 h 4981532"/>
              <a:gd name="connsiteX149" fmla="*/ 4305092 w 5380459"/>
              <a:gd name="connsiteY149" fmla="*/ 2812843 h 4981532"/>
              <a:gd name="connsiteX150" fmla="*/ 4288838 w 5380459"/>
              <a:gd name="connsiteY150" fmla="*/ 2820934 h 4981532"/>
              <a:gd name="connsiteX151" fmla="*/ 4242786 w 5380459"/>
              <a:gd name="connsiteY151" fmla="*/ 2951728 h 4981532"/>
              <a:gd name="connsiteX152" fmla="*/ 4305092 w 5380459"/>
              <a:gd name="connsiteY152" fmla="*/ 2812843 h 4981532"/>
              <a:gd name="connsiteX153" fmla="*/ 1210624 w 5380459"/>
              <a:gd name="connsiteY153" fmla="*/ 2745927 h 4981532"/>
              <a:gd name="connsiteX154" fmla="*/ 1220317 w 5380459"/>
              <a:gd name="connsiteY154" fmla="*/ 2797902 h 4981532"/>
              <a:gd name="connsiteX155" fmla="*/ 1220317 w 5380459"/>
              <a:gd name="connsiteY155" fmla="*/ 2750802 h 4981532"/>
              <a:gd name="connsiteX156" fmla="*/ 1210624 w 5380459"/>
              <a:gd name="connsiteY156" fmla="*/ 2745927 h 4981532"/>
              <a:gd name="connsiteX157" fmla="*/ 43075 w 5380459"/>
              <a:gd name="connsiteY157" fmla="*/ 2704908 h 4981532"/>
              <a:gd name="connsiteX158" fmla="*/ 43075 w 5380459"/>
              <a:gd name="connsiteY158" fmla="*/ 2804905 h 4981532"/>
              <a:gd name="connsiteX159" fmla="*/ 43075 w 5380459"/>
              <a:gd name="connsiteY159" fmla="*/ 2704908 h 4981532"/>
              <a:gd name="connsiteX160" fmla="*/ 4703192 w 5380459"/>
              <a:gd name="connsiteY160" fmla="*/ 2702202 h 4981532"/>
              <a:gd name="connsiteX161" fmla="*/ 4697419 w 5380459"/>
              <a:gd name="connsiteY161" fmla="*/ 2727395 h 4981532"/>
              <a:gd name="connsiteX162" fmla="*/ 4713839 w 5380459"/>
              <a:gd name="connsiteY162" fmla="*/ 2704322 h 4981532"/>
              <a:gd name="connsiteX163" fmla="*/ 4703192 w 5380459"/>
              <a:gd name="connsiteY163" fmla="*/ 2702202 h 4981532"/>
              <a:gd name="connsiteX164" fmla="*/ 4336308 w 5380459"/>
              <a:gd name="connsiteY164" fmla="*/ 2673343 h 4981532"/>
              <a:gd name="connsiteX165" fmla="*/ 4273784 w 5380459"/>
              <a:gd name="connsiteY165" fmla="*/ 2758544 h 4981532"/>
              <a:gd name="connsiteX166" fmla="*/ 4336308 w 5380459"/>
              <a:gd name="connsiteY166" fmla="*/ 2673343 h 4981532"/>
              <a:gd name="connsiteX167" fmla="*/ 4367788 w 5380459"/>
              <a:gd name="connsiteY167" fmla="*/ 2557442 h 4981532"/>
              <a:gd name="connsiteX168" fmla="*/ 4321242 w 5380459"/>
              <a:gd name="connsiteY168" fmla="*/ 2619419 h 4981532"/>
              <a:gd name="connsiteX169" fmla="*/ 4367788 w 5380459"/>
              <a:gd name="connsiteY169" fmla="*/ 2557442 h 4981532"/>
              <a:gd name="connsiteX170" fmla="*/ 1518232 w 5380459"/>
              <a:gd name="connsiteY170" fmla="*/ 2549358 h 4981532"/>
              <a:gd name="connsiteX171" fmla="*/ 1495020 w 5380459"/>
              <a:gd name="connsiteY171" fmla="*/ 2557466 h 4981532"/>
              <a:gd name="connsiteX172" fmla="*/ 1455425 w 5380459"/>
              <a:gd name="connsiteY172" fmla="*/ 2742596 h 4981532"/>
              <a:gd name="connsiteX173" fmla="*/ 1534617 w 5380459"/>
              <a:gd name="connsiteY173" fmla="*/ 2976374 h 4981532"/>
              <a:gd name="connsiteX174" fmla="*/ 1574213 w 5380459"/>
              <a:gd name="connsiteY174" fmla="*/ 2991238 h 4981532"/>
              <a:gd name="connsiteX175" fmla="*/ 1574213 w 5380459"/>
              <a:gd name="connsiteY175" fmla="*/ 2920970 h 4981532"/>
              <a:gd name="connsiteX176" fmla="*/ 1526424 w 5380459"/>
              <a:gd name="connsiteY176" fmla="*/ 2835837 h 4981532"/>
              <a:gd name="connsiteX177" fmla="*/ 1518232 w 5380459"/>
              <a:gd name="connsiteY177" fmla="*/ 2549358 h 4981532"/>
              <a:gd name="connsiteX178" fmla="*/ 10475 w 5380459"/>
              <a:gd name="connsiteY178" fmla="*/ 2517612 h 4981532"/>
              <a:gd name="connsiteX179" fmla="*/ 43301 w 5380459"/>
              <a:gd name="connsiteY179" fmla="*/ 2571791 h 4981532"/>
              <a:gd name="connsiteX180" fmla="*/ 10475 w 5380459"/>
              <a:gd name="connsiteY180" fmla="*/ 2517612 h 4981532"/>
              <a:gd name="connsiteX181" fmla="*/ 290064 w 5380459"/>
              <a:gd name="connsiteY181" fmla="*/ 2500530 h 4981532"/>
              <a:gd name="connsiteX182" fmla="*/ 301053 w 5380459"/>
              <a:gd name="connsiteY182" fmla="*/ 2509516 h 4981532"/>
              <a:gd name="connsiteX183" fmla="*/ 278062 w 5380459"/>
              <a:gd name="connsiteY183" fmla="*/ 2696686 h 4981532"/>
              <a:gd name="connsiteX184" fmla="*/ 184745 w 5380459"/>
              <a:gd name="connsiteY184" fmla="*/ 2657353 h 4981532"/>
              <a:gd name="connsiteX185" fmla="*/ 278062 w 5380459"/>
              <a:gd name="connsiteY185" fmla="*/ 2502734 h 4981532"/>
              <a:gd name="connsiteX186" fmla="*/ 290064 w 5380459"/>
              <a:gd name="connsiteY186" fmla="*/ 2500530 h 4981532"/>
              <a:gd name="connsiteX187" fmla="*/ 4533131 w 5380459"/>
              <a:gd name="connsiteY187" fmla="*/ 2378727 h 4981532"/>
              <a:gd name="connsiteX188" fmla="*/ 4548107 w 5380459"/>
              <a:gd name="connsiteY188" fmla="*/ 2486901 h 4981532"/>
              <a:gd name="connsiteX189" fmla="*/ 4485479 w 5380459"/>
              <a:gd name="connsiteY189" fmla="*/ 2563975 h 4981532"/>
              <a:gd name="connsiteX190" fmla="*/ 4477310 w 5380459"/>
              <a:gd name="connsiteY190" fmla="*/ 2696488 h 4981532"/>
              <a:gd name="connsiteX191" fmla="*/ 4524962 w 5380459"/>
              <a:gd name="connsiteY191" fmla="*/ 2889848 h 4981532"/>
              <a:gd name="connsiteX192" fmla="*/ 4595759 w 5380459"/>
              <a:gd name="connsiteY192" fmla="*/ 3022361 h 4981532"/>
              <a:gd name="connsiteX193" fmla="*/ 4579421 w 5380459"/>
              <a:gd name="connsiteY193" fmla="*/ 2874974 h 4981532"/>
              <a:gd name="connsiteX194" fmla="*/ 4572614 w 5380459"/>
              <a:gd name="connsiteY194" fmla="*/ 2735701 h 4981532"/>
              <a:gd name="connsiteX195" fmla="*/ 4572614 w 5380459"/>
              <a:gd name="connsiteY195" fmla="*/ 2611301 h 4981532"/>
              <a:gd name="connsiteX196" fmla="*/ 4539938 w 5380459"/>
              <a:gd name="connsiteY196" fmla="*/ 2393601 h 4981532"/>
              <a:gd name="connsiteX197" fmla="*/ 4539938 w 5380459"/>
              <a:gd name="connsiteY197" fmla="*/ 2385488 h 4981532"/>
              <a:gd name="connsiteX198" fmla="*/ 4533131 w 5380459"/>
              <a:gd name="connsiteY198" fmla="*/ 2378727 h 4981532"/>
              <a:gd name="connsiteX199" fmla="*/ 1574213 w 5380459"/>
              <a:gd name="connsiteY199" fmla="*/ 2262064 h 4981532"/>
              <a:gd name="connsiteX200" fmla="*/ 1526111 w 5380459"/>
              <a:gd name="connsiteY200" fmla="*/ 2409549 h 4981532"/>
              <a:gd name="connsiteX201" fmla="*/ 1565967 w 5380459"/>
              <a:gd name="connsiteY201" fmla="*/ 2494792 h 4981532"/>
              <a:gd name="connsiteX202" fmla="*/ 1574213 w 5380459"/>
              <a:gd name="connsiteY202" fmla="*/ 2478555 h 4981532"/>
              <a:gd name="connsiteX203" fmla="*/ 1574213 w 5380459"/>
              <a:gd name="connsiteY203" fmla="*/ 2262064 h 4981532"/>
              <a:gd name="connsiteX204" fmla="*/ 4406895 w 5380459"/>
              <a:gd name="connsiteY204" fmla="*/ 2098576 h 4981532"/>
              <a:gd name="connsiteX205" fmla="*/ 4398767 w 5380459"/>
              <a:gd name="connsiteY205" fmla="*/ 2262064 h 4981532"/>
              <a:gd name="connsiteX206" fmla="*/ 4406895 w 5380459"/>
              <a:gd name="connsiteY206" fmla="*/ 2106683 h 4981532"/>
              <a:gd name="connsiteX207" fmla="*/ 4406895 w 5380459"/>
              <a:gd name="connsiteY207" fmla="*/ 2098576 h 4981532"/>
              <a:gd name="connsiteX208" fmla="*/ 1424424 w 5380459"/>
              <a:gd name="connsiteY208" fmla="*/ 2021785 h 4981532"/>
              <a:gd name="connsiteX209" fmla="*/ 1401395 w 5380459"/>
              <a:gd name="connsiteY209" fmla="*/ 2061064 h 4981532"/>
              <a:gd name="connsiteX210" fmla="*/ 1424424 w 5380459"/>
              <a:gd name="connsiteY210" fmla="*/ 2021785 h 4981532"/>
              <a:gd name="connsiteX211" fmla="*/ 371988 w 5380459"/>
              <a:gd name="connsiteY211" fmla="*/ 1927945 h 4981532"/>
              <a:gd name="connsiteX212" fmla="*/ 442642 w 5380459"/>
              <a:gd name="connsiteY212" fmla="*/ 1998287 h 4981532"/>
              <a:gd name="connsiteX213" fmla="*/ 427696 w 5380459"/>
              <a:gd name="connsiteY213" fmla="*/ 2106506 h 4981532"/>
              <a:gd name="connsiteX214" fmla="*/ 332585 w 5380459"/>
              <a:gd name="connsiteY214" fmla="*/ 2176848 h 4981532"/>
              <a:gd name="connsiteX215" fmla="*/ 427696 w 5380459"/>
              <a:gd name="connsiteY215" fmla="*/ 2214724 h 4981532"/>
              <a:gd name="connsiteX216" fmla="*/ 371988 w 5380459"/>
              <a:gd name="connsiteY216" fmla="*/ 2285066 h 4981532"/>
              <a:gd name="connsiteX217" fmla="*/ 278236 w 5380459"/>
              <a:gd name="connsiteY217" fmla="*/ 2432514 h 4981532"/>
              <a:gd name="connsiteX218" fmla="*/ 215734 w 5380459"/>
              <a:gd name="connsiteY218" fmla="*/ 2299946 h 4981532"/>
              <a:gd name="connsiteX219" fmla="*/ 286388 w 5380459"/>
              <a:gd name="connsiteY219" fmla="*/ 2075393 h 4981532"/>
              <a:gd name="connsiteX220" fmla="*/ 371988 w 5380459"/>
              <a:gd name="connsiteY220" fmla="*/ 1927945 h 4981532"/>
              <a:gd name="connsiteX221" fmla="*/ 1518286 w 5380459"/>
              <a:gd name="connsiteY221" fmla="*/ 1781124 h 4981532"/>
              <a:gd name="connsiteX222" fmla="*/ 1495134 w 5380459"/>
              <a:gd name="connsiteY222" fmla="*/ 1789219 h 4981532"/>
              <a:gd name="connsiteX223" fmla="*/ 1486963 w 5380459"/>
              <a:gd name="connsiteY223" fmla="*/ 1943024 h 4981532"/>
              <a:gd name="connsiteX224" fmla="*/ 1518286 w 5380459"/>
              <a:gd name="connsiteY224" fmla="*/ 1781124 h 4981532"/>
              <a:gd name="connsiteX225" fmla="*/ 4344319 w 5380459"/>
              <a:gd name="connsiteY225" fmla="*/ 1664461 h 4981532"/>
              <a:gd name="connsiteX226" fmla="*/ 4321191 w 5380459"/>
              <a:gd name="connsiteY226" fmla="*/ 1710607 h 4981532"/>
              <a:gd name="connsiteX227" fmla="*/ 4344319 w 5380459"/>
              <a:gd name="connsiteY227" fmla="*/ 1664461 h 4981532"/>
              <a:gd name="connsiteX228" fmla="*/ 3466073 w 5380459"/>
              <a:gd name="connsiteY228" fmla="*/ 1593828 h 4981532"/>
              <a:gd name="connsiteX229" fmla="*/ 3457923 w 5380459"/>
              <a:gd name="connsiteY229" fmla="*/ 1641229 h 4981532"/>
              <a:gd name="connsiteX230" fmla="*/ 3512256 w 5380459"/>
              <a:gd name="connsiteY230" fmla="*/ 1811871 h 4981532"/>
              <a:gd name="connsiteX231" fmla="*/ 3576097 w 5380459"/>
              <a:gd name="connsiteY231" fmla="*/ 1819997 h 4981532"/>
              <a:gd name="connsiteX232" fmla="*/ 3466073 w 5380459"/>
              <a:gd name="connsiteY232" fmla="*/ 1593828 h 4981532"/>
              <a:gd name="connsiteX233" fmla="*/ 4155760 w 5380459"/>
              <a:gd name="connsiteY233" fmla="*/ 1447133 h 4981532"/>
              <a:gd name="connsiteX234" fmla="*/ 4155760 w 5380459"/>
              <a:gd name="connsiteY234" fmla="*/ 1525078 h 4981532"/>
              <a:gd name="connsiteX235" fmla="*/ 4155760 w 5380459"/>
              <a:gd name="connsiteY235" fmla="*/ 1447133 h 4981532"/>
              <a:gd name="connsiteX236" fmla="*/ 4273818 w 5380459"/>
              <a:gd name="connsiteY236" fmla="*/ 1432118 h 4981532"/>
              <a:gd name="connsiteX237" fmla="*/ 4281961 w 5380459"/>
              <a:gd name="connsiteY237" fmla="*/ 1494423 h 4981532"/>
              <a:gd name="connsiteX238" fmla="*/ 4273818 w 5380459"/>
              <a:gd name="connsiteY238" fmla="*/ 1432118 h 4981532"/>
              <a:gd name="connsiteX239" fmla="*/ 3349998 w 5380459"/>
              <a:gd name="connsiteY239" fmla="*/ 1412550 h 4981532"/>
              <a:gd name="connsiteX240" fmla="*/ 3339464 w 5380459"/>
              <a:gd name="connsiteY240" fmla="*/ 1438421 h 4981532"/>
              <a:gd name="connsiteX241" fmla="*/ 3441405 w 5380459"/>
              <a:gd name="connsiteY241" fmla="*/ 1562877 h 4981532"/>
              <a:gd name="connsiteX242" fmla="*/ 3378881 w 5380459"/>
              <a:gd name="connsiteY242" fmla="*/ 1438421 h 4981532"/>
              <a:gd name="connsiteX243" fmla="*/ 3349998 w 5380459"/>
              <a:gd name="connsiteY243" fmla="*/ 1412550 h 4981532"/>
              <a:gd name="connsiteX244" fmla="*/ 364862 w 5380459"/>
              <a:gd name="connsiteY244" fmla="*/ 1370023 h 4981532"/>
              <a:gd name="connsiteX245" fmla="*/ 371652 w 5380459"/>
              <a:gd name="connsiteY245" fmla="*/ 1378134 h 4981532"/>
              <a:gd name="connsiteX246" fmla="*/ 294243 w 5380459"/>
              <a:gd name="connsiteY246" fmla="*/ 1656626 h 4981532"/>
              <a:gd name="connsiteX247" fmla="*/ 167944 w 5380459"/>
              <a:gd name="connsiteY247" fmla="*/ 1982434 h 4981532"/>
              <a:gd name="connsiteX248" fmla="*/ 128561 w 5380459"/>
              <a:gd name="connsiteY248" fmla="*/ 2083827 h 4981532"/>
              <a:gd name="connsiteX249" fmla="*/ 81029 w 5380459"/>
              <a:gd name="connsiteY249" fmla="*/ 2424505 h 4981532"/>
              <a:gd name="connsiteX250" fmla="*/ 3620 w 5380459"/>
              <a:gd name="connsiteY250" fmla="*/ 2486693 h 4981532"/>
              <a:gd name="connsiteX251" fmla="*/ 49794 w 5380459"/>
              <a:gd name="connsiteY251" fmla="*/ 2146014 h 4981532"/>
              <a:gd name="connsiteX252" fmla="*/ 74239 w 5380459"/>
              <a:gd name="connsiteY252" fmla="*/ 1920246 h 4981532"/>
              <a:gd name="connsiteX253" fmla="*/ 128561 w 5380459"/>
              <a:gd name="connsiteY253" fmla="*/ 1703942 h 4981532"/>
              <a:gd name="connsiteX254" fmla="*/ 364862 w 5380459"/>
              <a:gd name="connsiteY254" fmla="*/ 1370023 h 4981532"/>
              <a:gd name="connsiteX255" fmla="*/ 3642584 w 5380459"/>
              <a:gd name="connsiteY255" fmla="*/ 1362758 h 4981532"/>
              <a:gd name="connsiteX256" fmla="*/ 3613955 w 5380459"/>
              <a:gd name="connsiteY256" fmla="*/ 1369618 h 4981532"/>
              <a:gd name="connsiteX257" fmla="*/ 3646528 w 5380459"/>
              <a:gd name="connsiteY257" fmla="*/ 1369618 h 4981532"/>
              <a:gd name="connsiteX258" fmla="*/ 3642584 w 5380459"/>
              <a:gd name="connsiteY258" fmla="*/ 1362758 h 4981532"/>
              <a:gd name="connsiteX259" fmla="*/ 1785319 w 5380459"/>
              <a:gd name="connsiteY259" fmla="*/ 1353358 h 4981532"/>
              <a:gd name="connsiteX260" fmla="*/ 1769446 w 5380459"/>
              <a:gd name="connsiteY260" fmla="*/ 1370024 h 4981532"/>
              <a:gd name="connsiteX261" fmla="*/ 1785319 w 5380459"/>
              <a:gd name="connsiteY261" fmla="*/ 1370024 h 4981532"/>
              <a:gd name="connsiteX262" fmla="*/ 1785319 w 5380459"/>
              <a:gd name="connsiteY262" fmla="*/ 1353358 h 4981532"/>
              <a:gd name="connsiteX263" fmla="*/ 4082785 w 5380459"/>
              <a:gd name="connsiteY263" fmla="*/ 1352296 h 4981532"/>
              <a:gd name="connsiteX264" fmla="*/ 4070178 w 5380459"/>
              <a:gd name="connsiteY264" fmla="*/ 1369924 h 4981532"/>
              <a:gd name="connsiteX265" fmla="*/ 4093269 w 5380459"/>
              <a:gd name="connsiteY265" fmla="*/ 1353749 h 4981532"/>
              <a:gd name="connsiteX266" fmla="*/ 4082785 w 5380459"/>
              <a:gd name="connsiteY266" fmla="*/ 1352296 h 4981532"/>
              <a:gd name="connsiteX267" fmla="*/ 4190570 w 5380459"/>
              <a:gd name="connsiteY267" fmla="*/ 1306717 h 4981532"/>
              <a:gd name="connsiteX268" fmla="*/ 4203306 w 5380459"/>
              <a:gd name="connsiteY268" fmla="*/ 1409115 h 4981532"/>
              <a:gd name="connsiteX269" fmla="*/ 4211407 w 5380459"/>
              <a:gd name="connsiteY269" fmla="*/ 1307684 h 4981532"/>
              <a:gd name="connsiteX270" fmla="*/ 4190570 w 5380459"/>
              <a:gd name="connsiteY270" fmla="*/ 1306717 h 4981532"/>
              <a:gd name="connsiteX271" fmla="*/ 4610501 w 5380459"/>
              <a:gd name="connsiteY271" fmla="*/ 1299391 h 4981532"/>
              <a:gd name="connsiteX272" fmla="*/ 4610501 w 5380459"/>
              <a:gd name="connsiteY272" fmla="*/ 1322483 h 4981532"/>
              <a:gd name="connsiteX273" fmla="*/ 4610501 w 5380459"/>
              <a:gd name="connsiteY273" fmla="*/ 1299391 h 4981532"/>
              <a:gd name="connsiteX274" fmla="*/ 3260362 w 5380459"/>
              <a:gd name="connsiteY274" fmla="*/ 1284312 h 4981532"/>
              <a:gd name="connsiteX275" fmla="*/ 3284798 w 5380459"/>
              <a:gd name="connsiteY275" fmla="*/ 1370024 h 4981532"/>
              <a:gd name="connsiteX276" fmla="*/ 3260362 w 5380459"/>
              <a:gd name="connsiteY276" fmla="*/ 1284312 h 4981532"/>
              <a:gd name="connsiteX277" fmla="*/ 3825803 w 5380459"/>
              <a:gd name="connsiteY277" fmla="*/ 1253361 h 4981532"/>
              <a:gd name="connsiteX278" fmla="*/ 3825803 w 5380459"/>
              <a:gd name="connsiteY278" fmla="*/ 1261474 h 4981532"/>
              <a:gd name="connsiteX279" fmla="*/ 3896394 w 5380459"/>
              <a:gd name="connsiteY279" fmla="*/ 1423735 h 4981532"/>
              <a:gd name="connsiteX280" fmla="*/ 4062012 w 5380459"/>
              <a:gd name="connsiteY280" fmla="*/ 1803695 h 4981532"/>
              <a:gd name="connsiteX281" fmla="*/ 4101380 w 5380459"/>
              <a:gd name="connsiteY281" fmla="*/ 1865895 h 4981532"/>
              <a:gd name="connsiteX282" fmla="*/ 4053866 w 5380459"/>
              <a:gd name="connsiteY282" fmla="*/ 1579235 h 4981532"/>
              <a:gd name="connsiteX283" fmla="*/ 3833948 w 5380459"/>
              <a:gd name="connsiteY283" fmla="*/ 1261474 h 4981532"/>
              <a:gd name="connsiteX284" fmla="*/ 3825803 w 5380459"/>
              <a:gd name="connsiteY284" fmla="*/ 1253361 h 4981532"/>
              <a:gd name="connsiteX285" fmla="*/ 3150321 w 5380459"/>
              <a:gd name="connsiteY285" fmla="*/ 1230345 h 4981532"/>
              <a:gd name="connsiteX286" fmla="*/ 3166630 w 5380459"/>
              <a:gd name="connsiteY286" fmla="*/ 1268253 h 4981532"/>
              <a:gd name="connsiteX287" fmla="*/ 3150321 w 5380459"/>
              <a:gd name="connsiteY287" fmla="*/ 1230345 h 4981532"/>
              <a:gd name="connsiteX288" fmla="*/ 4590310 w 5380459"/>
              <a:gd name="connsiteY288" fmla="*/ 1173677 h 4981532"/>
              <a:gd name="connsiteX289" fmla="*/ 4572743 w 5380459"/>
              <a:gd name="connsiteY289" fmla="*/ 1174642 h 4981532"/>
              <a:gd name="connsiteX290" fmla="*/ 4572743 w 5380459"/>
              <a:gd name="connsiteY290" fmla="*/ 1222144 h 4981532"/>
              <a:gd name="connsiteX291" fmla="*/ 4590310 w 5380459"/>
              <a:gd name="connsiteY291" fmla="*/ 1173677 h 4981532"/>
              <a:gd name="connsiteX292" fmla="*/ 4494149 w 5380459"/>
              <a:gd name="connsiteY292" fmla="*/ 1120962 h 4981532"/>
              <a:gd name="connsiteX293" fmla="*/ 4502304 w 5380459"/>
              <a:gd name="connsiteY293" fmla="*/ 1199015 h 4981532"/>
              <a:gd name="connsiteX294" fmla="*/ 4494149 w 5380459"/>
              <a:gd name="connsiteY294" fmla="*/ 1120962 h 4981532"/>
              <a:gd name="connsiteX295" fmla="*/ 3896390 w 5380459"/>
              <a:gd name="connsiteY295" fmla="*/ 1120825 h 4981532"/>
              <a:gd name="connsiteX296" fmla="*/ 3943792 w 5380459"/>
              <a:gd name="connsiteY296" fmla="*/ 1230346 h 4981532"/>
              <a:gd name="connsiteX297" fmla="*/ 3904516 w 5380459"/>
              <a:gd name="connsiteY297" fmla="*/ 1128938 h 4981532"/>
              <a:gd name="connsiteX298" fmla="*/ 3896390 w 5380459"/>
              <a:gd name="connsiteY298" fmla="*/ 1120825 h 4981532"/>
              <a:gd name="connsiteX299" fmla="*/ 4040867 w 5380459"/>
              <a:gd name="connsiteY299" fmla="*/ 1100831 h 4981532"/>
              <a:gd name="connsiteX300" fmla="*/ 4031128 w 5380459"/>
              <a:gd name="connsiteY300" fmla="*/ 1159937 h 4981532"/>
              <a:gd name="connsiteX301" fmla="*/ 4132967 w 5380459"/>
              <a:gd name="connsiteY301" fmla="*/ 1261297 h 4981532"/>
              <a:gd name="connsiteX302" fmla="*/ 4085442 w 5380459"/>
              <a:gd name="connsiteY302" fmla="*/ 1128853 h 4981532"/>
              <a:gd name="connsiteX303" fmla="*/ 4062359 w 5380459"/>
              <a:gd name="connsiteY303" fmla="*/ 1112635 h 4981532"/>
              <a:gd name="connsiteX304" fmla="*/ 4040867 w 5380459"/>
              <a:gd name="connsiteY304" fmla="*/ 1100831 h 4981532"/>
              <a:gd name="connsiteX305" fmla="*/ 1274828 w 5380459"/>
              <a:gd name="connsiteY305" fmla="*/ 1074794 h 4981532"/>
              <a:gd name="connsiteX306" fmla="*/ 1306152 w 5380459"/>
              <a:gd name="connsiteY306" fmla="*/ 1089635 h 4981532"/>
              <a:gd name="connsiteX307" fmla="*/ 1274828 w 5380459"/>
              <a:gd name="connsiteY307" fmla="*/ 1074794 h 4981532"/>
              <a:gd name="connsiteX308" fmla="*/ 4643178 w 5380459"/>
              <a:gd name="connsiteY308" fmla="*/ 1043842 h 4981532"/>
              <a:gd name="connsiteX309" fmla="*/ 4784392 w 5380459"/>
              <a:gd name="connsiteY309" fmla="*/ 1284563 h 4981532"/>
              <a:gd name="connsiteX310" fmla="*/ 4878081 w 5380459"/>
              <a:gd name="connsiteY310" fmla="*/ 1469836 h 4981532"/>
              <a:gd name="connsiteX311" fmla="*/ 4948688 w 5380459"/>
              <a:gd name="connsiteY311" fmla="*/ 1625358 h 4981532"/>
              <a:gd name="connsiteX312" fmla="*/ 5019294 w 5380459"/>
              <a:gd name="connsiteY312" fmla="*/ 1857965 h 4981532"/>
              <a:gd name="connsiteX313" fmla="*/ 5058671 w 5380459"/>
              <a:gd name="connsiteY313" fmla="*/ 2005372 h 4981532"/>
              <a:gd name="connsiteX314" fmla="*/ 5121131 w 5380459"/>
              <a:gd name="connsiteY314" fmla="*/ 2378624 h 4981532"/>
              <a:gd name="connsiteX315" fmla="*/ 5112984 w 5380459"/>
              <a:gd name="connsiteY315" fmla="*/ 3030463 h 4981532"/>
              <a:gd name="connsiteX316" fmla="*/ 5035588 w 5380459"/>
              <a:gd name="connsiteY316" fmla="*/ 3309050 h 4981532"/>
              <a:gd name="connsiteX317" fmla="*/ 4956835 w 5380459"/>
              <a:gd name="connsiteY317" fmla="*/ 3597104 h 4981532"/>
              <a:gd name="connsiteX318" fmla="*/ 4861787 w 5380459"/>
              <a:gd name="connsiteY318" fmla="*/ 3821596 h 4981532"/>
              <a:gd name="connsiteX319" fmla="*/ 4932394 w 5380459"/>
              <a:gd name="connsiteY319" fmla="*/ 3836472 h 4981532"/>
              <a:gd name="connsiteX320" fmla="*/ 5121131 w 5380459"/>
              <a:gd name="connsiteY320" fmla="*/ 3418592 h 4981532"/>
              <a:gd name="connsiteX321" fmla="*/ 5168655 w 5380459"/>
              <a:gd name="connsiteY321" fmla="*/ 3177871 h 4981532"/>
              <a:gd name="connsiteX322" fmla="*/ 5216178 w 5380459"/>
              <a:gd name="connsiteY322" fmla="*/ 2812733 h 4981532"/>
              <a:gd name="connsiteX323" fmla="*/ 5199884 w 5380459"/>
              <a:gd name="connsiteY323" fmla="*/ 2231217 h 4981532"/>
              <a:gd name="connsiteX324" fmla="*/ 4988064 w 5380459"/>
              <a:gd name="connsiteY324" fmla="*/ 1633472 h 4981532"/>
              <a:gd name="connsiteX325" fmla="*/ 4861787 w 5380459"/>
              <a:gd name="connsiteY325" fmla="*/ 1338657 h 4981532"/>
              <a:gd name="connsiteX326" fmla="*/ 4643178 w 5380459"/>
              <a:gd name="connsiteY326" fmla="*/ 1043842 h 4981532"/>
              <a:gd name="connsiteX327" fmla="*/ 3566831 w 5380459"/>
              <a:gd name="connsiteY327" fmla="*/ 1003678 h 4981532"/>
              <a:gd name="connsiteX328" fmla="*/ 3536480 w 5380459"/>
              <a:gd name="connsiteY328" fmla="*/ 1035408 h 4981532"/>
              <a:gd name="connsiteX329" fmla="*/ 3630139 w 5380459"/>
              <a:gd name="connsiteY329" fmla="*/ 1120530 h 4981532"/>
              <a:gd name="connsiteX330" fmla="*/ 3669503 w 5380459"/>
              <a:gd name="connsiteY330" fmla="*/ 1097561 h 4981532"/>
              <a:gd name="connsiteX331" fmla="*/ 3582631 w 5380459"/>
              <a:gd name="connsiteY331" fmla="*/ 1004332 h 4981532"/>
              <a:gd name="connsiteX332" fmla="*/ 3566831 w 5380459"/>
              <a:gd name="connsiteY332" fmla="*/ 1003678 h 4981532"/>
              <a:gd name="connsiteX333" fmla="*/ 662755 w 5380459"/>
              <a:gd name="connsiteY333" fmla="*/ 942258 h 4981532"/>
              <a:gd name="connsiteX334" fmla="*/ 670926 w 5380459"/>
              <a:gd name="connsiteY334" fmla="*/ 942258 h 4981532"/>
              <a:gd name="connsiteX335" fmla="*/ 583765 w 5380459"/>
              <a:gd name="connsiteY335" fmla="*/ 1074794 h 4981532"/>
              <a:gd name="connsiteX336" fmla="*/ 662755 w 5380459"/>
              <a:gd name="connsiteY336" fmla="*/ 942258 h 4981532"/>
              <a:gd name="connsiteX337" fmla="*/ 3763281 w 5380459"/>
              <a:gd name="connsiteY337" fmla="*/ 896386 h 4981532"/>
              <a:gd name="connsiteX338" fmla="*/ 3755186 w 5380459"/>
              <a:gd name="connsiteY338" fmla="*/ 965194 h 4981532"/>
              <a:gd name="connsiteX339" fmla="*/ 3763281 w 5380459"/>
              <a:gd name="connsiteY339" fmla="*/ 896386 h 4981532"/>
              <a:gd name="connsiteX340" fmla="*/ 4517005 w 5380459"/>
              <a:gd name="connsiteY340" fmla="*/ 865415 h 4981532"/>
              <a:gd name="connsiteX341" fmla="*/ 4508877 w 5380459"/>
              <a:gd name="connsiteY341" fmla="*/ 911169 h 4981532"/>
              <a:gd name="connsiteX342" fmla="*/ 4517005 w 5380459"/>
              <a:gd name="connsiteY342" fmla="*/ 865415 h 4981532"/>
              <a:gd name="connsiteX343" fmla="*/ 3684610 w 5380459"/>
              <a:gd name="connsiteY343" fmla="*/ 834324 h 4981532"/>
              <a:gd name="connsiteX344" fmla="*/ 3669742 w 5380459"/>
              <a:gd name="connsiteY344" fmla="*/ 865326 h 4981532"/>
              <a:gd name="connsiteX345" fmla="*/ 3684610 w 5380459"/>
              <a:gd name="connsiteY345" fmla="*/ 834324 h 4981532"/>
              <a:gd name="connsiteX346" fmla="*/ 4039260 w 5380459"/>
              <a:gd name="connsiteY346" fmla="*/ 811486 h 4981532"/>
              <a:gd name="connsiteX347" fmla="*/ 4031117 w 5380459"/>
              <a:gd name="connsiteY347" fmla="*/ 849345 h 4981532"/>
              <a:gd name="connsiteX348" fmla="*/ 4155983 w 5380459"/>
              <a:gd name="connsiteY348" fmla="*/ 989967 h 4981532"/>
              <a:gd name="connsiteX349" fmla="*/ 4274063 w 5380459"/>
              <a:gd name="connsiteY349" fmla="*/ 1113011 h 4981532"/>
              <a:gd name="connsiteX350" fmla="*/ 4367712 w 5380459"/>
              <a:gd name="connsiteY350" fmla="*/ 1353690 h 4981532"/>
              <a:gd name="connsiteX351" fmla="*/ 4485792 w 5380459"/>
              <a:gd name="connsiteY351" fmla="*/ 1734991 h 4981532"/>
              <a:gd name="connsiteX352" fmla="*/ 4579441 w 5380459"/>
              <a:gd name="connsiteY352" fmla="*/ 2013530 h 4981532"/>
              <a:gd name="connsiteX353" fmla="*/ 4564512 w 5380459"/>
              <a:gd name="connsiteY353" fmla="*/ 2129813 h 4981532"/>
              <a:gd name="connsiteX354" fmla="*/ 4658162 w 5380459"/>
              <a:gd name="connsiteY354" fmla="*/ 2192011 h 4981532"/>
              <a:gd name="connsiteX355" fmla="*/ 4697521 w 5380459"/>
              <a:gd name="connsiteY355" fmla="*/ 2463790 h 4981532"/>
              <a:gd name="connsiteX356" fmla="*/ 4713808 w 5380459"/>
              <a:gd name="connsiteY356" fmla="*/ 2588186 h 4981532"/>
              <a:gd name="connsiteX357" fmla="*/ 4784385 w 5380459"/>
              <a:gd name="connsiteY357" fmla="*/ 2650384 h 4981532"/>
              <a:gd name="connsiteX358" fmla="*/ 4869891 w 5380459"/>
              <a:gd name="connsiteY358" fmla="*/ 2681483 h 4981532"/>
              <a:gd name="connsiteX359" fmla="*/ 4861747 w 5380459"/>
              <a:gd name="connsiteY359" fmla="*/ 2424578 h 4981532"/>
              <a:gd name="connsiteX360" fmla="*/ 4838674 w 5380459"/>
              <a:gd name="connsiteY360" fmla="*/ 2192011 h 4981532"/>
              <a:gd name="connsiteX361" fmla="*/ 4776241 w 5380459"/>
              <a:gd name="connsiteY361" fmla="*/ 1974318 h 4981532"/>
              <a:gd name="connsiteX362" fmla="*/ 4618801 w 5380459"/>
              <a:gd name="connsiteY362" fmla="*/ 1648455 h 4981532"/>
              <a:gd name="connsiteX363" fmla="*/ 4525152 w 5380459"/>
              <a:gd name="connsiteY363" fmla="*/ 1384789 h 4981532"/>
              <a:gd name="connsiteX364" fmla="*/ 4336496 w 5380459"/>
              <a:gd name="connsiteY364" fmla="*/ 1106250 h 4981532"/>
              <a:gd name="connsiteX365" fmla="*/ 4288992 w 5380459"/>
              <a:gd name="connsiteY365" fmla="*/ 1012953 h 4981532"/>
              <a:gd name="connsiteX366" fmla="*/ 4288992 w 5380459"/>
              <a:gd name="connsiteY366" fmla="*/ 911543 h 4981532"/>
              <a:gd name="connsiteX367" fmla="*/ 4155983 w 5380459"/>
              <a:gd name="connsiteY367" fmla="*/ 927769 h 4981532"/>
              <a:gd name="connsiteX368" fmla="*/ 4039260 w 5380459"/>
              <a:gd name="connsiteY368" fmla="*/ 811486 h 4981532"/>
              <a:gd name="connsiteX369" fmla="*/ 3496951 w 5380459"/>
              <a:gd name="connsiteY369" fmla="*/ 763692 h 4981532"/>
              <a:gd name="connsiteX370" fmla="*/ 3520079 w 5380459"/>
              <a:gd name="connsiteY370" fmla="*/ 904163 h 4981532"/>
              <a:gd name="connsiteX371" fmla="*/ 3496951 w 5380459"/>
              <a:gd name="connsiteY371" fmla="*/ 763692 h 4981532"/>
              <a:gd name="connsiteX372" fmla="*/ 3418041 w 5380459"/>
              <a:gd name="connsiteY372" fmla="*/ 694844 h 4981532"/>
              <a:gd name="connsiteX373" fmla="*/ 3394912 w 5380459"/>
              <a:gd name="connsiteY373" fmla="*/ 757211 h 4981532"/>
              <a:gd name="connsiteX374" fmla="*/ 3449333 w 5380459"/>
              <a:gd name="connsiteY374" fmla="*/ 803307 h 4981532"/>
              <a:gd name="connsiteX375" fmla="*/ 3418041 w 5380459"/>
              <a:gd name="connsiteY375" fmla="*/ 694844 h 4981532"/>
              <a:gd name="connsiteX376" fmla="*/ 866176 w 5380459"/>
              <a:gd name="connsiteY376" fmla="*/ 686879 h 4981532"/>
              <a:gd name="connsiteX377" fmla="*/ 898765 w 5380459"/>
              <a:gd name="connsiteY377" fmla="*/ 717951 h 4981532"/>
              <a:gd name="connsiteX378" fmla="*/ 741251 w 5380459"/>
              <a:gd name="connsiteY378" fmla="*/ 826027 h 4981532"/>
              <a:gd name="connsiteX379" fmla="*/ 686935 w 5380459"/>
              <a:gd name="connsiteY379" fmla="*/ 865205 h 4981532"/>
              <a:gd name="connsiteX380" fmla="*/ 866176 w 5380459"/>
              <a:gd name="connsiteY380" fmla="*/ 686879 h 4981532"/>
              <a:gd name="connsiteX381" fmla="*/ 1806908 w 5380459"/>
              <a:gd name="connsiteY381" fmla="*/ 623646 h 4981532"/>
              <a:gd name="connsiteX382" fmla="*/ 1825227 w 5380459"/>
              <a:gd name="connsiteY382" fmla="*/ 624619 h 4981532"/>
              <a:gd name="connsiteX383" fmla="*/ 1817064 w 5380459"/>
              <a:gd name="connsiteY383" fmla="*/ 695019 h 4981532"/>
              <a:gd name="connsiteX384" fmla="*/ 1806908 w 5380459"/>
              <a:gd name="connsiteY384" fmla="*/ 623646 h 4981532"/>
              <a:gd name="connsiteX385" fmla="*/ 4092954 w 5380459"/>
              <a:gd name="connsiteY385" fmla="*/ 485127 h 4981532"/>
              <a:gd name="connsiteX386" fmla="*/ 4076633 w 5380459"/>
              <a:gd name="connsiteY386" fmla="*/ 539223 h 4981532"/>
              <a:gd name="connsiteX387" fmla="*/ 4352734 w 5380459"/>
              <a:gd name="connsiteY387" fmla="*/ 756954 h 4981532"/>
              <a:gd name="connsiteX388" fmla="*/ 4431620 w 5380459"/>
              <a:gd name="connsiteY388" fmla="*/ 748840 h 4981532"/>
              <a:gd name="connsiteX389" fmla="*/ 4092954 w 5380459"/>
              <a:gd name="connsiteY389" fmla="*/ 485127 h 4981532"/>
              <a:gd name="connsiteX390" fmla="*/ 3135600 w 5380459"/>
              <a:gd name="connsiteY390" fmla="*/ 197445 h 4981532"/>
              <a:gd name="connsiteX391" fmla="*/ 3135600 w 5380459"/>
              <a:gd name="connsiteY391" fmla="*/ 236610 h 4981532"/>
              <a:gd name="connsiteX392" fmla="*/ 3214452 w 5380459"/>
              <a:gd name="connsiteY392" fmla="*/ 329799 h 4981532"/>
              <a:gd name="connsiteX393" fmla="*/ 3245721 w 5380459"/>
              <a:gd name="connsiteY393" fmla="*/ 244714 h 4981532"/>
              <a:gd name="connsiteX394" fmla="*/ 3135600 w 5380459"/>
              <a:gd name="connsiteY394" fmla="*/ 197445 h 4981532"/>
              <a:gd name="connsiteX395" fmla="*/ 3033862 w 5380459"/>
              <a:gd name="connsiteY395" fmla="*/ 197441 h 4981532"/>
              <a:gd name="connsiteX396" fmla="*/ 2899432 w 5380459"/>
              <a:gd name="connsiteY396" fmla="*/ 298691 h 4981532"/>
              <a:gd name="connsiteX397" fmla="*/ 3073241 w 5380459"/>
              <a:gd name="connsiteY397" fmla="*/ 283841 h 4981532"/>
              <a:gd name="connsiteX398" fmla="*/ 3033862 w 5380459"/>
              <a:gd name="connsiteY398" fmla="*/ 197441 h 4981532"/>
              <a:gd name="connsiteX399" fmla="*/ 3370960 w 5380459"/>
              <a:gd name="connsiteY399" fmla="*/ 190291 h 4981532"/>
              <a:gd name="connsiteX400" fmla="*/ 3410335 w 5380459"/>
              <a:gd name="connsiteY400" fmla="*/ 298737 h 4981532"/>
              <a:gd name="connsiteX401" fmla="*/ 3497230 w 5380459"/>
              <a:gd name="connsiteY401" fmla="*/ 252648 h 4981532"/>
              <a:gd name="connsiteX402" fmla="*/ 3622143 w 5380459"/>
              <a:gd name="connsiteY402" fmla="*/ 321782 h 4981532"/>
              <a:gd name="connsiteX403" fmla="*/ 3802724 w 5380459"/>
              <a:gd name="connsiteY403" fmla="*/ 306871 h 4981532"/>
              <a:gd name="connsiteX404" fmla="*/ 3638436 w 5380459"/>
              <a:gd name="connsiteY404" fmla="*/ 221469 h 4981532"/>
              <a:gd name="connsiteX405" fmla="*/ 3370960 w 5380459"/>
              <a:gd name="connsiteY405" fmla="*/ 190291 h 4981532"/>
              <a:gd name="connsiteX406" fmla="*/ 3347272 w 5380459"/>
              <a:gd name="connsiteY406" fmla="*/ 0 h 4981532"/>
              <a:gd name="connsiteX407" fmla="*/ 3747934 w 5380459"/>
              <a:gd name="connsiteY407" fmla="*/ 39221 h 4981532"/>
              <a:gd name="connsiteX408" fmla="*/ 4454184 w 5380459"/>
              <a:gd name="connsiteY408" fmla="*/ 388153 h 4981532"/>
              <a:gd name="connsiteX409" fmla="*/ 4752983 w 5380459"/>
              <a:gd name="connsiteY409" fmla="*/ 699217 h 4981532"/>
              <a:gd name="connsiteX410" fmla="*/ 5106108 w 5380459"/>
              <a:gd name="connsiteY410" fmla="*/ 1264541 h 4981532"/>
              <a:gd name="connsiteX411" fmla="*/ 5278596 w 5380459"/>
              <a:gd name="connsiteY411" fmla="*/ 1668924 h 4981532"/>
              <a:gd name="connsiteX412" fmla="*/ 5380459 w 5380459"/>
              <a:gd name="connsiteY412" fmla="*/ 2677853 h 4981532"/>
              <a:gd name="connsiteX413" fmla="*/ 5301685 w 5380459"/>
              <a:gd name="connsiteY413" fmla="*/ 3267522 h 4981532"/>
              <a:gd name="connsiteX414" fmla="*/ 5216120 w 5380459"/>
              <a:gd name="connsiteY414" fmla="*/ 3546127 h 4981532"/>
              <a:gd name="connsiteX415" fmla="*/ 5160435 w 5380459"/>
              <a:gd name="connsiteY415" fmla="*/ 3732765 h 4981532"/>
              <a:gd name="connsiteX416" fmla="*/ 4736685 w 5380459"/>
              <a:gd name="connsiteY416" fmla="*/ 4283213 h 4981532"/>
              <a:gd name="connsiteX417" fmla="*/ 4618523 w 5380459"/>
              <a:gd name="connsiteY417" fmla="*/ 4322434 h 4981532"/>
              <a:gd name="connsiteX418" fmla="*/ 4477273 w 5380459"/>
              <a:gd name="connsiteY418" fmla="*/ 4477966 h 4981532"/>
              <a:gd name="connsiteX419" fmla="*/ 4234160 w 5380459"/>
              <a:gd name="connsiteY419" fmla="*/ 4671367 h 4981532"/>
              <a:gd name="connsiteX420" fmla="*/ 3920422 w 5380459"/>
              <a:gd name="connsiteY420" fmla="*/ 4835013 h 4981532"/>
              <a:gd name="connsiteX421" fmla="*/ 3472224 w 5380459"/>
              <a:gd name="connsiteY421" fmla="*/ 4974316 h 4981532"/>
              <a:gd name="connsiteX422" fmla="*/ 3449135 w 5380459"/>
              <a:gd name="connsiteY422" fmla="*/ 4943209 h 4981532"/>
              <a:gd name="connsiteX423" fmla="*/ 3527909 w 5380459"/>
              <a:gd name="connsiteY423" fmla="*/ 4849890 h 4981532"/>
              <a:gd name="connsiteX424" fmla="*/ 3276647 w 5380459"/>
              <a:gd name="connsiteY424" fmla="*/ 4912103 h 4981532"/>
              <a:gd name="connsiteX425" fmla="*/ 3151695 w 5380459"/>
              <a:gd name="connsiteY425" fmla="*/ 4897226 h 4981532"/>
              <a:gd name="connsiteX426" fmla="*/ 3041683 w 5380459"/>
              <a:gd name="connsiteY426" fmla="*/ 4905341 h 4981532"/>
              <a:gd name="connsiteX427" fmla="*/ 2971058 w 5380459"/>
              <a:gd name="connsiteY427" fmla="*/ 4843128 h 4981532"/>
              <a:gd name="connsiteX428" fmla="*/ 2884135 w 5380459"/>
              <a:gd name="connsiteY428" fmla="*/ 4905341 h 4981532"/>
              <a:gd name="connsiteX429" fmla="*/ 2765973 w 5380459"/>
              <a:gd name="connsiteY429" fmla="*/ 4905341 h 4981532"/>
              <a:gd name="connsiteX430" fmla="*/ 2688557 w 5380459"/>
              <a:gd name="connsiteY430" fmla="*/ 4943209 h 4981532"/>
              <a:gd name="connsiteX431" fmla="*/ 2734735 w 5380459"/>
              <a:gd name="connsiteY431" fmla="*/ 4849890 h 4981532"/>
              <a:gd name="connsiteX432" fmla="*/ 2703497 w 5380459"/>
              <a:gd name="connsiteY432" fmla="*/ 4749809 h 4981532"/>
              <a:gd name="connsiteX433" fmla="*/ 2632872 w 5380459"/>
              <a:gd name="connsiteY433" fmla="*/ 4656490 h 4981532"/>
              <a:gd name="connsiteX434" fmla="*/ 2514711 w 5380459"/>
              <a:gd name="connsiteY434" fmla="*/ 4664604 h 4981532"/>
              <a:gd name="connsiteX435" fmla="*/ 2256658 w 5380459"/>
              <a:gd name="connsiteY435" fmla="*/ 4633498 h 4981532"/>
              <a:gd name="connsiteX436" fmla="*/ 2099110 w 5380459"/>
              <a:gd name="connsiteY436" fmla="*/ 4579400 h 4981532"/>
              <a:gd name="connsiteX437" fmla="*/ 1903533 w 5380459"/>
              <a:gd name="connsiteY437" fmla="*/ 4509072 h 4981532"/>
              <a:gd name="connsiteX438" fmla="*/ 1816610 w 5380459"/>
              <a:gd name="connsiteY438" fmla="*/ 4384647 h 4981532"/>
              <a:gd name="connsiteX439" fmla="*/ 1714747 w 5380459"/>
              <a:gd name="connsiteY439" fmla="*/ 4283213 h 4981532"/>
              <a:gd name="connsiteX440" fmla="*/ 1619674 w 5380459"/>
              <a:gd name="connsiteY440" fmla="*/ 4206123 h 4981532"/>
              <a:gd name="connsiteX441" fmla="*/ 1486574 w 5380459"/>
              <a:gd name="connsiteY441" fmla="*/ 4066821 h 4981532"/>
              <a:gd name="connsiteX442" fmla="*/ 1401009 w 5380459"/>
              <a:gd name="connsiteY442" fmla="*/ 3973502 h 4981532"/>
              <a:gd name="connsiteX443" fmla="*/ 1322234 w 5380459"/>
              <a:gd name="connsiteY443" fmla="*/ 3872068 h 4981532"/>
              <a:gd name="connsiteX444" fmla="*/ 1220372 w 5380459"/>
              <a:gd name="connsiteY444" fmla="*/ 3724651 h 4981532"/>
              <a:gd name="connsiteX445" fmla="*/ 1149746 w 5380459"/>
              <a:gd name="connsiteY445" fmla="*/ 3709774 h 4981532"/>
              <a:gd name="connsiteX446" fmla="*/ 1133448 w 5380459"/>
              <a:gd name="connsiteY446" fmla="*/ 3786863 h 4981532"/>
              <a:gd name="connsiteX447" fmla="*/ 1164686 w 5380459"/>
              <a:gd name="connsiteY447" fmla="*/ 3919403 h 4981532"/>
              <a:gd name="connsiteX448" fmla="*/ 1243460 w 5380459"/>
              <a:gd name="connsiteY448" fmla="*/ 3927518 h 4981532"/>
              <a:gd name="connsiteX449" fmla="*/ 1282848 w 5380459"/>
              <a:gd name="connsiteY449" fmla="*/ 4019485 h 4981532"/>
              <a:gd name="connsiteX450" fmla="*/ 1274699 w 5380459"/>
              <a:gd name="connsiteY450" fmla="*/ 4089812 h 4981532"/>
              <a:gd name="connsiteX451" fmla="*/ 1195925 w 5380459"/>
              <a:gd name="connsiteY451" fmla="*/ 4089812 h 4981532"/>
              <a:gd name="connsiteX452" fmla="*/ 1149746 w 5380459"/>
              <a:gd name="connsiteY452" fmla="*/ 4089812 h 4981532"/>
              <a:gd name="connsiteX453" fmla="*/ 1172836 w 5380459"/>
              <a:gd name="connsiteY453" fmla="*/ 4191246 h 4981532"/>
              <a:gd name="connsiteX454" fmla="*/ 1243460 w 5380459"/>
              <a:gd name="connsiteY454" fmla="*/ 4276451 h 4981532"/>
              <a:gd name="connsiteX455" fmla="*/ 1125299 w 5380459"/>
              <a:gd name="connsiteY455" fmla="*/ 4245344 h 4981532"/>
              <a:gd name="connsiteX456" fmla="*/ 960960 w 5380459"/>
              <a:gd name="connsiteY456" fmla="*/ 4081698 h 4981532"/>
              <a:gd name="connsiteX457" fmla="*/ 780323 w 5380459"/>
              <a:gd name="connsiteY457" fmla="*/ 3826084 h 4981532"/>
              <a:gd name="connsiteX458" fmla="*/ 693400 w 5380459"/>
              <a:gd name="connsiteY458" fmla="*/ 3662438 h 4981532"/>
              <a:gd name="connsiteX459" fmla="*/ 584745 w 5380459"/>
              <a:gd name="connsiteY459" fmla="*/ 3398710 h 4981532"/>
              <a:gd name="connsiteX460" fmla="*/ 545358 w 5380459"/>
              <a:gd name="connsiteY460" fmla="*/ 3157973 h 4981532"/>
              <a:gd name="connsiteX461" fmla="*/ 497822 w 5380459"/>
              <a:gd name="connsiteY461" fmla="*/ 2949696 h 4981532"/>
              <a:gd name="connsiteX462" fmla="*/ 458435 w 5380459"/>
              <a:gd name="connsiteY462" fmla="*/ 2715722 h 4981532"/>
              <a:gd name="connsiteX463" fmla="*/ 505971 w 5380459"/>
              <a:gd name="connsiteY463" fmla="*/ 2638632 h 4981532"/>
              <a:gd name="connsiteX464" fmla="*/ 505971 w 5380459"/>
              <a:gd name="connsiteY464" fmla="*/ 2476338 h 4981532"/>
              <a:gd name="connsiteX465" fmla="*/ 529060 w 5380459"/>
              <a:gd name="connsiteY465" fmla="*/ 2150397 h 4981532"/>
              <a:gd name="connsiteX466" fmla="*/ 622774 w 5380459"/>
              <a:gd name="connsiteY466" fmla="*/ 2040849 h 4981532"/>
              <a:gd name="connsiteX467" fmla="*/ 662161 w 5380459"/>
              <a:gd name="connsiteY467" fmla="*/ 1831218 h 4981532"/>
              <a:gd name="connsiteX468" fmla="*/ 764024 w 5380459"/>
              <a:gd name="connsiteY468" fmla="*/ 1583720 h 4981532"/>
              <a:gd name="connsiteX469" fmla="*/ 890335 w 5380459"/>
              <a:gd name="connsiteY469" fmla="*/ 1382205 h 4981532"/>
              <a:gd name="connsiteX470" fmla="*/ 1008497 w 5380459"/>
              <a:gd name="connsiteY470" fmla="*/ 1226673 h 4981532"/>
              <a:gd name="connsiteX471" fmla="*/ 1079121 w 5380459"/>
              <a:gd name="connsiteY471" fmla="*/ 1187452 h 4981532"/>
              <a:gd name="connsiteX472" fmla="*/ 1125299 w 5380459"/>
              <a:gd name="connsiteY472" fmla="*/ 1110362 h 4981532"/>
              <a:gd name="connsiteX473" fmla="*/ 1180985 w 5380459"/>
              <a:gd name="connsiteY473" fmla="*/ 1156345 h 4981532"/>
              <a:gd name="connsiteX474" fmla="*/ 1282848 w 5380459"/>
              <a:gd name="connsiteY474" fmla="*/ 1203681 h 4981532"/>
              <a:gd name="connsiteX475" fmla="*/ 1212223 w 5380459"/>
              <a:gd name="connsiteY475" fmla="*/ 1303763 h 4981532"/>
              <a:gd name="connsiteX476" fmla="*/ 1102211 w 5380459"/>
              <a:gd name="connsiteY476" fmla="*/ 1280771 h 4981532"/>
              <a:gd name="connsiteX477" fmla="*/ 1141597 w 5380459"/>
              <a:gd name="connsiteY477" fmla="*/ 1357861 h 4981532"/>
              <a:gd name="connsiteX478" fmla="*/ 1106794 w 5380459"/>
              <a:gd name="connsiteY478" fmla="*/ 1437656 h 4981532"/>
              <a:gd name="connsiteX479" fmla="*/ 1105337 w 5380459"/>
              <a:gd name="connsiteY479" fmla="*/ 1439546 h 4981532"/>
              <a:gd name="connsiteX480" fmla="*/ 1102047 w 5380459"/>
              <a:gd name="connsiteY480" fmla="*/ 1435471 h 4981532"/>
              <a:gd name="connsiteX481" fmla="*/ 1086146 w 5380459"/>
              <a:gd name="connsiteY481" fmla="*/ 1431927 h 4981532"/>
              <a:gd name="connsiteX482" fmla="*/ 1063118 w 5380459"/>
              <a:gd name="connsiteY482" fmla="*/ 1462929 h 4981532"/>
              <a:gd name="connsiteX483" fmla="*/ 1072997 w 5380459"/>
              <a:gd name="connsiteY483" fmla="*/ 1477077 h 4981532"/>
              <a:gd name="connsiteX484" fmla="*/ 1075712 w 5380459"/>
              <a:gd name="connsiteY484" fmla="*/ 1477983 h 4981532"/>
              <a:gd name="connsiteX485" fmla="*/ 1054674 w 5380459"/>
              <a:gd name="connsiteY485" fmla="*/ 1505278 h 4981532"/>
              <a:gd name="connsiteX486" fmla="*/ 1000348 w 5380459"/>
              <a:gd name="connsiteY486" fmla="*/ 1559376 h 4981532"/>
              <a:gd name="connsiteX487" fmla="*/ 952811 w 5380459"/>
              <a:gd name="connsiteY487" fmla="*/ 1668924 h 4981532"/>
              <a:gd name="connsiteX488" fmla="*/ 898484 w 5380459"/>
              <a:gd name="connsiteY488" fmla="*/ 1691916 h 4981532"/>
              <a:gd name="connsiteX489" fmla="*/ 842800 w 5380459"/>
              <a:gd name="connsiteY489" fmla="*/ 1893431 h 4981532"/>
              <a:gd name="connsiteX490" fmla="*/ 796621 w 5380459"/>
              <a:gd name="connsiteY490" fmla="*/ 1971874 h 4981532"/>
              <a:gd name="connsiteX491" fmla="*/ 709697 w 5380459"/>
              <a:gd name="connsiteY491" fmla="*/ 2025972 h 4981532"/>
              <a:gd name="connsiteX492" fmla="*/ 678459 w 5380459"/>
              <a:gd name="connsiteY492" fmla="*/ 2111176 h 4981532"/>
              <a:gd name="connsiteX493" fmla="*/ 686608 w 5380459"/>
              <a:gd name="connsiteY493" fmla="*/ 2304577 h 4981532"/>
              <a:gd name="connsiteX494" fmla="*/ 662161 w 5380459"/>
              <a:gd name="connsiteY494" fmla="*/ 2483100 h 4981532"/>
              <a:gd name="connsiteX495" fmla="*/ 647221 w 5380459"/>
              <a:gd name="connsiteY495" fmla="*/ 2794164 h 4981532"/>
              <a:gd name="connsiteX496" fmla="*/ 693400 w 5380459"/>
              <a:gd name="connsiteY496" fmla="*/ 3097113 h 4981532"/>
              <a:gd name="connsiteX497" fmla="*/ 757235 w 5380459"/>
              <a:gd name="connsiteY497" fmla="*/ 3329735 h 4981532"/>
              <a:gd name="connsiteX498" fmla="*/ 890335 w 5380459"/>
              <a:gd name="connsiteY498" fmla="*/ 3686782 h 4981532"/>
              <a:gd name="connsiteX499" fmla="*/ 977258 w 5380459"/>
              <a:gd name="connsiteY499" fmla="*/ 3911289 h 4981532"/>
              <a:gd name="connsiteX500" fmla="*/ 1102211 w 5380459"/>
              <a:gd name="connsiteY500" fmla="*/ 3988379 h 4981532"/>
              <a:gd name="connsiteX501" fmla="*/ 1000348 w 5380459"/>
              <a:gd name="connsiteY501" fmla="*/ 3771986 h 4981532"/>
              <a:gd name="connsiteX502" fmla="*/ 913425 w 5380459"/>
              <a:gd name="connsiteY502" fmla="*/ 3585348 h 4981532"/>
              <a:gd name="connsiteX503" fmla="*/ 882186 w 5380459"/>
              <a:gd name="connsiteY503" fmla="*/ 3414939 h 4981532"/>
              <a:gd name="connsiteX504" fmla="*/ 834651 w 5380459"/>
              <a:gd name="connsiteY504" fmla="*/ 3166088 h 4981532"/>
              <a:gd name="connsiteX505" fmla="*/ 827860 w 5380459"/>
              <a:gd name="connsiteY505" fmla="*/ 2933467 h 4981532"/>
              <a:gd name="connsiteX506" fmla="*/ 898484 w 5380459"/>
              <a:gd name="connsiteY506" fmla="*/ 2956458 h 4981532"/>
              <a:gd name="connsiteX507" fmla="*/ 952811 w 5380459"/>
              <a:gd name="connsiteY507" fmla="*/ 2630517 h 4981532"/>
              <a:gd name="connsiteX508" fmla="*/ 984049 w 5380459"/>
              <a:gd name="connsiteY508" fmla="*/ 2483100 h 4981532"/>
              <a:gd name="connsiteX509" fmla="*/ 1000348 w 5380459"/>
              <a:gd name="connsiteY509" fmla="*/ 2242364 h 4981532"/>
              <a:gd name="connsiteX510" fmla="*/ 1189134 w 5380459"/>
              <a:gd name="connsiteY510" fmla="*/ 1668924 h 4981532"/>
              <a:gd name="connsiteX511" fmla="*/ 1337174 w 5380459"/>
              <a:gd name="connsiteY511" fmla="*/ 1397082 h 4981532"/>
              <a:gd name="connsiteX512" fmla="*/ 1415948 w 5380459"/>
              <a:gd name="connsiteY512" fmla="*/ 1226673 h 4981532"/>
              <a:gd name="connsiteX513" fmla="*/ 1322234 w 5380459"/>
              <a:gd name="connsiteY513" fmla="*/ 1117124 h 4981532"/>
              <a:gd name="connsiteX514" fmla="*/ 1415948 w 5380459"/>
              <a:gd name="connsiteY514" fmla="*/ 1008928 h 4981532"/>
              <a:gd name="connsiteX515" fmla="*/ 1478425 w 5380459"/>
              <a:gd name="connsiteY515" fmla="*/ 1048149 h 4981532"/>
              <a:gd name="connsiteX516" fmla="*/ 1415948 w 5380459"/>
              <a:gd name="connsiteY516" fmla="*/ 1148231 h 4981532"/>
              <a:gd name="connsiteX517" fmla="*/ 1494723 w 5380459"/>
              <a:gd name="connsiteY517" fmla="*/ 1125239 h 4981532"/>
              <a:gd name="connsiteX518" fmla="*/ 1581645 w 5380459"/>
              <a:gd name="connsiteY518" fmla="*/ 861511 h 4981532"/>
              <a:gd name="connsiteX519" fmla="*/ 1690299 w 5380459"/>
              <a:gd name="connsiteY519" fmla="*/ 799298 h 4981532"/>
              <a:gd name="connsiteX520" fmla="*/ 1879086 w 5380459"/>
              <a:gd name="connsiteY520" fmla="*/ 730323 h 4981532"/>
              <a:gd name="connsiteX521" fmla="*/ 2044783 w 5380459"/>
              <a:gd name="connsiteY521" fmla="*/ 659996 h 4981532"/>
              <a:gd name="connsiteX522" fmla="*/ 2012187 w 5380459"/>
              <a:gd name="connsiteY522" fmla="*/ 582906 h 4981532"/>
              <a:gd name="connsiteX523" fmla="*/ 2051574 w 5380459"/>
              <a:gd name="connsiteY523" fmla="*/ 558562 h 4981532"/>
              <a:gd name="connsiteX524" fmla="*/ 1989098 w 5380459"/>
              <a:gd name="connsiteY524" fmla="*/ 458481 h 4981532"/>
              <a:gd name="connsiteX525" fmla="*/ 2115408 w 5380459"/>
              <a:gd name="connsiteY525" fmla="*/ 404383 h 4981532"/>
              <a:gd name="connsiteX526" fmla="*/ 2319134 w 5380459"/>
              <a:gd name="connsiteY526" fmla="*/ 396268 h 4981532"/>
              <a:gd name="connsiteX527" fmla="*/ 2099110 w 5380459"/>
              <a:gd name="connsiteY527" fmla="*/ 458481 h 4981532"/>
              <a:gd name="connsiteX528" fmla="*/ 2107259 w 5380459"/>
              <a:gd name="connsiteY528" fmla="*/ 582906 h 4981532"/>
              <a:gd name="connsiteX529" fmla="*/ 2192824 w 5380459"/>
              <a:gd name="connsiteY529" fmla="*/ 504464 h 4981532"/>
              <a:gd name="connsiteX530" fmla="*/ 2366670 w 5380459"/>
              <a:gd name="connsiteY530" fmla="*/ 481472 h 4981532"/>
              <a:gd name="connsiteX531" fmla="*/ 2491622 w 5380459"/>
              <a:gd name="connsiteY531" fmla="*/ 427374 h 4981532"/>
              <a:gd name="connsiteX532" fmla="*/ 2688557 w 5380459"/>
              <a:gd name="connsiteY532" fmla="*/ 325941 h 4981532"/>
              <a:gd name="connsiteX533" fmla="*/ 2742884 w 5380459"/>
              <a:gd name="connsiteY533" fmla="*/ 240736 h 4981532"/>
              <a:gd name="connsiteX534" fmla="*/ 2522860 w 5380459"/>
              <a:gd name="connsiteY534" fmla="*/ 209630 h 4981532"/>
              <a:gd name="connsiteX535" fmla="*/ 1926622 w 5380459"/>
              <a:gd name="connsiteY535" fmla="*/ 365162 h 4981532"/>
              <a:gd name="connsiteX536" fmla="*/ 1957860 w 5380459"/>
              <a:gd name="connsiteY536" fmla="*/ 473358 h 4981532"/>
              <a:gd name="connsiteX537" fmla="*/ 1855997 w 5380459"/>
              <a:gd name="connsiteY537" fmla="*/ 520694 h 4981532"/>
              <a:gd name="connsiteX538" fmla="*/ 1675359 w 5380459"/>
              <a:gd name="connsiteY538" fmla="*/ 589669 h 4981532"/>
              <a:gd name="connsiteX539" fmla="*/ 1659061 w 5380459"/>
              <a:gd name="connsiteY539" fmla="*/ 674873 h 4981532"/>
              <a:gd name="connsiteX540" fmla="*/ 1565347 w 5380459"/>
              <a:gd name="connsiteY540" fmla="*/ 705979 h 4981532"/>
              <a:gd name="connsiteX541" fmla="*/ 1314085 w 5380459"/>
              <a:gd name="connsiteY541" fmla="*/ 830405 h 4981532"/>
              <a:gd name="connsiteX542" fmla="*/ 1220372 w 5380459"/>
              <a:gd name="connsiteY542" fmla="*/ 815528 h 4981532"/>
              <a:gd name="connsiteX543" fmla="*/ 1149746 w 5380459"/>
              <a:gd name="connsiteY543" fmla="*/ 900732 h 4981532"/>
              <a:gd name="connsiteX544" fmla="*/ 1102211 w 5380459"/>
              <a:gd name="connsiteY544" fmla="*/ 853396 h 4981532"/>
              <a:gd name="connsiteX545" fmla="*/ 1062823 w 5380459"/>
              <a:gd name="connsiteY545" fmla="*/ 931839 h 4981532"/>
              <a:gd name="connsiteX546" fmla="*/ 1008497 w 5380459"/>
              <a:gd name="connsiteY546" fmla="*/ 969707 h 4981532"/>
              <a:gd name="connsiteX547" fmla="*/ 969109 w 5380459"/>
              <a:gd name="connsiteY547" fmla="*/ 1040035 h 4981532"/>
              <a:gd name="connsiteX548" fmla="*/ 913425 w 5380459"/>
              <a:gd name="connsiteY548" fmla="*/ 1071141 h 4981532"/>
              <a:gd name="connsiteX549" fmla="*/ 725996 w 5380459"/>
              <a:gd name="connsiteY549" fmla="*/ 1382205 h 4981532"/>
              <a:gd name="connsiteX550" fmla="*/ 630923 w 5380459"/>
              <a:gd name="connsiteY550" fmla="*/ 1459294 h 4981532"/>
              <a:gd name="connsiteX551" fmla="*/ 615984 w 5380459"/>
              <a:gd name="connsiteY551" fmla="*/ 1521507 h 4981532"/>
              <a:gd name="connsiteX552" fmla="*/ 576596 w 5380459"/>
              <a:gd name="connsiteY552" fmla="*/ 1606712 h 4981532"/>
              <a:gd name="connsiteX553" fmla="*/ 537209 w 5380459"/>
              <a:gd name="connsiteY553" fmla="*/ 1746014 h 4981532"/>
              <a:gd name="connsiteX554" fmla="*/ 442137 w 5380459"/>
              <a:gd name="connsiteY554" fmla="*/ 1824456 h 4981532"/>
              <a:gd name="connsiteX555" fmla="*/ 379661 w 5380459"/>
              <a:gd name="connsiteY555" fmla="*/ 1769006 h 4981532"/>
              <a:gd name="connsiteX556" fmla="*/ 442137 w 5380459"/>
              <a:gd name="connsiteY556" fmla="*/ 1521507 h 4981532"/>
              <a:gd name="connsiteX557" fmla="*/ 529060 w 5380459"/>
              <a:gd name="connsiteY557" fmla="*/ 1382205 h 4981532"/>
              <a:gd name="connsiteX558" fmla="*/ 584745 w 5380459"/>
              <a:gd name="connsiteY558" fmla="*/ 1218558 h 4981532"/>
              <a:gd name="connsiteX559" fmla="*/ 655370 w 5380459"/>
              <a:gd name="connsiteY559" fmla="*/ 1110362 h 4981532"/>
              <a:gd name="connsiteX560" fmla="*/ 898484 w 5380459"/>
              <a:gd name="connsiteY560" fmla="*/ 815528 h 4981532"/>
              <a:gd name="connsiteX561" fmla="*/ 1008497 w 5380459"/>
              <a:gd name="connsiteY561" fmla="*/ 589669 h 4981532"/>
              <a:gd name="connsiteX562" fmla="*/ 1565347 w 5380459"/>
              <a:gd name="connsiteY562" fmla="*/ 348932 h 4981532"/>
              <a:gd name="connsiteX563" fmla="*/ 1941562 w 5380459"/>
              <a:gd name="connsiteY563" fmla="*/ 248851 h 4981532"/>
              <a:gd name="connsiteX564" fmla="*/ 2507920 w 5380459"/>
              <a:gd name="connsiteY564" fmla="*/ 139302 h 4981532"/>
              <a:gd name="connsiteX565" fmla="*/ 2884135 w 5380459"/>
              <a:gd name="connsiteY565" fmla="*/ 132540 h 4981532"/>
              <a:gd name="connsiteX566" fmla="*/ 2946611 w 5380459"/>
              <a:gd name="connsiteY566" fmla="*/ 54098 h 4981532"/>
              <a:gd name="connsiteX567" fmla="*/ 3347272 w 5380459"/>
              <a:gd name="connsiteY567" fmla="*/ 0 h 49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5380459" h="4981532">
                <a:moveTo>
                  <a:pt x="2421121" y="4838979"/>
                </a:moveTo>
                <a:cubicBezTo>
                  <a:pt x="2452344" y="4838979"/>
                  <a:pt x="2468634" y="4861915"/>
                  <a:pt x="2468634" y="4884851"/>
                </a:cubicBezTo>
                <a:cubicBezTo>
                  <a:pt x="2460489" y="4946913"/>
                  <a:pt x="2365462" y="4861915"/>
                  <a:pt x="2421121" y="4838979"/>
                </a:cubicBezTo>
                <a:close/>
                <a:moveTo>
                  <a:pt x="3671328" y="4821706"/>
                </a:moveTo>
                <a:cubicBezTo>
                  <a:pt x="3661968" y="4825444"/>
                  <a:pt x="3663496" y="4840397"/>
                  <a:pt x="3669609" y="4845465"/>
                </a:cubicBezTo>
                <a:cubicBezTo>
                  <a:pt x="3692700" y="4900883"/>
                  <a:pt x="3732092" y="4814377"/>
                  <a:pt x="3684550" y="4822487"/>
                </a:cubicBezTo>
                <a:cubicBezTo>
                  <a:pt x="3678777" y="4820460"/>
                  <a:pt x="3674448" y="4820460"/>
                  <a:pt x="3671328" y="4821706"/>
                </a:cubicBezTo>
                <a:close/>
                <a:moveTo>
                  <a:pt x="2938749" y="4745522"/>
                </a:moveTo>
                <a:cubicBezTo>
                  <a:pt x="2923889" y="4737395"/>
                  <a:pt x="2907679" y="4768548"/>
                  <a:pt x="2899574" y="4783447"/>
                </a:cubicBezTo>
                <a:cubicBezTo>
                  <a:pt x="2899574" y="4838980"/>
                  <a:pt x="2963064" y="4768548"/>
                  <a:pt x="2938749" y="4745522"/>
                </a:cubicBezTo>
                <a:close/>
                <a:moveTo>
                  <a:pt x="3825388" y="4527986"/>
                </a:moveTo>
                <a:cubicBezTo>
                  <a:pt x="3810447" y="4519940"/>
                  <a:pt x="3747964" y="4566874"/>
                  <a:pt x="3787355" y="4574920"/>
                </a:cubicBezTo>
                <a:cubicBezTo>
                  <a:pt x="3825388" y="4597716"/>
                  <a:pt x="3889230" y="4536032"/>
                  <a:pt x="3825388" y="4527986"/>
                </a:cubicBezTo>
                <a:close/>
                <a:moveTo>
                  <a:pt x="2012310" y="4481846"/>
                </a:moveTo>
                <a:cubicBezTo>
                  <a:pt x="1997409" y="4481846"/>
                  <a:pt x="1989281" y="4488599"/>
                  <a:pt x="1989281" y="4496702"/>
                </a:cubicBezTo>
                <a:cubicBezTo>
                  <a:pt x="1989281" y="4558828"/>
                  <a:pt x="2067850" y="4496702"/>
                  <a:pt x="2012310" y="4481846"/>
                </a:cubicBezTo>
                <a:close/>
                <a:moveTo>
                  <a:pt x="1283231" y="4341374"/>
                </a:moveTo>
                <a:cubicBezTo>
                  <a:pt x="1298168" y="4341374"/>
                  <a:pt x="1306315" y="4349477"/>
                  <a:pt x="1314463" y="4349477"/>
                </a:cubicBezTo>
                <a:cubicBezTo>
                  <a:pt x="1393220" y="4411600"/>
                  <a:pt x="1478766" y="4458867"/>
                  <a:pt x="1573818" y="4488577"/>
                </a:cubicBezTo>
                <a:cubicBezTo>
                  <a:pt x="1651217" y="4558803"/>
                  <a:pt x="1746268" y="4606070"/>
                  <a:pt x="1831815" y="4666841"/>
                </a:cubicBezTo>
                <a:cubicBezTo>
                  <a:pt x="1887488" y="4753273"/>
                  <a:pt x="1997476" y="4722211"/>
                  <a:pt x="2068086" y="4768128"/>
                </a:cubicBezTo>
                <a:cubicBezTo>
                  <a:pt x="2099317" y="4782983"/>
                  <a:pt x="2130548" y="4830250"/>
                  <a:pt x="2076233" y="4830250"/>
                </a:cubicBezTo>
                <a:cubicBezTo>
                  <a:pt x="1973034" y="4814044"/>
                  <a:pt x="1864404" y="4807292"/>
                  <a:pt x="1777500" y="4753273"/>
                </a:cubicBezTo>
                <a:cubicBezTo>
                  <a:pt x="1706890" y="4722211"/>
                  <a:pt x="1628133" y="4691150"/>
                  <a:pt x="1573818" y="4629028"/>
                </a:cubicBezTo>
                <a:cubicBezTo>
                  <a:pt x="1542586" y="4581761"/>
                  <a:pt x="1486913" y="4581761"/>
                  <a:pt x="1439388" y="4566905"/>
                </a:cubicBezTo>
                <a:cubicBezTo>
                  <a:pt x="1401367" y="4519638"/>
                  <a:pt x="1385072" y="4458867"/>
                  <a:pt x="1337547" y="4411600"/>
                </a:cubicBezTo>
                <a:cubicBezTo>
                  <a:pt x="1322610" y="4396744"/>
                  <a:pt x="1252000" y="4372435"/>
                  <a:pt x="1283231" y="4341374"/>
                </a:cubicBezTo>
                <a:close/>
                <a:moveTo>
                  <a:pt x="3991665" y="4318358"/>
                </a:moveTo>
                <a:cubicBezTo>
                  <a:pt x="3960411" y="4318358"/>
                  <a:pt x="3929157" y="4326446"/>
                  <a:pt x="3896544" y="4334533"/>
                </a:cubicBezTo>
                <a:cubicBezTo>
                  <a:pt x="3850342" y="4357447"/>
                  <a:pt x="3921003" y="4403276"/>
                  <a:pt x="3944104" y="4372274"/>
                </a:cubicBezTo>
                <a:cubicBezTo>
                  <a:pt x="3975359" y="4372274"/>
                  <a:pt x="4039226" y="4334533"/>
                  <a:pt x="3991665" y="4318358"/>
                </a:cubicBezTo>
                <a:close/>
                <a:moveTo>
                  <a:pt x="1386373" y="4232557"/>
                </a:moveTo>
                <a:cubicBezTo>
                  <a:pt x="1410265" y="4237774"/>
                  <a:pt x="1430908" y="4258641"/>
                  <a:pt x="1424792" y="4287142"/>
                </a:cubicBezTo>
                <a:cubicBezTo>
                  <a:pt x="1401685" y="4318358"/>
                  <a:pt x="1314696" y="4255926"/>
                  <a:pt x="1362268" y="4232854"/>
                </a:cubicBezTo>
                <a:cubicBezTo>
                  <a:pt x="1370084" y="4230818"/>
                  <a:pt x="1378409" y="4230818"/>
                  <a:pt x="1386373" y="4232557"/>
                </a:cubicBezTo>
                <a:close/>
                <a:moveTo>
                  <a:pt x="3865049" y="4070746"/>
                </a:moveTo>
                <a:cubicBezTo>
                  <a:pt x="3850044" y="4070746"/>
                  <a:pt x="3833676" y="4085573"/>
                  <a:pt x="3833676" y="4101748"/>
                </a:cubicBezTo>
                <a:cubicBezTo>
                  <a:pt x="3841860" y="4155664"/>
                  <a:pt x="3920975" y="4077486"/>
                  <a:pt x="3865049" y="4070746"/>
                </a:cubicBezTo>
                <a:close/>
                <a:moveTo>
                  <a:pt x="1683756" y="4046143"/>
                </a:moveTo>
                <a:cubicBezTo>
                  <a:pt x="1636116" y="4085419"/>
                  <a:pt x="1690561" y="4162617"/>
                  <a:pt x="1721868" y="4193767"/>
                </a:cubicBezTo>
                <a:cubicBezTo>
                  <a:pt x="1769508" y="4224917"/>
                  <a:pt x="1825314" y="4295343"/>
                  <a:pt x="1879760" y="4256067"/>
                </a:cubicBezTo>
                <a:cubicBezTo>
                  <a:pt x="1840287" y="4170743"/>
                  <a:pt x="1769508" y="4101672"/>
                  <a:pt x="1683756" y="4046143"/>
                </a:cubicBezTo>
                <a:close/>
                <a:moveTo>
                  <a:pt x="4367789" y="3938210"/>
                </a:moveTo>
                <a:cubicBezTo>
                  <a:pt x="4328397" y="3969316"/>
                  <a:pt x="4297156" y="4031526"/>
                  <a:pt x="4336547" y="4070746"/>
                </a:cubicBezTo>
                <a:cubicBezTo>
                  <a:pt x="4367789" y="4039641"/>
                  <a:pt x="4360997" y="4000421"/>
                  <a:pt x="4367789" y="3954439"/>
                </a:cubicBezTo>
                <a:cubicBezTo>
                  <a:pt x="4367789" y="3954439"/>
                  <a:pt x="4367789" y="3946325"/>
                  <a:pt x="4367789" y="3938210"/>
                </a:cubicBezTo>
                <a:close/>
                <a:moveTo>
                  <a:pt x="4572545" y="3923131"/>
                </a:moveTo>
                <a:cubicBezTo>
                  <a:pt x="4533347" y="3938023"/>
                  <a:pt x="4486039" y="3969162"/>
                  <a:pt x="4486039" y="4015192"/>
                </a:cubicBezTo>
                <a:cubicBezTo>
                  <a:pt x="4533347" y="4008423"/>
                  <a:pt x="4556325" y="3961039"/>
                  <a:pt x="4572545" y="3923131"/>
                </a:cubicBezTo>
                <a:close/>
                <a:moveTo>
                  <a:pt x="1546432" y="3914713"/>
                </a:moveTo>
                <a:cubicBezTo>
                  <a:pt x="1525673" y="3919185"/>
                  <a:pt x="1503581" y="3937831"/>
                  <a:pt x="1503581" y="3961013"/>
                </a:cubicBezTo>
                <a:cubicBezTo>
                  <a:pt x="1526604" y="4008049"/>
                  <a:pt x="1628180" y="3946231"/>
                  <a:pt x="1565880" y="3915322"/>
                </a:cubicBezTo>
                <a:cubicBezTo>
                  <a:pt x="1560124" y="3913306"/>
                  <a:pt x="1553352" y="3913222"/>
                  <a:pt x="1546432" y="3914713"/>
                </a:cubicBezTo>
                <a:close/>
                <a:moveTo>
                  <a:pt x="2577490" y="3813243"/>
                </a:moveTo>
                <a:cubicBezTo>
                  <a:pt x="2523394" y="3806467"/>
                  <a:pt x="2531508" y="3875580"/>
                  <a:pt x="2546385" y="3906749"/>
                </a:cubicBezTo>
                <a:cubicBezTo>
                  <a:pt x="2577490" y="3954180"/>
                  <a:pt x="2577490" y="4015162"/>
                  <a:pt x="2609948" y="4054462"/>
                </a:cubicBezTo>
                <a:cubicBezTo>
                  <a:pt x="2655930" y="4093761"/>
                  <a:pt x="2655930" y="4015162"/>
                  <a:pt x="2632939" y="3992124"/>
                </a:cubicBezTo>
                <a:cubicBezTo>
                  <a:pt x="2593719" y="3937918"/>
                  <a:pt x="2616710" y="3860674"/>
                  <a:pt x="2577490" y="3813243"/>
                </a:cubicBezTo>
                <a:close/>
                <a:moveTo>
                  <a:pt x="2197099" y="3810745"/>
                </a:moveTo>
                <a:cubicBezTo>
                  <a:pt x="2195059" y="3811601"/>
                  <a:pt x="2193018" y="3813312"/>
                  <a:pt x="2193018" y="3813312"/>
                </a:cubicBezTo>
                <a:cubicBezTo>
                  <a:pt x="2153563" y="3861227"/>
                  <a:pt x="2248799" y="3836585"/>
                  <a:pt x="2201181" y="3813312"/>
                </a:cubicBezTo>
                <a:cubicBezTo>
                  <a:pt x="2201181" y="3809890"/>
                  <a:pt x="2199140" y="3809890"/>
                  <a:pt x="2197099" y="3810745"/>
                </a:cubicBezTo>
                <a:close/>
                <a:moveTo>
                  <a:pt x="2766359" y="3713740"/>
                </a:moveTo>
                <a:cubicBezTo>
                  <a:pt x="2720214" y="3705676"/>
                  <a:pt x="2735143" y="3759431"/>
                  <a:pt x="2758216" y="3767495"/>
                </a:cubicBezTo>
                <a:cubicBezTo>
                  <a:pt x="2797575" y="3806467"/>
                  <a:pt x="2813862" y="3705676"/>
                  <a:pt x="2766359" y="3713740"/>
                </a:cubicBezTo>
                <a:close/>
                <a:moveTo>
                  <a:pt x="3198103" y="3666403"/>
                </a:moveTo>
                <a:cubicBezTo>
                  <a:pt x="3166729" y="3659646"/>
                  <a:pt x="3150361" y="3689375"/>
                  <a:pt x="3158545" y="3713699"/>
                </a:cubicBezTo>
                <a:cubicBezTo>
                  <a:pt x="3174914" y="3759643"/>
                  <a:pt x="3237660" y="3682619"/>
                  <a:pt x="3198103" y="3666403"/>
                </a:cubicBezTo>
                <a:close/>
                <a:moveTo>
                  <a:pt x="1934991" y="3650916"/>
                </a:moveTo>
                <a:cubicBezTo>
                  <a:pt x="1918648" y="3689010"/>
                  <a:pt x="1966314" y="3728465"/>
                  <a:pt x="2005810" y="3736628"/>
                </a:cubicBezTo>
                <a:cubicBezTo>
                  <a:pt x="2028962" y="3713500"/>
                  <a:pt x="1973124" y="3665882"/>
                  <a:pt x="1941800" y="3650916"/>
                </a:cubicBezTo>
                <a:cubicBezTo>
                  <a:pt x="1934991" y="3650916"/>
                  <a:pt x="1934991" y="3650916"/>
                  <a:pt x="1934991" y="3650916"/>
                </a:cubicBezTo>
                <a:close/>
                <a:moveTo>
                  <a:pt x="2114356" y="3603879"/>
                </a:moveTo>
                <a:cubicBezTo>
                  <a:pt x="2068250" y="3589013"/>
                  <a:pt x="2060114" y="3651181"/>
                  <a:pt x="2060114" y="3682265"/>
                </a:cubicBezTo>
                <a:cubicBezTo>
                  <a:pt x="2051978" y="3744432"/>
                  <a:pt x="2130629" y="3775516"/>
                  <a:pt x="2169954" y="3728215"/>
                </a:cubicBezTo>
                <a:cubicBezTo>
                  <a:pt x="2224196" y="3682265"/>
                  <a:pt x="2161818" y="3620097"/>
                  <a:pt x="2114356" y="3603879"/>
                </a:cubicBezTo>
                <a:close/>
                <a:moveTo>
                  <a:pt x="1376677" y="3581076"/>
                </a:moveTo>
                <a:cubicBezTo>
                  <a:pt x="1353584" y="3581076"/>
                  <a:pt x="1384827" y="3612078"/>
                  <a:pt x="1384827" y="3620165"/>
                </a:cubicBezTo>
                <a:cubicBezTo>
                  <a:pt x="1424218" y="3665994"/>
                  <a:pt x="1407918" y="3589164"/>
                  <a:pt x="1376677" y="3581076"/>
                </a:cubicBezTo>
                <a:close/>
                <a:moveTo>
                  <a:pt x="1322912" y="3480356"/>
                </a:moveTo>
                <a:cubicBezTo>
                  <a:pt x="1311593" y="3484077"/>
                  <a:pt x="1310059" y="3499722"/>
                  <a:pt x="1322335" y="3510824"/>
                </a:cubicBezTo>
                <a:cubicBezTo>
                  <a:pt x="1345524" y="3565998"/>
                  <a:pt x="1393266" y="3473143"/>
                  <a:pt x="1337339" y="3481218"/>
                </a:cubicBezTo>
                <a:cubicBezTo>
                  <a:pt x="1331542" y="3479199"/>
                  <a:pt x="1326683" y="3479115"/>
                  <a:pt x="1322912" y="3480356"/>
                </a:cubicBezTo>
                <a:close/>
                <a:moveTo>
                  <a:pt x="1831856" y="3456477"/>
                </a:moveTo>
                <a:cubicBezTo>
                  <a:pt x="1831856" y="3456477"/>
                  <a:pt x="1825012" y="3456477"/>
                  <a:pt x="1825012" y="3464572"/>
                </a:cubicBezTo>
                <a:cubicBezTo>
                  <a:pt x="1785319" y="3510444"/>
                  <a:pt x="1879761" y="3487508"/>
                  <a:pt x="1831856" y="3456477"/>
                </a:cubicBezTo>
                <a:close/>
                <a:moveTo>
                  <a:pt x="4352568" y="3308861"/>
                </a:moveTo>
                <a:cubicBezTo>
                  <a:pt x="4296891" y="3325113"/>
                  <a:pt x="4305039" y="3379284"/>
                  <a:pt x="4305039" y="3418559"/>
                </a:cubicBezTo>
                <a:cubicBezTo>
                  <a:pt x="4321335" y="3456479"/>
                  <a:pt x="4281953" y="3503879"/>
                  <a:pt x="4250719" y="3464605"/>
                </a:cubicBezTo>
                <a:cubicBezTo>
                  <a:pt x="4211338" y="3418559"/>
                  <a:pt x="4155660" y="3480856"/>
                  <a:pt x="4163808" y="3526902"/>
                </a:cubicBezTo>
                <a:cubicBezTo>
                  <a:pt x="4171956" y="3589199"/>
                  <a:pt x="4093193" y="3612222"/>
                  <a:pt x="4101341" y="3674520"/>
                </a:cubicBezTo>
                <a:cubicBezTo>
                  <a:pt x="4109489" y="3728691"/>
                  <a:pt x="4163808" y="3697543"/>
                  <a:pt x="4180104" y="3666394"/>
                </a:cubicBezTo>
                <a:cubicBezTo>
                  <a:pt x="4226275" y="3651497"/>
                  <a:pt x="4242571" y="3604097"/>
                  <a:pt x="4257509" y="3566176"/>
                </a:cubicBezTo>
                <a:cubicBezTo>
                  <a:pt x="4336272" y="3510651"/>
                  <a:pt x="4398740" y="3410433"/>
                  <a:pt x="4352568" y="3316987"/>
                </a:cubicBezTo>
                <a:cubicBezTo>
                  <a:pt x="4352568" y="3308861"/>
                  <a:pt x="4352568" y="3308861"/>
                  <a:pt x="4352568" y="3308861"/>
                </a:cubicBezTo>
                <a:close/>
                <a:moveTo>
                  <a:pt x="1337688" y="3262831"/>
                </a:moveTo>
                <a:cubicBezTo>
                  <a:pt x="1314696" y="3262831"/>
                  <a:pt x="1329573" y="3285936"/>
                  <a:pt x="1337688" y="3294090"/>
                </a:cubicBezTo>
                <a:cubicBezTo>
                  <a:pt x="1385022" y="3294090"/>
                  <a:pt x="1401251" y="3371558"/>
                  <a:pt x="1447234" y="3333504"/>
                </a:cubicBezTo>
                <a:cubicBezTo>
                  <a:pt x="1424242" y="3302245"/>
                  <a:pt x="1376908" y="3277781"/>
                  <a:pt x="1337688" y="3262831"/>
                </a:cubicBezTo>
                <a:close/>
                <a:moveTo>
                  <a:pt x="4297097" y="3146961"/>
                </a:moveTo>
                <a:cubicBezTo>
                  <a:pt x="4257885" y="3161802"/>
                  <a:pt x="4251125" y="3215769"/>
                  <a:pt x="4251125" y="3254895"/>
                </a:cubicBezTo>
                <a:cubicBezTo>
                  <a:pt x="4251125" y="3308861"/>
                  <a:pt x="4328195" y="3240054"/>
                  <a:pt x="4344420" y="3285925"/>
                </a:cubicBezTo>
                <a:cubicBezTo>
                  <a:pt x="4360646" y="3240054"/>
                  <a:pt x="4344420" y="3177992"/>
                  <a:pt x="4297097" y="3146961"/>
                </a:cubicBezTo>
                <a:close/>
                <a:moveTo>
                  <a:pt x="952785" y="3061434"/>
                </a:moveTo>
                <a:cubicBezTo>
                  <a:pt x="929698" y="3053313"/>
                  <a:pt x="913402" y="3084442"/>
                  <a:pt x="905254" y="3099330"/>
                </a:cubicBezTo>
                <a:cubicBezTo>
                  <a:pt x="882168" y="3146700"/>
                  <a:pt x="913402" y="3192717"/>
                  <a:pt x="929698" y="3240087"/>
                </a:cubicBezTo>
                <a:cubicBezTo>
                  <a:pt x="929698" y="3271217"/>
                  <a:pt x="890316" y="3317233"/>
                  <a:pt x="944637" y="3317233"/>
                </a:cubicBezTo>
                <a:cubicBezTo>
                  <a:pt x="992165" y="3277984"/>
                  <a:pt x="975869" y="3363250"/>
                  <a:pt x="992165" y="3394379"/>
                </a:cubicBezTo>
                <a:cubicBezTo>
                  <a:pt x="992165" y="3464758"/>
                  <a:pt x="1062781" y="3504008"/>
                  <a:pt x="1085867" y="3573033"/>
                </a:cubicBezTo>
                <a:cubicBezTo>
                  <a:pt x="1079077" y="3612283"/>
                  <a:pt x="1110311" y="3682661"/>
                  <a:pt x="1156482" y="3666420"/>
                </a:cubicBezTo>
                <a:cubicBezTo>
                  <a:pt x="1187717" y="3612283"/>
                  <a:pt x="1133396" y="3558145"/>
                  <a:pt x="1110311" y="3510775"/>
                </a:cubicBezTo>
                <a:cubicBezTo>
                  <a:pt x="1062781" y="3449870"/>
                  <a:pt x="1125250" y="3371371"/>
                  <a:pt x="1079077" y="3317233"/>
                </a:cubicBezTo>
                <a:cubicBezTo>
                  <a:pt x="1015252" y="3240087"/>
                  <a:pt x="1046485" y="3115571"/>
                  <a:pt x="952785" y="3061434"/>
                </a:cubicBezTo>
                <a:close/>
                <a:moveTo>
                  <a:pt x="4658189" y="3037440"/>
                </a:moveTo>
                <a:cubicBezTo>
                  <a:pt x="4610708" y="3061789"/>
                  <a:pt x="4548305" y="3037440"/>
                  <a:pt x="4525243" y="3092900"/>
                </a:cubicBezTo>
                <a:cubicBezTo>
                  <a:pt x="4494042" y="3201116"/>
                  <a:pt x="4502181" y="3309331"/>
                  <a:pt x="4485902" y="3418899"/>
                </a:cubicBezTo>
                <a:cubicBezTo>
                  <a:pt x="4485902" y="3496002"/>
                  <a:pt x="4438422" y="3573105"/>
                  <a:pt x="4477763" y="3643445"/>
                </a:cubicBezTo>
                <a:cubicBezTo>
                  <a:pt x="4517104" y="3682673"/>
                  <a:pt x="4533383" y="3604217"/>
                  <a:pt x="4548305" y="3581221"/>
                </a:cubicBezTo>
                <a:cubicBezTo>
                  <a:pt x="4572724" y="3496002"/>
                  <a:pt x="4556445" y="3394550"/>
                  <a:pt x="4618848" y="3333679"/>
                </a:cubicBezTo>
                <a:cubicBezTo>
                  <a:pt x="4666328" y="3294451"/>
                  <a:pt x="4720592" y="3379671"/>
                  <a:pt x="4674468" y="3418899"/>
                </a:cubicBezTo>
                <a:cubicBezTo>
                  <a:pt x="4658189" y="3456774"/>
                  <a:pt x="4579507" y="3473006"/>
                  <a:pt x="4603925" y="3518998"/>
                </a:cubicBezTo>
                <a:cubicBezTo>
                  <a:pt x="4658189" y="3550110"/>
                  <a:pt x="4626987" y="3612333"/>
                  <a:pt x="4618848" y="3659677"/>
                </a:cubicBezTo>
                <a:cubicBezTo>
                  <a:pt x="4618848" y="3705669"/>
                  <a:pt x="4610708" y="3744897"/>
                  <a:pt x="4595786" y="3782772"/>
                </a:cubicBezTo>
                <a:cubicBezTo>
                  <a:pt x="4572724" y="3830116"/>
                  <a:pt x="4626987" y="3861228"/>
                  <a:pt x="4643267" y="3813884"/>
                </a:cubicBezTo>
                <a:cubicBezTo>
                  <a:pt x="4658189" y="3751660"/>
                  <a:pt x="4689390" y="3705669"/>
                  <a:pt x="4713809" y="3643445"/>
                </a:cubicBezTo>
                <a:cubicBezTo>
                  <a:pt x="4736871" y="3518998"/>
                  <a:pt x="4768072" y="3387787"/>
                  <a:pt x="4768072" y="3255223"/>
                </a:cubicBezTo>
                <a:cubicBezTo>
                  <a:pt x="4830475" y="3184883"/>
                  <a:pt x="4784351" y="3053672"/>
                  <a:pt x="4681251" y="3037440"/>
                </a:cubicBezTo>
                <a:cubicBezTo>
                  <a:pt x="4674468" y="3037440"/>
                  <a:pt x="4666328" y="3037440"/>
                  <a:pt x="4658189" y="3037440"/>
                </a:cubicBezTo>
                <a:close/>
                <a:moveTo>
                  <a:pt x="4187321" y="3037440"/>
                </a:moveTo>
                <a:cubicBezTo>
                  <a:pt x="4147953" y="3076328"/>
                  <a:pt x="4251125" y="3053532"/>
                  <a:pt x="4195466" y="3037440"/>
                </a:cubicBezTo>
                <a:cubicBezTo>
                  <a:pt x="4187321" y="3037440"/>
                  <a:pt x="4187321" y="3037440"/>
                  <a:pt x="4187321" y="3037440"/>
                </a:cubicBezTo>
                <a:close/>
                <a:moveTo>
                  <a:pt x="301280" y="3014077"/>
                </a:moveTo>
                <a:cubicBezTo>
                  <a:pt x="325833" y="3014077"/>
                  <a:pt x="325833" y="3053490"/>
                  <a:pt x="309465" y="3061645"/>
                </a:cubicBezTo>
                <a:cubicBezTo>
                  <a:pt x="278091" y="3116008"/>
                  <a:pt x="238534" y="3007281"/>
                  <a:pt x="301280" y="3014077"/>
                </a:cubicBezTo>
                <a:close/>
                <a:moveTo>
                  <a:pt x="247193" y="2928389"/>
                </a:moveTo>
                <a:cubicBezTo>
                  <a:pt x="261351" y="2932906"/>
                  <a:pt x="268238" y="2950974"/>
                  <a:pt x="262116" y="2968279"/>
                </a:cubicBezTo>
                <a:cubicBezTo>
                  <a:pt x="247150" y="3014424"/>
                  <a:pt x="184567" y="2937063"/>
                  <a:pt x="230824" y="2928919"/>
                </a:cubicBezTo>
                <a:cubicBezTo>
                  <a:pt x="236947" y="2926884"/>
                  <a:pt x="242474" y="2926884"/>
                  <a:pt x="247193" y="2928389"/>
                </a:cubicBezTo>
                <a:close/>
                <a:moveTo>
                  <a:pt x="18679" y="2860460"/>
                </a:moveTo>
                <a:cubicBezTo>
                  <a:pt x="43321" y="2860460"/>
                  <a:pt x="50166" y="2883432"/>
                  <a:pt x="50166" y="2898297"/>
                </a:cubicBezTo>
                <a:cubicBezTo>
                  <a:pt x="58380" y="2960457"/>
                  <a:pt x="3620" y="2883432"/>
                  <a:pt x="18679" y="2860460"/>
                </a:cubicBezTo>
                <a:close/>
                <a:moveTo>
                  <a:pt x="230460" y="2843793"/>
                </a:moveTo>
                <a:cubicBezTo>
                  <a:pt x="230460" y="2843793"/>
                  <a:pt x="238534" y="2843793"/>
                  <a:pt x="238534" y="2851867"/>
                </a:cubicBezTo>
                <a:cubicBezTo>
                  <a:pt x="238534" y="2905696"/>
                  <a:pt x="176631" y="2859942"/>
                  <a:pt x="230460" y="2843793"/>
                </a:cubicBezTo>
                <a:close/>
                <a:moveTo>
                  <a:pt x="4757529" y="2829051"/>
                </a:moveTo>
                <a:cubicBezTo>
                  <a:pt x="4738480" y="2831463"/>
                  <a:pt x="4720954" y="2857871"/>
                  <a:pt x="4720954" y="2875137"/>
                </a:cubicBezTo>
                <a:cubicBezTo>
                  <a:pt x="4729082" y="2906283"/>
                  <a:pt x="4745338" y="2952326"/>
                  <a:pt x="4768367" y="2983473"/>
                </a:cubicBezTo>
                <a:cubicBezTo>
                  <a:pt x="4791395" y="2937430"/>
                  <a:pt x="4799523" y="2883262"/>
                  <a:pt x="4776494" y="2835865"/>
                </a:cubicBezTo>
                <a:cubicBezTo>
                  <a:pt x="4770398" y="2830109"/>
                  <a:pt x="4763879" y="2828247"/>
                  <a:pt x="4757529" y="2829051"/>
                </a:cubicBezTo>
                <a:close/>
                <a:moveTo>
                  <a:pt x="4305092" y="2812843"/>
                </a:moveTo>
                <a:cubicBezTo>
                  <a:pt x="4296965" y="2812843"/>
                  <a:pt x="4296965" y="2820934"/>
                  <a:pt x="4288838" y="2820934"/>
                </a:cubicBezTo>
                <a:cubicBezTo>
                  <a:pt x="4257685" y="2851947"/>
                  <a:pt x="4203507" y="2905883"/>
                  <a:pt x="4242786" y="2951728"/>
                </a:cubicBezTo>
                <a:cubicBezTo>
                  <a:pt x="4282066" y="2920715"/>
                  <a:pt x="4305092" y="2866779"/>
                  <a:pt x="4305092" y="2812843"/>
                </a:cubicBezTo>
                <a:close/>
                <a:moveTo>
                  <a:pt x="1210624" y="2745927"/>
                </a:moveTo>
                <a:cubicBezTo>
                  <a:pt x="1193575" y="2742560"/>
                  <a:pt x="1213186" y="2790837"/>
                  <a:pt x="1220317" y="2797902"/>
                </a:cubicBezTo>
                <a:cubicBezTo>
                  <a:pt x="1258349" y="2851731"/>
                  <a:pt x="1243409" y="2766951"/>
                  <a:pt x="1220317" y="2750802"/>
                </a:cubicBezTo>
                <a:cubicBezTo>
                  <a:pt x="1216242" y="2747943"/>
                  <a:pt x="1213059" y="2746408"/>
                  <a:pt x="1210624" y="2745927"/>
                </a:cubicBezTo>
                <a:close/>
                <a:moveTo>
                  <a:pt x="43075" y="2704908"/>
                </a:moveTo>
                <a:cubicBezTo>
                  <a:pt x="89332" y="2704908"/>
                  <a:pt x="81169" y="2790041"/>
                  <a:pt x="43075" y="2804905"/>
                </a:cubicBezTo>
                <a:cubicBezTo>
                  <a:pt x="3620" y="2804905"/>
                  <a:pt x="3620" y="2719773"/>
                  <a:pt x="43075" y="2704908"/>
                </a:cubicBezTo>
                <a:close/>
                <a:moveTo>
                  <a:pt x="4703192" y="2702202"/>
                </a:moveTo>
                <a:cubicBezTo>
                  <a:pt x="4694341" y="2703729"/>
                  <a:pt x="4691262" y="2715180"/>
                  <a:pt x="4697419" y="2727395"/>
                </a:cubicBezTo>
                <a:cubicBezTo>
                  <a:pt x="4705629" y="2789827"/>
                  <a:pt x="4768572" y="2704322"/>
                  <a:pt x="4713839" y="2704322"/>
                </a:cubicBezTo>
                <a:cubicBezTo>
                  <a:pt x="4709734" y="2702287"/>
                  <a:pt x="4706142" y="2701693"/>
                  <a:pt x="4703192" y="2702202"/>
                </a:cubicBezTo>
                <a:close/>
                <a:moveTo>
                  <a:pt x="4336308" y="2673343"/>
                </a:moveTo>
                <a:cubicBezTo>
                  <a:pt x="4296891" y="2665228"/>
                  <a:pt x="4257474" y="2719324"/>
                  <a:pt x="4273784" y="2758544"/>
                </a:cubicBezTo>
                <a:cubicBezTo>
                  <a:pt x="4313201" y="2797764"/>
                  <a:pt x="4375725" y="2711210"/>
                  <a:pt x="4336308" y="2673343"/>
                </a:cubicBezTo>
                <a:close/>
                <a:moveTo>
                  <a:pt x="4367788" y="2557442"/>
                </a:moveTo>
                <a:cubicBezTo>
                  <a:pt x="4360943" y="2549358"/>
                  <a:pt x="4313028" y="2588431"/>
                  <a:pt x="4321242" y="2619419"/>
                </a:cubicBezTo>
                <a:cubicBezTo>
                  <a:pt x="4344515" y="2665228"/>
                  <a:pt x="4367788" y="2580347"/>
                  <a:pt x="4367788" y="2557442"/>
                </a:cubicBezTo>
                <a:close/>
                <a:moveTo>
                  <a:pt x="1518232" y="2549358"/>
                </a:moveTo>
                <a:cubicBezTo>
                  <a:pt x="1510040" y="2549358"/>
                  <a:pt x="1503213" y="2549358"/>
                  <a:pt x="1495020" y="2557466"/>
                </a:cubicBezTo>
                <a:cubicBezTo>
                  <a:pt x="1447232" y="2603411"/>
                  <a:pt x="1455425" y="2681787"/>
                  <a:pt x="1455425" y="2742596"/>
                </a:cubicBezTo>
                <a:cubicBezTo>
                  <a:pt x="1447232" y="2829080"/>
                  <a:pt x="1495020" y="2897997"/>
                  <a:pt x="1534617" y="2976374"/>
                </a:cubicBezTo>
                <a:cubicBezTo>
                  <a:pt x="1542809" y="2991238"/>
                  <a:pt x="1557828" y="2999346"/>
                  <a:pt x="1574213" y="2991238"/>
                </a:cubicBezTo>
                <a:cubicBezTo>
                  <a:pt x="1574213" y="2920970"/>
                  <a:pt x="1574213" y="2920970"/>
                  <a:pt x="1574213" y="2920970"/>
                </a:cubicBezTo>
                <a:cubicBezTo>
                  <a:pt x="1534617" y="2914213"/>
                  <a:pt x="1526424" y="2875025"/>
                  <a:pt x="1526424" y="2835837"/>
                </a:cubicBezTo>
                <a:cubicBezTo>
                  <a:pt x="1518232" y="2742596"/>
                  <a:pt x="1549636" y="2642599"/>
                  <a:pt x="1518232" y="2549358"/>
                </a:cubicBezTo>
                <a:close/>
                <a:moveTo>
                  <a:pt x="10475" y="2517612"/>
                </a:moveTo>
                <a:cubicBezTo>
                  <a:pt x="43301" y="2517612"/>
                  <a:pt x="43301" y="2548765"/>
                  <a:pt x="43301" y="2571791"/>
                </a:cubicBezTo>
                <a:cubicBezTo>
                  <a:pt x="26888" y="2619197"/>
                  <a:pt x="-20983" y="2533866"/>
                  <a:pt x="10475" y="2517612"/>
                </a:cubicBezTo>
                <a:close/>
                <a:moveTo>
                  <a:pt x="290064" y="2500530"/>
                </a:moveTo>
                <a:cubicBezTo>
                  <a:pt x="293952" y="2502395"/>
                  <a:pt x="297672" y="2506125"/>
                  <a:pt x="301053" y="2509516"/>
                </a:cubicBezTo>
                <a:cubicBezTo>
                  <a:pt x="309167" y="2563768"/>
                  <a:pt x="309167" y="2642434"/>
                  <a:pt x="278062" y="2696686"/>
                </a:cubicBezTo>
                <a:cubicBezTo>
                  <a:pt x="255071" y="2750938"/>
                  <a:pt x="176631" y="2711605"/>
                  <a:pt x="184745" y="2657353"/>
                </a:cubicBezTo>
                <a:cubicBezTo>
                  <a:pt x="230727" y="2611239"/>
                  <a:pt x="230727" y="2540711"/>
                  <a:pt x="278062" y="2502734"/>
                </a:cubicBezTo>
                <a:cubicBezTo>
                  <a:pt x="282119" y="2498665"/>
                  <a:pt x="286176" y="2498665"/>
                  <a:pt x="290064" y="2500530"/>
                </a:cubicBezTo>
                <a:close/>
                <a:moveTo>
                  <a:pt x="4533131" y="2378727"/>
                </a:moveTo>
                <a:cubicBezTo>
                  <a:pt x="4477310" y="2409827"/>
                  <a:pt x="4564445" y="2447688"/>
                  <a:pt x="4548107" y="2486901"/>
                </a:cubicBezTo>
                <a:cubicBezTo>
                  <a:pt x="4516793" y="2495014"/>
                  <a:pt x="4485479" y="2526114"/>
                  <a:pt x="4485479" y="2563975"/>
                </a:cubicBezTo>
                <a:cubicBezTo>
                  <a:pt x="4508624" y="2611301"/>
                  <a:pt x="4485479" y="2650514"/>
                  <a:pt x="4477310" y="2696488"/>
                </a:cubicBezTo>
                <a:cubicBezTo>
                  <a:pt x="4508624" y="2758688"/>
                  <a:pt x="4524962" y="2820887"/>
                  <a:pt x="4524962" y="2889848"/>
                </a:cubicBezTo>
                <a:cubicBezTo>
                  <a:pt x="4524962" y="2937174"/>
                  <a:pt x="4533131" y="3022361"/>
                  <a:pt x="4595759" y="3022361"/>
                </a:cubicBezTo>
                <a:cubicBezTo>
                  <a:pt x="4635242" y="2983148"/>
                  <a:pt x="4579421" y="2920948"/>
                  <a:pt x="4579421" y="2874974"/>
                </a:cubicBezTo>
                <a:cubicBezTo>
                  <a:pt x="4595759" y="2829001"/>
                  <a:pt x="4556276" y="2781674"/>
                  <a:pt x="4572614" y="2735701"/>
                </a:cubicBezTo>
                <a:cubicBezTo>
                  <a:pt x="4603928" y="2696488"/>
                  <a:pt x="4572614" y="2650514"/>
                  <a:pt x="4572614" y="2611301"/>
                </a:cubicBezTo>
                <a:cubicBezTo>
                  <a:pt x="4618904" y="2540988"/>
                  <a:pt x="4595759" y="2447688"/>
                  <a:pt x="4539938" y="2393601"/>
                </a:cubicBezTo>
                <a:cubicBezTo>
                  <a:pt x="4539938" y="2385488"/>
                  <a:pt x="4539938" y="2385488"/>
                  <a:pt x="4539938" y="2385488"/>
                </a:cubicBezTo>
                <a:cubicBezTo>
                  <a:pt x="4533131" y="2378727"/>
                  <a:pt x="4533131" y="2378727"/>
                  <a:pt x="4533131" y="2378727"/>
                </a:cubicBezTo>
                <a:close/>
                <a:moveTo>
                  <a:pt x="1574213" y="2262064"/>
                </a:moveTo>
                <a:cubicBezTo>
                  <a:pt x="1549475" y="2308069"/>
                  <a:pt x="1526111" y="2355426"/>
                  <a:pt x="1526111" y="2409549"/>
                </a:cubicBezTo>
                <a:cubicBezTo>
                  <a:pt x="1534357" y="2440670"/>
                  <a:pt x="1517866" y="2509676"/>
                  <a:pt x="1565967" y="2494792"/>
                </a:cubicBezTo>
                <a:cubicBezTo>
                  <a:pt x="1565967" y="2486674"/>
                  <a:pt x="1574213" y="2486674"/>
                  <a:pt x="1574213" y="2478555"/>
                </a:cubicBezTo>
                <a:cubicBezTo>
                  <a:pt x="1574213" y="2262064"/>
                  <a:pt x="1574213" y="2262064"/>
                  <a:pt x="1574213" y="2262064"/>
                </a:cubicBezTo>
                <a:close/>
                <a:moveTo>
                  <a:pt x="4406895" y="2098576"/>
                </a:moveTo>
                <a:cubicBezTo>
                  <a:pt x="4352710" y="2137759"/>
                  <a:pt x="4375739" y="2214774"/>
                  <a:pt x="4398767" y="2262064"/>
                </a:cubicBezTo>
                <a:cubicBezTo>
                  <a:pt x="4431279" y="2214774"/>
                  <a:pt x="4431279" y="2160729"/>
                  <a:pt x="4406895" y="2106683"/>
                </a:cubicBezTo>
                <a:cubicBezTo>
                  <a:pt x="4406895" y="2098576"/>
                  <a:pt x="4406895" y="2098576"/>
                  <a:pt x="4406895" y="2098576"/>
                </a:cubicBezTo>
                <a:close/>
                <a:moveTo>
                  <a:pt x="1424424" y="2021785"/>
                </a:moveTo>
                <a:cubicBezTo>
                  <a:pt x="1401395" y="2013658"/>
                  <a:pt x="1393267" y="2044811"/>
                  <a:pt x="1401395" y="2061064"/>
                </a:cubicBezTo>
                <a:cubicBezTo>
                  <a:pt x="1408169" y="2115243"/>
                  <a:pt x="1471836" y="2021785"/>
                  <a:pt x="1424424" y="2021785"/>
                </a:cubicBezTo>
                <a:close/>
                <a:moveTo>
                  <a:pt x="371988" y="1927945"/>
                </a:moveTo>
                <a:cubicBezTo>
                  <a:pt x="411391" y="1927945"/>
                  <a:pt x="450794" y="1959058"/>
                  <a:pt x="442642" y="1998287"/>
                </a:cubicBezTo>
                <a:cubicBezTo>
                  <a:pt x="403239" y="2021284"/>
                  <a:pt x="396445" y="2075393"/>
                  <a:pt x="427696" y="2106506"/>
                </a:cubicBezTo>
                <a:cubicBezTo>
                  <a:pt x="442642" y="2160615"/>
                  <a:pt x="348890" y="2129502"/>
                  <a:pt x="332585" y="2176848"/>
                </a:cubicBezTo>
                <a:cubicBezTo>
                  <a:pt x="357042" y="2191728"/>
                  <a:pt x="419544" y="2176848"/>
                  <a:pt x="427696" y="2214724"/>
                </a:cubicBezTo>
                <a:cubicBezTo>
                  <a:pt x="467099" y="2253953"/>
                  <a:pt x="396445" y="2276950"/>
                  <a:pt x="371988" y="2285066"/>
                </a:cubicBezTo>
                <a:cubicBezTo>
                  <a:pt x="357042" y="2339175"/>
                  <a:pt x="340737" y="2416281"/>
                  <a:pt x="278236" y="2432514"/>
                </a:cubicBezTo>
                <a:cubicBezTo>
                  <a:pt x="207582" y="2440630"/>
                  <a:pt x="207582" y="2347292"/>
                  <a:pt x="215734" y="2299946"/>
                </a:cubicBezTo>
                <a:cubicBezTo>
                  <a:pt x="261931" y="2230957"/>
                  <a:pt x="255138" y="2152498"/>
                  <a:pt x="286388" y="2075393"/>
                </a:cubicBezTo>
                <a:cubicBezTo>
                  <a:pt x="325791" y="2036164"/>
                  <a:pt x="309487" y="1950942"/>
                  <a:pt x="371988" y="1927945"/>
                </a:cubicBezTo>
                <a:close/>
                <a:moveTo>
                  <a:pt x="1518286" y="1781124"/>
                </a:moveTo>
                <a:cubicBezTo>
                  <a:pt x="1510116" y="1781124"/>
                  <a:pt x="1503306" y="1781124"/>
                  <a:pt x="1495134" y="1789219"/>
                </a:cubicBezTo>
                <a:cubicBezTo>
                  <a:pt x="1478791" y="1835091"/>
                  <a:pt x="1439297" y="1905247"/>
                  <a:pt x="1486963" y="1943024"/>
                </a:cubicBezTo>
                <a:cubicBezTo>
                  <a:pt x="1526458" y="1905247"/>
                  <a:pt x="1549610" y="1826996"/>
                  <a:pt x="1518286" y="1781124"/>
                </a:cubicBezTo>
                <a:close/>
                <a:moveTo>
                  <a:pt x="4344319" y="1664461"/>
                </a:moveTo>
                <a:cubicBezTo>
                  <a:pt x="4327993" y="1664461"/>
                  <a:pt x="4313028" y="1687534"/>
                  <a:pt x="4321191" y="1710607"/>
                </a:cubicBezTo>
                <a:cubicBezTo>
                  <a:pt x="4336156" y="1758109"/>
                  <a:pt x="4398740" y="1672604"/>
                  <a:pt x="4344319" y="1664461"/>
                </a:cubicBezTo>
                <a:close/>
                <a:moveTo>
                  <a:pt x="3466073" y="1593828"/>
                </a:moveTo>
                <a:cubicBezTo>
                  <a:pt x="3441623" y="1593828"/>
                  <a:pt x="3449773" y="1633103"/>
                  <a:pt x="3457923" y="1641229"/>
                </a:cubicBezTo>
                <a:cubicBezTo>
                  <a:pt x="3489164" y="1695401"/>
                  <a:pt x="3504106" y="1757699"/>
                  <a:pt x="3512256" y="1811871"/>
                </a:cubicBezTo>
                <a:cubicBezTo>
                  <a:pt x="3512256" y="1857917"/>
                  <a:pt x="3582889" y="1866043"/>
                  <a:pt x="3576097" y="1819997"/>
                </a:cubicBezTo>
                <a:cubicBezTo>
                  <a:pt x="3543497" y="1741447"/>
                  <a:pt x="3528556" y="1656126"/>
                  <a:pt x="3466073" y="1593828"/>
                </a:cubicBezTo>
                <a:close/>
                <a:moveTo>
                  <a:pt x="4155760" y="1447133"/>
                </a:moveTo>
                <a:cubicBezTo>
                  <a:pt x="4101129" y="1439070"/>
                  <a:pt x="4132542" y="1508952"/>
                  <a:pt x="4155760" y="1525078"/>
                </a:cubicBezTo>
                <a:cubicBezTo>
                  <a:pt x="4218586" y="1539861"/>
                  <a:pt x="4211757" y="1447133"/>
                  <a:pt x="4155760" y="1447133"/>
                </a:cubicBezTo>
                <a:close/>
                <a:moveTo>
                  <a:pt x="4273818" y="1432118"/>
                </a:moveTo>
                <a:cubicBezTo>
                  <a:pt x="4234459" y="1423991"/>
                  <a:pt x="4257531" y="1486297"/>
                  <a:pt x="4281961" y="1494423"/>
                </a:cubicBezTo>
                <a:cubicBezTo>
                  <a:pt x="4328107" y="1525576"/>
                  <a:pt x="4313177" y="1438890"/>
                  <a:pt x="4273818" y="1432118"/>
                </a:cubicBezTo>
                <a:close/>
                <a:moveTo>
                  <a:pt x="3349998" y="1412550"/>
                </a:moveTo>
                <a:cubicBezTo>
                  <a:pt x="3341163" y="1407646"/>
                  <a:pt x="3335386" y="1411366"/>
                  <a:pt x="3339464" y="1438421"/>
                </a:cubicBezTo>
                <a:cubicBezTo>
                  <a:pt x="3362571" y="1485769"/>
                  <a:pt x="3378881" y="1562877"/>
                  <a:pt x="3441405" y="1562877"/>
                </a:cubicBezTo>
                <a:cubicBezTo>
                  <a:pt x="3449560" y="1508766"/>
                  <a:pt x="3418298" y="1469535"/>
                  <a:pt x="3378881" y="1438421"/>
                </a:cubicBezTo>
                <a:cubicBezTo>
                  <a:pt x="3370726" y="1430981"/>
                  <a:pt x="3358833" y="1417453"/>
                  <a:pt x="3349998" y="1412550"/>
                </a:cubicBezTo>
                <a:close/>
                <a:moveTo>
                  <a:pt x="364862" y="1370023"/>
                </a:moveTo>
                <a:cubicBezTo>
                  <a:pt x="364862" y="1370023"/>
                  <a:pt x="379800" y="1370023"/>
                  <a:pt x="371652" y="1378134"/>
                </a:cubicBezTo>
                <a:cubicBezTo>
                  <a:pt x="348565" y="1470063"/>
                  <a:pt x="340417" y="1571456"/>
                  <a:pt x="294243" y="1656626"/>
                </a:cubicBezTo>
                <a:cubicBezTo>
                  <a:pt x="254859" y="1772889"/>
                  <a:pt x="184241" y="1866170"/>
                  <a:pt x="167944" y="1982434"/>
                </a:cubicBezTo>
                <a:cubicBezTo>
                  <a:pt x="153006" y="2013528"/>
                  <a:pt x="81029" y="2052733"/>
                  <a:pt x="128561" y="2083827"/>
                </a:cubicBezTo>
                <a:cubicBezTo>
                  <a:pt x="128561" y="2200090"/>
                  <a:pt x="113622" y="2316353"/>
                  <a:pt x="81029" y="2424505"/>
                </a:cubicBezTo>
                <a:cubicBezTo>
                  <a:pt x="74239" y="2455599"/>
                  <a:pt x="43003" y="2509675"/>
                  <a:pt x="3620" y="2486693"/>
                </a:cubicBezTo>
                <a:cubicBezTo>
                  <a:pt x="3620" y="2378541"/>
                  <a:pt x="43003" y="2262277"/>
                  <a:pt x="49794" y="2146014"/>
                </a:cubicBezTo>
                <a:cubicBezTo>
                  <a:pt x="66090" y="2067604"/>
                  <a:pt x="43003" y="1990545"/>
                  <a:pt x="74239" y="1920246"/>
                </a:cubicBezTo>
                <a:cubicBezTo>
                  <a:pt x="120412" y="1858059"/>
                  <a:pt x="128561" y="1781001"/>
                  <a:pt x="128561" y="1703942"/>
                </a:cubicBezTo>
                <a:cubicBezTo>
                  <a:pt x="238563" y="1610661"/>
                  <a:pt x="254859" y="1455193"/>
                  <a:pt x="364862" y="1370023"/>
                </a:cubicBezTo>
                <a:close/>
                <a:moveTo>
                  <a:pt x="3642584" y="1362758"/>
                </a:moveTo>
                <a:cubicBezTo>
                  <a:pt x="3635331" y="1360472"/>
                  <a:pt x="3620063" y="1369618"/>
                  <a:pt x="3613955" y="1369618"/>
                </a:cubicBezTo>
                <a:cubicBezTo>
                  <a:pt x="3567810" y="1400782"/>
                  <a:pt x="3661458" y="1408912"/>
                  <a:pt x="3646528" y="1369618"/>
                </a:cubicBezTo>
                <a:cubicBezTo>
                  <a:pt x="3646528" y="1365553"/>
                  <a:pt x="3645001" y="1363521"/>
                  <a:pt x="3642584" y="1362758"/>
                </a:cubicBezTo>
                <a:close/>
                <a:moveTo>
                  <a:pt x="1785319" y="1353358"/>
                </a:moveTo>
                <a:cubicBezTo>
                  <a:pt x="1777382" y="1353358"/>
                  <a:pt x="1777382" y="1361691"/>
                  <a:pt x="1769446" y="1370024"/>
                </a:cubicBezTo>
                <a:cubicBezTo>
                  <a:pt x="1785319" y="1370024"/>
                  <a:pt x="1785319" y="1370024"/>
                  <a:pt x="1785319" y="1370024"/>
                </a:cubicBezTo>
                <a:cubicBezTo>
                  <a:pt x="1785319" y="1353358"/>
                  <a:pt x="1785319" y="1353358"/>
                  <a:pt x="1785319" y="1353358"/>
                </a:cubicBezTo>
                <a:close/>
                <a:moveTo>
                  <a:pt x="4082785" y="1352296"/>
                </a:moveTo>
                <a:cubicBezTo>
                  <a:pt x="4073998" y="1354002"/>
                  <a:pt x="4070178" y="1363858"/>
                  <a:pt x="4070178" y="1369924"/>
                </a:cubicBezTo>
                <a:cubicBezTo>
                  <a:pt x="4076969" y="1431927"/>
                  <a:pt x="4140811" y="1361836"/>
                  <a:pt x="4093269" y="1353749"/>
                </a:cubicBezTo>
                <a:cubicBezTo>
                  <a:pt x="4089194" y="1352064"/>
                  <a:pt x="4085714" y="1351727"/>
                  <a:pt x="4082785" y="1352296"/>
                </a:cubicBezTo>
                <a:close/>
                <a:moveTo>
                  <a:pt x="4190570" y="1306717"/>
                </a:moveTo>
                <a:cubicBezTo>
                  <a:pt x="4148818" y="1315482"/>
                  <a:pt x="4154872" y="1394914"/>
                  <a:pt x="4203306" y="1409115"/>
                </a:cubicBezTo>
                <a:cubicBezTo>
                  <a:pt x="4265410" y="1423991"/>
                  <a:pt x="4250559" y="1322561"/>
                  <a:pt x="4211407" y="1307684"/>
                </a:cubicBezTo>
                <a:cubicBezTo>
                  <a:pt x="4203475" y="1305656"/>
                  <a:pt x="4196535" y="1305465"/>
                  <a:pt x="4190570" y="1306717"/>
                </a:cubicBezTo>
                <a:close/>
                <a:moveTo>
                  <a:pt x="4610501" y="1299391"/>
                </a:moveTo>
                <a:cubicBezTo>
                  <a:pt x="4595560" y="1299391"/>
                  <a:pt x="4595560" y="1315691"/>
                  <a:pt x="4610501" y="1322483"/>
                </a:cubicBezTo>
                <a:cubicBezTo>
                  <a:pt x="4634951" y="1370024"/>
                  <a:pt x="4666193" y="1299391"/>
                  <a:pt x="4610501" y="1299391"/>
                </a:cubicBezTo>
                <a:close/>
                <a:moveTo>
                  <a:pt x="3260362" y="1284312"/>
                </a:moveTo>
                <a:cubicBezTo>
                  <a:pt x="3220994" y="1299278"/>
                  <a:pt x="3245429" y="1361861"/>
                  <a:pt x="3284798" y="1370024"/>
                </a:cubicBezTo>
                <a:cubicBezTo>
                  <a:pt x="3324166" y="1361861"/>
                  <a:pt x="3291585" y="1299278"/>
                  <a:pt x="3260362" y="1284312"/>
                </a:cubicBezTo>
                <a:close/>
                <a:moveTo>
                  <a:pt x="3825803" y="1253361"/>
                </a:moveTo>
                <a:cubicBezTo>
                  <a:pt x="3825803" y="1261474"/>
                  <a:pt x="3825803" y="1261474"/>
                  <a:pt x="3825803" y="1261474"/>
                </a:cubicBezTo>
                <a:cubicBezTo>
                  <a:pt x="3802725" y="1315561"/>
                  <a:pt x="3858383" y="1377761"/>
                  <a:pt x="3896394" y="1423735"/>
                </a:cubicBezTo>
                <a:cubicBezTo>
                  <a:pt x="3983275" y="1531909"/>
                  <a:pt x="4022643" y="1672535"/>
                  <a:pt x="4062012" y="1803695"/>
                </a:cubicBezTo>
                <a:cubicBezTo>
                  <a:pt x="4070157" y="1819921"/>
                  <a:pt x="4062012" y="1896995"/>
                  <a:pt x="4101380" y="1865895"/>
                </a:cubicBezTo>
                <a:cubicBezTo>
                  <a:pt x="4163826" y="1772595"/>
                  <a:pt x="4070157" y="1672535"/>
                  <a:pt x="4053866" y="1579235"/>
                </a:cubicBezTo>
                <a:cubicBezTo>
                  <a:pt x="4006353" y="1454835"/>
                  <a:pt x="3935762" y="1338548"/>
                  <a:pt x="3833948" y="1261474"/>
                </a:cubicBezTo>
                <a:cubicBezTo>
                  <a:pt x="3825803" y="1253361"/>
                  <a:pt x="3825803" y="1253361"/>
                  <a:pt x="3825803" y="1253361"/>
                </a:cubicBezTo>
                <a:close/>
                <a:moveTo>
                  <a:pt x="3150321" y="1230345"/>
                </a:moveTo>
                <a:cubicBezTo>
                  <a:pt x="3112267" y="1230345"/>
                  <a:pt x="3150321" y="1261484"/>
                  <a:pt x="3166630" y="1268253"/>
                </a:cubicBezTo>
                <a:cubicBezTo>
                  <a:pt x="3220994" y="1299391"/>
                  <a:pt x="3189735" y="1230345"/>
                  <a:pt x="3150321" y="1230345"/>
                </a:cubicBezTo>
                <a:close/>
                <a:moveTo>
                  <a:pt x="4590310" y="1173677"/>
                </a:moveTo>
                <a:cubicBezTo>
                  <a:pt x="4585403" y="1172606"/>
                  <a:pt x="4579563" y="1172775"/>
                  <a:pt x="4572743" y="1174642"/>
                </a:cubicBezTo>
                <a:cubicBezTo>
                  <a:pt x="4540006" y="1167855"/>
                  <a:pt x="4548190" y="1214001"/>
                  <a:pt x="4572743" y="1222144"/>
                </a:cubicBezTo>
                <a:cubicBezTo>
                  <a:pt x="4613323" y="1249458"/>
                  <a:pt x="4624662" y="1181173"/>
                  <a:pt x="4590310" y="1173677"/>
                </a:cubicBezTo>
                <a:close/>
                <a:moveTo>
                  <a:pt x="4494149" y="1120962"/>
                </a:moveTo>
                <a:cubicBezTo>
                  <a:pt x="4438422" y="1112888"/>
                  <a:pt x="4469684" y="1182866"/>
                  <a:pt x="4502304" y="1199015"/>
                </a:cubicBezTo>
                <a:cubicBezTo>
                  <a:pt x="4556673" y="1205743"/>
                  <a:pt x="4540362" y="1120962"/>
                  <a:pt x="4494149" y="1120962"/>
                </a:cubicBezTo>
                <a:close/>
                <a:moveTo>
                  <a:pt x="3896390" y="1120825"/>
                </a:moveTo>
                <a:cubicBezTo>
                  <a:pt x="3850342" y="1160036"/>
                  <a:pt x="3889618" y="1230346"/>
                  <a:pt x="3943792" y="1230346"/>
                </a:cubicBezTo>
                <a:cubicBezTo>
                  <a:pt x="3974942" y="1206008"/>
                  <a:pt x="3928894" y="1151924"/>
                  <a:pt x="3904516" y="1128938"/>
                </a:cubicBezTo>
                <a:cubicBezTo>
                  <a:pt x="3896390" y="1120825"/>
                  <a:pt x="3896390" y="1120825"/>
                  <a:pt x="3896390" y="1120825"/>
                </a:cubicBezTo>
                <a:close/>
                <a:moveTo>
                  <a:pt x="4040867" y="1100831"/>
                </a:moveTo>
                <a:cubicBezTo>
                  <a:pt x="4021963" y="1103429"/>
                  <a:pt x="4012797" y="1142706"/>
                  <a:pt x="4031128" y="1159937"/>
                </a:cubicBezTo>
                <a:cubicBezTo>
                  <a:pt x="4054212" y="1199129"/>
                  <a:pt x="4077295" y="1261297"/>
                  <a:pt x="4132967" y="1261297"/>
                </a:cubicBezTo>
                <a:cubicBezTo>
                  <a:pt x="4180492" y="1222104"/>
                  <a:pt x="4124820" y="1151828"/>
                  <a:pt x="4085442" y="1128853"/>
                </a:cubicBezTo>
                <a:cubicBezTo>
                  <a:pt x="4077295" y="1128853"/>
                  <a:pt x="4070506" y="1120744"/>
                  <a:pt x="4062359" y="1112635"/>
                </a:cubicBezTo>
                <a:cubicBezTo>
                  <a:pt x="4054551" y="1103175"/>
                  <a:pt x="4047168" y="1099965"/>
                  <a:pt x="4040867" y="1100831"/>
                </a:cubicBezTo>
                <a:close/>
                <a:moveTo>
                  <a:pt x="1274828" y="1074794"/>
                </a:moveTo>
                <a:cubicBezTo>
                  <a:pt x="1283000" y="1074794"/>
                  <a:pt x="1297981" y="1082889"/>
                  <a:pt x="1306152" y="1089635"/>
                </a:cubicBezTo>
                <a:cubicBezTo>
                  <a:pt x="1345647" y="1128761"/>
                  <a:pt x="1235333" y="1105825"/>
                  <a:pt x="1274828" y="1074794"/>
                </a:cubicBezTo>
                <a:close/>
                <a:moveTo>
                  <a:pt x="4643178" y="1043842"/>
                </a:moveTo>
                <a:cubicBezTo>
                  <a:pt x="4649967" y="1137155"/>
                  <a:pt x="4736868" y="1206126"/>
                  <a:pt x="4784392" y="1284563"/>
                </a:cubicBezTo>
                <a:cubicBezTo>
                  <a:pt x="4823768" y="1346771"/>
                  <a:pt x="4838704" y="1415742"/>
                  <a:pt x="4878081" y="1469836"/>
                </a:cubicBezTo>
                <a:cubicBezTo>
                  <a:pt x="4901164" y="1525283"/>
                  <a:pt x="4925605" y="1579378"/>
                  <a:pt x="4948688" y="1625358"/>
                </a:cubicBezTo>
                <a:cubicBezTo>
                  <a:pt x="4948688" y="1710557"/>
                  <a:pt x="4988064" y="1788994"/>
                  <a:pt x="5019294" y="1857965"/>
                </a:cubicBezTo>
                <a:cubicBezTo>
                  <a:pt x="5081754" y="1882307"/>
                  <a:pt x="5050524" y="1959392"/>
                  <a:pt x="5058671" y="2005372"/>
                </a:cubicBezTo>
                <a:cubicBezTo>
                  <a:pt x="5106195" y="2121676"/>
                  <a:pt x="5121131" y="2254207"/>
                  <a:pt x="5121131" y="2378624"/>
                </a:cubicBezTo>
                <a:cubicBezTo>
                  <a:pt x="5137425" y="2595003"/>
                  <a:pt x="5160508" y="2812733"/>
                  <a:pt x="5112984" y="3030463"/>
                </a:cubicBezTo>
                <a:cubicBezTo>
                  <a:pt x="5106195" y="3130538"/>
                  <a:pt x="5050524" y="3215737"/>
                  <a:pt x="5035588" y="3309050"/>
                </a:cubicBezTo>
                <a:cubicBezTo>
                  <a:pt x="5027441" y="3410477"/>
                  <a:pt x="4996211" y="3503790"/>
                  <a:pt x="4956835" y="3597104"/>
                </a:cubicBezTo>
                <a:cubicBezTo>
                  <a:pt x="4932394" y="3674188"/>
                  <a:pt x="4894375" y="3744511"/>
                  <a:pt x="4861787" y="3821596"/>
                </a:cubicBezTo>
                <a:cubicBezTo>
                  <a:pt x="4846851" y="3867576"/>
                  <a:pt x="4909311" y="3860814"/>
                  <a:pt x="4932394" y="3836472"/>
                </a:cubicBezTo>
                <a:cubicBezTo>
                  <a:pt x="5073607" y="3736397"/>
                  <a:pt x="5058671" y="3557885"/>
                  <a:pt x="5121131" y="3418592"/>
                </a:cubicBezTo>
                <a:cubicBezTo>
                  <a:pt x="5160508" y="3348269"/>
                  <a:pt x="5168655" y="3263070"/>
                  <a:pt x="5168655" y="3177871"/>
                </a:cubicBezTo>
                <a:cubicBezTo>
                  <a:pt x="5191737" y="3061568"/>
                  <a:pt x="5216178" y="2937150"/>
                  <a:pt x="5216178" y="2812733"/>
                </a:cubicBezTo>
                <a:cubicBezTo>
                  <a:pt x="5208031" y="2619345"/>
                  <a:pt x="5216178" y="2424605"/>
                  <a:pt x="5199884" y="2231217"/>
                </a:cubicBezTo>
                <a:cubicBezTo>
                  <a:pt x="5183591" y="2021601"/>
                  <a:pt x="5066818" y="1834975"/>
                  <a:pt x="4988064" y="1633472"/>
                </a:cubicBezTo>
                <a:cubicBezTo>
                  <a:pt x="4964982" y="1525283"/>
                  <a:pt x="4886228" y="1446846"/>
                  <a:pt x="4861787" y="1338657"/>
                </a:cubicBezTo>
                <a:cubicBezTo>
                  <a:pt x="4799328" y="1237230"/>
                  <a:pt x="4745015" y="1112813"/>
                  <a:pt x="4643178" y="1043842"/>
                </a:cubicBezTo>
                <a:close/>
                <a:moveTo>
                  <a:pt x="3566831" y="1003678"/>
                </a:moveTo>
                <a:cubicBezTo>
                  <a:pt x="3547933" y="1003234"/>
                  <a:pt x="3524264" y="1006021"/>
                  <a:pt x="3536480" y="1035408"/>
                </a:cubicBezTo>
                <a:cubicBezTo>
                  <a:pt x="3567700" y="1058378"/>
                  <a:pt x="3607064" y="1089454"/>
                  <a:pt x="3630139" y="1120530"/>
                </a:cubicBezTo>
                <a:cubicBezTo>
                  <a:pt x="3653215" y="1159713"/>
                  <a:pt x="3717012" y="1128637"/>
                  <a:pt x="3669503" y="1097561"/>
                </a:cubicBezTo>
                <a:cubicBezTo>
                  <a:pt x="3630139" y="1074591"/>
                  <a:pt x="3638284" y="1012439"/>
                  <a:pt x="3582631" y="1004332"/>
                </a:cubicBezTo>
                <a:cubicBezTo>
                  <a:pt x="3578899" y="1004332"/>
                  <a:pt x="3573130" y="1003826"/>
                  <a:pt x="3566831" y="1003678"/>
                </a:cubicBezTo>
                <a:close/>
                <a:moveTo>
                  <a:pt x="662755" y="942258"/>
                </a:moveTo>
                <a:cubicBezTo>
                  <a:pt x="662755" y="942258"/>
                  <a:pt x="662755" y="942258"/>
                  <a:pt x="670926" y="942258"/>
                </a:cubicBezTo>
                <a:cubicBezTo>
                  <a:pt x="694079" y="996355"/>
                  <a:pt x="631431" y="1051803"/>
                  <a:pt x="583765" y="1074794"/>
                </a:cubicBezTo>
                <a:cubicBezTo>
                  <a:pt x="591936" y="1020698"/>
                  <a:pt x="616450" y="965249"/>
                  <a:pt x="662755" y="942258"/>
                </a:cubicBezTo>
                <a:close/>
                <a:moveTo>
                  <a:pt x="3763281" y="896386"/>
                </a:moveTo>
                <a:cubicBezTo>
                  <a:pt x="3724155" y="888291"/>
                  <a:pt x="3740345" y="942258"/>
                  <a:pt x="3755186" y="965194"/>
                </a:cubicBezTo>
                <a:cubicBezTo>
                  <a:pt x="3802407" y="996225"/>
                  <a:pt x="3818597" y="896386"/>
                  <a:pt x="3763281" y="896386"/>
                </a:cubicBezTo>
                <a:close/>
                <a:moveTo>
                  <a:pt x="4517005" y="865415"/>
                </a:moveTo>
                <a:cubicBezTo>
                  <a:pt x="4493976" y="865415"/>
                  <a:pt x="4502104" y="896366"/>
                  <a:pt x="4508877" y="911169"/>
                </a:cubicBezTo>
                <a:cubicBezTo>
                  <a:pt x="4548161" y="950196"/>
                  <a:pt x="4572545" y="857340"/>
                  <a:pt x="4517005" y="865415"/>
                </a:cubicBezTo>
                <a:close/>
                <a:moveTo>
                  <a:pt x="3684610" y="834324"/>
                </a:moveTo>
                <a:cubicBezTo>
                  <a:pt x="3669742" y="834324"/>
                  <a:pt x="3653522" y="857238"/>
                  <a:pt x="3669742" y="865326"/>
                </a:cubicBezTo>
                <a:cubicBezTo>
                  <a:pt x="3692720" y="919242"/>
                  <a:pt x="3740028" y="834324"/>
                  <a:pt x="3684610" y="834324"/>
                </a:cubicBezTo>
                <a:close/>
                <a:moveTo>
                  <a:pt x="4039260" y="811486"/>
                </a:moveTo>
                <a:cubicBezTo>
                  <a:pt x="4006687" y="803373"/>
                  <a:pt x="4014830" y="834472"/>
                  <a:pt x="4031117" y="849345"/>
                </a:cubicBezTo>
                <a:cubicBezTo>
                  <a:pt x="4062334" y="911543"/>
                  <a:pt x="4132910" y="935882"/>
                  <a:pt x="4155983" y="989967"/>
                </a:cubicBezTo>
                <a:cubicBezTo>
                  <a:pt x="4172270" y="1052165"/>
                  <a:pt x="4242846" y="1067039"/>
                  <a:pt x="4274063" y="1113011"/>
                </a:cubicBezTo>
                <a:cubicBezTo>
                  <a:pt x="4305279" y="1191435"/>
                  <a:pt x="4344639" y="1268506"/>
                  <a:pt x="4367712" y="1353690"/>
                </a:cubicBezTo>
                <a:cubicBezTo>
                  <a:pt x="4431502" y="1469974"/>
                  <a:pt x="4454575" y="1602482"/>
                  <a:pt x="4485792" y="1734991"/>
                </a:cubicBezTo>
                <a:cubicBezTo>
                  <a:pt x="4493935" y="1835049"/>
                  <a:pt x="4556368" y="1912120"/>
                  <a:pt x="4579441" y="2013530"/>
                </a:cubicBezTo>
                <a:cubicBezTo>
                  <a:pt x="4603872" y="2052742"/>
                  <a:pt x="4533295" y="2090601"/>
                  <a:pt x="4564512" y="2129813"/>
                </a:cubicBezTo>
                <a:cubicBezTo>
                  <a:pt x="4603872" y="2129813"/>
                  <a:pt x="4650018" y="2152799"/>
                  <a:pt x="4658162" y="2192011"/>
                </a:cubicBezTo>
                <a:cubicBezTo>
                  <a:pt x="4674448" y="2285308"/>
                  <a:pt x="4720595" y="2370493"/>
                  <a:pt x="4697521" y="2463790"/>
                </a:cubicBezTo>
                <a:cubicBezTo>
                  <a:pt x="4658162" y="2503001"/>
                  <a:pt x="4697521" y="2557087"/>
                  <a:pt x="4713808" y="2588186"/>
                </a:cubicBezTo>
                <a:cubicBezTo>
                  <a:pt x="4713808" y="2626045"/>
                  <a:pt x="4745025" y="2688243"/>
                  <a:pt x="4784385" y="2650384"/>
                </a:cubicBezTo>
                <a:cubicBezTo>
                  <a:pt x="4815601" y="2603059"/>
                  <a:pt x="4838674" y="2681483"/>
                  <a:pt x="4869891" y="2681483"/>
                </a:cubicBezTo>
                <a:cubicBezTo>
                  <a:pt x="4901107" y="2603059"/>
                  <a:pt x="4869891" y="2509762"/>
                  <a:pt x="4861747" y="2424578"/>
                </a:cubicBezTo>
                <a:cubicBezTo>
                  <a:pt x="4894321" y="2347506"/>
                  <a:pt x="4861747" y="2269083"/>
                  <a:pt x="4838674" y="2192011"/>
                </a:cubicBezTo>
                <a:cubicBezTo>
                  <a:pt x="4838674" y="2114940"/>
                  <a:pt x="4815601" y="2036516"/>
                  <a:pt x="4776241" y="1974318"/>
                </a:cubicBezTo>
                <a:cubicBezTo>
                  <a:pt x="4736881" y="1858035"/>
                  <a:pt x="4658162" y="1757977"/>
                  <a:pt x="4618801" y="1648455"/>
                </a:cubicBezTo>
                <a:cubicBezTo>
                  <a:pt x="4572655" y="1563271"/>
                  <a:pt x="4556368" y="1469974"/>
                  <a:pt x="4525152" y="1384789"/>
                </a:cubicBezTo>
                <a:cubicBezTo>
                  <a:pt x="4493935" y="1268506"/>
                  <a:pt x="4375856" y="1214421"/>
                  <a:pt x="4336496" y="1106250"/>
                </a:cubicBezTo>
                <a:cubicBezTo>
                  <a:pt x="4336496" y="1067039"/>
                  <a:pt x="4328352" y="1027827"/>
                  <a:pt x="4288992" y="1012953"/>
                </a:cubicBezTo>
                <a:cubicBezTo>
                  <a:pt x="4226559" y="989967"/>
                  <a:pt x="4313423" y="942642"/>
                  <a:pt x="4288992" y="911543"/>
                </a:cubicBezTo>
                <a:cubicBezTo>
                  <a:pt x="4250990" y="873684"/>
                  <a:pt x="4203486" y="919656"/>
                  <a:pt x="4155983" y="927769"/>
                </a:cubicBezTo>
                <a:cubicBezTo>
                  <a:pt x="4141053" y="873684"/>
                  <a:pt x="4101693" y="818246"/>
                  <a:pt x="4039260" y="811486"/>
                </a:cubicBezTo>
                <a:close/>
                <a:moveTo>
                  <a:pt x="3496951" y="763692"/>
                </a:moveTo>
                <a:cubicBezTo>
                  <a:pt x="3457496" y="802862"/>
                  <a:pt x="3511916" y="864993"/>
                  <a:pt x="3520079" y="904163"/>
                </a:cubicBezTo>
                <a:cubicBezTo>
                  <a:pt x="3543208" y="856889"/>
                  <a:pt x="3536405" y="794757"/>
                  <a:pt x="3496951" y="763692"/>
                </a:cubicBezTo>
                <a:close/>
                <a:moveTo>
                  <a:pt x="3418041" y="694844"/>
                </a:moveTo>
                <a:cubicBezTo>
                  <a:pt x="3362260" y="686709"/>
                  <a:pt x="3370423" y="726028"/>
                  <a:pt x="3394912" y="757211"/>
                </a:cubicBezTo>
                <a:cubicBezTo>
                  <a:pt x="3394912" y="780258"/>
                  <a:pt x="3418041" y="849404"/>
                  <a:pt x="3449333" y="803307"/>
                </a:cubicBezTo>
                <a:cubicBezTo>
                  <a:pt x="3418041" y="772124"/>
                  <a:pt x="3457496" y="717893"/>
                  <a:pt x="3418041" y="694844"/>
                </a:cubicBezTo>
                <a:close/>
                <a:moveTo>
                  <a:pt x="866176" y="686879"/>
                </a:moveTo>
                <a:cubicBezTo>
                  <a:pt x="874323" y="678773"/>
                  <a:pt x="921849" y="709845"/>
                  <a:pt x="898765" y="717951"/>
                </a:cubicBezTo>
                <a:cubicBezTo>
                  <a:pt x="834945" y="749023"/>
                  <a:pt x="788777" y="786850"/>
                  <a:pt x="741251" y="826027"/>
                </a:cubicBezTo>
                <a:cubicBezTo>
                  <a:pt x="733104" y="848994"/>
                  <a:pt x="693725" y="919243"/>
                  <a:pt x="686935" y="865205"/>
                </a:cubicBezTo>
                <a:cubicBezTo>
                  <a:pt x="710019" y="780095"/>
                  <a:pt x="788777" y="726056"/>
                  <a:pt x="866176" y="686879"/>
                </a:cubicBezTo>
                <a:close/>
                <a:moveTo>
                  <a:pt x="1806908" y="623646"/>
                </a:moveTo>
                <a:cubicBezTo>
                  <a:pt x="1812154" y="622567"/>
                  <a:pt x="1818255" y="622758"/>
                  <a:pt x="1825227" y="624619"/>
                </a:cubicBezTo>
                <a:cubicBezTo>
                  <a:pt x="1864682" y="624619"/>
                  <a:pt x="1848356" y="686896"/>
                  <a:pt x="1817064" y="695019"/>
                </a:cubicBezTo>
                <a:cubicBezTo>
                  <a:pt x="1775398" y="700942"/>
                  <a:pt x="1770190" y="631198"/>
                  <a:pt x="1806908" y="623646"/>
                </a:cubicBezTo>
                <a:close/>
                <a:moveTo>
                  <a:pt x="4092954" y="485127"/>
                </a:moveTo>
                <a:cubicBezTo>
                  <a:pt x="4053511" y="485127"/>
                  <a:pt x="4069832" y="516232"/>
                  <a:pt x="4076633" y="539223"/>
                </a:cubicBezTo>
                <a:cubicBezTo>
                  <a:pt x="4124236" y="655526"/>
                  <a:pt x="4282009" y="663641"/>
                  <a:pt x="4352734" y="756954"/>
                </a:cubicBezTo>
                <a:cubicBezTo>
                  <a:pt x="4367695" y="779945"/>
                  <a:pt x="4438421" y="786706"/>
                  <a:pt x="4431620" y="748840"/>
                </a:cubicBezTo>
                <a:cubicBezTo>
                  <a:pt x="4313291" y="663641"/>
                  <a:pt x="4226244" y="539223"/>
                  <a:pt x="4092954" y="485127"/>
                </a:cubicBezTo>
                <a:close/>
                <a:moveTo>
                  <a:pt x="3135600" y="197445"/>
                </a:moveTo>
                <a:cubicBezTo>
                  <a:pt x="3104331" y="190692"/>
                  <a:pt x="3112488" y="236610"/>
                  <a:pt x="3135600" y="236610"/>
                </a:cubicBezTo>
                <a:cubicBezTo>
                  <a:pt x="3189981" y="236610"/>
                  <a:pt x="3189981" y="290633"/>
                  <a:pt x="3214452" y="329799"/>
                </a:cubicBezTo>
                <a:cubicBezTo>
                  <a:pt x="3260676" y="344656"/>
                  <a:pt x="3260676" y="267674"/>
                  <a:pt x="3245721" y="244714"/>
                </a:cubicBezTo>
                <a:cubicBezTo>
                  <a:pt x="3198138" y="259570"/>
                  <a:pt x="3166869" y="213651"/>
                  <a:pt x="3135600" y="197445"/>
                </a:cubicBezTo>
                <a:close/>
                <a:moveTo>
                  <a:pt x="3033862" y="197441"/>
                </a:moveTo>
                <a:cubicBezTo>
                  <a:pt x="2978189" y="190692"/>
                  <a:pt x="2884495" y="221742"/>
                  <a:pt x="2899432" y="298691"/>
                </a:cubicBezTo>
                <a:cubicBezTo>
                  <a:pt x="2955105" y="321641"/>
                  <a:pt x="3025715" y="313541"/>
                  <a:pt x="3073241" y="283841"/>
                </a:cubicBezTo>
                <a:cubicBezTo>
                  <a:pt x="3119409" y="252791"/>
                  <a:pt x="3073241" y="197441"/>
                  <a:pt x="3033862" y="197441"/>
                </a:cubicBezTo>
                <a:close/>
                <a:moveTo>
                  <a:pt x="3370960" y="190291"/>
                </a:moveTo>
                <a:cubicBezTo>
                  <a:pt x="3300357" y="205202"/>
                  <a:pt x="3356025" y="306871"/>
                  <a:pt x="3410335" y="298737"/>
                </a:cubicBezTo>
                <a:cubicBezTo>
                  <a:pt x="3457856" y="313649"/>
                  <a:pt x="3457856" y="213336"/>
                  <a:pt x="3497230" y="252648"/>
                </a:cubicBezTo>
                <a:cubicBezTo>
                  <a:pt x="3504019" y="313649"/>
                  <a:pt x="3575980" y="306871"/>
                  <a:pt x="3622143" y="321782"/>
                </a:cubicBezTo>
                <a:cubicBezTo>
                  <a:pt x="3661518" y="384139"/>
                  <a:pt x="3787789" y="392272"/>
                  <a:pt x="3802724" y="306871"/>
                </a:cubicBezTo>
                <a:cubicBezTo>
                  <a:pt x="3779642" y="236381"/>
                  <a:pt x="3692746" y="244514"/>
                  <a:pt x="3638436" y="221469"/>
                </a:cubicBezTo>
                <a:cubicBezTo>
                  <a:pt x="3551540" y="174024"/>
                  <a:pt x="3457856" y="228248"/>
                  <a:pt x="3370960" y="190291"/>
                </a:cubicBezTo>
                <a:close/>
                <a:moveTo>
                  <a:pt x="3347272" y="0"/>
                </a:moveTo>
                <a:cubicBezTo>
                  <a:pt x="3480373" y="0"/>
                  <a:pt x="3614832" y="16229"/>
                  <a:pt x="3747934" y="39221"/>
                </a:cubicBezTo>
                <a:cubicBezTo>
                  <a:pt x="4022285" y="62212"/>
                  <a:pt x="4234160" y="248851"/>
                  <a:pt x="4454184" y="388153"/>
                </a:cubicBezTo>
                <a:cubicBezTo>
                  <a:pt x="4579136" y="465243"/>
                  <a:pt x="4682358" y="574792"/>
                  <a:pt x="4752983" y="699217"/>
                </a:cubicBezTo>
                <a:cubicBezTo>
                  <a:pt x="4886084" y="877740"/>
                  <a:pt x="5019185" y="1056264"/>
                  <a:pt x="5106108" y="1264541"/>
                </a:cubicBezTo>
                <a:cubicBezTo>
                  <a:pt x="5176733" y="1397082"/>
                  <a:pt x="5247358" y="1529622"/>
                  <a:pt x="5278596" y="1668924"/>
                </a:cubicBezTo>
                <a:cubicBezTo>
                  <a:pt x="5357370" y="2002980"/>
                  <a:pt x="5380459" y="2343798"/>
                  <a:pt x="5380459" y="2677853"/>
                </a:cubicBezTo>
                <a:cubicBezTo>
                  <a:pt x="5372310" y="2871254"/>
                  <a:pt x="5372310" y="3080884"/>
                  <a:pt x="5301685" y="3267522"/>
                </a:cubicBezTo>
                <a:cubicBezTo>
                  <a:pt x="5262298" y="3352726"/>
                  <a:pt x="5247358" y="3454160"/>
                  <a:pt x="5216120" y="3546127"/>
                </a:cubicBezTo>
                <a:cubicBezTo>
                  <a:pt x="5191673" y="3601577"/>
                  <a:pt x="5191673" y="3670552"/>
                  <a:pt x="5160435" y="3732765"/>
                </a:cubicBezTo>
                <a:cubicBezTo>
                  <a:pt x="5019185" y="3911289"/>
                  <a:pt x="4894233" y="4112804"/>
                  <a:pt x="4736685" y="4283213"/>
                </a:cubicBezTo>
                <a:cubicBezTo>
                  <a:pt x="4705447" y="4322434"/>
                  <a:pt x="4649761" y="4291328"/>
                  <a:pt x="4618523" y="4322434"/>
                </a:cubicBezTo>
                <a:cubicBezTo>
                  <a:pt x="4572345" y="4376532"/>
                  <a:pt x="4541107" y="4446860"/>
                  <a:pt x="4477273" y="4477966"/>
                </a:cubicBezTo>
                <a:cubicBezTo>
                  <a:pt x="4383559" y="4532064"/>
                  <a:pt x="4329232" y="4625383"/>
                  <a:pt x="4234160" y="4671367"/>
                </a:cubicBezTo>
                <a:cubicBezTo>
                  <a:pt x="4124148" y="4718702"/>
                  <a:pt x="4030434" y="4795792"/>
                  <a:pt x="3920422" y="4835013"/>
                </a:cubicBezTo>
                <a:cubicBezTo>
                  <a:pt x="3771022" y="4880996"/>
                  <a:pt x="3629772" y="4943209"/>
                  <a:pt x="3472224" y="4974316"/>
                </a:cubicBezTo>
                <a:cubicBezTo>
                  <a:pt x="3434195" y="4997307"/>
                  <a:pt x="3401599" y="4959439"/>
                  <a:pt x="3449135" y="4943209"/>
                </a:cubicBezTo>
                <a:cubicBezTo>
                  <a:pt x="3472224" y="4912103"/>
                  <a:pt x="3544207" y="4905341"/>
                  <a:pt x="3527909" y="4849890"/>
                </a:cubicBezTo>
                <a:cubicBezTo>
                  <a:pt x="3440986" y="4858005"/>
                  <a:pt x="3363570" y="4905341"/>
                  <a:pt x="3276647" y="4912103"/>
                </a:cubicBezTo>
                <a:cubicBezTo>
                  <a:pt x="3229111" y="4928332"/>
                  <a:pt x="3189724" y="4905341"/>
                  <a:pt x="3151695" y="4897226"/>
                </a:cubicBezTo>
                <a:cubicBezTo>
                  <a:pt x="3112308" y="4905341"/>
                  <a:pt x="3072921" y="4959439"/>
                  <a:pt x="3041683" y="4905341"/>
                </a:cubicBezTo>
                <a:cubicBezTo>
                  <a:pt x="3033534" y="4880996"/>
                  <a:pt x="3009087" y="4812021"/>
                  <a:pt x="2971058" y="4843128"/>
                </a:cubicBezTo>
                <a:cubicBezTo>
                  <a:pt x="2971058" y="4889111"/>
                  <a:pt x="2915373" y="4889111"/>
                  <a:pt x="2884135" y="4905341"/>
                </a:cubicBezTo>
                <a:cubicBezTo>
                  <a:pt x="2852897" y="4943209"/>
                  <a:pt x="2805360" y="4912103"/>
                  <a:pt x="2765973" y="4905341"/>
                </a:cubicBezTo>
                <a:cubicBezTo>
                  <a:pt x="2719796" y="4880996"/>
                  <a:pt x="2719796" y="4943209"/>
                  <a:pt x="2688557" y="4943209"/>
                </a:cubicBezTo>
                <a:cubicBezTo>
                  <a:pt x="2649170" y="4905341"/>
                  <a:pt x="2711646" y="4874234"/>
                  <a:pt x="2734735" y="4849890"/>
                </a:cubicBezTo>
                <a:cubicBezTo>
                  <a:pt x="2782272" y="4812021"/>
                  <a:pt x="2751034" y="4756571"/>
                  <a:pt x="2703497" y="4749809"/>
                </a:cubicBezTo>
                <a:cubicBezTo>
                  <a:pt x="2655961" y="4741694"/>
                  <a:pt x="2641021" y="4695711"/>
                  <a:pt x="2632872" y="4656490"/>
                </a:cubicBezTo>
                <a:cubicBezTo>
                  <a:pt x="2609783" y="4602391"/>
                  <a:pt x="2554098" y="4664604"/>
                  <a:pt x="2514711" y="4664604"/>
                </a:cubicBezTo>
                <a:cubicBezTo>
                  <a:pt x="2429146" y="4702473"/>
                  <a:pt x="2334074" y="4671367"/>
                  <a:pt x="2256658" y="4633498"/>
                </a:cubicBezTo>
                <a:cubicBezTo>
                  <a:pt x="2200973" y="4617268"/>
                  <a:pt x="2146646" y="4594277"/>
                  <a:pt x="2099110" y="4579400"/>
                </a:cubicBezTo>
                <a:cubicBezTo>
                  <a:pt x="2028485" y="4602391"/>
                  <a:pt x="1934771" y="4579400"/>
                  <a:pt x="1903533" y="4509072"/>
                </a:cubicBezTo>
                <a:cubicBezTo>
                  <a:pt x="1903533" y="4454974"/>
                  <a:pt x="1879086" y="4384647"/>
                  <a:pt x="1816610" y="4384647"/>
                </a:cubicBezTo>
                <a:cubicBezTo>
                  <a:pt x="1754134" y="4384647"/>
                  <a:pt x="1754134" y="4307557"/>
                  <a:pt x="1714747" y="4283213"/>
                </a:cubicBezTo>
                <a:cubicBezTo>
                  <a:pt x="1675359" y="4268336"/>
                  <a:pt x="1652271" y="4237230"/>
                  <a:pt x="1619674" y="4206123"/>
                </a:cubicBezTo>
                <a:cubicBezTo>
                  <a:pt x="1557198" y="4183131"/>
                  <a:pt x="1502871" y="4135796"/>
                  <a:pt x="1486574" y="4066821"/>
                </a:cubicBezTo>
                <a:cubicBezTo>
                  <a:pt x="1494723" y="4012723"/>
                  <a:pt x="1440396" y="3996493"/>
                  <a:pt x="1401009" y="3973502"/>
                </a:cubicBezTo>
                <a:cubicBezTo>
                  <a:pt x="1353473" y="3950510"/>
                  <a:pt x="1345324" y="3903174"/>
                  <a:pt x="1322234" y="3872068"/>
                </a:cubicBezTo>
                <a:cubicBezTo>
                  <a:pt x="1266550" y="3840961"/>
                  <a:pt x="1251609" y="3771986"/>
                  <a:pt x="1220372" y="3724651"/>
                </a:cubicBezTo>
                <a:cubicBezTo>
                  <a:pt x="1212223" y="3686782"/>
                  <a:pt x="1149746" y="3655676"/>
                  <a:pt x="1149746" y="3709774"/>
                </a:cubicBezTo>
                <a:cubicBezTo>
                  <a:pt x="1164686" y="3740880"/>
                  <a:pt x="1110360" y="3771986"/>
                  <a:pt x="1133448" y="3786863"/>
                </a:cubicBezTo>
                <a:cubicBezTo>
                  <a:pt x="1180985" y="3826084"/>
                  <a:pt x="1133448" y="3888297"/>
                  <a:pt x="1164686" y="3919403"/>
                </a:cubicBezTo>
                <a:cubicBezTo>
                  <a:pt x="1189134" y="3903174"/>
                  <a:pt x="1235311" y="3880182"/>
                  <a:pt x="1243460" y="3927518"/>
                </a:cubicBezTo>
                <a:cubicBezTo>
                  <a:pt x="1220372" y="3965387"/>
                  <a:pt x="1235311" y="4012723"/>
                  <a:pt x="1282848" y="4019485"/>
                </a:cubicBezTo>
                <a:cubicBezTo>
                  <a:pt x="1337174" y="4027600"/>
                  <a:pt x="1297788" y="4074935"/>
                  <a:pt x="1274699" y="4089812"/>
                </a:cubicBezTo>
                <a:cubicBezTo>
                  <a:pt x="1266550" y="4143910"/>
                  <a:pt x="1212223" y="4120919"/>
                  <a:pt x="1195925" y="4089812"/>
                </a:cubicBezTo>
                <a:cubicBezTo>
                  <a:pt x="1189134" y="4043829"/>
                  <a:pt x="1141597" y="4043829"/>
                  <a:pt x="1149746" y="4089812"/>
                </a:cubicBezTo>
                <a:cubicBezTo>
                  <a:pt x="1156537" y="4120919"/>
                  <a:pt x="1118509" y="4183131"/>
                  <a:pt x="1172836" y="4191246"/>
                </a:cubicBezTo>
                <a:cubicBezTo>
                  <a:pt x="1227162" y="4166902"/>
                  <a:pt x="1266550" y="4237230"/>
                  <a:pt x="1243460" y="4276451"/>
                </a:cubicBezTo>
                <a:cubicBezTo>
                  <a:pt x="1204074" y="4314319"/>
                  <a:pt x="1156537" y="4260221"/>
                  <a:pt x="1125299" y="4245344"/>
                </a:cubicBezTo>
                <a:cubicBezTo>
                  <a:pt x="1054674" y="4206123"/>
                  <a:pt x="1023437" y="4129033"/>
                  <a:pt x="960960" y="4081698"/>
                </a:cubicBezTo>
                <a:cubicBezTo>
                  <a:pt x="905276" y="3988379"/>
                  <a:pt x="859097" y="3896412"/>
                  <a:pt x="780323" y="3826084"/>
                </a:cubicBezTo>
                <a:cubicBezTo>
                  <a:pt x="732786" y="3780101"/>
                  <a:pt x="717847" y="3724651"/>
                  <a:pt x="693400" y="3662438"/>
                </a:cubicBezTo>
                <a:cubicBezTo>
                  <a:pt x="607835" y="3608340"/>
                  <a:pt x="599685" y="3492029"/>
                  <a:pt x="584745" y="3398710"/>
                </a:cubicBezTo>
                <a:cubicBezTo>
                  <a:pt x="552149" y="3321620"/>
                  <a:pt x="552149" y="3236416"/>
                  <a:pt x="545358" y="3157973"/>
                </a:cubicBezTo>
                <a:cubicBezTo>
                  <a:pt x="529060" y="3088998"/>
                  <a:pt x="497822" y="3026786"/>
                  <a:pt x="497822" y="2949696"/>
                </a:cubicBezTo>
                <a:cubicBezTo>
                  <a:pt x="512763" y="2871254"/>
                  <a:pt x="489673" y="2786049"/>
                  <a:pt x="458435" y="2715722"/>
                </a:cubicBezTo>
                <a:cubicBezTo>
                  <a:pt x="427197" y="2669739"/>
                  <a:pt x="474733" y="2646747"/>
                  <a:pt x="505971" y="2638632"/>
                </a:cubicBezTo>
                <a:cubicBezTo>
                  <a:pt x="505971" y="2584534"/>
                  <a:pt x="497822" y="2530436"/>
                  <a:pt x="505971" y="2476338"/>
                </a:cubicBezTo>
                <a:cubicBezTo>
                  <a:pt x="529060" y="2366789"/>
                  <a:pt x="505971" y="2258593"/>
                  <a:pt x="529060" y="2150397"/>
                </a:cubicBezTo>
                <a:cubicBezTo>
                  <a:pt x="537209" y="2094947"/>
                  <a:pt x="591536" y="2080070"/>
                  <a:pt x="622774" y="2040849"/>
                </a:cubicBezTo>
                <a:cubicBezTo>
                  <a:pt x="647221" y="1978636"/>
                  <a:pt x="647221" y="1901546"/>
                  <a:pt x="662161" y="1831218"/>
                </a:cubicBezTo>
                <a:cubicBezTo>
                  <a:pt x="725996" y="1762243"/>
                  <a:pt x="732786" y="1668924"/>
                  <a:pt x="764024" y="1583720"/>
                </a:cubicBezTo>
                <a:cubicBezTo>
                  <a:pt x="780323" y="1498515"/>
                  <a:pt x="859097" y="1459294"/>
                  <a:pt x="890335" y="1382205"/>
                </a:cubicBezTo>
                <a:cubicBezTo>
                  <a:pt x="905276" y="1311877"/>
                  <a:pt x="969109" y="1280771"/>
                  <a:pt x="1008497" y="1226673"/>
                </a:cubicBezTo>
                <a:cubicBezTo>
                  <a:pt x="1015288" y="1195566"/>
                  <a:pt x="1062823" y="1133354"/>
                  <a:pt x="1079121" y="1187452"/>
                </a:cubicBezTo>
                <a:cubicBezTo>
                  <a:pt x="1110360" y="1172575"/>
                  <a:pt x="1110360" y="1141468"/>
                  <a:pt x="1125299" y="1110362"/>
                </a:cubicBezTo>
                <a:cubicBezTo>
                  <a:pt x="1156537" y="1071141"/>
                  <a:pt x="1180985" y="1125239"/>
                  <a:pt x="1180985" y="1156345"/>
                </a:cubicBezTo>
                <a:cubicBezTo>
                  <a:pt x="1195925" y="1203681"/>
                  <a:pt x="1243460" y="1187452"/>
                  <a:pt x="1282848" y="1203681"/>
                </a:cubicBezTo>
                <a:cubicBezTo>
                  <a:pt x="1297788" y="1241550"/>
                  <a:pt x="1251609" y="1288886"/>
                  <a:pt x="1212223" y="1303763"/>
                </a:cubicBezTo>
                <a:cubicBezTo>
                  <a:pt x="1172836" y="1334869"/>
                  <a:pt x="1141597" y="1280771"/>
                  <a:pt x="1102211" y="1280771"/>
                </a:cubicBezTo>
                <a:cubicBezTo>
                  <a:pt x="1054674" y="1319992"/>
                  <a:pt x="1141597" y="1334869"/>
                  <a:pt x="1141597" y="1357861"/>
                </a:cubicBezTo>
                <a:cubicBezTo>
                  <a:pt x="1133448" y="1384910"/>
                  <a:pt x="1121564" y="1412297"/>
                  <a:pt x="1106794" y="1437656"/>
                </a:cubicBezTo>
                <a:lnTo>
                  <a:pt x="1105337" y="1439546"/>
                </a:lnTo>
                <a:lnTo>
                  <a:pt x="1102047" y="1435471"/>
                </a:lnTo>
                <a:cubicBezTo>
                  <a:pt x="1098296" y="1433254"/>
                  <a:pt x="1093089" y="1431927"/>
                  <a:pt x="1086146" y="1431927"/>
                </a:cubicBezTo>
                <a:cubicBezTo>
                  <a:pt x="1071244" y="1431927"/>
                  <a:pt x="1063118" y="1446754"/>
                  <a:pt x="1063118" y="1462929"/>
                </a:cubicBezTo>
                <a:cubicBezTo>
                  <a:pt x="1065997" y="1469669"/>
                  <a:pt x="1069383" y="1474239"/>
                  <a:pt x="1072997" y="1477077"/>
                </a:cubicBezTo>
                <a:lnTo>
                  <a:pt x="1075712" y="1477983"/>
                </a:lnTo>
                <a:lnTo>
                  <a:pt x="1054674" y="1505278"/>
                </a:lnTo>
                <a:cubicBezTo>
                  <a:pt x="1023437" y="1529622"/>
                  <a:pt x="1047883" y="1575605"/>
                  <a:pt x="1000348" y="1559376"/>
                </a:cubicBezTo>
                <a:cubicBezTo>
                  <a:pt x="992198" y="1606712"/>
                  <a:pt x="944662" y="1629703"/>
                  <a:pt x="952811" y="1668924"/>
                </a:cubicBezTo>
                <a:cubicBezTo>
                  <a:pt x="977258" y="1723022"/>
                  <a:pt x="921574" y="1677039"/>
                  <a:pt x="898484" y="1691916"/>
                </a:cubicBezTo>
                <a:cubicBezTo>
                  <a:pt x="827860" y="1731137"/>
                  <a:pt x="811561" y="1824456"/>
                  <a:pt x="842800" y="1893431"/>
                </a:cubicBezTo>
                <a:cubicBezTo>
                  <a:pt x="867246" y="1932653"/>
                  <a:pt x="842800" y="2002980"/>
                  <a:pt x="796621" y="1971874"/>
                </a:cubicBezTo>
                <a:cubicBezTo>
                  <a:pt x="757235" y="1932653"/>
                  <a:pt x="725996" y="1994865"/>
                  <a:pt x="709697" y="2025972"/>
                </a:cubicBezTo>
                <a:cubicBezTo>
                  <a:pt x="670310" y="2034087"/>
                  <a:pt x="662161" y="2080070"/>
                  <a:pt x="678459" y="2111176"/>
                </a:cubicBezTo>
                <a:cubicBezTo>
                  <a:pt x="732786" y="2165274"/>
                  <a:pt x="670310" y="2242364"/>
                  <a:pt x="686608" y="2304577"/>
                </a:cubicBezTo>
                <a:cubicBezTo>
                  <a:pt x="717847" y="2358675"/>
                  <a:pt x="693400" y="2429002"/>
                  <a:pt x="662161" y="2483100"/>
                </a:cubicBezTo>
                <a:cubicBezTo>
                  <a:pt x="647221" y="2584534"/>
                  <a:pt x="647221" y="2684616"/>
                  <a:pt x="647221" y="2794164"/>
                </a:cubicBezTo>
                <a:cubicBezTo>
                  <a:pt x="647221" y="2894245"/>
                  <a:pt x="678459" y="2995679"/>
                  <a:pt x="693400" y="3097113"/>
                </a:cubicBezTo>
                <a:cubicBezTo>
                  <a:pt x="701549" y="3174203"/>
                  <a:pt x="709697" y="3259407"/>
                  <a:pt x="757235" y="3329735"/>
                </a:cubicBezTo>
                <a:cubicBezTo>
                  <a:pt x="780323" y="3454160"/>
                  <a:pt x="842800" y="3570471"/>
                  <a:pt x="890335" y="3686782"/>
                </a:cubicBezTo>
                <a:cubicBezTo>
                  <a:pt x="944662" y="3748995"/>
                  <a:pt x="921574" y="3849076"/>
                  <a:pt x="977258" y="3911289"/>
                </a:cubicBezTo>
                <a:cubicBezTo>
                  <a:pt x="1023437" y="3927518"/>
                  <a:pt x="1047883" y="3996493"/>
                  <a:pt x="1102211" y="3988379"/>
                </a:cubicBezTo>
                <a:cubicBezTo>
                  <a:pt x="1118509" y="3903174"/>
                  <a:pt x="1031586" y="3849076"/>
                  <a:pt x="1000348" y="3771986"/>
                </a:cubicBezTo>
                <a:cubicBezTo>
                  <a:pt x="992198" y="3701659"/>
                  <a:pt x="952811" y="3639446"/>
                  <a:pt x="913425" y="3585348"/>
                </a:cubicBezTo>
                <a:cubicBezTo>
                  <a:pt x="882186" y="3531250"/>
                  <a:pt x="890335" y="3477152"/>
                  <a:pt x="882186" y="3414939"/>
                </a:cubicBezTo>
                <a:cubicBezTo>
                  <a:pt x="859097" y="3336497"/>
                  <a:pt x="834651" y="3251293"/>
                  <a:pt x="834651" y="3166088"/>
                </a:cubicBezTo>
                <a:cubicBezTo>
                  <a:pt x="811561" y="3088998"/>
                  <a:pt x="819710" y="3010556"/>
                  <a:pt x="827860" y="2933467"/>
                </a:cubicBezTo>
                <a:cubicBezTo>
                  <a:pt x="850948" y="2894245"/>
                  <a:pt x="867246" y="2987565"/>
                  <a:pt x="898484" y="2956458"/>
                </a:cubicBezTo>
                <a:cubicBezTo>
                  <a:pt x="937872" y="2856377"/>
                  <a:pt x="944662" y="2740066"/>
                  <a:pt x="952811" y="2630517"/>
                </a:cubicBezTo>
                <a:cubicBezTo>
                  <a:pt x="937872" y="2576419"/>
                  <a:pt x="977258" y="2537198"/>
                  <a:pt x="984049" y="2483100"/>
                </a:cubicBezTo>
                <a:cubicBezTo>
                  <a:pt x="969109" y="2406011"/>
                  <a:pt x="969109" y="2320806"/>
                  <a:pt x="1000348" y="2242364"/>
                </a:cubicBezTo>
                <a:cubicBezTo>
                  <a:pt x="1062823" y="2048964"/>
                  <a:pt x="1102211" y="1855563"/>
                  <a:pt x="1189134" y="1668924"/>
                </a:cubicBezTo>
                <a:cubicBezTo>
                  <a:pt x="1220372" y="1567490"/>
                  <a:pt x="1290997" y="1490401"/>
                  <a:pt x="1337174" y="1397082"/>
                </a:cubicBezTo>
                <a:cubicBezTo>
                  <a:pt x="1353473" y="1334869"/>
                  <a:pt x="1440396" y="1295648"/>
                  <a:pt x="1415948" y="1226673"/>
                </a:cubicBezTo>
                <a:cubicBezTo>
                  <a:pt x="1401009" y="1172575"/>
                  <a:pt x="1330383" y="1172575"/>
                  <a:pt x="1322234" y="1117124"/>
                </a:cubicBezTo>
                <a:cubicBezTo>
                  <a:pt x="1345324" y="1079256"/>
                  <a:pt x="1369771" y="1025158"/>
                  <a:pt x="1415948" y="1008928"/>
                </a:cubicBezTo>
                <a:cubicBezTo>
                  <a:pt x="1440396" y="977822"/>
                  <a:pt x="1517812" y="1008928"/>
                  <a:pt x="1478425" y="1048149"/>
                </a:cubicBezTo>
                <a:cubicBezTo>
                  <a:pt x="1424097" y="1048149"/>
                  <a:pt x="1401009" y="1110362"/>
                  <a:pt x="1415948" y="1148231"/>
                </a:cubicBezTo>
                <a:cubicBezTo>
                  <a:pt x="1432246" y="1203681"/>
                  <a:pt x="1486574" y="1164460"/>
                  <a:pt x="1494723" y="1125239"/>
                </a:cubicBezTo>
                <a:cubicBezTo>
                  <a:pt x="1581645" y="1063026"/>
                  <a:pt x="1525960" y="938601"/>
                  <a:pt x="1581645" y="861511"/>
                </a:cubicBezTo>
                <a:cubicBezTo>
                  <a:pt x="1612883" y="846634"/>
                  <a:pt x="1659061" y="830405"/>
                  <a:pt x="1690299" y="799298"/>
                </a:cubicBezTo>
                <a:cubicBezTo>
                  <a:pt x="1745985" y="745200"/>
                  <a:pt x="1816610" y="760077"/>
                  <a:pt x="1879086" y="730323"/>
                </a:cubicBezTo>
                <a:cubicBezTo>
                  <a:pt x="1926622" y="682987"/>
                  <a:pt x="1997247" y="699217"/>
                  <a:pt x="2044783" y="659996"/>
                </a:cubicBezTo>
                <a:cubicBezTo>
                  <a:pt x="2076021" y="628890"/>
                  <a:pt x="2059723" y="574792"/>
                  <a:pt x="2012187" y="582906"/>
                </a:cubicBezTo>
                <a:cubicBezTo>
                  <a:pt x="1949711" y="551800"/>
                  <a:pt x="2028485" y="558562"/>
                  <a:pt x="2051574" y="558562"/>
                </a:cubicBezTo>
                <a:cubicBezTo>
                  <a:pt x="2076021" y="504464"/>
                  <a:pt x="2005396" y="496349"/>
                  <a:pt x="1989098" y="458481"/>
                </a:cubicBezTo>
                <a:cubicBezTo>
                  <a:pt x="2028485" y="427374"/>
                  <a:pt x="2067872" y="419260"/>
                  <a:pt x="2115408" y="404383"/>
                </a:cubicBezTo>
                <a:cubicBezTo>
                  <a:pt x="2177884" y="388153"/>
                  <a:pt x="2263449" y="334055"/>
                  <a:pt x="2319134" y="396268"/>
                </a:cubicBezTo>
                <a:cubicBezTo>
                  <a:pt x="2263449" y="458481"/>
                  <a:pt x="2177884" y="442251"/>
                  <a:pt x="2099110" y="458481"/>
                </a:cubicBezTo>
                <a:cubicBezTo>
                  <a:pt x="2051574" y="489587"/>
                  <a:pt x="2115408" y="543685"/>
                  <a:pt x="2107259" y="582906"/>
                </a:cubicBezTo>
                <a:cubicBezTo>
                  <a:pt x="2146646" y="574792"/>
                  <a:pt x="2161586" y="527456"/>
                  <a:pt x="2192824" y="504464"/>
                </a:cubicBezTo>
                <a:cubicBezTo>
                  <a:pt x="2248509" y="481472"/>
                  <a:pt x="2310985" y="489587"/>
                  <a:pt x="2366670" y="481472"/>
                </a:cubicBezTo>
                <a:cubicBezTo>
                  <a:pt x="2412848" y="496349"/>
                  <a:pt x="2452235" y="450366"/>
                  <a:pt x="2491622" y="427374"/>
                </a:cubicBezTo>
                <a:cubicBezTo>
                  <a:pt x="2570396" y="427374"/>
                  <a:pt x="2609783" y="325941"/>
                  <a:pt x="2688557" y="325941"/>
                </a:cubicBezTo>
                <a:cubicBezTo>
                  <a:pt x="2742884" y="357047"/>
                  <a:pt x="2782272" y="271842"/>
                  <a:pt x="2742884" y="240736"/>
                </a:cubicBezTo>
                <a:cubicBezTo>
                  <a:pt x="2672259" y="232621"/>
                  <a:pt x="2593485" y="209630"/>
                  <a:pt x="2522860" y="209630"/>
                </a:cubicBezTo>
                <a:cubicBezTo>
                  <a:pt x="2319134" y="256965"/>
                  <a:pt x="2107259" y="263728"/>
                  <a:pt x="1926622" y="365162"/>
                </a:cubicBezTo>
                <a:cubicBezTo>
                  <a:pt x="1887235" y="404383"/>
                  <a:pt x="1941562" y="442251"/>
                  <a:pt x="1957860" y="473358"/>
                </a:cubicBezTo>
                <a:cubicBezTo>
                  <a:pt x="1949711" y="527456"/>
                  <a:pt x="1887235" y="504464"/>
                  <a:pt x="1855997" y="520694"/>
                </a:cubicBezTo>
                <a:cubicBezTo>
                  <a:pt x="1816610" y="582906"/>
                  <a:pt x="1729686" y="558562"/>
                  <a:pt x="1675359" y="589669"/>
                </a:cubicBezTo>
                <a:cubicBezTo>
                  <a:pt x="1619674" y="605898"/>
                  <a:pt x="1667210" y="637004"/>
                  <a:pt x="1659061" y="674873"/>
                </a:cubicBezTo>
                <a:cubicBezTo>
                  <a:pt x="1652271" y="722209"/>
                  <a:pt x="1604734" y="722209"/>
                  <a:pt x="1565347" y="705979"/>
                </a:cubicBezTo>
                <a:cubicBezTo>
                  <a:pt x="1478425" y="730323"/>
                  <a:pt x="1407799" y="807413"/>
                  <a:pt x="1314085" y="830405"/>
                </a:cubicBezTo>
                <a:cubicBezTo>
                  <a:pt x="1274699" y="853396"/>
                  <a:pt x="1251609" y="791184"/>
                  <a:pt x="1220372" y="815528"/>
                </a:cubicBezTo>
                <a:cubicBezTo>
                  <a:pt x="1195925" y="846634"/>
                  <a:pt x="1204074" y="915609"/>
                  <a:pt x="1149746" y="900732"/>
                </a:cubicBezTo>
                <a:cubicBezTo>
                  <a:pt x="1133448" y="877740"/>
                  <a:pt x="1141597" y="791184"/>
                  <a:pt x="1102211" y="853396"/>
                </a:cubicBezTo>
                <a:cubicBezTo>
                  <a:pt x="1102211" y="892617"/>
                  <a:pt x="1141597" y="938601"/>
                  <a:pt x="1062823" y="931839"/>
                </a:cubicBezTo>
                <a:cubicBezTo>
                  <a:pt x="1039734" y="915609"/>
                  <a:pt x="960960" y="938601"/>
                  <a:pt x="1008497" y="969707"/>
                </a:cubicBezTo>
                <a:cubicBezTo>
                  <a:pt x="1062823" y="985937"/>
                  <a:pt x="1000348" y="1048149"/>
                  <a:pt x="969109" y="1040035"/>
                </a:cubicBezTo>
                <a:cubicBezTo>
                  <a:pt x="944662" y="985937"/>
                  <a:pt x="913425" y="1040035"/>
                  <a:pt x="913425" y="1071141"/>
                </a:cubicBezTo>
                <a:cubicBezTo>
                  <a:pt x="867246" y="1187452"/>
                  <a:pt x="788472" y="1280771"/>
                  <a:pt x="725996" y="1382205"/>
                </a:cubicBezTo>
                <a:cubicBezTo>
                  <a:pt x="709697" y="1420073"/>
                  <a:pt x="686608" y="1467409"/>
                  <a:pt x="630923" y="1459294"/>
                </a:cubicBezTo>
                <a:cubicBezTo>
                  <a:pt x="584745" y="1451180"/>
                  <a:pt x="607835" y="1505278"/>
                  <a:pt x="615984" y="1521507"/>
                </a:cubicBezTo>
                <a:cubicBezTo>
                  <a:pt x="639072" y="1567490"/>
                  <a:pt x="568447" y="1567490"/>
                  <a:pt x="576596" y="1606712"/>
                </a:cubicBezTo>
                <a:cubicBezTo>
                  <a:pt x="576596" y="1660810"/>
                  <a:pt x="537209" y="1700031"/>
                  <a:pt x="537209" y="1746014"/>
                </a:cubicBezTo>
                <a:cubicBezTo>
                  <a:pt x="537209" y="1800112"/>
                  <a:pt x="474733" y="1808227"/>
                  <a:pt x="442137" y="1824456"/>
                </a:cubicBezTo>
                <a:cubicBezTo>
                  <a:pt x="404108" y="1870440"/>
                  <a:pt x="364721" y="1808227"/>
                  <a:pt x="379661" y="1769006"/>
                </a:cubicBezTo>
                <a:cubicBezTo>
                  <a:pt x="419048" y="1691916"/>
                  <a:pt x="410899" y="1598597"/>
                  <a:pt x="442137" y="1521507"/>
                </a:cubicBezTo>
                <a:cubicBezTo>
                  <a:pt x="458435" y="1459294"/>
                  <a:pt x="529060" y="1443065"/>
                  <a:pt x="529060" y="1382205"/>
                </a:cubicBezTo>
                <a:cubicBezTo>
                  <a:pt x="520912" y="1319992"/>
                  <a:pt x="529060" y="1249664"/>
                  <a:pt x="584745" y="1218558"/>
                </a:cubicBezTo>
                <a:cubicBezTo>
                  <a:pt x="647221" y="1210443"/>
                  <a:pt x="655370" y="1148231"/>
                  <a:pt x="655370" y="1110362"/>
                </a:cubicBezTo>
                <a:cubicBezTo>
                  <a:pt x="686608" y="977822"/>
                  <a:pt x="811561" y="900732"/>
                  <a:pt x="898484" y="815528"/>
                </a:cubicBezTo>
                <a:cubicBezTo>
                  <a:pt x="944662" y="745200"/>
                  <a:pt x="969109" y="659996"/>
                  <a:pt x="1008497" y="589669"/>
                </a:cubicBezTo>
                <a:cubicBezTo>
                  <a:pt x="1164686" y="465243"/>
                  <a:pt x="1369771" y="411145"/>
                  <a:pt x="1565347" y="348932"/>
                </a:cubicBezTo>
                <a:cubicBezTo>
                  <a:pt x="1683509" y="302949"/>
                  <a:pt x="1808461" y="263728"/>
                  <a:pt x="1941562" y="248851"/>
                </a:cubicBezTo>
                <a:cubicBezTo>
                  <a:pt x="2130348" y="217744"/>
                  <a:pt x="2319134" y="201515"/>
                  <a:pt x="2507920" y="139302"/>
                </a:cubicBezTo>
                <a:cubicBezTo>
                  <a:pt x="2624723" y="109548"/>
                  <a:pt x="2774122" y="39221"/>
                  <a:pt x="2884135" y="132540"/>
                </a:cubicBezTo>
                <a:cubicBezTo>
                  <a:pt x="2931671" y="155532"/>
                  <a:pt x="2931671" y="78442"/>
                  <a:pt x="2946611" y="54098"/>
                </a:cubicBezTo>
                <a:cubicBezTo>
                  <a:pt x="3072921" y="-8115"/>
                  <a:pt x="3214171" y="16229"/>
                  <a:pt x="3347272" y="0"/>
                </a:cubicBezTo>
                <a:close/>
              </a:path>
            </a:pathLst>
          </a:custGeom>
          <a:solidFill>
            <a:schemeClr val="bg1">
              <a:alpha val="70000"/>
            </a:schemeClr>
          </a:solid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28091034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33ACFAB3-38A7-4FB7-96A4-844AC088B1CA}"/>
              </a:ext>
            </a:extLst>
          </p:cNvPr>
          <p:cNvSpPr>
            <a:spLocks noGrp="1"/>
          </p:cNvSpPr>
          <p:nvPr>
            <p:ph type="pic" sz="quarter" idx="10"/>
          </p:nvPr>
        </p:nvSpPr>
        <p:spPr>
          <a:xfrm>
            <a:off x="775404" y="239644"/>
            <a:ext cx="11153469" cy="4214790"/>
          </a:xfrm>
          <a:custGeom>
            <a:avLst/>
            <a:gdLst>
              <a:gd name="connsiteX0" fmla="*/ 4309860 w 11349862"/>
              <a:gd name="connsiteY0" fmla="*/ 1703957 h 4289005"/>
              <a:gd name="connsiteX1" fmla="*/ 4373012 w 11349862"/>
              <a:gd name="connsiteY1" fmla="*/ 1721917 h 4289005"/>
              <a:gd name="connsiteX2" fmla="*/ 4373012 w 11349862"/>
              <a:gd name="connsiteY2" fmla="*/ 1721917 h 4289005"/>
              <a:gd name="connsiteX3" fmla="*/ 4309860 w 11349862"/>
              <a:gd name="connsiteY3" fmla="*/ 1703957 h 4289005"/>
              <a:gd name="connsiteX4" fmla="*/ 3841837 w 11349862"/>
              <a:gd name="connsiteY4" fmla="*/ 1165812 h 4289005"/>
              <a:gd name="connsiteX5" fmla="*/ 3864323 w 11349862"/>
              <a:gd name="connsiteY5" fmla="*/ 1177300 h 4289005"/>
              <a:gd name="connsiteX6" fmla="*/ 3841837 w 11349862"/>
              <a:gd name="connsiteY6" fmla="*/ 1165812 h 4289005"/>
              <a:gd name="connsiteX7" fmla="*/ 3820002 w 11349862"/>
              <a:gd name="connsiteY7" fmla="*/ 805012 h 4289005"/>
              <a:gd name="connsiteX8" fmla="*/ 3821642 w 11349862"/>
              <a:gd name="connsiteY8" fmla="*/ 805052 h 4289005"/>
              <a:gd name="connsiteX9" fmla="*/ 3809863 w 11349862"/>
              <a:gd name="connsiteY9" fmla="*/ 806497 h 4289005"/>
              <a:gd name="connsiteX10" fmla="*/ 3820002 w 11349862"/>
              <a:gd name="connsiteY10" fmla="*/ 805012 h 4289005"/>
              <a:gd name="connsiteX11" fmla="*/ 5348673 w 11349862"/>
              <a:gd name="connsiteY11" fmla="*/ 0 h 4289005"/>
              <a:gd name="connsiteX12" fmla="*/ 5459912 w 11349862"/>
              <a:gd name="connsiteY12" fmla="*/ 35922 h 4289005"/>
              <a:gd name="connsiteX13" fmla="*/ 5580422 w 11349862"/>
              <a:gd name="connsiteY13" fmla="*/ 63152 h 4289005"/>
              <a:gd name="connsiteX14" fmla="*/ 5643573 w 11349862"/>
              <a:gd name="connsiteY14" fmla="*/ 102550 h 4289005"/>
              <a:gd name="connsiteX15" fmla="*/ 5718312 w 11349862"/>
              <a:gd name="connsiteY15" fmla="*/ 111241 h 4289005"/>
              <a:gd name="connsiteX16" fmla="*/ 5968021 w 11349862"/>
              <a:gd name="connsiteY16" fmla="*/ 249713 h 4289005"/>
              <a:gd name="connsiteX17" fmla="*/ 6209040 w 11349862"/>
              <a:gd name="connsiteY17" fmla="*/ 397455 h 4289005"/>
              <a:gd name="connsiteX18" fmla="*/ 7545649 w 11349862"/>
              <a:gd name="connsiteY18" fmla="*/ 1203952 h 4289005"/>
              <a:gd name="connsiteX19" fmla="*/ 7867779 w 11349862"/>
              <a:gd name="connsiteY19" fmla="*/ 1324463 h 4289005"/>
              <a:gd name="connsiteX20" fmla="*/ 8063607 w 11349862"/>
              <a:gd name="connsiteY20" fmla="*/ 1378924 h 4289005"/>
              <a:gd name="connsiteX21" fmla="*/ 8490604 w 11349862"/>
              <a:gd name="connsiteY21" fmla="*/ 1444974 h 4289005"/>
              <a:gd name="connsiteX22" fmla="*/ 8554335 w 11349862"/>
              <a:gd name="connsiteY22" fmla="*/ 1462935 h 4289005"/>
              <a:gd name="connsiteX23" fmla="*/ 8545065 w 11349862"/>
              <a:gd name="connsiteY23" fmla="*/ 1480895 h 4289005"/>
              <a:gd name="connsiteX24" fmla="*/ 8888053 w 11349862"/>
              <a:gd name="connsiteY24" fmla="*/ 1528984 h 4289005"/>
              <a:gd name="connsiteX25" fmla="*/ 9093150 w 11349862"/>
              <a:gd name="connsiteY25" fmla="*/ 1574175 h 4289005"/>
              <a:gd name="connsiteX26" fmla="*/ 9186429 w 11349862"/>
              <a:gd name="connsiteY26" fmla="*/ 1583445 h 4289005"/>
              <a:gd name="connsiteX27" fmla="*/ 9164992 w 11349862"/>
              <a:gd name="connsiteY27" fmla="*/ 1592716 h 4289005"/>
              <a:gd name="connsiteX28" fmla="*/ 9147032 w 11349862"/>
              <a:gd name="connsiteY28" fmla="*/ 1592716 h 4289005"/>
              <a:gd name="connsiteX29" fmla="*/ 9164992 w 11349862"/>
              <a:gd name="connsiteY29" fmla="*/ 1592716 h 4289005"/>
              <a:gd name="connsiteX30" fmla="*/ 9189326 w 11349862"/>
              <a:gd name="connsiteY30" fmla="*/ 1619367 h 4289005"/>
              <a:gd name="connsiteX31" fmla="*/ 9168468 w 11349862"/>
              <a:gd name="connsiteY31" fmla="*/ 1610676 h 4289005"/>
              <a:gd name="connsiteX32" fmla="*/ 9189326 w 11349862"/>
              <a:gd name="connsiteY32" fmla="*/ 1619367 h 4289005"/>
              <a:gd name="connsiteX33" fmla="*/ 9463368 w 11349862"/>
              <a:gd name="connsiteY33" fmla="*/ 1640804 h 4289005"/>
              <a:gd name="connsiteX34" fmla="*/ 10225242 w 11349862"/>
              <a:gd name="connsiteY34" fmla="*/ 1631534 h 4289005"/>
              <a:gd name="connsiteX35" fmla="*/ 10288393 w 11349862"/>
              <a:gd name="connsiteY35" fmla="*/ 1640804 h 4289005"/>
              <a:gd name="connsiteX36" fmla="*/ 10231035 w 11349862"/>
              <a:gd name="connsiteY36" fmla="*/ 1664559 h 4289005"/>
              <a:gd name="connsiteX37" fmla="*/ 9881674 w 11349862"/>
              <a:gd name="connsiteY37" fmla="*/ 1676726 h 4289005"/>
              <a:gd name="connsiteX38" fmla="*/ 9324899 w 11349862"/>
              <a:gd name="connsiteY38" fmla="*/ 1667456 h 4289005"/>
              <a:gd name="connsiteX39" fmla="*/ 9156301 w 11349862"/>
              <a:gd name="connsiteY39" fmla="*/ 1658765 h 4289005"/>
              <a:gd name="connsiteX40" fmla="*/ 9204389 w 11349862"/>
              <a:gd name="connsiteY40" fmla="*/ 1685996 h 4289005"/>
              <a:gd name="connsiteX41" fmla="*/ 9427447 w 11349862"/>
              <a:gd name="connsiteY41" fmla="*/ 1703957 h 4289005"/>
              <a:gd name="connsiteX42" fmla="*/ 9583878 w 11349862"/>
              <a:gd name="connsiteY42" fmla="*/ 1712647 h 4289005"/>
              <a:gd name="connsiteX43" fmla="*/ 9824317 w 11349862"/>
              <a:gd name="connsiteY43" fmla="*/ 1721917 h 4289005"/>
              <a:gd name="connsiteX44" fmla="*/ 9962786 w 11349862"/>
              <a:gd name="connsiteY44" fmla="*/ 1734084 h 4289005"/>
              <a:gd name="connsiteX45" fmla="*/ 9619799 w 11349862"/>
              <a:gd name="connsiteY45" fmla="*/ 1734084 h 4289005"/>
              <a:gd name="connsiteX46" fmla="*/ 9601838 w 11349862"/>
              <a:gd name="connsiteY46" fmla="*/ 1752045 h 4289005"/>
              <a:gd name="connsiteX47" fmla="*/ 9463368 w 11349862"/>
              <a:gd name="connsiteY47" fmla="*/ 1770006 h 4289005"/>
              <a:gd name="connsiteX48" fmla="*/ 9388050 w 11349862"/>
              <a:gd name="connsiteY48" fmla="*/ 1797237 h 4289005"/>
              <a:gd name="connsiteX49" fmla="*/ 9297668 w 11349862"/>
              <a:gd name="connsiteY49" fmla="*/ 1797237 h 4289005"/>
              <a:gd name="connsiteX50" fmla="*/ 9288398 w 11349862"/>
              <a:gd name="connsiteY50" fmla="*/ 1833158 h 4289005"/>
              <a:gd name="connsiteX51" fmla="*/ 8936720 w 11349862"/>
              <a:gd name="connsiteY51" fmla="*/ 1815198 h 4289005"/>
              <a:gd name="connsiteX52" fmla="*/ 8861401 w 11349862"/>
              <a:gd name="connsiteY52" fmla="*/ 1833158 h 4289005"/>
              <a:gd name="connsiteX53" fmla="*/ 9147032 w 11349862"/>
              <a:gd name="connsiteY53" fmla="*/ 1872556 h 4289005"/>
              <a:gd name="connsiteX54" fmla="*/ 9388050 w 11349862"/>
              <a:gd name="connsiteY54" fmla="*/ 1890517 h 4289005"/>
              <a:gd name="connsiteX55" fmla="*/ 9240310 w 11349862"/>
              <a:gd name="connsiteY55" fmla="*/ 1908478 h 4289005"/>
              <a:gd name="connsiteX56" fmla="*/ 9156301 w 11349862"/>
              <a:gd name="connsiteY56" fmla="*/ 1935709 h 4289005"/>
              <a:gd name="connsiteX57" fmla="*/ 8945410 w 11349862"/>
              <a:gd name="connsiteY57" fmla="*/ 1926438 h 4289005"/>
              <a:gd name="connsiteX58" fmla="*/ 9213659 w 11349862"/>
              <a:gd name="connsiteY58" fmla="*/ 1953669 h 4289005"/>
              <a:gd name="connsiteX59" fmla="*/ 9704387 w 11349862"/>
              <a:gd name="connsiteY59" fmla="*/ 1983797 h 4289005"/>
              <a:gd name="connsiteX60" fmla="*/ 10456990 w 11349862"/>
              <a:gd name="connsiteY60" fmla="*/ 2001758 h 4289005"/>
              <a:gd name="connsiteX61" fmla="*/ 10613420 w 11349862"/>
              <a:gd name="connsiteY61" fmla="*/ 2001758 h 4289005"/>
              <a:gd name="connsiteX62" fmla="*/ 10502181 w 11349862"/>
              <a:gd name="connsiteY62" fmla="*/ 2019719 h 4289005"/>
              <a:gd name="connsiteX63" fmla="*/ 10002184 w 11349862"/>
              <a:gd name="connsiteY63" fmla="*/ 2056220 h 4289005"/>
              <a:gd name="connsiteX64" fmla="*/ 9944826 w 11349862"/>
              <a:gd name="connsiteY64" fmla="*/ 2056220 h 4289005"/>
              <a:gd name="connsiteX65" fmla="*/ 9863714 w 11349862"/>
              <a:gd name="connsiteY65" fmla="*/ 2056220 h 4289005"/>
              <a:gd name="connsiteX66" fmla="*/ 9944826 w 11349862"/>
              <a:gd name="connsiteY66" fmla="*/ 2056220 h 4289005"/>
              <a:gd name="connsiteX67" fmla="*/ 10002184 w 11349862"/>
              <a:gd name="connsiteY67" fmla="*/ 2056220 h 4289005"/>
              <a:gd name="connsiteX68" fmla="*/ 10149923 w 11349862"/>
              <a:gd name="connsiteY68" fmla="*/ 2056220 h 4289005"/>
              <a:gd name="connsiteX69" fmla="*/ 10538102 w 11349862"/>
              <a:gd name="connsiteY69" fmla="*/ 2046950 h 4289005"/>
              <a:gd name="connsiteX70" fmla="*/ 10817939 w 11349862"/>
              <a:gd name="connsiteY70" fmla="*/ 2028989 h 4289005"/>
              <a:gd name="connsiteX71" fmla="*/ 10697429 w 11349862"/>
              <a:gd name="connsiteY71" fmla="*/ 2056220 h 4289005"/>
              <a:gd name="connsiteX72" fmla="*/ 10817939 w 11349862"/>
              <a:gd name="connsiteY72" fmla="*/ 2086347 h 4289005"/>
              <a:gd name="connsiteX73" fmla="*/ 10724660 w 11349862"/>
              <a:gd name="connsiteY73" fmla="*/ 2104308 h 4289005"/>
              <a:gd name="connsiteX74" fmla="*/ 10706699 w 11349862"/>
              <a:gd name="connsiteY74" fmla="*/ 2122269 h 4289005"/>
              <a:gd name="connsiteX75" fmla="*/ 10372402 w 11349862"/>
              <a:gd name="connsiteY75" fmla="*/ 2157611 h 4289005"/>
              <a:gd name="connsiteX76" fmla="*/ 10372402 w 11349862"/>
              <a:gd name="connsiteY76" fmla="*/ 2157611 h 4289005"/>
              <a:gd name="connsiteX77" fmla="*/ 10492911 w 11349862"/>
              <a:gd name="connsiteY77" fmla="*/ 2157611 h 4289005"/>
              <a:gd name="connsiteX78" fmla="*/ 10324314 w 11349862"/>
              <a:gd name="connsiteY78" fmla="*/ 2197009 h 4289005"/>
              <a:gd name="connsiteX79" fmla="*/ 9984223 w 11349862"/>
              <a:gd name="connsiteY79" fmla="*/ 2214970 h 4289005"/>
              <a:gd name="connsiteX80" fmla="*/ 9583878 w 11349862"/>
              <a:gd name="connsiteY80" fmla="*/ 2224240 h 4289005"/>
              <a:gd name="connsiteX81" fmla="*/ 9743205 w 11349862"/>
              <a:gd name="connsiteY81" fmla="*/ 2242201 h 4289005"/>
              <a:gd name="connsiteX82" fmla="*/ 10520142 w 11349862"/>
              <a:gd name="connsiteY82" fmla="*/ 2242201 h 4289005"/>
              <a:gd name="connsiteX83" fmla="*/ 10827209 w 11349862"/>
              <a:gd name="connsiteY83" fmla="*/ 2232930 h 4289005"/>
              <a:gd name="connsiteX84" fmla="*/ 10679469 w 11349862"/>
              <a:gd name="connsiteY84" fmla="*/ 2260161 h 4289005"/>
              <a:gd name="connsiteX85" fmla="*/ 10799978 w 11349862"/>
              <a:gd name="connsiteY85" fmla="*/ 2260161 h 4289005"/>
              <a:gd name="connsiteX86" fmla="*/ 10779121 w 11349862"/>
              <a:gd name="connsiteY86" fmla="*/ 2287392 h 4289005"/>
              <a:gd name="connsiteX87" fmla="*/ 10827209 w 11349862"/>
              <a:gd name="connsiteY87" fmla="*/ 2287392 h 4289005"/>
              <a:gd name="connsiteX88" fmla="*/ 10706699 w 11349862"/>
              <a:gd name="connsiteY88" fmla="*/ 2326211 h 4289005"/>
              <a:gd name="connsiteX89" fmla="*/ 9908905 w 11349862"/>
              <a:gd name="connsiteY89" fmla="*/ 2389363 h 4289005"/>
              <a:gd name="connsiteX90" fmla="*/ 9520726 w 11349862"/>
              <a:gd name="connsiteY90" fmla="*/ 2389363 h 4289005"/>
              <a:gd name="connsiteX91" fmla="*/ 9743205 w 11349862"/>
              <a:gd name="connsiteY91" fmla="*/ 2398633 h 4289005"/>
              <a:gd name="connsiteX92" fmla="*/ 10047375 w 11349862"/>
              <a:gd name="connsiteY92" fmla="*/ 2407324 h 4289005"/>
              <a:gd name="connsiteX93" fmla="*/ 10667302 w 11349862"/>
              <a:gd name="connsiteY93" fmla="*/ 2416594 h 4289005"/>
              <a:gd name="connsiteX94" fmla="*/ 10809248 w 11349862"/>
              <a:gd name="connsiteY94" fmla="*/ 2398633 h 4289005"/>
              <a:gd name="connsiteX95" fmla="*/ 10706699 w 11349862"/>
              <a:gd name="connsiteY95" fmla="*/ 2425864 h 4289005"/>
              <a:gd name="connsiteX96" fmla="*/ 10465681 w 11349862"/>
              <a:gd name="connsiteY96" fmla="*/ 2464682 h 4289005"/>
              <a:gd name="connsiteX97" fmla="*/ 10381672 w 11349862"/>
              <a:gd name="connsiteY97" fmla="*/ 2491913 h 4289005"/>
              <a:gd name="connsiteX98" fmla="*/ 10827209 w 11349862"/>
              <a:gd name="connsiteY98" fmla="*/ 2464682 h 4289005"/>
              <a:gd name="connsiteX99" fmla="*/ 10920487 w 11349862"/>
              <a:gd name="connsiteY99" fmla="*/ 2482643 h 4289005"/>
              <a:gd name="connsiteX100" fmla="*/ 10799978 w 11349862"/>
              <a:gd name="connsiteY100" fmla="*/ 2509874 h 4289005"/>
              <a:gd name="connsiteX101" fmla="*/ 10095462 w 11349862"/>
              <a:gd name="connsiteY101" fmla="*/ 2575923 h 4289005"/>
              <a:gd name="connsiteX102" fmla="*/ 9872984 w 11349862"/>
              <a:gd name="connsiteY102" fmla="*/ 2603154 h 4289005"/>
              <a:gd name="connsiteX103" fmla="*/ 9722347 w 11349862"/>
              <a:gd name="connsiteY103" fmla="*/ 2603154 h 4289005"/>
              <a:gd name="connsiteX104" fmla="*/ 9917595 w 11349862"/>
              <a:gd name="connsiteY104" fmla="*/ 2612424 h 4289005"/>
              <a:gd name="connsiteX105" fmla="*/ 10131384 w 11349862"/>
              <a:gd name="connsiteY105" fmla="*/ 2612424 h 4289005"/>
              <a:gd name="connsiteX106" fmla="*/ 10104732 w 11349862"/>
              <a:gd name="connsiteY106" fmla="*/ 2648346 h 4289005"/>
              <a:gd name="connsiteX107" fmla="*/ 9649926 w 11349862"/>
              <a:gd name="connsiteY107" fmla="*/ 2669783 h 4289005"/>
              <a:gd name="connsiteX108" fmla="*/ 9204389 w 11349862"/>
              <a:gd name="connsiteY108" fmla="*/ 2657616 h 4289005"/>
              <a:gd name="connsiteX109" fmla="*/ 9111111 w 11349862"/>
              <a:gd name="connsiteY109" fmla="*/ 2648346 h 4289005"/>
              <a:gd name="connsiteX110" fmla="*/ 9195119 w 11349862"/>
              <a:gd name="connsiteY110" fmla="*/ 2669783 h 4289005"/>
              <a:gd name="connsiteX111" fmla="*/ 10074605 w 11349862"/>
              <a:gd name="connsiteY111" fmla="*/ 2678474 h 4289005"/>
              <a:gd name="connsiteX112" fmla="*/ 10465681 w 11349862"/>
              <a:gd name="connsiteY112" fmla="*/ 2678474 h 4289005"/>
              <a:gd name="connsiteX113" fmla="*/ 10631381 w 11349862"/>
              <a:gd name="connsiteY113" fmla="*/ 2657616 h 4289005"/>
              <a:gd name="connsiteX114" fmla="*/ 10667302 w 11349862"/>
              <a:gd name="connsiteY114" fmla="*/ 2687744 h 4289005"/>
              <a:gd name="connsiteX115" fmla="*/ 10751890 w 11349862"/>
              <a:gd name="connsiteY115" fmla="*/ 2687744 h 4289005"/>
              <a:gd name="connsiteX116" fmla="*/ 10724660 w 11349862"/>
              <a:gd name="connsiteY116" fmla="*/ 2705704 h 4289005"/>
              <a:gd name="connsiteX117" fmla="*/ 10787811 w 11349862"/>
              <a:gd name="connsiteY117" fmla="*/ 2741626 h 4289005"/>
              <a:gd name="connsiteX118" fmla="*/ 10899051 w 11349862"/>
              <a:gd name="connsiteY118" fmla="*/ 2732935 h 4289005"/>
              <a:gd name="connsiteX119" fmla="*/ 10938448 w 11349862"/>
              <a:gd name="connsiteY119" fmla="*/ 2750896 h 4289005"/>
              <a:gd name="connsiteX120" fmla="*/ 10983639 w 11349862"/>
              <a:gd name="connsiteY120" fmla="*/ 2768857 h 4289005"/>
              <a:gd name="connsiteX121" fmla="*/ 10929178 w 11349862"/>
              <a:gd name="connsiteY121" fmla="*/ 2768857 h 4289005"/>
              <a:gd name="connsiteX122" fmla="*/ 10817939 w 11349862"/>
              <a:gd name="connsiteY122" fmla="*/ 2808255 h 4289005"/>
              <a:gd name="connsiteX123" fmla="*/ 10715969 w 11349862"/>
              <a:gd name="connsiteY123" fmla="*/ 2844176 h 4289005"/>
              <a:gd name="connsiteX124" fmla="*/ 10751890 w 11349862"/>
              <a:gd name="connsiteY124" fmla="*/ 2852867 h 4289005"/>
              <a:gd name="connsiteX125" fmla="*/ 10390363 w 11349862"/>
              <a:gd name="connsiteY125" fmla="*/ 2901535 h 4289005"/>
              <a:gd name="connsiteX126" fmla="*/ 10520142 w 11349862"/>
              <a:gd name="connsiteY126" fmla="*/ 2901535 h 4289005"/>
              <a:gd name="connsiteX127" fmla="*/ 10538102 w 11349862"/>
              <a:gd name="connsiteY127" fmla="*/ 2919496 h 4289005"/>
              <a:gd name="connsiteX128" fmla="*/ 10853860 w 11349862"/>
              <a:gd name="connsiteY128" fmla="*/ 2901535 h 4289005"/>
              <a:gd name="connsiteX129" fmla="*/ 10799978 w 11349862"/>
              <a:gd name="connsiteY129" fmla="*/ 2910226 h 4289005"/>
              <a:gd name="connsiteX130" fmla="*/ 10465681 w 11349862"/>
              <a:gd name="connsiteY130" fmla="*/ 2955417 h 4289005"/>
              <a:gd name="connsiteX131" fmla="*/ 10586190 w 11349862"/>
              <a:gd name="connsiteY131" fmla="*/ 2973378 h 4289005"/>
              <a:gd name="connsiteX132" fmla="*/ 10706699 w 11349862"/>
              <a:gd name="connsiteY132" fmla="*/ 2973378 h 4289005"/>
              <a:gd name="connsiteX133" fmla="*/ 10845169 w 11349862"/>
              <a:gd name="connsiteY133" fmla="*/ 2982648 h 4289005"/>
              <a:gd name="connsiteX134" fmla="*/ 10306354 w 11349862"/>
              <a:gd name="connsiteY134" fmla="*/ 3075928 h 4289005"/>
              <a:gd name="connsiteX135" fmla="*/ 10083296 w 11349862"/>
              <a:gd name="connsiteY135" fmla="*/ 3093889 h 4289005"/>
              <a:gd name="connsiteX136" fmla="*/ 10077502 w 11349862"/>
              <a:gd name="connsiteY136" fmla="*/ 3121120 h 4289005"/>
              <a:gd name="connsiteX137" fmla="*/ 10056645 w 11349862"/>
              <a:gd name="connsiteY137" fmla="*/ 3111850 h 4289005"/>
              <a:gd name="connsiteX138" fmla="*/ 10077502 w 11349862"/>
              <a:gd name="connsiteY138" fmla="*/ 3121120 h 4289005"/>
              <a:gd name="connsiteX139" fmla="*/ 10269853 w 11349862"/>
              <a:gd name="connsiteY139" fmla="*/ 3111850 h 4289005"/>
              <a:gd name="connsiteX140" fmla="*/ 10528832 w 11349862"/>
              <a:gd name="connsiteY140" fmla="*/ 3093889 h 4289005"/>
              <a:gd name="connsiteX141" fmla="*/ 10899051 w 11349862"/>
              <a:gd name="connsiteY141" fmla="*/ 3075928 h 4289005"/>
              <a:gd name="connsiteX142" fmla="*/ 10779121 w 11349862"/>
              <a:gd name="connsiteY142" fmla="*/ 3111850 h 4289005"/>
              <a:gd name="connsiteX143" fmla="*/ 10483641 w 11349862"/>
              <a:gd name="connsiteY143" fmla="*/ 3151248 h 4289005"/>
              <a:gd name="connsiteX144" fmla="*/ 10327211 w 11349862"/>
              <a:gd name="connsiteY144" fmla="*/ 3159938 h 4289005"/>
              <a:gd name="connsiteX145" fmla="*/ 10408323 w 11349862"/>
              <a:gd name="connsiteY145" fmla="*/ 3187169 h 4289005"/>
              <a:gd name="connsiteX146" fmla="*/ 9917595 w 11349862"/>
              <a:gd name="connsiteY146" fmla="*/ 3214400 h 4289005"/>
              <a:gd name="connsiteX147" fmla="*/ 9863714 w 11349862"/>
              <a:gd name="connsiteY147" fmla="*/ 3232361 h 4289005"/>
              <a:gd name="connsiteX148" fmla="*/ 9556647 w 11349862"/>
              <a:gd name="connsiteY148" fmla="*/ 3241631 h 4289005"/>
              <a:gd name="connsiteX149" fmla="*/ 9704387 w 11349862"/>
              <a:gd name="connsiteY149" fmla="*/ 3253798 h 4289005"/>
              <a:gd name="connsiteX150" fmla="*/ 9872984 w 11349862"/>
              <a:gd name="connsiteY150" fmla="*/ 3262489 h 4289005"/>
              <a:gd name="connsiteX151" fmla="*/ 9704387 w 11349862"/>
              <a:gd name="connsiteY151" fmla="*/ 3262489 h 4289005"/>
              <a:gd name="connsiteX152" fmla="*/ 9418177 w 11349862"/>
              <a:gd name="connsiteY152" fmla="*/ 3271759 h 4289005"/>
              <a:gd name="connsiteX153" fmla="*/ 9685847 w 11349862"/>
              <a:gd name="connsiteY153" fmla="*/ 3280449 h 4289005"/>
              <a:gd name="connsiteX154" fmla="*/ 9596044 w 11349862"/>
              <a:gd name="connsiteY154" fmla="*/ 3289719 h 4289005"/>
              <a:gd name="connsiteX155" fmla="*/ 9788396 w 11349862"/>
              <a:gd name="connsiteY155" fmla="*/ 3298410 h 4289005"/>
              <a:gd name="connsiteX156" fmla="*/ 10113423 w 11349862"/>
              <a:gd name="connsiteY156" fmla="*/ 3307680 h 4289005"/>
              <a:gd name="connsiteX157" fmla="*/ 10604151 w 11349862"/>
              <a:gd name="connsiteY157" fmla="*/ 3277552 h 4289005"/>
              <a:gd name="connsiteX158" fmla="*/ 10576920 w 11349862"/>
              <a:gd name="connsiteY158" fmla="*/ 3298410 h 4289005"/>
              <a:gd name="connsiteX159" fmla="*/ 10465681 w 11349862"/>
              <a:gd name="connsiteY159" fmla="*/ 3334911 h 4289005"/>
              <a:gd name="connsiteX160" fmla="*/ 10640651 w 11349862"/>
              <a:gd name="connsiteY160" fmla="*/ 3352872 h 4289005"/>
              <a:gd name="connsiteX161" fmla="*/ 10576920 w 11349862"/>
              <a:gd name="connsiteY161" fmla="*/ 3365039 h 4289005"/>
              <a:gd name="connsiteX162" fmla="*/ 10502181 w 11349862"/>
              <a:gd name="connsiteY162" fmla="*/ 3383000 h 4289005"/>
              <a:gd name="connsiteX163" fmla="*/ 10751890 w 11349862"/>
              <a:gd name="connsiteY163" fmla="*/ 3352872 h 4289005"/>
              <a:gd name="connsiteX164" fmla="*/ 10947718 w 11349862"/>
              <a:gd name="connsiteY164" fmla="*/ 3343602 h 4289005"/>
              <a:gd name="connsiteX165" fmla="*/ 10794184 w 11349862"/>
              <a:gd name="connsiteY165" fmla="*/ 3383000 h 4289005"/>
              <a:gd name="connsiteX166" fmla="*/ 10817939 w 11349862"/>
              <a:gd name="connsiteY166" fmla="*/ 3391690 h 4289005"/>
              <a:gd name="connsiteX167" fmla="*/ 10742620 w 11349862"/>
              <a:gd name="connsiteY167" fmla="*/ 3400960 h 4289005"/>
              <a:gd name="connsiteX168" fmla="*/ 10742620 w 11349862"/>
              <a:gd name="connsiteY168" fmla="*/ 3400960 h 4289005"/>
              <a:gd name="connsiteX169" fmla="*/ 10658611 w 11349862"/>
              <a:gd name="connsiteY169" fmla="*/ 3410230 h 4289005"/>
              <a:gd name="connsiteX170" fmla="*/ 10595460 w 11349862"/>
              <a:gd name="connsiteY170" fmla="*/ 3428191 h 4289005"/>
              <a:gd name="connsiteX171" fmla="*/ 10853860 w 11349862"/>
              <a:gd name="connsiteY171" fmla="*/ 3400960 h 4289005"/>
              <a:gd name="connsiteX172" fmla="*/ 10983639 w 11349862"/>
              <a:gd name="connsiteY172" fmla="*/ 3418921 h 4289005"/>
              <a:gd name="connsiteX173" fmla="*/ 11122109 w 11349862"/>
              <a:gd name="connsiteY173" fmla="*/ 3418921 h 4289005"/>
              <a:gd name="connsiteX174" fmla="*/ 10799978 w 11349862"/>
              <a:gd name="connsiteY174" fmla="*/ 3473383 h 4289005"/>
              <a:gd name="connsiteX175" fmla="*/ 10399632 w 11349862"/>
              <a:gd name="connsiteY175" fmla="*/ 3512201 h 4289005"/>
              <a:gd name="connsiteX176" fmla="*/ 10381672 w 11349862"/>
              <a:gd name="connsiteY176" fmla="*/ 3530741 h 4289005"/>
              <a:gd name="connsiteX177" fmla="*/ 10225242 w 11349862"/>
              <a:gd name="connsiteY177" fmla="*/ 3548702 h 4289005"/>
              <a:gd name="connsiteX178" fmla="*/ 10261163 w 11349862"/>
              <a:gd name="connsiteY178" fmla="*/ 3557393 h 4289005"/>
              <a:gd name="connsiteX179" fmla="*/ 10547372 w 11349862"/>
              <a:gd name="connsiteY179" fmla="*/ 3548702 h 4289005"/>
              <a:gd name="connsiteX180" fmla="*/ 10604151 w 11349862"/>
              <a:gd name="connsiteY180" fmla="*/ 3530741 h 4289005"/>
              <a:gd name="connsiteX181" fmla="*/ 10586190 w 11349862"/>
              <a:gd name="connsiteY181" fmla="*/ 3557393 h 4289005"/>
              <a:gd name="connsiteX182" fmla="*/ 10751890 w 11349862"/>
              <a:gd name="connsiteY182" fmla="*/ 3548702 h 4289005"/>
              <a:gd name="connsiteX183" fmla="*/ 10920487 w 11349862"/>
              <a:gd name="connsiteY183" fmla="*/ 3530741 h 4289005"/>
              <a:gd name="connsiteX184" fmla="*/ 10706699 w 11349862"/>
              <a:gd name="connsiteY184" fmla="*/ 3557393 h 4289005"/>
              <a:gd name="connsiteX185" fmla="*/ 10528832 w 11349862"/>
              <a:gd name="connsiteY185" fmla="*/ 3596791 h 4289005"/>
              <a:gd name="connsiteX186" fmla="*/ 10938448 w 11349862"/>
              <a:gd name="connsiteY186" fmla="*/ 3548702 h 4289005"/>
              <a:gd name="connsiteX187" fmla="*/ 11224657 w 11349862"/>
              <a:gd name="connsiteY187" fmla="*/ 3530741 h 4289005"/>
              <a:gd name="connsiteX188" fmla="*/ 11242618 w 11349862"/>
              <a:gd name="connsiteY188" fmla="*/ 3548702 h 4289005"/>
              <a:gd name="connsiteX189" fmla="*/ 11290706 w 11349862"/>
              <a:gd name="connsiteY189" fmla="*/ 3548702 h 4289005"/>
              <a:gd name="connsiteX190" fmla="*/ 11104148 w 11349862"/>
              <a:gd name="connsiteY190" fmla="*/ 3584624 h 4289005"/>
              <a:gd name="connsiteX191" fmla="*/ 11188157 w 11349862"/>
              <a:gd name="connsiteY191" fmla="*/ 3584624 h 4289005"/>
              <a:gd name="connsiteX192" fmla="*/ 11206117 w 11349862"/>
              <a:gd name="connsiteY192" fmla="*/ 3605482 h 4289005"/>
              <a:gd name="connsiteX193" fmla="*/ 11251308 w 11349862"/>
              <a:gd name="connsiteY193" fmla="*/ 3623442 h 4289005"/>
              <a:gd name="connsiteX194" fmla="*/ 11058957 w 11349862"/>
              <a:gd name="connsiteY194" fmla="*/ 3650673 h 4289005"/>
              <a:gd name="connsiteX195" fmla="*/ 11001599 w 11349862"/>
              <a:gd name="connsiteY195" fmla="*/ 3677904 h 4289005"/>
              <a:gd name="connsiteX196" fmla="*/ 10715969 w 11349862"/>
              <a:gd name="connsiteY196" fmla="*/ 3717302 h 4289005"/>
              <a:gd name="connsiteX197" fmla="*/ 10408323 w 11349862"/>
              <a:gd name="connsiteY197" fmla="*/ 3743953 h 4289005"/>
              <a:gd name="connsiteX198" fmla="*/ 10502181 w 11349862"/>
              <a:gd name="connsiteY198" fmla="*/ 3753223 h 4289005"/>
              <a:gd name="connsiteX199" fmla="*/ 11233348 w 11349862"/>
              <a:gd name="connsiteY199" fmla="*/ 3677904 h 4289005"/>
              <a:gd name="connsiteX200" fmla="*/ 11335897 w 11349862"/>
              <a:gd name="connsiteY200" fmla="*/ 3687174 h 4289005"/>
              <a:gd name="connsiteX201" fmla="*/ 11272745 w 11349862"/>
              <a:gd name="connsiteY201" fmla="*/ 3705135 h 4289005"/>
              <a:gd name="connsiteX202" fmla="*/ 10327211 w 11349862"/>
              <a:gd name="connsiteY202" fmla="*/ 3825646 h 4289005"/>
              <a:gd name="connsiteX203" fmla="*/ 10547372 w 11349862"/>
              <a:gd name="connsiteY203" fmla="*/ 3816376 h 4289005"/>
              <a:gd name="connsiteX204" fmla="*/ 10520142 w 11349862"/>
              <a:gd name="connsiteY204" fmla="*/ 3825646 h 4289005"/>
              <a:gd name="connsiteX205" fmla="*/ 10613420 w 11349862"/>
              <a:gd name="connsiteY205" fmla="*/ 3837233 h 4289005"/>
              <a:gd name="connsiteX206" fmla="*/ 10827209 w 11349862"/>
              <a:gd name="connsiteY206" fmla="*/ 3837233 h 4289005"/>
              <a:gd name="connsiteX207" fmla="*/ 10817939 w 11349862"/>
              <a:gd name="connsiteY207" fmla="*/ 3846504 h 4289005"/>
              <a:gd name="connsiteX208" fmla="*/ 10315044 w 11349862"/>
              <a:gd name="connsiteY208" fmla="*/ 3900386 h 4289005"/>
              <a:gd name="connsiteX209" fmla="*/ 10456990 w 11349862"/>
              <a:gd name="connsiteY209" fmla="*/ 3909656 h 4289005"/>
              <a:gd name="connsiteX210" fmla="*/ 10688739 w 11349862"/>
              <a:gd name="connsiteY210" fmla="*/ 3900386 h 4289005"/>
              <a:gd name="connsiteX211" fmla="*/ 10706699 w 11349862"/>
              <a:gd name="connsiteY211" fmla="*/ 3909656 h 4289005"/>
              <a:gd name="connsiteX212" fmla="*/ 10595460 w 11349862"/>
              <a:gd name="connsiteY212" fmla="*/ 3936887 h 4289005"/>
              <a:gd name="connsiteX213" fmla="*/ 10827209 w 11349862"/>
              <a:gd name="connsiteY213" fmla="*/ 3909656 h 4289005"/>
              <a:gd name="connsiteX214" fmla="*/ 11001599 w 11349862"/>
              <a:gd name="connsiteY214" fmla="*/ 3900386 h 4289005"/>
              <a:gd name="connsiteX215" fmla="*/ 10938448 w 11349862"/>
              <a:gd name="connsiteY215" fmla="*/ 3918926 h 4289005"/>
              <a:gd name="connsiteX216" fmla="*/ 11001599 w 11349862"/>
              <a:gd name="connsiteY216" fmla="*/ 3927617 h 4289005"/>
              <a:gd name="connsiteX217" fmla="*/ 11188157 w 11349862"/>
              <a:gd name="connsiteY217" fmla="*/ 3936887 h 4289005"/>
              <a:gd name="connsiteX218" fmla="*/ 11345167 w 11349862"/>
              <a:gd name="connsiteY218" fmla="*/ 3936887 h 4289005"/>
              <a:gd name="connsiteX219" fmla="*/ 11290706 w 11349862"/>
              <a:gd name="connsiteY219" fmla="*/ 3967015 h 4289005"/>
              <a:gd name="connsiteX220" fmla="*/ 11233348 w 11349862"/>
              <a:gd name="connsiteY220" fmla="*/ 4002936 h 4289005"/>
              <a:gd name="connsiteX221" fmla="*/ 10845169 w 11349862"/>
              <a:gd name="connsiteY221" fmla="*/ 4057398 h 4289005"/>
              <a:gd name="connsiteX222" fmla="*/ 10465681 w 11349862"/>
              <a:gd name="connsiteY222" fmla="*/ 4123447 h 4289005"/>
              <a:gd name="connsiteX223" fmla="*/ 8999871 w 11349862"/>
              <a:gd name="connsiteY223" fmla="*/ 4141408 h 4289005"/>
              <a:gd name="connsiteX224" fmla="*/ 8647613 w 11349862"/>
              <a:gd name="connsiteY224" fmla="*/ 4141408 h 4289005"/>
              <a:gd name="connsiteX225" fmla="*/ 8295355 w 11349862"/>
              <a:gd name="connsiteY225" fmla="*/ 4096216 h 4289005"/>
              <a:gd name="connsiteX226" fmla="*/ 8081567 w 11349862"/>
              <a:gd name="connsiteY226" fmla="*/ 4087526 h 4289005"/>
              <a:gd name="connsiteX227" fmla="*/ 8081567 w 11349862"/>
              <a:gd name="connsiteY227" fmla="*/ 4087526 h 4289005"/>
              <a:gd name="connsiteX228" fmla="*/ 8286085 w 11349862"/>
              <a:gd name="connsiteY228" fmla="*/ 4114177 h 4289005"/>
              <a:gd name="connsiteX229" fmla="*/ 8433825 w 11349862"/>
              <a:gd name="connsiteY229" fmla="*/ 4150678 h 4289005"/>
              <a:gd name="connsiteX230" fmla="*/ 8295355 w 11349862"/>
              <a:gd name="connsiteY230" fmla="*/ 4132717 h 4289005"/>
              <a:gd name="connsiteX231" fmla="*/ 8240895 w 11349862"/>
              <a:gd name="connsiteY231" fmla="*/ 4123447 h 4289005"/>
              <a:gd name="connsiteX232" fmla="*/ 8183537 w 11349862"/>
              <a:gd name="connsiteY232" fmla="*/ 4114177 h 4289005"/>
              <a:gd name="connsiteX233" fmla="*/ 8129655 w 11349862"/>
              <a:gd name="connsiteY233" fmla="*/ 4105486 h 4289005"/>
              <a:gd name="connsiteX234" fmla="*/ 8129655 w 11349862"/>
              <a:gd name="connsiteY234" fmla="*/ 4105486 h 4289005"/>
              <a:gd name="connsiteX235" fmla="*/ 8183537 w 11349862"/>
              <a:gd name="connsiteY235" fmla="*/ 4114177 h 4289005"/>
              <a:gd name="connsiteX236" fmla="*/ 8240895 w 11349862"/>
              <a:gd name="connsiteY236" fmla="*/ 4123447 h 4289005"/>
              <a:gd name="connsiteX237" fmla="*/ 8295355 w 11349862"/>
              <a:gd name="connsiteY237" fmla="*/ 4132717 h 4289005"/>
              <a:gd name="connsiteX238" fmla="*/ 8740892 w 11349862"/>
              <a:gd name="connsiteY238" fmla="*/ 4208037 h 4289005"/>
              <a:gd name="connsiteX239" fmla="*/ 9890944 w 11349862"/>
              <a:gd name="connsiteY239" fmla="*/ 4243958 h 4289005"/>
              <a:gd name="connsiteX240" fmla="*/ 10140653 w 11349862"/>
              <a:gd name="connsiteY240" fmla="*/ 4252649 h 4289005"/>
              <a:gd name="connsiteX241" fmla="*/ 10185844 w 11349862"/>
              <a:gd name="connsiteY241" fmla="*/ 4234688 h 4289005"/>
              <a:gd name="connsiteX242" fmla="*/ 10354441 w 11349862"/>
              <a:gd name="connsiteY242" fmla="*/ 4261919 h 4289005"/>
              <a:gd name="connsiteX243" fmla="*/ 10158614 w 11349862"/>
              <a:gd name="connsiteY243" fmla="*/ 4279880 h 4289005"/>
              <a:gd name="connsiteX244" fmla="*/ 9213659 w 11349862"/>
              <a:gd name="connsiteY244" fmla="*/ 4279880 h 4289005"/>
              <a:gd name="connsiteX245" fmla="*/ 8111695 w 11349862"/>
              <a:gd name="connsiteY245" fmla="*/ 4198767 h 4289005"/>
              <a:gd name="connsiteX246" fmla="*/ 7674849 w 11349862"/>
              <a:gd name="connsiteY246" fmla="*/ 4105486 h 4289005"/>
              <a:gd name="connsiteX247" fmla="*/ 6961643 w 11349862"/>
              <a:gd name="connsiteY247" fmla="*/ 3837233 h 4289005"/>
              <a:gd name="connsiteX248" fmla="*/ 7006834 w 11349862"/>
              <a:gd name="connsiteY248" fmla="*/ 3882425 h 4289005"/>
              <a:gd name="connsiteX249" fmla="*/ 7879947 w 11349862"/>
              <a:gd name="connsiteY249" fmla="*/ 4189496 h 4289005"/>
              <a:gd name="connsiteX250" fmla="*/ 7711349 w 11349862"/>
              <a:gd name="connsiteY250" fmla="*/ 4168639 h 4289005"/>
              <a:gd name="connsiteX251" fmla="*/ 6569988 w 11349862"/>
              <a:gd name="connsiteY251" fmla="*/ 3687174 h 4289005"/>
              <a:gd name="connsiteX252" fmla="*/ 5736272 w 11349862"/>
              <a:gd name="connsiteY252" fmla="*/ 3133287 h 4289005"/>
              <a:gd name="connsiteX253" fmla="*/ 5441952 w 11349862"/>
              <a:gd name="connsiteY253" fmla="*/ 2955417 h 4289005"/>
              <a:gd name="connsiteX254" fmla="*/ 5254815 w 11349862"/>
              <a:gd name="connsiteY254" fmla="*/ 2910226 h 4289005"/>
              <a:gd name="connsiteX255" fmla="*/ 5023066 w 11349862"/>
              <a:gd name="connsiteY255" fmla="*/ 2789715 h 4289005"/>
              <a:gd name="connsiteX256" fmla="*/ 4261772 w 11349862"/>
              <a:gd name="connsiteY256" fmla="*/ 2527835 h 4289005"/>
              <a:gd name="connsiteX257" fmla="*/ 4234542 w 11349862"/>
              <a:gd name="connsiteY257" fmla="*/ 2537105 h 4289005"/>
              <a:gd name="connsiteX258" fmla="*/ 4258296 w 11349862"/>
              <a:gd name="connsiteY258" fmla="*/ 2527835 h 4289005"/>
              <a:gd name="connsiteX259" fmla="*/ 4225272 w 11349862"/>
              <a:gd name="connsiteY259" fmla="*/ 2519144 h 4289005"/>
              <a:gd name="connsiteX260" fmla="*/ 4189351 w 11349862"/>
              <a:gd name="connsiteY260" fmla="*/ 2509874 h 4289005"/>
              <a:gd name="connsiteX261" fmla="*/ 4189351 w 11349862"/>
              <a:gd name="connsiteY261" fmla="*/ 2509874 h 4289005"/>
              <a:gd name="connsiteX262" fmla="*/ 4189351 w 11349862"/>
              <a:gd name="connsiteY262" fmla="*/ 2519144 h 4289005"/>
              <a:gd name="connsiteX263" fmla="*/ 4114033 w 11349862"/>
              <a:gd name="connsiteY263" fmla="*/ 2501183 h 4289005"/>
              <a:gd name="connsiteX264" fmla="*/ 4114033 w 11349862"/>
              <a:gd name="connsiteY264" fmla="*/ 2501183 h 4289005"/>
              <a:gd name="connsiteX265" fmla="*/ 4068842 w 11349862"/>
              <a:gd name="connsiteY265" fmla="*/ 2482643 h 4289005"/>
              <a:gd name="connsiteX266" fmla="*/ 4020754 w 11349862"/>
              <a:gd name="connsiteY266" fmla="*/ 2473952 h 4289005"/>
              <a:gd name="connsiteX267" fmla="*/ 3984833 w 11349862"/>
              <a:gd name="connsiteY267" fmla="*/ 2471056 h 4289005"/>
              <a:gd name="connsiteX268" fmla="*/ 3364326 w 11349862"/>
              <a:gd name="connsiteY268" fmla="*/ 2389363 h 4289005"/>
              <a:gd name="connsiteX269" fmla="*/ 2918789 w 11349862"/>
              <a:gd name="connsiteY269" fmla="*/ 2371402 h 4289005"/>
              <a:gd name="connsiteX270" fmla="*/ 2130265 w 11349862"/>
              <a:gd name="connsiteY270" fmla="*/ 2344171 h 4289005"/>
              <a:gd name="connsiteX271" fmla="*/ 516716 w 11349862"/>
              <a:gd name="connsiteY271" fmla="*/ 2567233 h 4289005"/>
              <a:gd name="connsiteX272" fmla="*/ 230506 w 11349862"/>
              <a:gd name="connsiteY272" fmla="*/ 2669783 h 4289005"/>
              <a:gd name="connsiteX273" fmla="*/ 194585 w 11349862"/>
              <a:gd name="connsiteY273" fmla="*/ 2621115 h 4289005"/>
              <a:gd name="connsiteX274" fmla="*/ 127958 w 11349862"/>
              <a:gd name="connsiteY274" fmla="*/ 2630385 h 4289005"/>
              <a:gd name="connsiteX275" fmla="*/ 25988 w 11349862"/>
              <a:gd name="connsiteY275" fmla="*/ 2585193 h 4289005"/>
              <a:gd name="connsiteX276" fmla="*/ 109997 w 11349862"/>
              <a:gd name="connsiteY276" fmla="*/ 2527835 h 4289005"/>
              <a:gd name="connsiteX277" fmla="*/ 34679 w 11349862"/>
              <a:gd name="connsiteY277" fmla="*/ 2473952 h 4289005"/>
              <a:gd name="connsiteX278" fmla="*/ 155188 w 11349862"/>
              <a:gd name="connsiteY278" fmla="*/ 2425864 h 4289005"/>
              <a:gd name="connsiteX279" fmla="*/ 82767 w 11349862"/>
              <a:gd name="connsiteY279" fmla="*/ 2438031 h 4289005"/>
              <a:gd name="connsiteX280" fmla="*/ 109997 w 11349862"/>
              <a:gd name="connsiteY280" fmla="*/ 2407324 h 4289005"/>
              <a:gd name="connsiteX281" fmla="*/ 145918 w 11349862"/>
              <a:gd name="connsiteY281" fmla="*/ 2395736 h 4289005"/>
              <a:gd name="connsiteX282" fmla="*/ 100727 w 11349862"/>
              <a:gd name="connsiteY282" fmla="*/ 2389363 h 4289005"/>
              <a:gd name="connsiteX283" fmla="*/ 164458 w 11349862"/>
              <a:gd name="connsiteY283" fmla="*/ 2287392 h 4289005"/>
              <a:gd name="connsiteX284" fmla="*/ 92036 w 11349862"/>
              <a:gd name="connsiteY284" fmla="*/ 2260161 h 4289005"/>
              <a:gd name="connsiteX285" fmla="*/ 191109 w 11349862"/>
              <a:gd name="connsiteY285" fmla="*/ 2187739 h 4289005"/>
              <a:gd name="connsiteX286" fmla="*/ 212546 w 11349862"/>
              <a:gd name="connsiteY286" fmla="*/ 2154714 h 4289005"/>
              <a:gd name="connsiteX287" fmla="*/ 194585 w 11349862"/>
              <a:gd name="connsiteY287" fmla="*/ 2122269 h 4289005"/>
              <a:gd name="connsiteX288" fmla="*/ 230506 w 11349862"/>
              <a:gd name="connsiteY288" fmla="*/ 2122269 h 4289005"/>
              <a:gd name="connsiteX289" fmla="*/ 212546 w 11349862"/>
              <a:gd name="connsiteY289" fmla="*/ 2074180 h 4289005"/>
              <a:gd name="connsiteX290" fmla="*/ 293658 w 11349862"/>
              <a:gd name="connsiteY290" fmla="*/ 2019719 h 4289005"/>
              <a:gd name="connsiteX291" fmla="*/ 323785 w 11349862"/>
              <a:gd name="connsiteY291" fmla="*/ 2001758 h 4289005"/>
              <a:gd name="connsiteX292" fmla="*/ 284388 w 11349862"/>
              <a:gd name="connsiteY292" fmla="*/ 2001758 h 4289005"/>
              <a:gd name="connsiteX293" fmla="*/ 212546 w 11349862"/>
              <a:gd name="connsiteY293" fmla="*/ 1953669 h 4289005"/>
              <a:gd name="connsiteX294" fmla="*/ 323785 w 11349862"/>
              <a:gd name="connsiteY294" fmla="*/ 1935709 h 4289005"/>
              <a:gd name="connsiteX295" fmla="*/ 257737 w 11349862"/>
              <a:gd name="connsiteY295" fmla="*/ 1926438 h 4289005"/>
              <a:gd name="connsiteX296" fmla="*/ 257737 w 11349862"/>
              <a:gd name="connsiteY296" fmla="*/ 1890517 h 4289005"/>
              <a:gd name="connsiteX297" fmla="*/ 555534 w 11349862"/>
              <a:gd name="connsiteY297" fmla="*/ 1712647 h 4289005"/>
              <a:gd name="connsiteX298" fmla="*/ 1612307 w 11349862"/>
              <a:gd name="connsiteY298" fmla="*/ 1538254 h 4289005"/>
              <a:gd name="connsiteX299" fmla="*/ 4156327 w 11349862"/>
              <a:gd name="connsiteY299" fmla="*/ 1667456 h 4289005"/>
              <a:gd name="connsiteX300" fmla="*/ 2641850 w 11349862"/>
              <a:gd name="connsiteY300" fmla="*/ 1444974 h 4289005"/>
              <a:gd name="connsiteX301" fmla="*/ 2148226 w 11349862"/>
              <a:gd name="connsiteY301" fmla="*/ 1444974 h 4289005"/>
              <a:gd name="connsiteX302" fmla="*/ 1991795 w 11349862"/>
              <a:gd name="connsiteY302" fmla="*/ 1444974 h 4289005"/>
              <a:gd name="connsiteX303" fmla="*/ 2491214 w 11349862"/>
              <a:gd name="connsiteY303" fmla="*/ 1417743 h 4289005"/>
              <a:gd name="connsiteX304" fmla="*/ 2593762 w 11349862"/>
              <a:gd name="connsiteY304" fmla="*/ 1399782 h 4289005"/>
              <a:gd name="connsiteX305" fmla="*/ 2057843 w 11349862"/>
              <a:gd name="connsiteY305" fmla="*/ 1417743 h 4289005"/>
              <a:gd name="connsiteX306" fmla="*/ 1509758 w 11349862"/>
              <a:gd name="connsiteY306" fmla="*/ 1444974 h 4289005"/>
              <a:gd name="connsiteX307" fmla="*/ 627955 w 11349862"/>
              <a:gd name="connsiteY307" fmla="*/ 1610676 h 4289005"/>
              <a:gd name="connsiteX308" fmla="*/ 480215 w 11349862"/>
              <a:gd name="connsiteY308" fmla="*/ 1640804 h 4289005"/>
              <a:gd name="connsiteX309" fmla="*/ 660979 w 11349862"/>
              <a:gd name="connsiteY309" fmla="*/ 1586342 h 4289005"/>
              <a:gd name="connsiteX310" fmla="*/ 917061 w 11349862"/>
              <a:gd name="connsiteY310" fmla="*/ 1520293 h 4289005"/>
              <a:gd name="connsiteX311" fmla="*/ 1473837 w 11349862"/>
              <a:gd name="connsiteY311" fmla="*/ 1435704 h 4289005"/>
              <a:gd name="connsiteX312" fmla="*/ 2852741 w 11349862"/>
              <a:gd name="connsiteY312" fmla="*/ 1369654 h 4289005"/>
              <a:gd name="connsiteX313" fmla="*/ 3012068 w 11349862"/>
              <a:gd name="connsiteY313" fmla="*/ 1360384 h 4289005"/>
              <a:gd name="connsiteX314" fmla="*/ 2632580 w 11349862"/>
              <a:gd name="connsiteY314" fmla="*/ 1333733 h 4289005"/>
              <a:gd name="connsiteX315" fmla="*/ 2491214 w 11349862"/>
              <a:gd name="connsiteY315" fmla="*/ 1324463 h 4289005"/>
              <a:gd name="connsiteX316" fmla="*/ 3159808 w 11349862"/>
              <a:gd name="connsiteY316" fmla="*/ 1342424 h 4289005"/>
              <a:gd name="connsiteX317" fmla="*/ 5321443 w 11349862"/>
              <a:gd name="connsiteY317" fmla="*/ 1881247 h 4289005"/>
              <a:gd name="connsiteX318" fmla="*/ 5339403 w 11349862"/>
              <a:gd name="connsiteY318" fmla="*/ 1890517 h 4289005"/>
              <a:gd name="connsiteX319" fmla="*/ 5339403 w 11349862"/>
              <a:gd name="connsiteY319" fmla="*/ 1890517 h 4289005"/>
              <a:gd name="connsiteX320" fmla="*/ 5321443 w 11349862"/>
              <a:gd name="connsiteY320" fmla="*/ 1881247 h 4289005"/>
              <a:gd name="connsiteX321" fmla="*/ 3909514 w 11349862"/>
              <a:gd name="connsiteY321" fmla="*/ 1409052 h 4289005"/>
              <a:gd name="connsiteX322" fmla="*/ 3734544 w 11349862"/>
              <a:gd name="connsiteY322" fmla="*/ 1369654 h 4289005"/>
              <a:gd name="connsiteX323" fmla="*/ 3752505 w 11349862"/>
              <a:gd name="connsiteY323" fmla="*/ 1342424 h 4289005"/>
              <a:gd name="connsiteX324" fmla="*/ 3572320 w 11349862"/>
              <a:gd name="connsiteY324" fmla="*/ 1315772 h 4289005"/>
              <a:gd name="connsiteX325" fmla="*/ 3466875 w 11349862"/>
              <a:gd name="connsiteY325" fmla="*/ 1294335 h 4289005"/>
              <a:gd name="connsiteX326" fmla="*/ 3557257 w 11349862"/>
              <a:gd name="connsiteY326" fmla="*/ 1288541 h 4289005"/>
              <a:gd name="connsiteX327" fmla="*/ 3975563 w 11349862"/>
              <a:gd name="connsiteY327" fmla="*/ 1342424 h 4289005"/>
              <a:gd name="connsiteX328" fmla="*/ 5077527 w 11349862"/>
              <a:gd name="connsiteY328" fmla="*/ 1658765 h 4289005"/>
              <a:gd name="connsiteX329" fmla="*/ 5077527 w 11349862"/>
              <a:gd name="connsiteY329" fmla="*/ 1658765 h 4289005"/>
              <a:gd name="connsiteX330" fmla="*/ 4836509 w 11349862"/>
              <a:gd name="connsiteY330" fmla="*/ 1547524 h 4289005"/>
              <a:gd name="connsiteX331" fmla="*/ 3698623 w 11349862"/>
              <a:gd name="connsiteY331" fmla="*/ 1249143 h 4289005"/>
              <a:gd name="connsiteX332" fmla="*/ 4153430 w 11349862"/>
              <a:gd name="connsiteY332" fmla="*/ 1315772 h 4289005"/>
              <a:gd name="connsiteX333" fmla="*/ 4273939 w 11349862"/>
              <a:gd name="connsiteY333" fmla="*/ 1333733 h 4289005"/>
              <a:gd name="connsiteX334" fmla="*/ 4162120 w 11349862"/>
              <a:gd name="connsiteY334" fmla="*/ 1306502 h 4289005"/>
              <a:gd name="connsiteX335" fmla="*/ 3957602 w 11349862"/>
              <a:gd name="connsiteY335" fmla="*/ 1258413 h 4289005"/>
              <a:gd name="connsiteX336" fmla="*/ 4078111 w 11349862"/>
              <a:gd name="connsiteY336" fmla="*/ 1231183 h 4289005"/>
              <a:gd name="connsiteX337" fmla="*/ 3864323 w 11349862"/>
              <a:gd name="connsiteY337" fmla="*/ 1177300 h 4289005"/>
              <a:gd name="connsiteX338" fmla="*/ 4725269 w 11349862"/>
              <a:gd name="connsiteY338" fmla="*/ 1369654 h 4289005"/>
              <a:gd name="connsiteX339" fmla="*/ 4725269 w 11349862"/>
              <a:gd name="connsiteY339" fmla="*/ 1369654 h 4289005"/>
              <a:gd name="connsiteX340" fmla="*/ 4002793 w 11349862"/>
              <a:gd name="connsiteY340" fmla="*/ 1168030 h 4289005"/>
              <a:gd name="connsiteX341" fmla="*/ 3614615 w 11349862"/>
              <a:gd name="connsiteY341" fmla="*/ 1092711 h 4289005"/>
              <a:gd name="connsiteX342" fmla="*/ 3204999 w 11349862"/>
              <a:gd name="connsiteY342" fmla="*/ 1026661 h 4289005"/>
              <a:gd name="connsiteX343" fmla="*/ 3243817 w 11349862"/>
              <a:gd name="connsiteY343" fmla="*/ 1008701 h 4289005"/>
              <a:gd name="connsiteX344" fmla="*/ 3409517 w 11349862"/>
              <a:gd name="connsiteY344" fmla="*/ 1017391 h 4289005"/>
              <a:gd name="connsiteX345" fmla="*/ 3984833 w 11349862"/>
              <a:gd name="connsiteY345" fmla="*/ 1074750 h 4289005"/>
              <a:gd name="connsiteX346" fmla="*/ 4105342 w 11349862"/>
              <a:gd name="connsiteY346" fmla="*/ 1083441 h 4289005"/>
              <a:gd name="connsiteX347" fmla="*/ 3957602 w 11349862"/>
              <a:gd name="connsiteY347" fmla="*/ 1047519 h 4289005"/>
              <a:gd name="connsiteX348" fmla="*/ 4131994 w 11349862"/>
              <a:gd name="connsiteY348" fmla="*/ 1047519 h 4289005"/>
              <a:gd name="connsiteX349" fmla="*/ 4318551 w 11349862"/>
              <a:gd name="connsiteY349" fmla="*/ 1074750 h 4289005"/>
              <a:gd name="connsiteX350" fmla="*/ 3909514 w 11349862"/>
              <a:gd name="connsiteY350" fmla="*/ 972200 h 4289005"/>
              <a:gd name="connsiteX351" fmla="*/ 3984833 w 11349862"/>
              <a:gd name="connsiteY351" fmla="*/ 954239 h 4289005"/>
              <a:gd name="connsiteX352" fmla="*/ 4282630 w 11349862"/>
              <a:gd name="connsiteY352" fmla="*/ 990160 h 4289005"/>
              <a:gd name="connsiteX353" fmla="*/ 4403139 w 11349862"/>
              <a:gd name="connsiteY353" fmla="*/ 1008701 h 4289005"/>
              <a:gd name="connsiteX354" fmla="*/ 4261772 w 11349862"/>
              <a:gd name="connsiteY354" fmla="*/ 972200 h 4289005"/>
              <a:gd name="connsiteX355" fmla="*/ 4030024 w 11349862"/>
              <a:gd name="connsiteY355" fmla="*/ 896880 h 4289005"/>
              <a:gd name="connsiteX356" fmla="*/ 3771045 w 11349862"/>
              <a:gd name="connsiteY356" fmla="*/ 851689 h 4289005"/>
              <a:gd name="connsiteX357" fmla="*/ 3864323 w 11349862"/>
              <a:gd name="connsiteY357" fmla="*/ 815767 h 4289005"/>
              <a:gd name="connsiteX358" fmla="*/ 3839266 w 11349862"/>
              <a:gd name="connsiteY358" fmla="*/ 805483 h 4289005"/>
              <a:gd name="connsiteX359" fmla="*/ 3821642 w 11349862"/>
              <a:gd name="connsiteY359" fmla="*/ 805052 h 4289005"/>
              <a:gd name="connsiteX360" fmla="*/ 3848545 w 11349862"/>
              <a:gd name="connsiteY360" fmla="*/ 801753 h 4289005"/>
              <a:gd name="connsiteX361" fmla="*/ 3975563 w 11349862"/>
              <a:gd name="connsiteY361" fmla="*/ 815767 h 4289005"/>
              <a:gd name="connsiteX362" fmla="*/ 3975563 w 11349862"/>
              <a:gd name="connsiteY362" fmla="*/ 815767 h 4289005"/>
              <a:gd name="connsiteX363" fmla="*/ 3939642 w 11349862"/>
              <a:gd name="connsiteY363" fmla="*/ 785639 h 4289005"/>
              <a:gd name="connsiteX364" fmla="*/ 4225272 w 11349862"/>
              <a:gd name="connsiteY364" fmla="*/ 833728 h 4289005"/>
              <a:gd name="connsiteX365" fmla="*/ 4309860 w 11349862"/>
              <a:gd name="connsiteY365" fmla="*/ 851689 h 4289005"/>
              <a:gd name="connsiteX366" fmla="*/ 4309860 w 11349862"/>
              <a:gd name="connsiteY366" fmla="*/ 851689 h 4289005"/>
              <a:gd name="connsiteX367" fmla="*/ 4225272 w 11349862"/>
              <a:gd name="connsiteY367" fmla="*/ 833728 h 4289005"/>
              <a:gd name="connsiteX368" fmla="*/ 3882284 w 11349862"/>
              <a:gd name="connsiteY368" fmla="*/ 749718 h 4289005"/>
              <a:gd name="connsiteX369" fmla="*/ 4755397 w 11349862"/>
              <a:gd name="connsiteY369" fmla="*/ 914841 h 4289005"/>
              <a:gd name="connsiteX370" fmla="*/ 5375324 w 11349862"/>
              <a:gd name="connsiteY370" fmla="*/ 1158760 h 4289005"/>
              <a:gd name="connsiteX371" fmla="*/ 6199770 w 11349862"/>
              <a:gd name="connsiteY371" fmla="*/ 1622264 h 4289005"/>
              <a:gd name="connsiteX372" fmla="*/ 6468019 w 11349862"/>
              <a:gd name="connsiteY372" fmla="*/ 1787967 h 4289005"/>
              <a:gd name="connsiteX373" fmla="*/ 6458749 w 11349862"/>
              <a:gd name="connsiteY373" fmla="*/ 1770006 h 4289005"/>
              <a:gd name="connsiteX374" fmla="*/ 6236270 w 11349862"/>
              <a:gd name="connsiteY374" fmla="*/ 1610676 h 4289005"/>
              <a:gd name="connsiteX375" fmla="*/ 5420515 w 11349862"/>
              <a:gd name="connsiteY375" fmla="*/ 1119942 h 4289005"/>
              <a:gd name="connsiteX376" fmla="*/ 4234542 w 11349862"/>
              <a:gd name="connsiteY376" fmla="*/ 686565 h 4289005"/>
              <a:gd name="connsiteX377" fmla="*/ 4141263 w 11349862"/>
              <a:gd name="connsiteY377" fmla="*/ 665128 h 4289005"/>
              <a:gd name="connsiteX378" fmla="*/ 4162120 w 11349862"/>
              <a:gd name="connsiteY378" fmla="*/ 647167 h 4289005"/>
              <a:gd name="connsiteX379" fmla="*/ 3909514 w 11349862"/>
              <a:gd name="connsiteY379" fmla="*/ 593285 h 4289005"/>
              <a:gd name="connsiteX380" fmla="*/ 4957018 w 11349862"/>
              <a:gd name="connsiteY380" fmla="*/ 851689 h 4289005"/>
              <a:gd name="connsiteX381" fmla="*/ 4987145 w 11349862"/>
              <a:gd name="connsiteY381" fmla="*/ 860959 h 4289005"/>
              <a:gd name="connsiteX382" fmla="*/ 5014376 w 11349862"/>
              <a:gd name="connsiteY382" fmla="*/ 870229 h 4289005"/>
              <a:gd name="connsiteX383" fmla="*/ 5014376 w 11349862"/>
              <a:gd name="connsiteY383" fmla="*/ 870229 h 4289005"/>
              <a:gd name="connsiteX384" fmla="*/ 4987145 w 11349862"/>
              <a:gd name="connsiteY384" fmla="*/ 860959 h 4289005"/>
              <a:gd name="connsiteX385" fmla="*/ 4957018 w 11349862"/>
              <a:gd name="connsiteY385" fmla="*/ 851689 h 4289005"/>
              <a:gd name="connsiteX386" fmla="*/ 4466290 w 11349862"/>
              <a:gd name="connsiteY386" fmla="*/ 647167 h 4289005"/>
              <a:gd name="connsiteX387" fmla="*/ 4466290 w 11349862"/>
              <a:gd name="connsiteY387" fmla="*/ 647167 h 4289005"/>
              <a:gd name="connsiteX388" fmla="*/ 4430369 w 11349862"/>
              <a:gd name="connsiteY388" fmla="*/ 619937 h 4289005"/>
              <a:gd name="connsiteX389" fmla="*/ 4782627 w 11349862"/>
              <a:gd name="connsiteY389" fmla="*/ 704526 h 4289005"/>
              <a:gd name="connsiteX390" fmla="*/ 4809278 w 11349862"/>
              <a:gd name="connsiteY390" fmla="*/ 713217 h 4289005"/>
              <a:gd name="connsiteX391" fmla="*/ 4836509 w 11349862"/>
              <a:gd name="connsiteY391" fmla="*/ 722487 h 4289005"/>
              <a:gd name="connsiteX392" fmla="*/ 4836509 w 11349862"/>
              <a:gd name="connsiteY392" fmla="*/ 722487 h 4289005"/>
              <a:gd name="connsiteX393" fmla="*/ 4809278 w 11349862"/>
              <a:gd name="connsiteY393" fmla="*/ 713217 h 4289005"/>
              <a:gd name="connsiteX394" fmla="*/ 4782627 w 11349862"/>
              <a:gd name="connsiteY394" fmla="*/ 704526 h 4289005"/>
              <a:gd name="connsiteX395" fmla="*/ 4550879 w 11349862"/>
              <a:gd name="connsiteY395" fmla="*/ 619937 h 4289005"/>
              <a:gd name="connsiteX396" fmla="*/ 4300590 w 11349862"/>
              <a:gd name="connsiteY396" fmla="*/ 545197 h 4289005"/>
              <a:gd name="connsiteX397" fmla="*/ 4430369 w 11349862"/>
              <a:gd name="connsiteY397" fmla="*/ 545197 h 4289005"/>
              <a:gd name="connsiteX398" fmla="*/ 4050881 w 11349862"/>
              <a:gd name="connsiteY398" fmla="*/ 463504 h 4289005"/>
              <a:gd name="connsiteX399" fmla="*/ 3966293 w 11349862"/>
              <a:gd name="connsiteY399" fmla="*/ 433376 h 4289005"/>
              <a:gd name="connsiteX400" fmla="*/ 4800588 w 11349862"/>
              <a:gd name="connsiteY400" fmla="*/ 637897 h 4289005"/>
              <a:gd name="connsiteX401" fmla="*/ 4911827 w 11349862"/>
              <a:gd name="connsiteY401" fmla="*/ 665128 h 4289005"/>
              <a:gd name="connsiteX402" fmla="*/ 4559569 w 11349862"/>
              <a:gd name="connsiteY402" fmla="*/ 526657 h 4289005"/>
              <a:gd name="connsiteX403" fmla="*/ 4884597 w 11349862"/>
              <a:gd name="connsiteY403" fmla="*/ 619937 h 4289005"/>
              <a:gd name="connsiteX404" fmla="*/ 4884597 w 11349862"/>
              <a:gd name="connsiteY404" fmla="*/ 619937 h 4289005"/>
              <a:gd name="connsiteX405" fmla="*/ 4715999 w 11349862"/>
              <a:gd name="connsiteY405" fmla="*/ 526657 h 4289005"/>
              <a:gd name="connsiteX406" fmla="*/ 4875906 w 11349862"/>
              <a:gd name="connsiteY406" fmla="*/ 574745 h 4289005"/>
              <a:gd name="connsiteX407" fmla="*/ 4957018 w 11349862"/>
              <a:gd name="connsiteY407" fmla="*/ 574745 h 4289005"/>
              <a:gd name="connsiteX408" fmla="*/ 5089694 w 11349862"/>
              <a:gd name="connsiteY408" fmla="*/ 629207 h 4289005"/>
              <a:gd name="connsiteX409" fmla="*/ 5023066 w 11349862"/>
              <a:gd name="connsiteY409" fmla="*/ 593285 h 4289005"/>
              <a:gd name="connsiteX410" fmla="*/ 5050297 w 11349862"/>
              <a:gd name="connsiteY410" fmla="*/ 584015 h 4289005"/>
              <a:gd name="connsiteX411" fmla="*/ 4523648 w 11349862"/>
              <a:gd name="connsiteY411" fmla="*/ 388185 h 4289005"/>
              <a:gd name="connsiteX412" fmla="*/ 4002793 w 11349862"/>
              <a:gd name="connsiteY412" fmla="*/ 268253 h 4289005"/>
              <a:gd name="connsiteX413" fmla="*/ 3948332 w 11349862"/>
              <a:gd name="connsiteY413" fmla="*/ 241022 h 4289005"/>
              <a:gd name="connsiteX414" fmla="*/ 4592594 w 11349862"/>
              <a:gd name="connsiteY414" fmla="*/ 322135 h 4289005"/>
              <a:gd name="connsiteX415" fmla="*/ 4625618 w 11349862"/>
              <a:gd name="connsiteY415" fmla="*/ 322135 h 4289005"/>
              <a:gd name="connsiteX416" fmla="*/ 4782627 w 11349862"/>
              <a:gd name="connsiteY416" fmla="*/ 360954 h 4289005"/>
              <a:gd name="connsiteX417" fmla="*/ 4875906 w 11349862"/>
              <a:gd name="connsiteY417" fmla="*/ 352263 h 4289005"/>
              <a:gd name="connsiteX418" fmla="*/ 4505688 w 11349862"/>
              <a:gd name="connsiteY418" fmla="*/ 231752 h 4289005"/>
              <a:gd name="connsiteX419" fmla="*/ 4707309 w 11349862"/>
              <a:gd name="connsiteY419" fmla="*/ 249713 h 4289005"/>
              <a:gd name="connsiteX420" fmla="*/ 4827818 w 11349862"/>
              <a:gd name="connsiteY420" fmla="*/ 286214 h 4289005"/>
              <a:gd name="connsiteX421" fmla="*/ 4939057 w 11349862"/>
              <a:gd name="connsiteY421" fmla="*/ 312865 h 4289005"/>
              <a:gd name="connsiteX422" fmla="*/ 4773357 w 11349862"/>
              <a:gd name="connsiteY422" fmla="*/ 249713 h 4289005"/>
              <a:gd name="connsiteX423" fmla="*/ 4662118 w 11349862"/>
              <a:gd name="connsiteY423" fmla="*/ 156433 h 4289005"/>
              <a:gd name="connsiteX424" fmla="*/ 4875906 w 11349862"/>
              <a:gd name="connsiteY424" fmla="*/ 231752 h 4289005"/>
              <a:gd name="connsiteX425" fmla="*/ 5505103 w 11349862"/>
              <a:gd name="connsiteY425" fmla="*/ 463504 h 4289005"/>
              <a:gd name="connsiteX426" fmla="*/ 6940206 w 11349862"/>
              <a:gd name="connsiteY426" fmla="*/ 1333733 h 4289005"/>
              <a:gd name="connsiteX427" fmla="*/ 7692809 w 11349862"/>
              <a:gd name="connsiteY427" fmla="*/ 1679623 h 4289005"/>
              <a:gd name="connsiteX428" fmla="*/ 7674849 w 11349862"/>
              <a:gd name="connsiteY428" fmla="*/ 1685996 h 4289005"/>
              <a:gd name="connsiteX429" fmla="*/ 7813319 w 11349862"/>
              <a:gd name="connsiteY429" fmla="*/ 1721917 h 4289005"/>
              <a:gd name="connsiteX430" fmla="*/ 8250165 w 11349862"/>
              <a:gd name="connsiteY430" fmla="*/ 1815198 h 4289005"/>
              <a:gd name="connsiteX431" fmla="*/ 8295355 w 11349862"/>
              <a:gd name="connsiteY431" fmla="*/ 1824468 h 4289005"/>
              <a:gd name="connsiteX432" fmla="*/ 8295355 w 11349862"/>
              <a:gd name="connsiteY432" fmla="*/ 1824468 h 4289005"/>
              <a:gd name="connsiteX433" fmla="*/ 8250165 w 11349862"/>
              <a:gd name="connsiteY433" fmla="*/ 1815198 h 4289005"/>
              <a:gd name="connsiteX434" fmla="*/ 7858509 w 11349862"/>
              <a:gd name="connsiteY434" fmla="*/ 1721917 h 4289005"/>
              <a:gd name="connsiteX435" fmla="*/ 7888637 w 11349862"/>
              <a:gd name="connsiteY435" fmla="*/ 1721917 h 4289005"/>
              <a:gd name="connsiteX436" fmla="*/ 7692809 w 11349862"/>
              <a:gd name="connsiteY436" fmla="*/ 1658765 h 4289005"/>
              <a:gd name="connsiteX437" fmla="*/ 5874742 w 11349862"/>
              <a:gd name="connsiteY437" fmla="*/ 601976 h 4289005"/>
              <a:gd name="connsiteX438" fmla="*/ 5264085 w 11349862"/>
              <a:gd name="connsiteY438" fmla="*/ 304175 h 4289005"/>
              <a:gd name="connsiteX439" fmla="*/ 5209624 w 11349862"/>
              <a:gd name="connsiteY439" fmla="*/ 258983 h 4289005"/>
              <a:gd name="connsiteX440" fmla="*/ 5571152 w 11349862"/>
              <a:gd name="connsiteY440" fmla="*/ 370224 h 4289005"/>
              <a:gd name="connsiteX441" fmla="*/ 5571152 w 11349862"/>
              <a:gd name="connsiteY441" fmla="*/ 370224 h 4289005"/>
              <a:gd name="connsiteX442" fmla="*/ 5209624 w 11349862"/>
              <a:gd name="connsiteY442" fmla="*/ 147742 h 4289005"/>
              <a:gd name="connsiteX443" fmla="*/ 5107655 w 11349862"/>
              <a:gd name="connsiteY443" fmla="*/ 63152 h 4289005"/>
              <a:gd name="connsiteX444" fmla="*/ 5477873 w 11349862"/>
              <a:gd name="connsiteY444" fmla="*/ 174393 h 4289005"/>
              <a:gd name="connsiteX445" fmla="*/ 5477873 w 11349862"/>
              <a:gd name="connsiteY445" fmla="*/ 174393 h 4289005"/>
              <a:gd name="connsiteX446" fmla="*/ 5348673 w 11349862"/>
              <a:gd name="connsiteY446" fmla="*/ 111241 h 4289005"/>
              <a:gd name="connsiteX447" fmla="*/ 5487143 w 11349862"/>
              <a:gd name="connsiteY447" fmla="*/ 147742 h 4289005"/>
              <a:gd name="connsiteX448" fmla="*/ 5393285 w 11349862"/>
              <a:gd name="connsiteY448" fmla="*/ 63152 h 4289005"/>
              <a:gd name="connsiteX449" fmla="*/ 5450642 w 11349862"/>
              <a:gd name="connsiteY449" fmla="*/ 63152 h 4289005"/>
              <a:gd name="connsiteX450" fmla="*/ 5348673 w 11349862"/>
              <a:gd name="connsiteY450" fmla="*/ 0 h 42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11349862" h="4289005">
                <a:moveTo>
                  <a:pt x="4309860" y="1703957"/>
                </a:moveTo>
                <a:cubicBezTo>
                  <a:pt x="4322027" y="1719020"/>
                  <a:pt x="4345781" y="1724814"/>
                  <a:pt x="4373012" y="1721917"/>
                </a:cubicBezTo>
                <a:cubicBezTo>
                  <a:pt x="4385178" y="1752045"/>
                  <a:pt x="4423996" y="1712647"/>
                  <a:pt x="4373012" y="1721917"/>
                </a:cubicBezTo>
                <a:cubicBezTo>
                  <a:pt x="4360845" y="1709750"/>
                  <a:pt x="4337091" y="1703957"/>
                  <a:pt x="4309860" y="1703957"/>
                </a:cubicBezTo>
                <a:close/>
                <a:moveTo>
                  <a:pt x="3841837" y="1165812"/>
                </a:moveTo>
                <a:cubicBezTo>
                  <a:pt x="3848681" y="1166545"/>
                  <a:pt x="3856792" y="1169768"/>
                  <a:pt x="3864323" y="1177300"/>
                </a:cubicBezTo>
                <a:cubicBezTo>
                  <a:pt x="3812180" y="1183818"/>
                  <a:pt x="3821305" y="1163612"/>
                  <a:pt x="3841837" y="1165812"/>
                </a:cubicBezTo>
                <a:close/>
                <a:moveTo>
                  <a:pt x="3820002" y="805012"/>
                </a:moveTo>
                <a:lnTo>
                  <a:pt x="3821642" y="805052"/>
                </a:lnTo>
                <a:lnTo>
                  <a:pt x="3809863" y="806497"/>
                </a:lnTo>
                <a:cubicBezTo>
                  <a:pt x="3810587" y="805773"/>
                  <a:pt x="3814534" y="805230"/>
                  <a:pt x="3820002" y="805012"/>
                </a:cubicBezTo>
                <a:close/>
                <a:moveTo>
                  <a:pt x="5348673" y="0"/>
                </a:moveTo>
                <a:cubicBezTo>
                  <a:pt x="5393285" y="0"/>
                  <a:pt x="5420515" y="24334"/>
                  <a:pt x="5459912" y="35922"/>
                </a:cubicBezTo>
                <a:cubicBezTo>
                  <a:pt x="5502206" y="50986"/>
                  <a:pt x="5543921" y="50986"/>
                  <a:pt x="5580422" y="63152"/>
                </a:cubicBezTo>
                <a:cubicBezTo>
                  <a:pt x="5601279" y="72423"/>
                  <a:pt x="5622136" y="93280"/>
                  <a:pt x="5643573" y="102550"/>
                </a:cubicBezTo>
                <a:cubicBezTo>
                  <a:pt x="5667327" y="108344"/>
                  <a:pt x="5693978" y="102550"/>
                  <a:pt x="5718312" y="111241"/>
                </a:cubicBezTo>
                <a:cubicBezTo>
                  <a:pt x="5796527" y="138472"/>
                  <a:pt x="5886909" y="201624"/>
                  <a:pt x="5968021" y="249713"/>
                </a:cubicBezTo>
                <a:cubicBezTo>
                  <a:pt x="6052030" y="297801"/>
                  <a:pt x="6133721" y="349366"/>
                  <a:pt x="6209040" y="397455"/>
                </a:cubicBezTo>
                <a:cubicBezTo>
                  <a:pt x="6660370" y="680192"/>
                  <a:pt x="7045652" y="993637"/>
                  <a:pt x="7545649" y="1203952"/>
                </a:cubicBezTo>
                <a:cubicBezTo>
                  <a:pt x="7653991" y="1249143"/>
                  <a:pt x="7750167" y="1291438"/>
                  <a:pt x="7867779" y="1324463"/>
                </a:cubicBezTo>
                <a:cubicBezTo>
                  <a:pt x="7930931" y="1342424"/>
                  <a:pt x="7999876" y="1366757"/>
                  <a:pt x="8063607" y="1378924"/>
                </a:cubicBezTo>
                <a:cubicBezTo>
                  <a:pt x="8195703" y="1411949"/>
                  <a:pt x="8340547" y="1414846"/>
                  <a:pt x="8490604" y="1444974"/>
                </a:cubicBezTo>
                <a:cubicBezTo>
                  <a:pt x="8499874" y="1447871"/>
                  <a:pt x="8545065" y="1460038"/>
                  <a:pt x="8554335" y="1462935"/>
                </a:cubicBezTo>
                <a:cubicBezTo>
                  <a:pt x="8545065" y="1460038"/>
                  <a:pt x="8472643" y="1468728"/>
                  <a:pt x="8545065" y="1480895"/>
                </a:cubicBezTo>
                <a:cubicBezTo>
                  <a:pt x="8662677" y="1502332"/>
                  <a:pt x="8782607" y="1513920"/>
                  <a:pt x="8888053" y="1528984"/>
                </a:cubicBezTo>
                <a:cubicBezTo>
                  <a:pt x="8954680" y="1538254"/>
                  <a:pt x="9029999" y="1562588"/>
                  <a:pt x="9093150" y="1574175"/>
                </a:cubicBezTo>
                <a:cubicBezTo>
                  <a:pt x="9126174" y="1580549"/>
                  <a:pt x="9159198" y="1571279"/>
                  <a:pt x="9186429" y="1583445"/>
                </a:cubicBezTo>
                <a:cubicBezTo>
                  <a:pt x="9192223" y="1586342"/>
                  <a:pt x="9177159" y="1592716"/>
                  <a:pt x="9164992" y="1592716"/>
                </a:cubicBezTo>
                <a:cubicBezTo>
                  <a:pt x="9156301" y="1589239"/>
                  <a:pt x="9149928" y="1586342"/>
                  <a:pt x="9147032" y="1592716"/>
                </a:cubicBezTo>
                <a:cubicBezTo>
                  <a:pt x="9147032" y="1595612"/>
                  <a:pt x="9156301" y="1595612"/>
                  <a:pt x="9164992" y="1592716"/>
                </a:cubicBezTo>
                <a:cubicBezTo>
                  <a:pt x="9180056" y="1601406"/>
                  <a:pt x="9198596" y="1619367"/>
                  <a:pt x="9189326" y="1619367"/>
                </a:cubicBezTo>
                <a:cubicBezTo>
                  <a:pt x="9186429" y="1619367"/>
                  <a:pt x="9177159" y="1616470"/>
                  <a:pt x="9168468" y="1610676"/>
                </a:cubicBezTo>
                <a:cubicBezTo>
                  <a:pt x="9174262" y="1616470"/>
                  <a:pt x="9180056" y="1616470"/>
                  <a:pt x="9189326" y="1619367"/>
                </a:cubicBezTo>
                <a:cubicBezTo>
                  <a:pt x="9261747" y="1643701"/>
                  <a:pt x="9388050" y="1637328"/>
                  <a:pt x="9463368" y="1640804"/>
                </a:cubicBezTo>
                <a:cubicBezTo>
                  <a:pt x="9710181" y="1652971"/>
                  <a:pt x="10068232" y="1628637"/>
                  <a:pt x="10225242" y="1631534"/>
                </a:cubicBezTo>
                <a:cubicBezTo>
                  <a:pt x="10236829" y="1631534"/>
                  <a:pt x="10279123" y="1634431"/>
                  <a:pt x="10288393" y="1640804"/>
                </a:cubicBezTo>
                <a:cubicBezTo>
                  <a:pt x="10264060" y="1628637"/>
                  <a:pt x="10185844" y="1667456"/>
                  <a:pt x="10231035" y="1664559"/>
                </a:cubicBezTo>
                <a:cubicBezTo>
                  <a:pt x="10140653" y="1676726"/>
                  <a:pt x="9981326" y="1676726"/>
                  <a:pt x="9881674" y="1676726"/>
                </a:cubicBezTo>
                <a:cubicBezTo>
                  <a:pt x="9737411" y="1676726"/>
                  <a:pt x="9574608" y="1679623"/>
                  <a:pt x="9324899" y="1667456"/>
                </a:cubicBezTo>
                <a:cubicBezTo>
                  <a:pt x="9291874" y="1664559"/>
                  <a:pt x="9168468" y="1646598"/>
                  <a:pt x="9156301" y="1658765"/>
                </a:cubicBezTo>
                <a:cubicBezTo>
                  <a:pt x="9159198" y="1658765"/>
                  <a:pt x="9210183" y="1688893"/>
                  <a:pt x="9204389" y="1685996"/>
                </a:cubicBezTo>
                <a:cubicBezTo>
                  <a:pt x="9246683" y="1694686"/>
                  <a:pt x="9418177" y="1682519"/>
                  <a:pt x="9427447" y="1703957"/>
                </a:cubicBezTo>
                <a:cubicBezTo>
                  <a:pt x="9436138" y="1724814"/>
                  <a:pt x="9589671" y="1712647"/>
                  <a:pt x="9583878" y="1712647"/>
                </a:cubicBezTo>
                <a:cubicBezTo>
                  <a:pt x="9649926" y="1716124"/>
                  <a:pt x="9743205" y="1721917"/>
                  <a:pt x="9824317" y="1721917"/>
                </a:cubicBezTo>
                <a:cubicBezTo>
                  <a:pt x="9863714" y="1721917"/>
                  <a:pt x="10086193" y="1734084"/>
                  <a:pt x="9962786" y="1734084"/>
                </a:cubicBezTo>
                <a:cubicBezTo>
                  <a:pt x="9845753" y="1734084"/>
                  <a:pt x="9746102" y="1716124"/>
                  <a:pt x="9619799" y="1734084"/>
                </a:cubicBezTo>
                <a:cubicBezTo>
                  <a:pt x="9565338" y="1739878"/>
                  <a:pt x="9637759" y="1739878"/>
                  <a:pt x="9601838" y="1752045"/>
                </a:cubicBezTo>
                <a:cubicBezTo>
                  <a:pt x="9580401" y="1757839"/>
                  <a:pt x="9514353" y="1757839"/>
                  <a:pt x="9463368" y="1770006"/>
                </a:cubicBezTo>
                <a:cubicBezTo>
                  <a:pt x="9433241" y="1775800"/>
                  <a:pt x="9411804" y="1794340"/>
                  <a:pt x="9388050" y="1797237"/>
                </a:cubicBezTo>
                <a:cubicBezTo>
                  <a:pt x="9345756" y="1803031"/>
                  <a:pt x="9322002" y="1785070"/>
                  <a:pt x="9297668" y="1797237"/>
                </a:cubicBezTo>
                <a:cubicBezTo>
                  <a:pt x="9276811" y="1805927"/>
                  <a:pt x="9294771" y="1833158"/>
                  <a:pt x="9288398" y="1833158"/>
                </a:cubicBezTo>
                <a:cubicBezTo>
                  <a:pt x="9246683" y="1842428"/>
                  <a:pt x="9035792" y="1815198"/>
                  <a:pt x="8936720" y="1815198"/>
                </a:cubicBezTo>
                <a:cubicBezTo>
                  <a:pt x="8918180" y="1815198"/>
                  <a:pt x="8782607" y="1820991"/>
                  <a:pt x="8861401" y="1833158"/>
                </a:cubicBezTo>
                <a:cubicBezTo>
                  <a:pt x="8948307" y="1848222"/>
                  <a:pt x="9050856" y="1866183"/>
                  <a:pt x="9147032" y="1872556"/>
                </a:cubicBezTo>
                <a:cubicBezTo>
                  <a:pt x="9183532" y="1872556"/>
                  <a:pt x="9382256" y="1878350"/>
                  <a:pt x="9388050" y="1890517"/>
                </a:cubicBezTo>
                <a:cubicBezTo>
                  <a:pt x="9390947" y="1896311"/>
                  <a:pt x="9086777" y="1881247"/>
                  <a:pt x="9240310" y="1908478"/>
                </a:cubicBezTo>
                <a:cubicBezTo>
                  <a:pt x="9385153" y="1932812"/>
                  <a:pt x="9186429" y="1935709"/>
                  <a:pt x="9156301" y="1935709"/>
                </a:cubicBezTo>
                <a:cubicBezTo>
                  <a:pt x="9116904" y="1935709"/>
                  <a:pt x="8987704" y="1911375"/>
                  <a:pt x="8945410" y="1926438"/>
                </a:cubicBezTo>
                <a:cubicBezTo>
                  <a:pt x="8857925" y="1959463"/>
                  <a:pt x="9126174" y="1950772"/>
                  <a:pt x="9213659" y="1953669"/>
                </a:cubicBezTo>
                <a:cubicBezTo>
                  <a:pt x="9433241" y="1965836"/>
                  <a:pt x="9529417" y="1971630"/>
                  <a:pt x="9704387" y="1983797"/>
                </a:cubicBezTo>
                <a:cubicBezTo>
                  <a:pt x="9911802" y="1995964"/>
                  <a:pt x="10221765" y="2011028"/>
                  <a:pt x="10456990" y="2001758"/>
                </a:cubicBezTo>
                <a:cubicBezTo>
                  <a:pt x="10510872" y="1998861"/>
                  <a:pt x="10679469" y="1962939"/>
                  <a:pt x="10613420" y="2001758"/>
                </a:cubicBezTo>
                <a:cubicBezTo>
                  <a:pt x="10574023" y="2022616"/>
                  <a:pt x="10589087" y="2013925"/>
                  <a:pt x="10502181" y="2019719"/>
                </a:cubicBezTo>
                <a:cubicBezTo>
                  <a:pt x="10363132" y="2028989"/>
                  <a:pt x="10089669" y="2052743"/>
                  <a:pt x="10002184" y="2056220"/>
                </a:cubicBezTo>
                <a:cubicBezTo>
                  <a:pt x="9981326" y="2056220"/>
                  <a:pt x="9962786" y="2056220"/>
                  <a:pt x="9944826" y="2056220"/>
                </a:cubicBezTo>
                <a:cubicBezTo>
                  <a:pt x="9906008" y="2052743"/>
                  <a:pt x="9869508" y="2049846"/>
                  <a:pt x="9863714" y="2056220"/>
                </a:cubicBezTo>
                <a:cubicBezTo>
                  <a:pt x="9863714" y="2056220"/>
                  <a:pt x="9899635" y="2056220"/>
                  <a:pt x="9944826" y="2056220"/>
                </a:cubicBezTo>
                <a:cubicBezTo>
                  <a:pt x="9966263" y="2056220"/>
                  <a:pt x="9984223" y="2059117"/>
                  <a:pt x="10002184" y="2056220"/>
                </a:cubicBezTo>
                <a:cubicBezTo>
                  <a:pt x="10056645" y="2059117"/>
                  <a:pt x="10116320" y="2059117"/>
                  <a:pt x="10149923" y="2056220"/>
                </a:cubicBezTo>
                <a:cubicBezTo>
                  <a:pt x="10303457" y="2049846"/>
                  <a:pt x="10399632" y="2056220"/>
                  <a:pt x="10538102" y="2046950"/>
                </a:cubicBezTo>
                <a:cubicBezTo>
                  <a:pt x="10601254" y="2044053"/>
                  <a:pt x="10812145" y="2011028"/>
                  <a:pt x="10817939" y="2028989"/>
                </a:cubicBezTo>
                <a:cubicBezTo>
                  <a:pt x="10827209" y="2062013"/>
                  <a:pt x="10727557" y="2049846"/>
                  <a:pt x="10697429" y="2056220"/>
                </a:cubicBezTo>
                <a:cubicBezTo>
                  <a:pt x="10571126" y="2082871"/>
                  <a:pt x="10820835" y="2086347"/>
                  <a:pt x="10817939" y="2086347"/>
                </a:cubicBezTo>
                <a:cubicBezTo>
                  <a:pt x="10824312" y="2086347"/>
                  <a:pt x="10754787" y="2095038"/>
                  <a:pt x="10724660" y="2104308"/>
                </a:cubicBezTo>
                <a:cubicBezTo>
                  <a:pt x="10703802" y="2107205"/>
                  <a:pt x="10721763" y="2116475"/>
                  <a:pt x="10706699" y="2122269"/>
                </a:cubicBezTo>
                <a:cubicBezTo>
                  <a:pt x="10628484" y="2151817"/>
                  <a:pt x="10462784" y="2128063"/>
                  <a:pt x="10372402" y="2157611"/>
                </a:cubicBezTo>
                <a:cubicBezTo>
                  <a:pt x="10282020" y="2146023"/>
                  <a:pt x="10324314" y="2187739"/>
                  <a:pt x="10372402" y="2157611"/>
                </a:cubicBezTo>
                <a:cubicBezTo>
                  <a:pt x="10402529" y="2172675"/>
                  <a:pt x="10465681" y="2140230"/>
                  <a:pt x="10492911" y="2157611"/>
                </a:cubicBezTo>
                <a:cubicBezTo>
                  <a:pt x="10502181" y="2166881"/>
                  <a:pt x="10315044" y="2197009"/>
                  <a:pt x="10324314" y="2197009"/>
                </a:cubicBezTo>
                <a:cubicBezTo>
                  <a:pt x="10225242" y="2212073"/>
                  <a:pt x="10194535" y="2202803"/>
                  <a:pt x="9984223" y="2214970"/>
                </a:cubicBezTo>
                <a:cubicBezTo>
                  <a:pt x="9914699" y="2217867"/>
                  <a:pt x="9586774" y="2217867"/>
                  <a:pt x="9583878" y="2224240"/>
                </a:cubicBezTo>
                <a:cubicBezTo>
                  <a:pt x="9583878" y="2224240"/>
                  <a:pt x="9692220" y="2239304"/>
                  <a:pt x="9743205" y="2242201"/>
                </a:cubicBezTo>
                <a:cubicBezTo>
                  <a:pt x="10025938" y="2257264"/>
                  <a:pt x="10264060" y="2257264"/>
                  <a:pt x="10520142" y="2242201"/>
                </a:cubicBezTo>
                <a:cubicBezTo>
                  <a:pt x="10607047" y="2235827"/>
                  <a:pt x="10920487" y="2184842"/>
                  <a:pt x="10827209" y="2232930"/>
                </a:cubicBezTo>
                <a:cubicBezTo>
                  <a:pt x="10797081" y="2247994"/>
                  <a:pt x="10712493" y="2257264"/>
                  <a:pt x="10679469" y="2260161"/>
                </a:cubicBezTo>
                <a:cubicBezTo>
                  <a:pt x="10538102" y="2272328"/>
                  <a:pt x="10790708" y="2263058"/>
                  <a:pt x="10799978" y="2260161"/>
                </a:cubicBezTo>
                <a:cubicBezTo>
                  <a:pt x="10802875" y="2263058"/>
                  <a:pt x="10784914" y="2293186"/>
                  <a:pt x="10779121" y="2287392"/>
                </a:cubicBezTo>
                <a:cubicBezTo>
                  <a:pt x="10784914" y="2293186"/>
                  <a:pt x="10820835" y="2287392"/>
                  <a:pt x="10827209" y="2287392"/>
                </a:cubicBezTo>
                <a:cubicBezTo>
                  <a:pt x="10950615" y="2287392"/>
                  <a:pt x="10760581" y="2317520"/>
                  <a:pt x="10706699" y="2326211"/>
                </a:cubicBezTo>
                <a:cubicBezTo>
                  <a:pt x="10450617" y="2359235"/>
                  <a:pt x="10155717" y="2365608"/>
                  <a:pt x="9908905" y="2389363"/>
                </a:cubicBezTo>
                <a:cubicBezTo>
                  <a:pt x="9863714" y="2395736"/>
                  <a:pt x="9538687" y="2371402"/>
                  <a:pt x="9520726" y="2389363"/>
                </a:cubicBezTo>
                <a:cubicBezTo>
                  <a:pt x="9514353" y="2395736"/>
                  <a:pt x="9698014" y="2398633"/>
                  <a:pt x="9743205" y="2398633"/>
                </a:cubicBezTo>
                <a:cubicBezTo>
                  <a:pt x="9851547" y="2404427"/>
                  <a:pt x="9956993" y="2410800"/>
                  <a:pt x="10047375" y="2407324"/>
                </a:cubicBezTo>
                <a:cubicBezTo>
                  <a:pt x="10279123" y="2401530"/>
                  <a:pt x="10450617" y="2440928"/>
                  <a:pt x="10667302" y="2416594"/>
                </a:cubicBezTo>
                <a:cubicBezTo>
                  <a:pt x="10685842" y="2416594"/>
                  <a:pt x="10797081" y="2386466"/>
                  <a:pt x="10809248" y="2398633"/>
                </a:cubicBezTo>
                <a:cubicBezTo>
                  <a:pt x="10805772" y="2398633"/>
                  <a:pt x="10745517" y="2419491"/>
                  <a:pt x="10706699" y="2425864"/>
                </a:cubicBezTo>
                <a:cubicBezTo>
                  <a:pt x="10591984" y="2446722"/>
                  <a:pt x="10561856" y="2446722"/>
                  <a:pt x="10465681" y="2464682"/>
                </a:cubicBezTo>
                <a:cubicBezTo>
                  <a:pt x="10420490" y="2471056"/>
                  <a:pt x="10284917" y="2491913"/>
                  <a:pt x="10381672" y="2491913"/>
                </a:cubicBezTo>
                <a:cubicBezTo>
                  <a:pt x="10565333" y="2489016"/>
                  <a:pt x="10661508" y="2473952"/>
                  <a:pt x="10827209" y="2464682"/>
                </a:cubicBezTo>
                <a:cubicBezTo>
                  <a:pt x="10878193" y="2461786"/>
                  <a:pt x="11007972" y="2471056"/>
                  <a:pt x="10920487" y="2482643"/>
                </a:cubicBezTo>
                <a:cubicBezTo>
                  <a:pt x="10853860" y="2491913"/>
                  <a:pt x="10833002" y="2504080"/>
                  <a:pt x="10799978" y="2509874"/>
                </a:cubicBezTo>
                <a:cubicBezTo>
                  <a:pt x="10583293" y="2555066"/>
                  <a:pt x="10284917" y="2540002"/>
                  <a:pt x="10095462" y="2575923"/>
                </a:cubicBezTo>
                <a:cubicBezTo>
                  <a:pt x="10023041" y="2588090"/>
                  <a:pt x="9984223" y="2603154"/>
                  <a:pt x="9872984" y="2603154"/>
                </a:cubicBezTo>
                <a:cubicBezTo>
                  <a:pt x="9860817" y="2603154"/>
                  <a:pt x="9740308" y="2585193"/>
                  <a:pt x="9722347" y="2603154"/>
                </a:cubicBezTo>
                <a:cubicBezTo>
                  <a:pt x="9722347" y="2603154"/>
                  <a:pt x="9911802" y="2612424"/>
                  <a:pt x="9917595" y="2612424"/>
                </a:cubicBezTo>
                <a:cubicBezTo>
                  <a:pt x="9990017" y="2612424"/>
                  <a:pt x="10059541" y="2585193"/>
                  <a:pt x="10131384" y="2612424"/>
                </a:cubicBezTo>
                <a:cubicBezTo>
                  <a:pt x="10101836" y="2600257"/>
                  <a:pt x="10074605" y="2654719"/>
                  <a:pt x="10104732" y="2648346"/>
                </a:cubicBezTo>
                <a:cubicBezTo>
                  <a:pt x="10014350" y="2675577"/>
                  <a:pt x="9752475" y="2669783"/>
                  <a:pt x="9649926" y="2669783"/>
                </a:cubicBezTo>
                <a:cubicBezTo>
                  <a:pt x="9562441" y="2666307"/>
                  <a:pt x="9300565" y="2663410"/>
                  <a:pt x="9204389" y="2657616"/>
                </a:cubicBezTo>
                <a:cubicBezTo>
                  <a:pt x="9174262" y="2657616"/>
                  <a:pt x="9119801" y="2639655"/>
                  <a:pt x="9111111" y="2648346"/>
                </a:cubicBezTo>
                <a:cubicBezTo>
                  <a:pt x="9093150" y="2666307"/>
                  <a:pt x="9189326" y="2666307"/>
                  <a:pt x="9195119" y="2669783"/>
                </a:cubicBezTo>
                <a:cubicBezTo>
                  <a:pt x="9469162" y="2678474"/>
                  <a:pt x="9743205" y="2690641"/>
                  <a:pt x="10074605" y="2678474"/>
                </a:cubicBezTo>
                <a:cubicBezTo>
                  <a:pt x="10210178" y="2672680"/>
                  <a:pt x="10342275" y="2678474"/>
                  <a:pt x="10465681" y="2678474"/>
                </a:cubicBezTo>
                <a:cubicBezTo>
                  <a:pt x="10538102" y="2678474"/>
                  <a:pt x="10576920" y="2651243"/>
                  <a:pt x="10631381" y="2657616"/>
                </a:cubicBezTo>
                <a:cubicBezTo>
                  <a:pt x="10652238" y="2660513"/>
                  <a:pt x="10649342" y="2678474"/>
                  <a:pt x="10667302" y="2687744"/>
                </a:cubicBezTo>
                <a:cubicBezTo>
                  <a:pt x="10721763" y="2708601"/>
                  <a:pt x="10748993" y="2684267"/>
                  <a:pt x="10751890" y="2687744"/>
                </a:cubicBezTo>
                <a:cubicBezTo>
                  <a:pt x="10769851" y="2693537"/>
                  <a:pt x="10724660" y="2714975"/>
                  <a:pt x="10724660" y="2705704"/>
                </a:cubicBezTo>
                <a:cubicBezTo>
                  <a:pt x="10721763" y="2735832"/>
                  <a:pt x="10911217" y="2720768"/>
                  <a:pt x="10787811" y="2741626"/>
                </a:cubicBezTo>
                <a:cubicBezTo>
                  <a:pt x="10616317" y="2771754"/>
                  <a:pt x="10884566" y="2732935"/>
                  <a:pt x="10899051" y="2732935"/>
                </a:cubicBezTo>
                <a:cubicBezTo>
                  <a:pt x="10920487" y="2735832"/>
                  <a:pt x="10914114" y="2741626"/>
                  <a:pt x="10938448" y="2750896"/>
                </a:cubicBezTo>
                <a:cubicBezTo>
                  <a:pt x="10908321" y="2741626"/>
                  <a:pt x="10998702" y="2750896"/>
                  <a:pt x="10983639" y="2768857"/>
                </a:cubicBezTo>
                <a:cubicBezTo>
                  <a:pt x="10974369" y="2783921"/>
                  <a:pt x="10905424" y="2771754"/>
                  <a:pt x="10929178" y="2768857"/>
                </a:cubicBezTo>
                <a:cubicBezTo>
                  <a:pt x="10893257" y="2771754"/>
                  <a:pt x="10721763" y="2793191"/>
                  <a:pt x="10817939" y="2808255"/>
                </a:cubicBezTo>
                <a:cubicBezTo>
                  <a:pt x="10923384" y="2823319"/>
                  <a:pt x="10748993" y="2841279"/>
                  <a:pt x="10715969" y="2844176"/>
                </a:cubicBezTo>
                <a:cubicBezTo>
                  <a:pt x="10580396" y="2862137"/>
                  <a:pt x="10745517" y="2859240"/>
                  <a:pt x="10751890" y="2852867"/>
                </a:cubicBezTo>
                <a:cubicBezTo>
                  <a:pt x="10715969" y="2898059"/>
                  <a:pt x="10411799" y="2874304"/>
                  <a:pt x="10390363" y="2901535"/>
                </a:cubicBezTo>
                <a:cubicBezTo>
                  <a:pt x="10381672" y="2910226"/>
                  <a:pt x="10492911" y="2898059"/>
                  <a:pt x="10520142" y="2901535"/>
                </a:cubicBezTo>
                <a:cubicBezTo>
                  <a:pt x="10556063" y="2901535"/>
                  <a:pt x="10517245" y="2910226"/>
                  <a:pt x="10538102" y="2919496"/>
                </a:cubicBezTo>
                <a:cubicBezTo>
                  <a:pt x="10613420" y="2940353"/>
                  <a:pt x="10797081" y="2882995"/>
                  <a:pt x="10853860" y="2901535"/>
                </a:cubicBezTo>
                <a:cubicBezTo>
                  <a:pt x="10857336" y="2916599"/>
                  <a:pt x="10790708" y="2910226"/>
                  <a:pt x="10799978" y="2910226"/>
                </a:cubicBezTo>
                <a:cubicBezTo>
                  <a:pt x="10757684" y="2913122"/>
                  <a:pt x="10468578" y="2943250"/>
                  <a:pt x="10465681" y="2955417"/>
                </a:cubicBezTo>
                <a:cubicBezTo>
                  <a:pt x="10465681" y="2952520"/>
                  <a:pt x="10583293" y="2973378"/>
                  <a:pt x="10586190" y="2973378"/>
                </a:cubicBezTo>
                <a:cubicBezTo>
                  <a:pt x="10625587" y="2973378"/>
                  <a:pt x="10679469" y="2970481"/>
                  <a:pt x="10706699" y="2973378"/>
                </a:cubicBezTo>
                <a:cubicBezTo>
                  <a:pt x="10745517" y="2976854"/>
                  <a:pt x="10941345" y="2961211"/>
                  <a:pt x="10845169" y="2982648"/>
                </a:cubicBezTo>
                <a:cubicBezTo>
                  <a:pt x="10679469" y="3018570"/>
                  <a:pt x="10450617" y="3040007"/>
                  <a:pt x="10306354" y="3075928"/>
                </a:cubicBezTo>
                <a:cubicBezTo>
                  <a:pt x="10231035" y="3093889"/>
                  <a:pt x="10182948" y="3066658"/>
                  <a:pt x="10083296" y="3093889"/>
                </a:cubicBezTo>
                <a:cubicBezTo>
                  <a:pt x="10107629" y="3088095"/>
                  <a:pt x="10095462" y="3118223"/>
                  <a:pt x="10077502" y="3121120"/>
                </a:cubicBezTo>
                <a:cubicBezTo>
                  <a:pt x="10068232" y="3118223"/>
                  <a:pt x="10059541" y="3118223"/>
                  <a:pt x="10056645" y="3111850"/>
                </a:cubicBezTo>
                <a:cubicBezTo>
                  <a:pt x="10062438" y="3121120"/>
                  <a:pt x="10071129" y="3121120"/>
                  <a:pt x="10077502" y="3121120"/>
                </a:cubicBezTo>
                <a:cubicBezTo>
                  <a:pt x="10122693" y="3126914"/>
                  <a:pt x="10233932" y="3114747"/>
                  <a:pt x="10269853" y="3111850"/>
                </a:cubicBezTo>
                <a:cubicBezTo>
                  <a:pt x="10312147" y="3111850"/>
                  <a:pt x="10456990" y="3100262"/>
                  <a:pt x="10528832" y="3093889"/>
                </a:cubicBezTo>
                <a:cubicBezTo>
                  <a:pt x="10583293" y="3090992"/>
                  <a:pt x="10887463" y="3048697"/>
                  <a:pt x="10899051" y="3075928"/>
                </a:cubicBezTo>
                <a:cubicBezTo>
                  <a:pt x="10917590" y="3114747"/>
                  <a:pt x="10830105" y="3106056"/>
                  <a:pt x="10779121" y="3111850"/>
                </a:cubicBezTo>
                <a:cubicBezTo>
                  <a:pt x="10685842" y="3126914"/>
                  <a:pt x="10574023" y="3141978"/>
                  <a:pt x="10483641" y="3151248"/>
                </a:cubicBezTo>
                <a:cubicBezTo>
                  <a:pt x="10480744" y="3151248"/>
                  <a:pt x="10327211" y="3157041"/>
                  <a:pt x="10327211" y="3159938"/>
                </a:cubicBezTo>
                <a:cubicBezTo>
                  <a:pt x="10312147" y="3190066"/>
                  <a:pt x="10523039" y="3178478"/>
                  <a:pt x="10408323" y="3187169"/>
                </a:cubicBezTo>
                <a:cubicBezTo>
                  <a:pt x="10266956" y="3199336"/>
                  <a:pt x="10047375" y="3196439"/>
                  <a:pt x="9917595" y="3214400"/>
                </a:cubicBezTo>
                <a:cubicBezTo>
                  <a:pt x="9893841" y="3220194"/>
                  <a:pt x="9881674" y="3232361"/>
                  <a:pt x="9863714" y="3232361"/>
                </a:cubicBezTo>
                <a:cubicBezTo>
                  <a:pt x="9815626" y="3238155"/>
                  <a:pt x="9568814" y="3229464"/>
                  <a:pt x="9556647" y="3241631"/>
                </a:cubicBezTo>
                <a:cubicBezTo>
                  <a:pt x="9553750" y="3247425"/>
                  <a:pt x="9688744" y="3253798"/>
                  <a:pt x="9704387" y="3253798"/>
                </a:cubicBezTo>
                <a:cubicBezTo>
                  <a:pt x="9767538" y="3253798"/>
                  <a:pt x="10059541" y="3253798"/>
                  <a:pt x="9872984" y="3262489"/>
                </a:cubicBezTo>
                <a:cubicBezTo>
                  <a:pt x="9794189" y="3265385"/>
                  <a:pt x="9773332" y="3256695"/>
                  <a:pt x="9704387" y="3262489"/>
                </a:cubicBezTo>
                <a:cubicBezTo>
                  <a:pt x="9692220" y="3262489"/>
                  <a:pt x="9430344" y="3259592"/>
                  <a:pt x="9418177" y="3271759"/>
                </a:cubicBezTo>
                <a:cubicBezTo>
                  <a:pt x="9415280" y="3271759"/>
                  <a:pt x="9700911" y="3286823"/>
                  <a:pt x="9685847" y="3280449"/>
                </a:cubicBezTo>
                <a:cubicBezTo>
                  <a:pt x="9710181" y="3286823"/>
                  <a:pt x="9607632" y="3292616"/>
                  <a:pt x="9596044" y="3289719"/>
                </a:cubicBezTo>
                <a:cubicBezTo>
                  <a:pt x="9610529" y="3292616"/>
                  <a:pt x="9770435" y="3298410"/>
                  <a:pt x="9788396" y="3298410"/>
                </a:cubicBezTo>
                <a:cubicBezTo>
                  <a:pt x="9896738" y="3289719"/>
                  <a:pt x="10011454" y="3307680"/>
                  <a:pt x="10113423" y="3307680"/>
                </a:cubicBezTo>
                <a:cubicBezTo>
                  <a:pt x="10191638" y="3307680"/>
                  <a:pt x="10540999" y="3262489"/>
                  <a:pt x="10604151" y="3277552"/>
                </a:cubicBezTo>
                <a:cubicBezTo>
                  <a:pt x="10589087" y="3277552"/>
                  <a:pt x="10574023" y="3298410"/>
                  <a:pt x="10576920" y="3298410"/>
                </a:cubicBezTo>
                <a:cubicBezTo>
                  <a:pt x="10553166" y="3307680"/>
                  <a:pt x="10490014" y="3328538"/>
                  <a:pt x="10465681" y="3334911"/>
                </a:cubicBezTo>
                <a:cubicBezTo>
                  <a:pt x="10339378" y="3370833"/>
                  <a:pt x="10607047" y="3362142"/>
                  <a:pt x="10640651" y="3352872"/>
                </a:cubicBezTo>
                <a:cubicBezTo>
                  <a:pt x="10619214" y="3373730"/>
                  <a:pt x="10598357" y="3362142"/>
                  <a:pt x="10576920" y="3365039"/>
                </a:cubicBezTo>
                <a:cubicBezTo>
                  <a:pt x="10561856" y="3365039"/>
                  <a:pt x="10426863" y="3377206"/>
                  <a:pt x="10502181" y="3383000"/>
                </a:cubicBezTo>
                <a:cubicBezTo>
                  <a:pt x="10589087" y="3388793"/>
                  <a:pt x="10688739" y="3358666"/>
                  <a:pt x="10751890" y="3352872"/>
                </a:cubicBezTo>
                <a:cubicBezTo>
                  <a:pt x="10797081" y="3349975"/>
                  <a:pt x="10950615" y="3349975"/>
                  <a:pt x="10947718" y="3343602"/>
                </a:cubicBezTo>
                <a:cubicBezTo>
                  <a:pt x="10959305" y="3355769"/>
                  <a:pt x="10845169" y="3380103"/>
                  <a:pt x="10794184" y="3383000"/>
                </a:cubicBezTo>
                <a:cubicBezTo>
                  <a:pt x="10805772" y="3385897"/>
                  <a:pt x="10820835" y="3388793"/>
                  <a:pt x="10817939" y="3391690"/>
                </a:cubicBezTo>
                <a:cubicBezTo>
                  <a:pt x="10812145" y="3395167"/>
                  <a:pt x="10779121" y="3406754"/>
                  <a:pt x="10742620" y="3400960"/>
                </a:cubicBezTo>
                <a:cubicBezTo>
                  <a:pt x="10730454" y="3370833"/>
                  <a:pt x="10694532" y="3410230"/>
                  <a:pt x="10742620" y="3400960"/>
                </a:cubicBezTo>
                <a:cubicBezTo>
                  <a:pt x="10712493" y="3418921"/>
                  <a:pt x="10688739" y="3406754"/>
                  <a:pt x="10658611" y="3410230"/>
                </a:cubicBezTo>
                <a:cubicBezTo>
                  <a:pt x="10640651" y="3413127"/>
                  <a:pt x="10513769" y="3422397"/>
                  <a:pt x="10595460" y="3428191"/>
                </a:cubicBezTo>
                <a:cubicBezTo>
                  <a:pt x="10688739" y="3433985"/>
                  <a:pt x="10779121" y="3400960"/>
                  <a:pt x="10853860" y="3400960"/>
                </a:cubicBezTo>
                <a:cubicBezTo>
                  <a:pt x="10890360" y="3400960"/>
                  <a:pt x="10950615" y="3418921"/>
                  <a:pt x="10983639" y="3418921"/>
                </a:cubicBezTo>
                <a:cubicBezTo>
                  <a:pt x="11071124" y="3422397"/>
                  <a:pt x="11224657" y="3398063"/>
                  <a:pt x="11122109" y="3418921"/>
                </a:cubicBezTo>
                <a:cubicBezTo>
                  <a:pt x="11049687" y="3433985"/>
                  <a:pt x="10875296" y="3464113"/>
                  <a:pt x="10799978" y="3473383"/>
                </a:cubicBezTo>
                <a:cubicBezTo>
                  <a:pt x="10613420" y="3497137"/>
                  <a:pt x="10510872" y="3479177"/>
                  <a:pt x="10399632" y="3512201"/>
                </a:cubicBezTo>
                <a:cubicBezTo>
                  <a:pt x="10384569" y="3515098"/>
                  <a:pt x="10390363" y="3527265"/>
                  <a:pt x="10381672" y="3530741"/>
                </a:cubicBezTo>
                <a:cubicBezTo>
                  <a:pt x="10330108" y="3539432"/>
                  <a:pt x="10266956" y="3545226"/>
                  <a:pt x="10225242" y="3548702"/>
                </a:cubicBezTo>
                <a:cubicBezTo>
                  <a:pt x="10104732" y="3563766"/>
                  <a:pt x="10206702" y="3563766"/>
                  <a:pt x="10261163" y="3557393"/>
                </a:cubicBezTo>
                <a:cubicBezTo>
                  <a:pt x="10315044" y="3551599"/>
                  <a:pt x="10495808" y="3554496"/>
                  <a:pt x="10547372" y="3548702"/>
                </a:cubicBezTo>
                <a:cubicBezTo>
                  <a:pt x="10580396" y="3545226"/>
                  <a:pt x="10540999" y="3524368"/>
                  <a:pt x="10604151" y="3530741"/>
                </a:cubicBezTo>
                <a:cubicBezTo>
                  <a:pt x="10607047" y="3530741"/>
                  <a:pt x="10591984" y="3560290"/>
                  <a:pt x="10586190" y="3557393"/>
                </a:cubicBezTo>
                <a:cubicBezTo>
                  <a:pt x="10607047" y="3572457"/>
                  <a:pt x="10694532" y="3554496"/>
                  <a:pt x="10751890" y="3548702"/>
                </a:cubicBezTo>
                <a:cubicBezTo>
                  <a:pt x="10815042" y="3542329"/>
                  <a:pt x="10868923" y="3521471"/>
                  <a:pt x="10920487" y="3530741"/>
                </a:cubicBezTo>
                <a:cubicBezTo>
                  <a:pt x="10809248" y="3554496"/>
                  <a:pt x="10775644" y="3551599"/>
                  <a:pt x="10706699" y="3557393"/>
                </a:cubicBezTo>
                <a:cubicBezTo>
                  <a:pt x="10682366" y="3560290"/>
                  <a:pt x="10393839" y="3596791"/>
                  <a:pt x="10528832" y="3596791"/>
                </a:cubicBezTo>
                <a:cubicBezTo>
                  <a:pt x="10679469" y="3590418"/>
                  <a:pt x="10784914" y="3560290"/>
                  <a:pt x="10938448" y="3548702"/>
                </a:cubicBezTo>
                <a:cubicBezTo>
                  <a:pt x="11022457" y="3542329"/>
                  <a:pt x="11158030" y="3521471"/>
                  <a:pt x="11224657" y="3530741"/>
                </a:cubicBezTo>
                <a:cubicBezTo>
                  <a:pt x="11257681" y="3533638"/>
                  <a:pt x="11221760" y="3542329"/>
                  <a:pt x="11242618" y="3548702"/>
                </a:cubicBezTo>
                <a:cubicBezTo>
                  <a:pt x="11248412" y="3548702"/>
                  <a:pt x="11290706" y="3548702"/>
                  <a:pt x="11290706" y="3548702"/>
                </a:cubicBezTo>
                <a:cubicBezTo>
                  <a:pt x="11284912" y="3572457"/>
                  <a:pt x="11107045" y="3581727"/>
                  <a:pt x="11104148" y="3584624"/>
                </a:cubicBezTo>
                <a:cubicBezTo>
                  <a:pt x="11091981" y="3608958"/>
                  <a:pt x="11191054" y="3587521"/>
                  <a:pt x="11188157" y="3584624"/>
                </a:cubicBezTo>
                <a:cubicBezTo>
                  <a:pt x="11239721" y="3590418"/>
                  <a:pt x="11176569" y="3593894"/>
                  <a:pt x="11206117" y="3605482"/>
                </a:cubicBezTo>
                <a:cubicBezTo>
                  <a:pt x="11266372" y="3623442"/>
                  <a:pt x="11345167" y="3602585"/>
                  <a:pt x="11251308" y="3623442"/>
                </a:cubicBezTo>
                <a:cubicBezTo>
                  <a:pt x="11185260" y="3639086"/>
                  <a:pt x="11101251" y="3639086"/>
                  <a:pt x="11058957" y="3650673"/>
                </a:cubicBezTo>
                <a:cubicBezTo>
                  <a:pt x="11031727" y="3657046"/>
                  <a:pt x="11013766" y="3675007"/>
                  <a:pt x="11001599" y="3677904"/>
                </a:cubicBezTo>
                <a:cubicBezTo>
                  <a:pt x="10926281" y="3695865"/>
                  <a:pt x="10797081" y="3705135"/>
                  <a:pt x="10715969" y="3717302"/>
                </a:cubicBezTo>
                <a:cubicBezTo>
                  <a:pt x="10685842" y="3720199"/>
                  <a:pt x="10414696" y="3735263"/>
                  <a:pt x="10408323" y="3743953"/>
                </a:cubicBezTo>
                <a:cubicBezTo>
                  <a:pt x="10402529" y="3756120"/>
                  <a:pt x="10495808" y="3753223"/>
                  <a:pt x="10502181" y="3753223"/>
                </a:cubicBezTo>
                <a:cubicBezTo>
                  <a:pt x="10754787" y="3741056"/>
                  <a:pt x="11019560" y="3677904"/>
                  <a:pt x="11233348" y="3677904"/>
                </a:cubicBezTo>
                <a:cubicBezTo>
                  <a:pt x="11209594" y="3710929"/>
                  <a:pt x="11314460" y="3668634"/>
                  <a:pt x="11335897" y="3687174"/>
                </a:cubicBezTo>
                <a:cubicBezTo>
                  <a:pt x="11341690" y="3690071"/>
                  <a:pt x="11272745" y="3705135"/>
                  <a:pt x="11272745" y="3705135"/>
                </a:cubicBezTo>
                <a:cubicBezTo>
                  <a:pt x="10959305" y="3756120"/>
                  <a:pt x="10604151" y="3786248"/>
                  <a:pt x="10327211" y="3825646"/>
                </a:cubicBezTo>
                <a:cubicBezTo>
                  <a:pt x="10390363" y="3852297"/>
                  <a:pt x="10468578" y="3792042"/>
                  <a:pt x="10547372" y="3816376"/>
                </a:cubicBezTo>
                <a:cubicBezTo>
                  <a:pt x="10571126" y="3825646"/>
                  <a:pt x="10525935" y="3825646"/>
                  <a:pt x="10520142" y="3825646"/>
                </a:cubicBezTo>
                <a:cubicBezTo>
                  <a:pt x="10369505" y="3849400"/>
                  <a:pt x="10589087" y="3834337"/>
                  <a:pt x="10613420" y="3837233"/>
                </a:cubicBezTo>
                <a:cubicBezTo>
                  <a:pt x="10667302" y="3840710"/>
                  <a:pt x="10775644" y="3831440"/>
                  <a:pt x="10827209" y="3837233"/>
                </a:cubicBezTo>
                <a:cubicBezTo>
                  <a:pt x="10902527" y="3840710"/>
                  <a:pt x="10850963" y="3837233"/>
                  <a:pt x="10817939" y="3846504"/>
                </a:cubicBezTo>
                <a:cubicBezTo>
                  <a:pt x="10694532" y="3870838"/>
                  <a:pt x="10420490" y="3891695"/>
                  <a:pt x="10315044" y="3900386"/>
                </a:cubicBezTo>
                <a:cubicBezTo>
                  <a:pt x="10125590" y="3916029"/>
                  <a:pt x="10450617" y="3909656"/>
                  <a:pt x="10456990" y="3909656"/>
                </a:cubicBezTo>
                <a:cubicBezTo>
                  <a:pt x="10547372" y="3916029"/>
                  <a:pt x="10556063" y="3906759"/>
                  <a:pt x="10688739" y="3900386"/>
                </a:cubicBezTo>
                <a:cubicBezTo>
                  <a:pt x="10805772" y="3897489"/>
                  <a:pt x="10727557" y="3906759"/>
                  <a:pt x="10706699" y="3909656"/>
                </a:cubicBezTo>
                <a:cubicBezTo>
                  <a:pt x="10682366" y="3916029"/>
                  <a:pt x="10543896" y="3931093"/>
                  <a:pt x="10595460" y="3936887"/>
                </a:cubicBezTo>
                <a:cubicBezTo>
                  <a:pt x="10670778" y="3949054"/>
                  <a:pt x="10769851" y="3916029"/>
                  <a:pt x="10827209" y="3909656"/>
                </a:cubicBezTo>
                <a:cubicBezTo>
                  <a:pt x="10878193" y="3906759"/>
                  <a:pt x="10956408" y="3888798"/>
                  <a:pt x="11001599" y="3900386"/>
                </a:cubicBezTo>
                <a:cubicBezTo>
                  <a:pt x="10992329" y="3897489"/>
                  <a:pt x="10935551" y="3931093"/>
                  <a:pt x="10938448" y="3918926"/>
                </a:cubicBezTo>
                <a:cubicBezTo>
                  <a:pt x="10935551" y="3936887"/>
                  <a:pt x="10974369" y="3931093"/>
                  <a:pt x="11001599" y="3927617"/>
                </a:cubicBezTo>
                <a:cubicBezTo>
                  <a:pt x="11056060" y="3927617"/>
                  <a:pt x="11272745" y="3909656"/>
                  <a:pt x="11188157" y="3936887"/>
                </a:cubicBezTo>
                <a:cubicBezTo>
                  <a:pt x="11040997" y="3984975"/>
                  <a:pt x="11333000" y="3927617"/>
                  <a:pt x="11345167" y="3936887"/>
                </a:cubicBezTo>
                <a:cubicBezTo>
                  <a:pt x="11371818" y="3967015"/>
                  <a:pt x="11275642" y="3972808"/>
                  <a:pt x="11290706" y="3967015"/>
                </a:cubicBezTo>
                <a:cubicBezTo>
                  <a:pt x="11260578" y="3979182"/>
                  <a:pt x="11239721" y="4000039"/>
                  <a:pt x="11233348" y="4002936"/>
                </a:cubicBezTo>
                <a:cubicBezTo>
                  <a:pt x="11125005" y="4035961"/>
                  <a:pt x="10986536" y="4039437"/>
                  <a:pt x="10845169" y="4057398"/>
                </a:cubicBezTo>
                <a:cubicBezTo>
                  <a:pt x="10721763" y="4075359"/>
                  <a:pt x="10595460" y="4105486"/>
                  <a:pt x="10465681" y="4123447"/>
                </a:cubicBezTo>
                <a:cubicBezTo>
                  <a:pt x="10074605" y="4177330"/>
                  <a:pt x="9490599" y="4165742"/>
                  <a:pt x="8999871" y="4141408"/>
                </a:cubicBezTo>
                <a:cubicBezTo>
                  <a:pt x="8855028" y="4135614"/>
                  <a:pt x="8776813" y="4147781"/>
                  <a:pt x="8647613" y="4141408"/>
                </a:cubicBezTo>
                <a:cubicBezTo>
                  <a:pt x="8524207" y="4138511"/>
                  <a:pt x="8412389" y="4111280"/>
                  <a:pt x="8295355" y="4096216"/>
                </a:cubicBezTo>
                <a:cubicBezTo>
                  <a:pt x="8222934" y="4087526"/>
                  <a:pt x="7966852" y="4053922"/>
                  <a:pt x="8081567" y="4087526"/>
                </a:cubicBezTo>
                <a:cubicBezTo>
                  <a:pt x="8012043" y="4075359"/>
                  <a:pt x="8051441" y="4114177"/>
                  <a:pt x="8081567" y="4087526"/>
                </a:cubicBezTo>
                <a:cubicBezTo>
                  <a:pt x="8144719" y="4090423"/>
                  <a:pt x="8195703" y="4099113"/>
                  <a:pt x="8286085" y="4114177"/>
                </a:cubicBezTo>
                <a:cubicBezTo>
                  <a:pt x="8373571" y="4126344"/>
                  <a:pt x="8527104" y="4159369"/>
                  <a:pt x="8433825" y="4150678"/>
                </a:cubicBezTo>
                <a:cubicBezTo>
                  <a:pt x="8415865" y="4150678"/>
                  <a:pt x="8319110" y="4123447"/>
                  <a:pt x="8295355" y="4132717"/>
                </a:cubicBezTo>
                <a:cubicBezTo>
                  <a:pt x="8295355" y="4111280"/>
                  <a:pt x="8255959" y="4129241"/>
                  <a:pt x="8240895" y="4123447"/>
                </a:cubicBezTo>
                <a:cubicBezTo>
                  <a:pt x="8237998" y="4102590"/>
                  <a:pt x="8202077" y="4120550"/>
                  <a:pt x="8183537" y="4114177"/>
                </a:cubicBezTo>
                <a:cubicBezTo>
                  <a:pt x="8183537" y="4093319"/>
                  <a:pt x="8144719" y="4111280"/>
                  <a:pt x="8129655" y="4105486"/>
                </a:cubicBezTo>
                <a:cubicBezTo>
                  <a:pt x="8108219" y="4075359"/>
                  <a:pt x="8069401" y="4114177"/>
                  <a:pt x="8129655" y="4105486"/>
                </a:cubicBezTo>
                <a:cubicBezTo>
                  <a:pt x="8129655" y="4126344"/>
                  <a:pt x="8168473" y="4108383"/>
                  <a:pt x="8183537" y="4114177"/>
                </a:cubicBezTo>
                <a:cubicBezTo>
                  <a:pt x="8187013" y="4135614"/>
                  <a:pt x="8222934" y="4117653"/>
                  <a:pt x="8240895" y="4123447"/>
                </a:cubicBezTo>
                <a:cubicBezTo>
                  <a:pt x="8240895" y="4144305"/>
                  <a:pt x="8280292" y="4126344"/>
                  <a:pt x="8295355" y="4132717"/>
                </a:cubicBezTo>
                <a:cubicBezTo>
                  <a:pt x="8433825" y="4153575"/>
                  <a:pt x="8608216" y="4195870"/>
                  <a:pt x="8740892" y="4208037"/>
                </a:cubicBezTo>
                <a:cubicBezTo>
                  <a:pt x="9123277" y="4237585"/>
                  <a:pt x="9532314" y="4228894"/>
                  <a:pt x="9890944" y="4243958"/>
                </a:cubicBezTo>
                <a:cubicBezTo>
                  <a:pt x="9977850" y="4246855"/>
                  <a:pt x="10071129" y="4259022"/>
                  <a:pt x="10140653" y="4252649"/>
                </a:cubicBezTo>
                <a:cubicBezTo>
                  <a:pt x="10152820" y="4252649"/>
                  <a:pt x="10167884" y="4234688"/>
                  <a:pt x="10185844" y="4234688"/>
                </a:cubicBezTo>
                <a:cubicBezTo>
                  <a:pt x="10200908" y="4234688"/>
                  <a:pt x="10354441" y="4256125"/>
                  <a:pt x="10354441" y="4261919"/>
                </a:cubicBezTo>
                <a:cubicBezTo>
                  <a:pt x="10354441" y="4286253"/>
                  <a:pt x="10155717" y="4279880"/>
                  <a:pt x="10158614" y="4279880"/>
                </a:cubicBezTo>
                <a:cubicBezTo>
                  <a:pt x="9947723" y="4292047"/>
                  <a:pt x="9448305" y="4292047"/>
                  <a:pt x="9213659" y="4279880"/>
                </a:cubicBezTo>
                <a:cubicBezTo>
                  <a:pt x="8794774" y="4261919"/>
                  <a:pt x="8476119" y="4264816"/>
                  <a:pt x="8111695" y="4198767"/>
                </a:cubicBezTo>
                <a:cubicBezTo>
                  <a:pt x="7970329" y="4171536"/>
                  <a:pt x="7813319" y="4141408"/>
                  <a:pt x="7674849" y="4105486"/>
                </a:cubicBezTo>
                <a:cubicBezTo>
                  <a:pt x="7430934" y="4039437"/>
                  <a:pt x="7160367" y="3927617"/>
                  <a:pt x="6961643" y="3837233"/>
                </a:cubicBezTo>
                <a:cubicBezTo>
                  <a:pt x="6844031" y="3783351"/>
                  <a:pt x="6979603" y="3867361"/>
                  <a:pt x="7006834" y="3882425"/>
                </a:cubicBezTo>
                <a:cubicBezTo>
                  <a:pt x="7277400" y="4024373"/>
                  <a:pt x="7563610" y="4081152"/>
                  <a:pt x="7879947" y="4189496"/>
                </a:cubicBezTo>
                <a:cubicBezTo>
                  <a:pt x="7973225" y="4219624"/>
                  <a:pt x="7783191" y="4186600"/>
                  <a:pt x="7711349" y="4168639"/>
                </a:cubicBezTo>
                <a:cubicBezTo>
                  <a:pt x="7253646" y="4063192"/>
                  <a:pt x="6886325" y="3888798"/>
                  <a:pt x="6569988" y="3687174"/>
                </a:cubicBezTo>
                <a:cubicBezTo>
                  <a:pt x="6290152" y="3509304"/>
                  <a:pt x="6022482" y="3304783"/>
                  <a:pt x="5736272" y="3133287"/>
                </a:cubicBezTo>
                <a:cubicBezTo>
                  <a:pt x="5634303" y="3069555"/>
                  <a:pt x="5538127" y="2994815"/>
                  <a:pt x="5441952" y="2955417"/>
                </a:cubicBezTo>
                <a:cubicBezTo>
                  <a:pt x="5381697" y="2931663"/>
                  <a:pt x="5318546" y="2931663"/>
                  <a:pt x="5254815" y="2910226"/>
                </a:cubicBezTo>
                <a:cubicBezTo>
                  <a:pt x="5173703" y="2880098"/>
                  <a:pt x="5101281" y="2823319"/>
                  <a:pt x="5023066" y="2789715"/>
                </a:cubicBezTo>
                <a:cubicBezTo>
                  <a:pt x="4785524" y="2687744"/>
                  <a:pt x="4523648" y="2591567"/>
                  <a:pt x="4261772" y="2527835"/>
                </a:cubicBezTo>
                <a:cubicBezTo>
                  <a:pt x="4267566" y="2534208"/>
                  <a:pt x="4240336" y="2542899"/>
                  <a:pt x="4234542" y="2537105"/>
                </a:cubicBezTo>
                <a:cubicBezTo>
                  <a:pt x="4231645" y="2534208"/>
                  <a:pt x="4249606" y="2527835"/>
                  <a:pt x="4258296" y="2527835"/>
                </a:cubicBezTo>
                <a:cubicBezTo>
                  <a:pt x="4249606" y="2524938"/>
                  <a:pt x="4237439" y="2522041"/>
                  <a:pt x="4225272" y="2519144"/>
                </a:cubicBezTo>
                <a:cubicBezTo>
                  <a:pt x="4222375" y="2506977"/>
                  <a:pt x="4201518" y="2512771"/>
                  <a:pt x="4189351" y="2509874"/>
                </a:cubicBezTo>
                <a:cubicBezTo>
                  <a:pt x="4177184" y="2482643"/>
                  <a:pt x="4141263" y="2522041"/>
                  <a:pt x="4189351" y="2509874"/>
                </a:cubicBezTo>
                <a:cubicBezTo>
                  <a:pt x="4189351" y="2512771"/>
                  <a:pt x="4189351" y="2516247"/>
                  <a:pt x="4189351" y="2519144"/>
                </a:cubicBezTo>
                <a:cubicBezTo>
                  <a:pt x="4159224" y="2519144"/>
                  <a:pt x="4131994" y="2516247"/>
                  <a:pt x="4114033" y="2501183"/>
                </a:cubicBezTo>
                <a:cubicBezTo>
                  <a:pt x="4165017" y="2509874"/>
                  <a:pt x="4126199" y="2473952"/>
                  <a:pt x="4114033" y="2501183"/>
                </a:cubicBezTo>
                <a:cubicBezTo>
                  <a:pt x="4032921" y="2509874"/>
                  <a:pt x="4147057" y="2473952"/>
                  <a:pt x="4068842" y="2482643"/>
                </a:cubicBezTo>
                <a:cubicBezTo>
                  <a:pt x="3993523" y="2491913"/>
                  <a:pt x="4098969" y="2479746"/>
                  <a:pt x="4020754" y="2473952"/>
                </a:cubicBezTo>
                <a:cubicBezTo>
                  <a:pt x="4002793" y="2455992"/>
                  <a:pt x="3978460" y="2464682"/>
                  <a:pt x="3984833" y="2471056"/>
                </a:cubicBezTo>
                <a:cubicBezTo>
                  <a:pt x="3779735" y="2464682"/>
                  <a:pt x="3578114" y="2410800"/>
                  <a:pt x="3364326" y="2389363"/>
                </a:cubicBezTo>
                <a:cubicBezTo>
                  <a:pt x="3220063" y="2377775"/>
                  <a:pt x="3072323" y="2377775"/>
                  <a:pt x="2918789" y="2371402"/>
                </a:cubicBezTo>
                <a:cubicBezTo>
                  <a:pt x="2662707" y="2362712"/>
                  <a:pt x="2397935" y="2320417"/>
                  <a:pt x="2130265" y="2344171"/>
                </a:cubicBezTo>
                <a:cubicBezTo>
                  <a:pt x="1561322" y="2392839"/>
                  <a:pt x="973840" y="2398633"/>
                  <a:pt x="516716" y="2567233"/>
                </a:cubicBezTo>
                <a:cubicBezTo>
                  <a:pt x="381143" y="2615321"/>
                  <a:pt x="278594" y="2675577"/>
                  <a:pt x="230506" y="2669783"/>
                </a:cubicBezTo>
                <a:cubicBezTo>
                  <a:pt x="176045" y="2660513"/>
                  <a:pt x="221236" y="2636179"/>
                  <a:pt x="194585" y="2621115"/>
                </a:cubicBezTo>
                <a:cubicBezTo>
                  <a:pt x="185315" y="2618218"/>
                  <a:pt x="155188" y="2636179"/>
                  <a:pt x="127958" y="2630385"/>
                </a:cubicBezTo>
                <a:cubicBezTo>
                  <a:pt x="97830" y="2624591"/>
                  <a:pt x="67703" y="2591567"/>
                  <a:pt x="25988" y="2585193"/>
                </a:cubicBezTo>
                <a:cubicBezTo>
                  <a:pt x="-64394" y="2573026"/>
                  <a:pt x="109997" y="2527835"/>
                  <a:pt x="109997" y="2527835"/>
                </a:cubicBezTo>
                <a:cubicBezTo>
                  <a:pt x="112894" y="2504080"/>
                  <a:pt x="19615" y="2516247"/>
                  <a:pt x="34679" y="2473952"/>
                </a:cubicBezTo>
                <a:cubicBezTo>
                  <a:pt x="31782" y="2486119"/>
                  <a:pt x="170252" y="2419491"/>
                  <a:pt x="155188" y="2425864"/>
                </a:cubicBezTo>
                <a:cubicBezTo>
                  <a:pt x="227609" y="2392839"/>
                  <a:pt x="89140" y="2443825"/>
                  <a:pt x="82767" y="2438031"/>
                </a:cubicBezTo>
                <a:cubicBezTo>
                  <a:pt x="79870" y="2434555"/>
                  <a:pt x="109997" y="2407324"/>
                  <a:pt x="109997" y="2407324"/>
                </a:cubicBezTo>
                <a:cubicBezTo>
                  <a:pt x="130854" y="2398633"/>
                  <a:pt x="143021" y="2395736"/>
                  <a:pt x="145918" y="2395736"/>
                </a:cubicBezTo>
                <a:cubicBezTo>
                  <a:pt x="143021" y="2395736"/>
                  <a:pt x="125061" y="2395736"/>
                  <a:pt x="100727" y="2389363"/>
                </a:cubicBezTo>
                <a:cubicBezTo>
                  <a:pt x="-10512" y="2362712"/>
                  <a:pt x="167355" y="2296083"/>
                  <a:pt x="164458" y="2287392"/>
                </a:cubicBezTo>
                <a:cubicBezTo>
                  <a:pt x="155188" y="2247994"/>
                  <a:pt x="92036" y="2287392"/>
                  <a:pt x="92036" y="2260161"/>
                </a:cubicBezTo>
                <a:cubicBezTo>
                  <a:pt x="89140" y="2214970"/>
                  <a:pt x="152291" y="2224240"/>
                  <a:pt x="191109" y="2187739"/>
                </a:cubicBezTo>
                <a:cubicBezTo>
                  <a:pt x="182418" y="2190636"/>
                  <a:pt x="209649" y="2146023"/>
                  <a:pt x="212546" y="2154714"/>
                </a:cubicBezTo>
                <a:cubicBezTo>
                  <a:pt x="209649" y="2128063"/>
                  <a:pt x="182418" y="2146023"/>
                  <a:pt x="194585" y="2122269"/>
                </a:cubicBezTo>
                <a:cubicBezTo>
                  <a:pt x="194585" y="2119372"/>
                  <a:pt x="230506" y="2125166"/>
                  <a:pt x="230506" y="2122269"/>
                </a:cubicBezTo>
                <a:cubicBezTo>
                  <a:pt x="236300" y="2092141"/>
                  <a:pt x="212546" y="2095038"/>
                  <a:pt x="212546" y="2074180"/>
                </a:cubicBezTo>
                <a:cubicBezTo>
                  <a:pt x="206173" y="2004655"/>
                  <a:pt x="260634" y="2028989"/>
                  <a:pt x="293658" y="2019719"/>
                </a:cubicBezTo>
                <a:cubicBezTo>
                  <a:pt x="299452" y="2019719"/>
                  <a:pt x="317991" y="2001758"/>
                  <a:pt x="323785" y="2001758"/>
                </a:cubicBezTo>
                <a:cubicBezTo>
                  <a:pt x="422858" y="1962939"/>
                  <a:pt x="299452" y="2001758"/>
                  <a:pt x="284388" y="2001758"/>
                </a:cubicBezTo>
                <a:cubicBezTo>
                  <a:pt x="266427" y="2001758"/>
                  <a:pt x="185315" y="1993067"/>
                  <a:pt x="212546" y="1953669"/>
                </a:cubicBezTo>
                <a:cubicBezTo>
                  <a:pt x="227609" y="1929335"/>
                  <a:pt x="302928" y="1968733"/>
                  <a:pt x="323785" y="1935709"/>
                </a:cubicBezTo>
                <a:cubicBezTo>
                  <a:pt x="333055" y="1917748"/>
                  <a:pt x="266427" y="1935709"/>
                  <a:pt x="257737" y="1926438"/>
                </a:cubicBezTo>
                <a:cubicBezTo>
                  <a:pt x="260634" y="1929335"/>
                  <a:pt x="263530" y="1872556"/>
                  <a:pt x="257737" y="1890517"/>
                </a:cubicBezTo>
                <a:cubicBezTo>
                  <a:pt x="278594" y="1805927"/>
                  <a:pt x="411270" y="1760736"/>
                  <a:pt x="555534" y="1712647"/>
                </a:cubicBezTo>
                <a:cubicBezTo>
                  <a:pt x="847537" y="1616470"/>
                  <a:pt x="1284383" y="1562588"/>
                  <a:pt x="1612307" y="1538254"/>
                </a:cubicBezTo>
                <a:cubicBezTo>
                  <a:pt x="2461086" y="1475102"/>
                  <a:pt x="3436747" y="1511023"/>
                  <a:pt x="4156327" y="1667456"/>
                </a:cubicBezTo>
                <a:cubicBezTo>
                  <a:pt x="3665599" y="1556215"/>
                  <a:pt x="3171975" y="1468728"/>
                  <a:pt x="2641850" y="1444974"/>
                </a:cubicBezTo>
                <a:cubicBezTo>
                  <a:pt x="2485420" y="1439180"/>
                  <a:pt x="2316823" y="1439180"/>
                  <a:pt x="2148226" y="1444974"/>
                </a:cubicBezTo>
                <a:cubicBezTo>
                  <a:pt x="2112304" y="1447871"/>
                  <a:pt x="1892143" y="1460038"/>
                  <a:pt x="1991795" y="1444974"/>
                </a:cubicBezTo>
                <a:cubicBezTo>
                  <a:pt x="2145329" y="1420640"/>
                  <a:pt x="2331886" y="1417743"/>
                  <a:pt x="2491214" y="1417743"/>
                </a:cubicBezTo>
                <a:cubicBezTo>
                  <a:pt x="2557841" y="1417743"/>
                  <a:pt x="2707898" y="1414846"/>
                  <a:pt x="2593762" y="1399782"/>
                </a:cubicBezTo>
                <a:cubicBezTo>
                  <a:pt x="2446023" y="1378924"/>
                  <a:pt x="2235711" y="1409052"/>
                  <a:pt x="2057843" y="1417743"/>
                </a:cubicBezTo>
                <a:cubicBezTo>
                  <a:pt x="1859119" y="1427013"/>
                  <a:pt x="1678355" y="1429910"/>
                  <a:pt x="1509758" y="1444974"/>
                </a:cubicBezTo>
                <a:cubicBezTo>
                  <a:pt x="1157500" y="1475102"/>
                  <a:pt x="898522" y="1535357"/>
                  <a:pt x="627955" y="1610676"/>
                </a:cubicBezTo>
                <a:cubicBezTo>
                  <a:pt x="594931" y="1622264"/>
                  <a:pt x="344642" y="1694686"/>
                  <a:pt x="480215" y="1640804"/>
                </a:cubicBezTo>
                <a:cubicBezTo>
                  <a:pt x="540470" y="1616470"/>
                  <a:pt x="600724" y="1604303"/>
                  <a:pt x="660979" y="1586342"/>
                </a:cubicBezTo>
                <a:cubicBezTo>
                  <a:pt x="676043" y="1580549"/>
                  <a:pt x="793655" y="1544048"/>
                  <a:pt x="917061" y="1520293"/>
                </a:cubicBezTo>
                <a:cubicBezTo>
                  <a:pt x="1097246" y="1480895"/>
                  <a:pt x="1332471" y="1444974"/>
                  <a:pt x="1473837" y="1435704"/>
                </a:cubicBezTo>
                <a:cubicBezTo>
                  <a:pt x="1925168" y="1405576"/>
                  <a:pt x="2440229" y="1372551"/>
                  <a:pt x="2852741" y="1369654"/>
                </a:cubicBezTo>
                <a:cubicBezTo>
                  <a:pt x="2903726" y="1369654"/>
                  <a:pt x="3081593" y="1376028"/>
                  <a:pt x="3012068" y="1360384"/>
                </a:cubicBezTo>
                <a:cubicBezTo>
                  <a:pt x="2912996" y="1342424"/>
                  <a:pt x="2707898" y="1342424"/>
                  <a:pt x="2632580" y="1333733"/>
                </a:cubicBezTo>
                <a:cubicBezTo>
                  <a:pt x="2554365" y="1327360"/>
                  <a:pt x="2364911" y="1333733"/>
                  <a:pt x="2491214" y="1324463"/>
                </a:cubicBezTo>
                <a:cubicBezTo>
                  <a:pt x="2722962" y="1309399"/>
                  <a:pt x="2958187" y="1330836"/>
                  <a:pt x="3159808" y="1342424"/>
                </a:cubicBezTo>
                <a:cubicBezTo>
                  <a:pt x="3945435" y="1390512"/>
                  <a:pt x="4695142" y="1604303"/>
                  <a:pt x="5321443" y="1881247"/>
                </a:cubicBezTo>
                <a:cubicBezTo>
                  <a:pt x="5321443" y="1890517"/>
                  <a:pt x="5330133" y="1887620"/>
                  <a:pt x="5339403" y="1890517"/>
                </a:cubicBezTo>
                <a:cubicBezTo>
                  <a:pt x="5339403" y="1917748"/>
                  <a:pt x="5378221" y="1881247"/>
                  <a:pt x="5339403" y="1890517"/>
                </a:cubicBezTo>
                <a:cubicBezTo>
                  <a:pt x="5339403" y="1881247"/>
                  <a:pt x="5327236" y="1881247"/>
                  <a:pt x="5321443" y="1881247"/>
                </a:cubicBezTo>
                <a:cubicBezTo>
                  <a:pt x="4908930" y="1676726"/>
                  <a:pt x="4436164" y="1511023"/>
                  <a:pt x="3909514" y="1409052"/>
                </a:cubicBezTo>
                <a:cubicBezTo>
                  <a:pt x="3824926" y="1390512"/>
                  <a:pt x="3565947" y="1348797"/>
                  <a:pt x="3734544" y="1369654"/>
                </a:cubicBezTo>
                <a:cubicBezTo>
                  <a:pt x="3852157" y="1384718"/>
                  <a:pt x="3809863" y="1357487"/>
                  <a:pt x="3752505" y="1342424"/>
                </a:cubicBezTo>
                <a:cubicBezTo>
                  <a:pt x="3686456" y="1324463"/>
                  <a:pt x="3626202" y="1321566"/>
                  <a:pt x="3572320" y="1315772"/>
                </a:cubicBezTo>
                <a:cubicBezTo>
                  <a:pt x="3578114" y="1312296"/>
                  <a:pt x="3481939" y="1285644"/>
                  <a:pt x="3466875" y="1294335"/>
                </a:cubicBezTo>
                <a:cubicBezTo>
                  <a:pt x="3479041" y="1279271"/>
                  <a:pt x="3545090" y="1285644"/>
                  <a:pt x="3557257" y="1288541"/>
                </a:cubicBezTo>
                <a:cubicBezTo>
                  <a:pt x="3689353" y="1294335"/>
                  <a:pt x="3837093" y="1321566"/>
                  <a:pt x="3975563" y="1342424"/>
                </a:cubicBezTo>
                <a:cubicBezTo>
                  <a:pt x="4378805" y="1409052"/>
                  <a:pt x="4749024" y="1535357"/>
                  <a:pt x="5077527" y="1658765"/>
                </a:cubicBezTo>
                <a:cubicBezTo>
                  <a:pt x="5080424" y="1685996"/>
                  <a:pt x="5116345" y="1649495"/>
                  <a:pt x="5077527" y="1658765"/>
                </a:cubicBezTo>
                <a:cubicBezTo>
                  <a:pt x="5011479" y="1604303"/>
                  <a:pt x="4921097" y="1577072"/>
                  <a:pt x="4836509" y="1547524"/>
                </a:cubicBezTo>
                <a:cubicBezTo>
                  <a:pt x="4484251" y="1414846"/>
                  <a:pt x="4063048" y="1333733"/>
                  <a:pt x="3698623" y="1249143"/>
                </a:cubicBezTo>
                <a:cubicBezTo>
                  <a:pt x="3864323" y="1261310"/>
                  <a:pt x="4014961" y="1288541"/>
                  <a:pt x="4153430" y="1315772"/>
                </a:cubicBezTo>
                <a:cubicBezTo>
                  <a:pt x="4162120" y="1318669"/>
                  <a:pt x="4367218" y="1360384"/>
                  <a:pt x="4273939" y="1333733"/>
                </a:cubicBezTo>
                <a:cubicBezTo>
                  <a:pt x="4225272" y="1321566"/>
                  <a:pt x="4249606" y="1324463"/>
                  <a:pt x="4162120" y="1306502"/>
                </a:cubicBezTo>
                <a:cubicBezTo>
                  <a:pt x="4086802" y="1291438"/>
                  <a:pt x="4011484" y="1279271"/>
                  <a:pt x="3957602" y="1258413"/>
                </a:cubicBezTo>
                <a:cubicBezTo>
                  <a:pt x="3801172" y="1203952"/>
                  <a:pt x="4071738" y="1236976"/>
                  <a:pt x="4078111" y="1231183"/>
                </a:cubicBezTo>
                <a:cubicBezTo>
                  <a:pt x="4075215" y="1234079"/>
                  <a:pt x="3870117" y="1180197"/>
                  <a:pt x="3864323" y="1177300"/>
                </a:cubicBezTo>
                <a:cubicBezTo>
                  <a:pt x="4189351" y="1203952"/>
                  <a:pt x="4445433" y="1297232"/>
                  <a:pt x="4725269" y="1369654"/>
                </a:cubicBezTo>
                <a:cubicBezTo>
                  <a:pt x="4728166" y="1399782"/>
                  <a:pt x="4764087" y="1360384"/>
                  <a:pt x="4725269" y="1369654"/>
                </a:cubicBezTo>
                <a:cubicBezTo>
                  <a:pt x="4475561" y="1279271"/>
                  <a:pt x="4285527" y="1221912"/>
                  <a:pt x="4002793" y="1168030"/>
                </a:cubicBezTo>
                <a:cubicBezTo>
                  <a:pt x="3822029" y="1132109"/>
                  <a:pt x="3809863" y="1135005"/>
                  <a:pt x="3614615" y="1092711"/>
                </a:cubicBezTo>
                <a:cubicBezTo>
                  <a:pt x="3590281" y="1086917"/>
                  <a:pt x="3210793" y="1038828"/>
                  <a:pt x="3204999" y="1026661"/>
                </a:cubicBezTo>
                <a:cubicBezTo>
                  <a:pt x="3204999" y="1020288"/>
                  <a:pt x="3240920" y="1008701"/>
                  <a:pt x="3243817" y="1008701"/>
                </a:cubicBezTo>
                <a:cubicBezTo>
                  <a:pt x="3298278" y="1005224"/>
                  <a:pt x="3340572" y="1014494"/>
                  <a:pt x="3409517" y="1017391"/>
                </a:cubicBezTo>
                <a:cubicBezTo>
                  <a:pt x="3617511" y="1032455"/>
                  <a:pt x="3791902" y="1047519"/>
                  <a:pt x="3984833" y="1074750"/>
                </a:cubicBezTo>
                <a:cubicBezTo>
                  <a:pt x="3993523" y="1074750"/>
                  <a:pt x="4089699" y="1099084"/>
                  <a:pt x="4105342" y="1083441"/>
                </a:cubicBezTo>
                <a:cubicBezTo>
                  <a:pt x="4111136" y="1077647"/>
                  <a:pt x="3987730" y="1056789"/>
                  <a:pt x="3957602" y="1047519"/>
                </a:cubicBezTo>
                <a:cubicBezTo>
                  <a:pt x="3809863" y="1005224"/>
                  <a:pt x="4083905" y="1035352"/>
                  <a:pt x="4131994" y="1047519"/>
                </a:cubicBezTo>
                <a:cubicBezTo>
                  <a:pt x="4216581" y="1062583"/>
                  <a:pt x="4403139" y="1107775"/>
                  <a:pt x="4318551" y="1074750"/>
                </a:cubicBezTo>
                <a:cubicBezTo>
                  <a:pt x="4180081" y="1020288"/>
                  <a:pt x="4045087" y="1014494"/>
                  <a:pt x="3909514" y="972200"/>
                </a:cubicBezTo>
                <a:cubicBezTo>
                  <a:pt x="3806966" y="939175"/>
                  <a:pt x="3933269" y="948445"/>
                  <a:pt x="3984833" y="954239"/>
                </a:cubicBezTo>
                <a:cubicBezTo>
                  <a:pt x="4114033" y="966406"/>
                  <a:pt x="4159224" y="966406"/>
                  <a:pt x="4282630" y="990160"/>
                </a:cubicBezTo>
                <a:cubicBezTo>
                  <a:pt x="4330718" y="999431"/>
                  <a:pt x="4511481" y="1050416"/>
                  <a:pt x="4403139" y="1008701"/>
                </a:cubicBezTo>
                <a:cubicBezTo>
                  <a:pt x="4363742" y="993637"/>
                  <a:pt x="4294796" y="981470"/>
                  <a:pt x="4261772" y="972200"/>
                </a:cubicBezTo>
                <a:cubicBezTo>
                  <a:pt x="4174287" y="948445"/>
                  <a:pt x="4089699" y="911944"/>
                  <a:pt x="4030024" y="896880"/>
                </a:cubicBezTo>
                <a:cubicBezTo>
                  <a:pt x="3957602" y="878920"/>
                  <a:pt x="3842887" y="873126"/>
                  <a:pt x="3771045" y="851689"/>
                </a:cubicBezTo>
                <a:cubicBezTo>
                  <a:pt x="3659805" y="815767"/>
                  <a:pt x="3857950" y="833728"/>
                  <a:pt x="3864323" y="815767"/>
                </a:cubicBezTo>
                <a:cubicBezTo>
                  <a:pt x="3865772" y="809684"/>
                  <a:pt x="3852881" y="806642"/>
                  <a:pt x="3839266" y="805483"/>
                </a:cubicBezTo>
                <a:lnTo>
                  <a:pt x="3821642" y="805052"/>
                </a:lnTo>
                <a:lnTo>
                  <a:pt x="3848545" y="801753"/>
                </a:lnTo>
                <a:cubicBezTo>
                  <a:pt x="3884203" y="800558"/>
                  <a:pt x="3914729" y="808815"/>
                  <a:pt x="3975563" y="815767"/>
                </a:cubicBezTo>
                <a:cubicBezTo>
                  <a:pt x="3996420" y="842998"/>
                  <a:pt x="4035817" y="803600"/>
                  <a:pt x="3975563" y="815767"/>
                </a:cubicBezTo>
                <a:cubicBezTo>
                  <a:pt x="3954705" y="797806"/>
                  <a:pt x="3852157" y="785639"/>
                  <a:pt x="3939642" y="785639"/>
                </a:cubicBezTo>
                <a:cubicBezTo>
                  <a:pt x="4017857" y="785639"/>
                  <a:pt x="4180081" y="833728"/>
                  <a:pt x="4225272" y="833728"/>
                </a:cubicBezTo>
                <a:cubicBezTo>
                  <a:pt x="4246709" y="848792"/>
                  <a:pt x="4273939" y="851689"/>
                  <a:pt x="4309860" y="851689"/>
                </a:cubicBezTo>
                <a:cubicBezTo>
                  <a:pt x="4322027" y="878920"/>
                  <a:pt x="4357948" y="842998"/>
                  <a:pt x="4309860" y="851689"/>
                </a:cubicBezTo>
                <a:cubicBezTo>
                  <a:pt x="4288424" y="836625"/>
                  <a:pt x="4261772" y="833728"/>
                  <a:pt x="4225272" y="833728"/>
                </a:cubicBezTo>
                <a:cubicBezTo>
                  <a:pt x="4126199" y="788536"/>
                  <a:pt x="3993523" y="779845"/>
                  <a:pt x="3882284" y="749718"/>
                </a:cubicBezTo>
                <a:cubicBezTo>
                  <a:pt x="4225272" y="755512"/>
                  <a:pt x="4466290" y="827934"/>
                  <a:pt x="4755397" y="914841"/>
                </a:cubicBezTo>
                <a:cubicBezTo>
                  <a:pt x="4969185" y="984367"/>
                  <a:pt x="5185870" y="1077647"/>
                  <a:pt x="5375324" y="1158760"/>
                </a:cubicBezTo>
                <a:cubicBezTo>
                  <a:pt x="5703248" y="1294335"/>
                  <a:pt x="5934997" y="1454244"/>
                  <a:pt x="6199770" y="1622264"/>
                </a:cubicBezTo>
                <a:cubicBezTo>
                  <a:pt x="6242064" y="1646598"/>
                  <a:pt x="6437891" y="1797237"/>
                  <a:pt x="6468019" y="1787967"/>
                </a:cubicBezTo>
                <a:cubicBezTo>
                  <a:pt x="6485979" y="1782173"/>
                  <a:pt x="6468019" y="1775800"/>
                  <a:pt x="6458749" y="1770006"/>
                </a:cubicBezTo>
                <a:cubicBezTo>
                  <a:pt x="6398494" y="1712647"/>
                  <a:pt x="6277985" y="1640804"/>
                  <a:pt x="6236270" y="1610676"/>
                </a:cubicBezTo>
                <a:cubicBezTo>
                  <a:pt x="5955854" y="1424116"/>
                  <a:pt x="5730479" y="1273477"/>
                  <a:pt x="5420515" y="1119942"/>
                </a:cubicBezTo>
                <a:cubicBezTo>
                  <a:pt x="5050297" y="936278"/>
                  <a:pt x="4665015" y="800703"/>
                  <a:pt x="4234542" y="686565"/>
                </a:cubicBezTo>
                <a:cubicBezTo>
                  <a:pt x="4207311" y="677295"/>
                  <a:pt x="4162120" y="674398"/>
                  <a:pt x="4141263" y="665128"/>
                </a:cubicBezTo>
                <a:cubicBezTo>
                  <a:pt x="4141263" y="665128"/>
                  <a:pt x="4225272" y="662231"/>
                  <a:pt x="4162120" y="647167"/>
                </a:cubicBezTo>
                <a:cubicBezTo>
                  <a:pt x="4093176" y="632104"/>
                  <a:pt x="3939642" y="604873"/>
                  <a:pt x="3909514" y="593285"/>
                </a:cubicBezTo>
                <a:cubicBezTo>
                  <a:pt x="4297693" y="641374"/>
                  <a:pt x="4629094" y="746821"/>
                  <a:pt x="4957018" y="851689"/>
                </a:cubicBezTo>
                <a:cubicBezTo>
                  <a:pt x="4959915" y="863856"/>
                  <a:pt x="4974978" y="860959"/>
                  <a:pt x="4987145" y="860959"/>
                </a:cubicBezTo>
                <a:cubicBezTo>
                  <a:pt x="4987145" y="873126"/>
                  <a:pt x="5002209" y="870229"/>
                  <a:pt x="5014376" y="870229"/>
                </a:cubicBezTo>
                <a:cubicBezTo>
                  <a:pt x="5020169" y="885293"/>
                  <a:pt x="5026543" y="870229"/>
                  <a:pt x="5014376" y="870229"/>
                </a:cubicBezTo>
                <a:cubicBezTo>
                  <a:pt x="5011479" y="858062"/>
                  <a:pt x="4996415" y="863856"/>
                  <a:pt x="4987145" y="860959"/>
                </a:cubicBezTo>
                <a:cubicBezTo>
                  <a:pt x="4984248" y="848792"/>
                  <a:pt x="4969185" y="851689"/>
                  <a:pt x="4957018" y="851689"/>
                </a:cubicBezTo>
                <a:cubicBezTo>
                  <a:pt x="4806381" y="770575"/>
                  <a:pt x="4634887" y="713217"/>
                  <a:pt x="4466290" y="647167"/>
                </a:cubicBezTo>
                <a:cubicBezTo>
                  <a:pt x="4505688" y="656438"/>
                  <a:pt x="4469187" y="619937"/>
                  <a:pt x="4466290" y="647167"/>
                </a:cubicBezTo>
                <a:cubicBezTo>
                  <a:pt x="4403139" y="647167"/>
                  <a:pt x="4378805" y="619937"/>
                  <a:pt x="4430369" y="619937"/>
                </a:cubicBezTo>
                <a:cubicBezTo>
                  <a:pt x="4538712" y="619937"/>
                  <a:pt x="4710206" y="698153"/>
                  <a:pt x="4782627" y="704526"/>
                </a:cubicBezTo>
                <a:cubicBezTo>
                  <a:pt x="4782627" y="713217"/>
                  <a:pt x="4800588" y="710320"/>
                  <a:pt x="4809278" y="713217"/>
                </a:cubicBezTo>
                <a:cubicBezTo>
                  <a:pt x="4812755" y="722487"/>
                  <a:pt x="4827818" y="719590"/>
                  <a:pt x="4836509" y="722487"/>
                </a:cubicBezTo>
                <a:cubicBezTo>
                  <a:pt x="4839406" y="749718"/>
                  <a:pt x="4875906" y="713217"/>
                  <a:pt x="4836509" y="722487"/>
                </a:cubicBezTo>
                <a:cubicBezTo>
                  <a:pt x="4836509" y="710320"/>
                  <a:pt x="4821446" y="713217"/>
                  <a:pt x="4809278" y="713217"/>
                </a:cubicBezTo>
                <a:cubicBezTo>
                  <a:pt x="4809278" y="701629"/>
                  <a:pt x="4794215" y="704526"/>
                  <a:pt x="4782627" y="704526"/>
                </a:cubicBezTo>
                <a:cubicBezTo>
                  <a:pt x="4703833" y="662231"/>
                  <a:pt x="4655745" y="650064"/>
                  <a:pt x="4550879" y="619937"/>
                </a:cubicBezTo>
                <a:cubicBezTo>
                  <a:pt x="4538712" y="617040"/>
                  <a:pt x="4300590" y="556784"/>
                  <a:pt x="4300590" y="545197"/>
                </a:cubicBezTo>
                <a:cubicBezTo>
                  <a:pt x="4300590" y="545197"/>
                  <a:pt x="4517275" y="568951"/>
                  <a:pt x="4430369" y="545197"/>
                </a:cubicBezTo>
                <a:cubicBezTo>
                  <a:pt x="4291900" y="508696"/>
                  <a:pt x="4180081" y="487838"/>
                  <a:pt x="4050881" y="463504"/>
                </a:cubicBezTo>
                <a:cubicBezTo>
                  <a:pt x="4017857" y="457710"/>
                  <a:pt x="3831299" y="415415"/>
                  <a:pt x="3966293" y="433376"/>
                </a:cubicBezTo>
                <a:cubicBezTo>
                  <a:pt x="4288424" y="481465"/>
                  <a:pt x="4535236" y="548094"/>
                  <a:pt x="4800588" y="637897"/>
                </a:cubicBezTo>
                <a:cubicBezTo>
                  <a:pt x="4821446" y="644271"/>
                  <a:pt x="4957018" y="689462"/>
                  <a:pt x="4911827" y="665128"/>
                </a:cubicBezTo>
                <a:cubicBezTo>
                  <a:pt x="4797691" y="611246"/>
                  <a:pt x="4682975" y="563157"/>
                  <a:pt x="4559569" y="526657"/>
                </a:cubicBezTo>
                <a:cubicBezTo>
                  <a:pt x="4682975" y="541720"/>
                  <a:pt x="4770460" y="596182"/>
                  <a:pt x="4884597" y="619937"/>
                </a:cubicBezTo>
                <a:cubicBezTo>
                  <a:pt x="4890970" y="632104"/>
                  <a:pt x="4896763" y="619937"/>
                  <a:pt x="4884597" y="619937"/>
                </a:cubicBezTo>
                <a:cubicBezTo>
                  <a:pt x="4827818" y="589809"/>
                  <a:pt x="4773357" y="556784"/>
                  <a:pt x="4715999" y="526657"/>
                </a:cubicBezTo>
                <a:cubicBezTo>
                  <a:pt x="4785524" y="526657"/>
                  <a:pt x="4824342" y="566054"/>
                  <a:pt x="4875906" y="574745"/>
                </a:cubicBezTo>
                <a:cubicBezTo>
                  <a:pt x="4899661" y="578221"/>
                  <a:pt x="4926891" y="566054"/>
                  <a:pt x="4957018" y="574745"/>
                </a:cubicBezTo>
                <a:cubicBezTo>
                  <a:pt x="4974978" y="578221"/>
                  <a:pt x="5065360" y="632104"/>
                  <a:pt x="5089694" y="629207"/>
                </a:cubicBezTo>
                <a:cubicBezTo>
                  <a:pt x="5131409" y="619937"/>
                  <a:pt x="5032337" y="599079"/>
                  <a:pt x="5023066" y="593285"/>
                </a:cubicBezTo>
                <a:cubicBezTo>
                  <a:pt x="5020169" y="586912"/>
                  <a:pt x="5041027" y="578221"/>
                  <a:pt x="5050297" y="584015"/>
                </a:cubicBezTo>
                <a:cubicBezTo>
                  <a:pt x="4941954" y="508696"/>
                  <a:pt x="4767564" y="451337"/>
                  <a:pt x="4523648" y="388185"/>
                </a:cubicBezTo>
                <a:cubicBezTo>
                  <a:pt x="4403139" y="355160"/>
                  <a:pt x="4129096" y="294904"/>
                  <a:pt x="4002793" y="268253"/>
                </a:cubicBezTo>
                <a:cubicBezTo>
                  <a:pt x="3993523" y="264777"/>
                  <a:pt x="3888078" y="234649"/>
                  <a:pt x="3948332" y="241022"/>
                </a:cubicBezTo>
                <a:cubicBezTo>
                  <a:pt x="4168494" y="261880"/>
                  <a:pt x="4415306" y="312865"/>
                  <a:pt x="4592594" y="322135"/>
                </a:cubicBezTo>
                <a:cubicBezTo>
                  <a:pt x="4589697" y="316342"/>
                  <a:pt x="4611133" y="304175"/>
                  <a:pt x="4625618" y="322135"/>
                </a:cubicBezTo>
                <a:cubicBezTo>
                  <a:pt x="4689348" y="319238"/>
                  <a:pt x="4737436" y="352263"/>
                  <a:pt x="4782627" y="360954"/>
                </a:cubicBezTo>
                <a:cubicBezTo>
                  <a:pt x="4821446" y="367327"/>
                  <a:pt x="4936161" y="376597"/>
                  <a:pt x="4875906" y="352263"/>
                </a:cubicBezTo>
                <a:cubicBezTo>
                  <a:pt x="4749024" y="297801"/>
                  <a:pt x="4616927" y="292008"/>
                  <a:pt x="4505688" y="231752"/>
                </a:cubicBezTo>
                <a:cubicBezTo>
                  <a:pt x="4345781" y="141369"/>
                  <a:pt x="4637784" y="225958"/>
                  <a:pt x="4707309" y="249713"/>
                </a:cubicBezTo>
                <a:cubicBezTo>
                  <a:pt x="4749024" y="261880"/>
                  <a:pt x="4785524" y="271150"/>
                  <a:pt x="4827818" y="286214"/>
                </a:cubicBezTo>
                <a:cubicBezTo>
                  <a:pt x="4869533" y="301278"/>
                  <a:pt x="4999312" y="342993"/>
                  <a:pt x="4939057" y="312865"/>
                </a:cubicBezTo>
                <a:cubicBezTo>
                  <a:pt x="4881700" y="286214"/>
                  <a:pt x="4824342" y="268253"/>
                  <a:pt x="4773357" y="249713"/>
                </a:cubicBezTo>
                <a:cubicBezTo>
                  <a:pt x="4734539" y="234649"/>
                  <a:pt x="4499315" y="123408"/>
                  <a:pt x="4662118" y="156433"/>
                </a:cubicBezTo>
                <a:cubicBezTo>
                  <a:pt x="4731063" y="168600"/>
                  <a:pt x="4803485" y="207997"/>
                  <a:pt x="4875906" y="231752"/>
                </a:cubicBezTo>
                <a:cubicBezTo>
                  <a:pt x="5104758" y="307072"/>
                  <a:pt x="5306379" y="376597"/>
                  <a:pt x="5505103" y="463504"/>
                </a:cubicBezTo>
                <a:cubicBezTo>
                  <a:pt x="6036966" y="689462"/>
                  <a:pt x="6485979" y="1050416"/>
                  <a:pt x="6940206" y="1333733"/>
                </a:cubicBezTo>
                <a:cubicBezTo>
                  <a:pt x="7166161" y="1475102"/>
                  <a:pt x="7422243" y="1604303"/>
                  <a:pt x="7692809" y="1679623"/>
                </a:cubicBezTo>
                <a:cubicBezTo>
                  <a:pt x="7687015" y="1679623"/>
                  <a:pt x="7681222" y="1682519"/>
                  <a:pt x="7674849" y="1685996"/>
                </a:cubicBezTo>
                <a:cubicBezTo>
                  <a:pt x="7674849" y="1685996"/>
                  <a:pt x="7783191" y="1716124"/>
                  <a:pt x="7813319" y="1721917"/>
                </a:cubicBezTo>
                <a:cubicBezTo>
                  <a:pt x="7936725" y="1754942"/>
                  <a:pt x="8135449" y="1812301"/>
                  <a:pt x="8250165" y="1815198"/>
                </a:cubicBezTo>
                <a:cubicBezTo>
                  <a:pt x="8247268" y="1836055"/>
                  <a:pt x="8283189" y="1820991"/>
                  <a:pt x="8295355" y="1824468"/>
                </a:cubicBezTo>
                <a:cubicBezTo>
                  <a:pt x="8334173" y="1854016"/>
                  <a:pt x="8373571" y="1815198"/>
                  <a:pt x="8295355" y="1824468"/>
                </a:cubicBezTo>
                <a:cubicBezTo>
                  <a:pt x="8298253" y="1805927"/>
                  <a:pt x="8262331" y="1820991"/>
                  <a:pt x="8250165" y="1815198"/>
                </a:cubicBezTo>
                <a:cubicBezTo>
                  <a:pt x="8126759" y="1779276"/>
                  <a:pt x="7979019" y="1764212"/>
                  <a:pt x="7858509" y="1721917"/>
                </a:cubicBezTo>
                <a:cubicBezTo>
                  <a:pt x="7864883" y="1727711"/>
                  <a:pt x="7885740" y="1719020"/>
                  <a:pt x="7888637" y="1721917"/>
                </a:cubicBezTo>
                <a:cubicBezTo>
                  <a:pt x="7870677" y="1697583"/>
                  <a:pt x="7783191" y="1688893"/>
                  <a:pt x="7692809" y="1658765"/>
                </a:cubicBezTo>
                <a:cubicBezTo>
                  <a:pt x="6961643" y="1405576"/>
                  <a:pt x="6497566" y="954239"/>
                  <a:pt x="5874742" y="601976"/>
                </a:cubicBezTo>
                <a:cubicBezTo>
                  <a:pt x="5685288" y="493632"/>
                  <a:pt x="5465706" y="403249"/>
                  <a:pt x="5264085" y="304175"/>
                </a:cubicBezTo>
                <a:cubicBezTo>
                  <a:pt x="5240331" y="292008"/>
                  <a:pt x="5131409" y="234649"/>
                  <a:pt x="5209624" y="258983"/>
                </a:cubicBezTo>
                <a:cubicBezTo>
                  <a:pt x="5333609" y="294904"/>
                  <a:pt x="5474976" y="382391"/>
                  <a:pt x="5571152" y="370224"/>
                </a:cubicBezTo>
                <a:cubicBezTo>
                  <a:pt x="5571152" y="397455"/>
                  <a:pt x="5610549" y="360954"/>
                  <a:pt x="5571152" y="370224"/>
                </a:cubicBezTo>
                <a:cubicBezTo>
                  <a:pt x="5474976" y="331405"/>
                  <a:pt x="5324339" y="207997"/>
                  <a:pt x="5209624" y="147742"/>
                </a:cubicBezTo>
                <a:cubicBezTo>
                  <a:pt x="5176600" y="129202"/>
                  <a:pt x="5017273" y="75319"/>
                  <a:pt x="5107655" y="63152"/>
                </a:cubicBezTo>
                <a:cubicBezTo>
                  <a:pt x="5240331" y="93280"/>
                  <a:pt x="5336507" y="153536"/>
                  <a:pt x="5477873" y="174393"/>
                </a:cubicBezTo>
                <a:cubicBezTo>
                  <a:pt x="5480770" y="201624"/>
                  <a:pt x="5517270" y="165703"/>
                  <a:pt x="5477873" y="174393"/>
                </a:cubicBezTo>
                <a:cubicBezTo>
                  <a:pt x="5441952" y="141369"/>
                  <a:pt x="5387491" y="132678"/>
                  <a:pt x="5348673" y="111241"/>
                </a:cubicBezTo>
                <a:cubicBezTo>
                  <a:pt x="5206727" y="33025"/>
                  <a:pt x="5490040" y="144266"/>
                  <a:pt x="5487143" y="147742"/>
                </a:cubicBezTo>
                <a:cubicBezTo>
                  <a:pt x="5517270" y="135575"/>
                  <a:pt x="5399658" y="75319"/>
                  <a:pt x="5393285" y="63152"/>
                </a:cubicBezTo>
                <a:cubicBezTo>
                  <a:pt x="5393285" y="66049"/>
                  <a:pt x="5444849" y="69526"/>
                  <a:pt x="5450642" y="63152"/>
                </a:cubicBezTo>
                <a:cubicBezTo>
                  <a:pt x="5472079" y="39398"/>
                  <a:pt x="5366634" y="27231"/>
                  <a:pt x="5348673" y="0"/>
                </a:cubicBezTo>
                <a:close/>
              </a:path>
            </a:pathLst>
          </a:custGeo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6636531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05_Brush">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0532" y="1144042"/>
            <a:ext cx="6407869" cy="4985074"/>
          </a:xfrm>
          <a:custGeom>
            <a:avLst/>
            <a:gdLst>
              <a:gd name="connsiteX0" fmla="*/ 5882780 w 6407869"/>
              <a:gd name="connsiteY0" fmla="*/ 2867790 h 4985074"/>
              <a:gd name="connsiteX1" fmla="*/ 5804165 w 6407869"/>
              <a:gd name="connsiteY1" fmla="*/ 2892718 h 4985074"/>
              <a:gd name="connsiteX2" fmla="*/ 5804165 w 6407869"/>
              <a:gd name="connsiteY2" fmla="*/ 2888563 h 4985074"/>
              <a:gd name="connsiteX3" fmla="*/ 5816921 w 6407869"/>
              <a:gd name="connsiteY3" fmla="*/ 2888563 h 4985074"/>
              <a:gd name="connsiteX4" fmla="*/ 5833238 w 6407869"/>
              <a:gd name="connsiteY4" fmla="*/ 2880024 h 4985074"/>
              <a:gd name="connsiteX5" fmla="*/ 5841544 w 6407869"/>
              <a:gd name="connsiteY5" fmla="*/ 2875869 h 4985074"/>
              <a:gd name="connsiteX6" fmla="*/ 5866166 w 6407869"/>
              <a:gd name="connsiteY6" fmla="*/ 2872176 h 4985074"/>
              <a:gd name="connsiteX7" fmla="*/ 5872693 w 6407869"/>
              <a:gd name="connsiteY7" fmla="*/ 2868944 h 4985074"/>
              <a:gd name="connsiteX8" fmla="*/ 6176178 w 6407869"/>
              <a:gd name="connsiteY8" fmla="*/ 2603273 h 4985074"/>
              <a:gd name="connsiteX9" fmla="*/ 6166684 w 6407869"/>
              <a:gd name="connsiteY9" fmla="*/ 2606044 h 4985074"/>
              <a:gd name="connsiteX10" fmla="*/ 6159860 w 6407869"/>
              <a:gd name="connsiteY10" fmla="*/ 2607429 h 4985074"/>
              <a:gd name="connsiteX11" fmla="*/ 6176178 w 6407869"/>
              <a:gd name="connsiteY11" fmla="*/ 2603273 h 4985074"/>
              <a:gd name="connsiteX12" fmla="*/ 5196604 w 6407869"/>
              <a:gd name="connsiteY12" fmla="*/ 2301365 h 4985074"/>
              <a:gd name="connsiteX13" fmla="*/ 5113835 w 6407869"/>
              <a:gd name="connsiteY13" fmla="*/ 2338527 h 4985074"/>
              <a:gd name="connsiteX14" fmla="*/ 5101376 w 6407869"/>
              <a:gd name="connsiteY14" fmla="*/ 2334372 h 4985074"/>
              <a:gd name="connsiteX15" fmla="*/ 5109682 w 6407869"/>
              <a:gd name="connsiteY15" fmla="*/ 2330217 h 4985074"/>
              <a:gd name="connsiteX16" fmla="*/ 5196604 w 6407869"/>
              <a:gd name="connsiteY16" fmla="*/ 2301365 h 4985074"/>
              <a:gd name="connsiteX17" fmla="*/ 4965032 w 6407869"/>
              <a:gd name="connsiteY17" fmla="*/ 116 h 4985074"/>
              <a:gd name="connsiteX18" fmla="*/ 5167532 w 6407869"/>
              <a:gd name="connsiteY18" fmla="*/ 1966 h 4985074"/>
              <a:gd name="connsiteX19" fmla="*/ 5167532 w 6407869"/>
              <a:gd name="connsiteY19" fmla="*/ 6120 h 4985074"/>
              <a:gd name="connsiteX20" fmla="*/ 5192451 w 6407869"/>
              <a:gd name="connsiteY20" fmla="*/ 6120 h 4985074"/>
              <a:gd name="connsiteX21" fmla="*/ 5196604 w 6407869"/>
              <a:gd name="connsiteY21" fmla="*/ 14199 h 4985074"/>
              <a:gd name="connsiteX22" fmla="*/ 5209064 w 6407869"/>
              <a:gd name="connsiteY22" fmla="*/ 18354 h 4985074"/>
              <a:gd name="connsiteX23" fmla="*/ 5196604 w 6407869"/>
              <a:gd name="connsiteY23" fmla="*/ 18354 h 4985074"/>
              <a:gd name="connsiteX24" fmla="*/ 5171684 w 6407869"/>
              <a:gd name="connsiteY24" fmla="*/ 30818 h 4985074"/>
              <a:gd name="connsiteX25" fmla="*/ 5171684 w 6407869"/>
              <a:gd name="connsiteY25" fmla="*/ 34972 h 4985074"/>
              <a:gd name="connsiteX26" fmla="*/ 5200758 w 6407869"/>
              <a:gd name="connsiteY26" fmla="*/ 39128 h 4985074"/>
              <a:gd name="connsiteX27" fmla="*/ 5126295 w 6407869"/>
              <a:gd name="connsiteY27" fmla="*/ 47206 h 4985074"/>
              <a:gd name="connsiteX28" fmla="*/ 5109682 w 6407869"/>
              <a:gd name="connsiteY28" fmla="*/ 47206 h 4985074"/>
              <a:gd name="connsiteX29" fmla="*/ 5101376 w 6407869"/>
              <a:gd name="connsiteY29" fmla="*/ 47206 h 4985074"/>
              <a:gd name="connsiteX30" fmla="*/ 5088916 w 6407869"/>
              <a:gd name="connsiteY30" fmla="*/ 51361 h 4985074"/>
              <a:gd name="connsiteX31" fmla="*/ 5093069 w 6407869"/>
              <a:gd name="connsiteY31" fmla="*/ 51361 h 4985074"/>
              <a:gd name="connsiteX32" fmla="*/ 5097222 w 6407869"/>
              <a:gd name="connsiteY32" fmla="*/ 59670 h 4985074"/>
              <a:gd name="connsiteX33" fmla="*/ 5105528 w 6407869"/>
              <a:gd name="connsiteY33" fmla="*/ 59670 h 4985074"/>
              <a:gd name="connsiteX34" fmla="*/ 5117988 w 6407869"/>
              <a:gd name="connsiteY34" fmla="*/ 59670 h 4985074"/>
              <a:gd name="connsiteX35" fmla="*/ 5395070 w 6407869"/>
              <a:gd name="connsiteY35" fmla="*/ 55516 h 4985074"/>
              <a:gd name="connsiteX36" fmla="*/ 5436008 w 6407869"/>
              <a:gd name="connsiteY36" fmla="*/ 55516 h 4985074"/>
              <a:gd name="connsiteX37" fmla="*/ 5457072 w 6407869"/>
              <a:gd name="connsiteY37" fmla="*/ 55516 h 4985074"/>
              <a:gd name="connsiteX38" fmla="*/ 5465378 w 6407869"/>
              <a:gd name="connsiteY38" fmla="*/ 51361 h 4985074"/>
              <a:gd name="connsiteX39" fmla="*/ 5473388 w 6407869"/>
              <a:gd name="connsiteY39" fmla="*/ 55516 h 4985074"/>
              <a:gd name="connsiteX40" fmla="*/ 5465378 w 6407869"/>
              <a:gd name="connsiteY40" fmla="*/ 59670 h 4985074"/>
              <a:gd name="connsiteX41" fmla="*/ 5444612 w 6407869"/>
              <a:gd name="connsiteY41" fmla="*/ 63825 h 4985074"/>
              <a:gd name="connsiteX42" fmla="*/ 5444612 w 6407869"/>
              <a:gd name="connsiteY42" fmla="*/ 68210 h 4985074"/>
              <a:gd name="connsiteX43" fmla="*/ 5448766 w 6407869"/>
              <a:gd name="connsiteY43" fmla="*/ 68210 h 4985074"/>
              <a:gd name="connsiteX44" fmla="*/ 5461226 w 6407869"/>
              <a:gd name="connsiteY44" fmla="*/ 68210 h 4985074"/>
              <a:gd name="connsiteX45" fmla="*/ 5457072 w 6407869"/>
              <a:gd name="connsiteY45" fmla="*/ 72366 h 4985074"/>
              <a:gd name="connsiteX46" fmla="*/ 5428000 w 6407869"/>
              <a:gd name="connsiteY46" fmla="*/ 80214 h 4985074"/>
              <a:gd name="connsiteX47" fmla="*/ 5423846 w 6407869"/>
              <a:gd name="connsiteY47" fmla="*/ 80214 h 4985074"/>
              <a:gd name="connsiteX48" fmla="*/ 5411386 w 6407869"/>
              <a:gd name="connsiteY48" fmla="*/ 84599 h 4985074"/>
              <a:gd name="connsiteX49" fmla="*/ 5382610 w 6407869"/>
              <a:gd name="connsiteY49" fmla="*/ 92908 h 4985074"/>
              <a:gd name="connsiteX50" fmla="*/ 5378456 w 6407869"/>
              <a:gd name="connsiteY50" fmla="*/ 101218 h 4985074"/>
              <a:gd name="connsiteX51" fmla="*/ 5370448 w 6407869"/>
              <a:gd name="connsiteY51" fmla="*/ 105372 h 4985074"/>
              <a:gd name="connsiteX52" fmla="*/ 5361844 w 6407869"/>
              <a:gd name="connsiteY52" fmla="*/ 109295 h 4985074"/>
              <a:gd name="connsiteX53" fmla="*/ 5378456 w 6407869"/>
              <a:gd name="connsiteY53" fmla="*/ 109295 h 4985074"/>
              <a:gd name="connsiteX54" fmla="*/ 5370448 w 6407869"/>
              <a:gd name="connsiteY54" fmla="*/ 113451 h 4985074"/>
              <a:gd name="connsiteX55" fmla="*/ 5440459 w 6407869"/>
              <a:gd name="connsiteY55" fmla="*/ 121760 h 4985074"/>
              <a:gd name="connsiteX56" fmla="*/ 5407233 w 6407869"/>
              <a:gd name="connsiteY56" fmla="*/ 138379 h 4985074"/>
              <a:gd name="connsiteX57" fmla="*/ 5428000 w 6407869"/>
              <a:gd name="connsiteY57" fmla="*/ 154766 h 4985074"/>
              <a:gd name="connsiteX58" fmla="*/ 5378456 w 6407869"/>
              <a:gd name="connsiteY58" fmla="*/ 175310 h 4985074"/>
              <a:gd name="connsiteX59" fmla="*/ 5411386 w 6407869"/>
              <a:gd name="connsiteY59" fmla="*/ 196314 h 4985074"/>
              <a:gd name="connsiteX60" fmla="*/ 5291536 w 6407869"/>
              <a:gd name="connsiteY60" fmla="*/ 258173 h 4985074"/>
              <a:gd name="connsiteX61" fmla="*/ 5370448 w 6407869"/>
              <a:gd name="connsiteY61" fmla="*/ 241554 h 4985074"/>
              <a:gd name="connsiteX62" fmla="*/ 5130448 w 6407869"/>
              <a:gd name="connsiteY62" fmla="*/ 324417 h 4985074"/>
              <a:gd name="connsiteX63" fmla="*/ 5093069 w 6407869"/>
              <a:gd name="connsiteY63" fmla="*/ 336881 h 4985074"/>
              <a:gd name="connsiteX64" fmla="*/ 5560606 w 6407869"/>
              <a:gd name="connsiteY64" fmla="*/ 270868 h 4985074"/>
              <a:gd name="connsiteX65" fmla="*/ 5514920 w 6407869"/>
              <a:gd name="connsiteY65" fmla="*/ 311954 h 4985074"/>
              <a:gd name="connsiteX66" fmla="*/ 5527380 w 6407869"/>
              <a:gd name="connsiteY66" fmla="*/ 336881 h 4985074"/>
              <a:gd name="connsiteX67" fmla="*/ 5519074 w 6407869"/>
              <a:gd name="connsiteY67" fmla="*/ 344960 h 4985074"/>
              <a:gd name="connsiteX68" fmla="*/ 5535390 w 6407869"/>
              <a:gd name="connsiteY68" fmla="*/ 353269 h 4985074"/>
              <a:gd name="connsiteX69" fmla="*/ 5448766 w 6407869"/>
              <a:gd name="connsiteY69" fmla="*/ 382352 h 4985074"/>
              <a:gd name="connsiteX70" fmla="*/ 5527380 w 6407869"/>
              <a:gd name="connsiteY70" fmla="*/ 370119 h 4985074"/>
              <a:gd name="connsiteX71" fmla="*/ 5535390 w 6407869"/>
              <a:gd name="connsiteY71" fmla="*/ 373812 h 4985074"/>
              <a:gd name="connsiteX72" fmla="*/ 5531238 w 6407869"/>
              <a:gd name="connsiteY72" fmla="*/ 378198 h 4985074"/>
              <a:gd name="connsiteX73" fmla="*/ 5523227 w 6407869"/>
              <a:gd name="connsiteY73" fmla="*/ 386507 h 4985074"/>
              <a:gd name="connsiteX74" fmla="*/ 5519074 w 6407869"/>
              <a:gd name="connsiteY74" fmla="*/ 394817 h 4985074"/>
              <a:gd name="connsiteX75" fmla="*/ 5514920 w 6407869"/>
              <a:gd name="connsiteY75" fmla="*/ 411204 h 4985074"/>
              <a:gd name="connsiteX76" fmla="*/ 5514920 w 6407869"/>
              <a:gd name="connsiteY76" fmla="*/ 415359 h 4985074"/>
              <a:gd name="connsiteX77" fmla="*/ 5510767 w 6407869"/>
              <a:gd name="connsiteY77" fmla="*/ 419514 h 4985074"/>
              <a:gd name="connsiteX78" fmla="*/ 5465378 w 6407869"/>
              <a:gd name="connsiteY78" fmla="*/ 427823 h 4985074"/>
              <a:gd name="connsiteX79" fmla="*/ 5510767 w 6407869"/>
              <a:gd name="connsiteY79" fmla="*/ 440056 h 4985074"/>
              <a:gd name="connsiteX80" fmla="*/ 5498604 w 6407869"/>
              <a:gd name="connsiteY80" fmla="*/ 469371 h 4985074"/>
              <a:gd name="connsiteX81" fmla="*/ 5291536 w 6407869"/>
              <a:gd name="connsiteY81" fmla="*/ 522921 h 4985074"/>
              <a:gd name="connsiteX82" fmla="*/ 5386763 w 6407869"/>
              <a:gd name="connsiteY82" fmla="*/ 502377 h 4985074"/>
              <a:gd name="connsiteX83" fmla="*/ 5312302 w 6407869"/>
              <a:gd name="connsiteY83" fmla="*/ 510456 h 4985074"/>
              <a:gd name="connsiteX84" fmla="*/ 5349384 w 6407869"/>
              <a:gd name="connsiteY84" fmla="*/ 498223 h 4985074"/>
              <a:gd name="connsiteX85" fmla="*/ 5237840 w 6407869"/>
              <a:gd name="connsiteY85" fmla="*/ 510456 h 4985074"/>
              <a:gd name="connsiteX86" fmla="*/ 5378456 w 6407869"/>
              <a:gd name="connsiteY86" fmla="*/ 477448 h 4985074"/>
              <a:gd name="connsiteX87" fmla="*/ 5109682 w 6407869"/>
              <a:gd name="connsiteY87" fmla="*/ 502377 h 4985074"/>
              <a:gd name="connsiteX88" fmla="*/ 5275218 w 6407869"/>
              <a:gd name="connsiteY88" fmla="*/ 452521 h 4985074"/>
              <a:gd name="connsiteX89" fmla="*/ 5271066 w 6407869"/>
              <a:gd name="connsiteY89" fmla="*/ 452521 h 4985074"/>
              <a:gd name="connsiteX90" fmla="*/ 5241992 w 6407869"/>
              <a:gd name="connsiteY90" fmla="*/ 456675 h 4985074"/>
              <a:gd name="connsiteX91" fmla="*/ 5221226 w 6407869"/>
              <a:gd name="connsiteY91" fmla="*/ 461061 h 4985074"/>
              <a:gd name="connsiteX92" fmla="*/ 4799672 w 6407869"/>
              <a:gd name="connsiteY92" fmla="*/ 547617 h 4985074"/>
              <a:gd name="connsiteX93" fmla="*/ 4902910 w 6407869"/>
              <a:gd name="connsiteY93" fmla="*/ 551773 h 4985074"/>
              <a:gd name="connsiteX94" fmla="*/ 4840908 w 6407869"/>
              <a:gd name="connsiteY94" fmla="*/ 568621 h 4985074"/>
              <a:gd name="connsiteX95" fmla="*/ 4882440 w 6407869"/>
              <a:gd name="connsiteY95" fmla="*/ 589165 h 4985074"/>
              <a:gd name="connsiteX96" fmla="*/ 4766742 w 6407869"/>
              <a:gd name="connsiteY96" fmla="*/ 663719 h 4985074"/>
              <a:gd name="connsiteX97" fmla="*/ 4944442 w 6407869"/>
              <a:gd name="connsiteY97" fmla="*/ 671797 h 4985074"/>
              <a:gd name="connsiteX98" fmla="*/ 4609512 w 6407869"/>
              <a:gd name="connsiteY98" fmla="*/ 837062 h 4985074"/>
              <a:gd name="connsiteX99" fmla="*/ 5552004 w 6407869"/>
              <a:gd name="connsiteY99" fmla="*/ 659563 h 4985074"/>
              <a:gd name="connsiteX100" fmla="*/ 5572770 w 6407869"/>
              <a:gd name="connsiteY100" fmla="*/ 655409 h 4985074"/>
              <a:gd name="connsiteX101" fmla="*/ 5618158 w 6407869"/>
              <a:gd name="connsiteY101" fmla="*/ 655409 h 4985074"/>
              <a:gd name="connsiteX102" fmla="*/ 5622609 w 6407869"/>
              <a:gd name="connsiteY102" fmla="*/ 667411 h 4985074"/>
              <a:gd name="connsiteX103" fmla="*/ 5626465 w 6407869"/>
              <a:gd name="connsiteY103" fmla="*/ 675952 h 4985074"/>
              <a:gd name="connsiteX104" fmla="*/ 5618158 w 6407869"/>
              <a:gd name="connsiteY104" fmla="*/ 696725 h 4985074"/>
              <a:gd name="connsiteX105" fmla="*/ 5572770 w 6407869"/>
              <a:gd name="connsiteY105" fmla="*/ 733656 h 4985074"/>
              <a:gd name="connsiteX106" fmla="*/ 5576923 w 6407869"/>
              <a:gd name="connsiteY106" fmla="*/ 741965 h 4985074"/>
              <a:gd name="connsiteX107" fmla="*/ 5609852 w 6407869"/>
              <a:gd name="connsiteY107" fmla="*/ 758815 h 4985074"/>
              <a:gd name="connsiteX108" fmla="*/ 5626465 w 6407869"/>
              <a:gd name="connsiteY108" fmla="*/ 737811 h 4985074"/>
              <a:gd name="connsiteX109" fmla="*/ 5626465 w 6407869"/>
              <a:gd name="connsiteY109" fmla="*/ 750275 h 4985074"/>
              <a:gd name="connsiteX110" fmla="*/ 5626465 w 6407869"/>
              <a:gd name="connsiteY110" fmla="*/ 762969 h 4985074"/>
              <a:gd name="connsiteX111" fmla="*/ 5626465 w 6407869"/>
              <a:gd name="connsiteY111" fmla="*/ 766663 h 4985074"/>
              <a:gd name="connsiteX112" fmla="*/ 5626465 w 6407869"/>
              <a:gd name="connsiteY112" fmla="*/ 775203 h 4985074"/>
              <a:gd name="connsiteX113" fmla="*/ 5576923 w 6407869"/>
              <a:gd name="connsiteY113" fmla="*/ 837062 h 4985074"/>
              <a:gd name="connsiteX114" fmla="*/ 5568616 w 6407869"/>
              <a:gd name="connsiteY114" fmla="*/ 832907 h 4985074"/>
              <a:gd name="connsiteX115" fmla="*/ 5572770 w 6407869"/>
              <a:gd name="connsiteY115" fmla="*/ 812365 h 4985074"/>
              <a:gd name="connsiteX116" fmla="*/ 5568616 w 6407869"/>
              <a:gd name="connsiteY116" fmla="*/ 808209 h 4985074"/>
              <a:gd name="connsiteX117" fmla="*/ 5531238 w 6407869"/>
              <a:gd name="connsiteY117" fmla="*/ 845372 h 4985074"/>
              <a:gd name="connsiteX118" fmla="*/ 5519074 w 6407869"/>
              <a:gd name="connsiteY118" fmla="*/ 870300 h 4985074"/>
              <a:gd name="connsiteX119" fmla="*/ 5490001 w 6407869"/>
              <a:gd name="connsiteY119" fmla="*/ 903307 h 4985074"/>
              <a:gd name="connsiteX120" fmla="*/ 5494154 w 6407869"/>
              <a:gd name="connsiteY120" fmla="*/ 919926 h 4985074"/>
              <a:gd name="connsiteX121" fmla="*/ 5502460 w 6407869"/>
              <a:gd name="connsiteY121" fmla="*/ 932159 h 4985074"/>
              <a:gd name="connsiteX122" fmla="*/ 5502460 w 6407869"/>
              <a:gd name="connsiteY122" fmla="*/ 944623 h 4985074"/>
              <a:gd name="connsiteX123" fmla="*/ 5477541 w 6407869"/>
              <a:gd name="connsiteY123" fmla="*/ 990324 h 4985074"/>
              <a:gd name="connsiteX124" fmla="*/ 5519074 w 6407869"/>
              <a:gd name="connsiteY124" fmla="*/ 977861 h 4985074"/>
              <a:gd name="connsiteX125" fmla="*/ 5519074 w 6407869"/>
              <a:gd name="connsiteY125" fmla="*/ 994480 h 4985074"/>
              <a:gd name="connsiteX126" fmla="*/ 5519074 w 6407869"/>
              <a:gd name="connsiteY126" fmla="*/ 1006713 h 4985074"/>
              <a:gd name="connsiteX127" fmla="*/ 5531238 w 6407869"/>
              <a:gd name="connsiteY127" fmla="*/ 1002558 h 4985074"/>
              <a:gd name="connsiteX128" fmla="*/ 5539544 w 6407869"/>
              <a:gd name="connsiteY128" fmla="*/ 1006713 h 4985074"/>
              <a:gd name="connsiteX129" fmla="*/ 4642738 w 6407869"/>
              <a:gd name="connsiteY129" fmla="*/ 1201060 h 4985074"/>
              <a:gd name="connsiteX130" fmla="*/ 3538568 w 6407869"/>
              <a:gd name="connsiteY130" fmla="*/ 1515433 h 4985074"/>
              <a:gd name="connsiteX131" fmla="*/ 3530558 w 6407869"/>
              <a:gd name="connsiteY131" fmla="*/ 1519819 h 4985074"/>
              <a:gd name="connsiteX132" fmla="*/ 3546875 w 6407869"/>
              <a:gd name="connsiteY132" fmla="*/ 1515433 h 4985074"/>
              <a:gd name="connsiteX133" fmla="*/ 4642738 w 6407869"/>
              <a:gd name="connsiteY133" fmla="*/ 1213525 h 4985074"/>
              <a:gd name="connsiteX134" fmla="*/ 5349384 w 6407869"/>
              <a:gd name="connsiteY134" fmla="*/ 1072957 h 4985074"/>
              <a:gd name="connsiteX135" fmla="*/ 5543697 w 6407869"/>
              <a:gd name="connsiteY135" fmla="*/ 1019176 h 4985074"/>
              <a:gd name="connsiteX136" fmla="*/ 5556157 w 6407869"/>
              <a:gd name="connsiteY136" fmla="*/ 1027717 h 4985074"/>
              <a:gd name="connsiteX137" fmla="*/ 5643078 w 6407869"/>
              <a:gd name="connsiteY137" fmla="*/ 1015022 h 4985074"/>
              <a:gd name="connsiteX138" fmla="*/ 5643078 w 6407869"/>
              <a:gd name="connsiteY138" fmla="*/ 1019176 h 4985074"/>
              <a:gd name="connsiteX139" fmla="*/ 5589383 w 6407869"/>
              <a:gd name="connsiteY139" fmla="*/ 1052414 h 4985074"/>
              <a:gd name="connsiteX140" fmla="*/ 5585230 w 6407869"/>
              <a:gd name="connsiteY140" fmla="*/ 1064647 h 4985074"/>
              <a:gd name="connsiteX141" fmla="*/ 5597392 w 6407869"/>
              <a:gd name="connsiteY141" fmla="*/ 1072957 h 4985074"/>
              <a:gd name="connsiteX142" fmla="*/ 5601546 w 6407869"/>
              <a:gd name="connsiteY142" fmla="*/ 1081266 h 4985074"/>
              <a:gd name="connsiteX143" fmla="*/ 5609852 w 6407869"/>
              <a:gd name="connsiteY143" fmla="*/ 1081266 h 4985074"/>
              <a:gd name="connsiteX144" fmla="*/ 5688764 w 6407869"/>
              <a:gd name="connsiteY144" fmla="*/ 1068803 h 4985074"/>
              <a:gd name="connsiteX145" fmla="*/ 5688764 w 6407869"/>
              <a:gd name="connsiteY145" fmla="*/ 1072957 h 4985074"/>
              <a:gd name="connsiteX146" fmla="*/ 5671854 w 6407869"/>
              <a:gd name="connsiteY146" fmla="*/ 1089576 h 4985074"/>
              <a:gd name="connsiteX147" fmla="*/ 5428000 w 6407869"/>
              <a:gd name="connsiteY147" fmla="*/ 1172208 h 4985074"/>
              <a:gd name="connsiteX148" fmla="*/ 4646596 w 6407869"/>
              <a:gd name="connsiteY148" fmla="*/ 1354323 h 4985074"/>
              <a:gd name="connsiteX149" fmla="*/ 4262419 w 6407869"/>
              <a:gd name="connsiteY149" fmla="*/ 1453575 h 4985074"/>
              <a:gd name="connsiteX150" fmla="*/ 3989195 w 6407869"/>
              <a:gd name="connsiteY150" fmla="*/ 1515433 h 4985074"/>
              <a:gd name="connsiteX151" fmla="*/ 4332431 w 6407869"/>
              <a:gd name="connsiteY151" fmla="*/ 1416182 h 4985074"/>
              <a:gd name="connsiteX152" fmla="*/ 5014750 w 6407869"/>
              <a:gd name="connsiteY152" fmla="*/ 1238222 h 4985074"/>
              <a:gd name="connsiteX153" fmla="*/ 5076753 w 6407869"/>
              <a:gd name="connsiteY153" fmla="*/ 1205216 h 4985074"/>
              <a:gd name="connsiteX154" fmla="*/ 5018904 w 6407869"/>
              <a:gd name="connsiteY154" fmla="*/ 1201060 h 4985074"/>
              <a:gd name="connsiteX155" fmla="*/ 4320268 w 6407869"/>
              <a:gd name="connsiteY155" fmla="*/ 1370711 h 4985074"/>
              <a:gd name="connsiteX156" fmla="*/ 3208088 w 6407869"/>
              <a:gd name="connsiteY156" fmla="*/ 1676775 h 4985074"/>
              <a:gd name="connsiteX157" fmla="*/ 1769284 w 6407869"/>
              <a:gd name="connsiteY157" fmla="*/ 2181341 h 4985074"/>
              <a:gd name="connsiteX158" fmla="*/ 1727752 w 6407869"/>
              <a:gd name="connsiteY158" fmla="*/ 2206268 h 4985074"/>
              <a:gd name="connsiteX159" fmla="*/ 1781744 w 6407869"/>
              <a:gd name="connsiteY159" fmla="*/ 2197728 h 4985074"/>
              <a:gd name="connsiteX160" fmla="*/ 1769284 w 6407869"/>
              <a:gd name="connsiteY160" fmla="*/ 2197728 h 4985074"/>
              <a:gd name="connsiteX161" fmla="*/ 2596077 w 6407869"/>
              <a:gd name="connsiteY161" fmla="*/ 1920517 h 4985074"/>
              <a:gd name="connsiteX162" fmla="*/ 2885618 w 6407869"/>
              <a:gd name="connsiteY162" fmla="*/ 1866968 h 4985074"/>
              <a:gd name="connsiteX163" fmla="*/ 2596077 w 6407869"/>
              <a:gd name="connsiteY163" fmla="*/ 1957909 h 4985074"/>
              <a:gd name="connsiteX164" fmla="*/ 1748814 w 6407869"/>
              <a:gd name="connsiteY164" fmla="*/ 2317522 h 4985074"/>
              <a:gd name="connsiteX165" fmla="*/ 1752967 w 6407869"/>
              <a:gd name="connsiteY165" fmla="*/ 2330217 h 4985074"/>
              <a:gd name="connsiteX166" fmla="*/ 1752967 w 6407869"/>
              <a:gd name="connsiteY166" fmla="*/ 2338527 h 4985074"/>
              <a:gd name="connsiteX167" fmla="*/ 1790347 w 6407869"/>
              <a:gd name="connsiteY167" fmla="*/ 2326062 h 4985074"/>
              <a:gd name="connsiteX168" fmla="*/ 3811792 w 6407869"/>
              <a:gd name="connsiteY168" fmla="*/ 1635458 h 4985074"/>
              <a:gd name="connsiteX169" fmla="*/ 3819802 w 6407869"/>
              <a:gd name="connsiteY169" fmla="*/ 1631073 h 4985074"/>
              <a:gd name="connsiteX170" fmla="*/ 4134262 w 6407869"/>
              <a:gd name="connsiteY170" fmla="*/ 1548671 h 4985074"/>
              <a:gd name="connsiteX171" fmla="*/ 4171048 w 6407869"/>
              <a:gd name="connsiteY171" fmla="*/ 1531821 h 4985074"/>
              <a:gd name="connsiteX172" fmla="*/ 4163038 w 6407869"/>
              <a:gd name="connsiteY172" fmla="*/ 1527667 h 4985074"/>
              <a:gd name="connsiteX173" fmla="*/ 4282890 w 6407869"/>
              <a:gd name="connsiteY173" fmla="*/ 1486581 h 4985074"/>
              <a:gd name="connsiteX174" fmla="*/ 4320268 w 6407869"/>
              <a:gd name="connsiteY174" fmla="*/ 1469962 h 4985074"/>
              <a:gd name="connsiteX175" fmla="*/ 4551366 w 6407869"/>
              <a:gd name="connsiteY175" fmla="*/ 1428415 h 4985074"/>
              <a:gd name="connsiteX176" fmla="*/ 4477202 w 6407869"/>
              <a:gd name="connsiteY176" fmla="*/ 1449419 h 4985074"/>
              <a:gd name="connsiteX177" fmla="*/ 3063318 w 6407869"/>
              <a:gd name="connsiteY177" fmla="*/ 1970374 h 4985074"/>
              <a:gd name="connsiteX178" fmla="*/ 3059165 w 6407869"/>
              <a:gd name="connsiteY178" fmla="*/ 1978683 h 4985074"/>
              <a:gd name="connsiteX179" fmla="*/ 3084084 w 6407869"/>
              <a:gd name="connsiteY179" fmla="*/ 1974528 h 4985074"/>
              <a:gd name="connsiteX180" fmla="*/ 4390280 w 6407869"/>
              <a:gd name="connsiteY180" fmla="*/ 1515433 h 4985074"/>
              <a:gd name="connsiteX181" fmla="*/ 4869684 w 6407869"/>
              <a:gd name="connsiteY181" fmla="*/ 1412027 h 4985074"/>
              <a:gd name="connsiteX182" fmla="*/ 4902910 w 6407869"/>
              <a:gd name="connsiteY182" fmla="*/ 1395408 h 4985074"/>
              <a:gd name="connsiteX183" fmla="*/ 4874134 w 6407869"/>
              <a:gd name="connsiteY183" fmla="*/ 1391485 h 4985074"/>
              <a:gd name="connsiteX184" fmla="*/ 4704741 w 6407869"/>
              <a:gd name="connsiteY184" fmla="*/ 1428415 h 4985074"/>
              <a:gd name="connsiteX185" fmla="*/ 4915370 w 6407869"/>
              <a:gd name="connsiteY185" fmla="*/ 1379021 h 4985074"/>
              <a:gd name="connsiteX186" fmla="*/ 5026914 w 6407869"/>
              <a:gd name="connsiteY186" fmla="*/ 1366556 h 4985074"/>
              <a:gd name="connsiteX187" fmla="*/ 5060140 w 6407869"/>
              <a:gd name="connsiteY187" fmla="*/ 1354323 h 4985074"/>
              <a:gd name="connsiteX188" fmla="*/ 5064294 w 6407869"/>
              <a:gd name="connsiteY188" fmla="*/ 1350168 h 4985074"/>
              <a:gd name="connsiteX189" fmla="*/ 5671854 w 6407869"/>
              <a:gd name="connsiteY189" fmla="*/ 1209370 h 4985074"/>
              <a:gd name="connsiteX190" fmla="*/ 5700927 w 6407869"/>
              <a:gd name="connsiteY190" fmla="*/ 1226220 h 4985074"/>
              <a:gd name="connsiteX191" fmla="*/ 5700927 w 6407869"/>
              <a:gd name="connsiteY191" fmla="*/ 1229912 h 4985074"/>
              <a:gd name="connsiteX192" fmla="*/ 5618158 w 6407869"/>
              <a:gd name="connsiteY192" fmla="*/ 1288079 h 4985074"/>
              <a:gd name="connsiteX193" fmla="*/ 5622609 w 6407869"/>
              <a:gd name="connsiteY193" fmla="*/ 1300312 h 4985074"/>
              <a:gd name="connsiteX194" fmla="*/ 5626465 w 6407869"/>
              <a:gd name="connsiteY194" fmla="*/ 1304466 h 4985074"/>
              <a:gd name="connsiteX195" fmla="*/ 5626465 w 6407869"/>
              <a:gd name="connsiteY195" fmla="*/ 1312776 h 4985074"/>
              <a:gd name="connsiteX196" fmla="*/ 5609852 w 6407869"/>
              <a:gd name="connsiteY196" fmla="*/ 1346014 h 4985074"/>
              <a:gd name="connsiteX197" fmla="*/ 5609852 w 6407869"/>
              <a:gd name="connsiteY197" fmla="*/ 1350168 h 4985074"/>
              <a:gd name="connsiteX198" fmla="*/ 5647231 w 6407869"/>
              <a:gd name="connsiteY198" fmla="*/ 1346014 h 4985074"/>
              <a:gd name="connsiteX199" fmla="*/ 5663548 w 6407869"/>
              <a:gd name="connsiteY199" fmla="*/ 1337473 h 4985074"/>
              <a:gd name="connsiteX200" fmla="*/ 5671854 w 6407869"/>
              <a:gd name="connsiteY200" fmla="*/ 1387329 h 4985074"/>
              <a:gd name="connsiteX201" fmla="*/ 5684314 w 6407869"/>
              <a:gd name="connsiteY201" fmla="*/ 1395408 h 4985074"/>
              <a:gd name="connsiteX202" fmla="*/ 5717540 w 6407869"/>
              <a:gd name="connsiteY202" fmla="*/ 1420567 h 4985074"/>
              <a:gd name="connsiteX203" fmla="*/ 5713387 w 6407869"/>
              <a:gd name="connsiteY203" fmla="*/ 1420567 h 4985074"/>
              <a:gd name="connsiteX204" fmla="*/ 5655538 w 6407869"/>
              <a:gd name="connsiteY204" fmla="*/ 1474117 h 4985074"/>
              <a:gd name="connsiteX205" fmla="*/ 5643078 w 6407869"/>
              <a:gd name="connsiteY205" fmla="*/ 1478271 h 4985074"/>
              <a:gd name="connsiteX206" fmla="*/ 5552004 w 6407869"/>
              <a:gd name="connsiteY206" fmla="*/ 1593911 h 4985074"/>
              <a:gd name="connsiteX207" fmla="*/ 5552004 w 6407869"/>
              <a:gd name="connsiteY207" fmla="*/ 1602221 h 4985074"/>
              <a:gd name="connsiteX208" fmla="*/ 5568616 w 6407869"/>
              <a:gd name="connsiteY208" fmla="*/ 1602221 h 4985074"/>
              <a:gd name="connsiteX209" fmla="*/ 5564464 w 6407869"/>
              <a:gd name="connsiteY209" fmla="*/ 1606375 h 4985074"/>
              <a:gd name="connsiteX210" fmla="*/ 5556157 w 6407869"/>
              <a:gd name="connsiteY210" fmla="*/ 1614684 h 4985074"/>
              <a:gd name="connsiteX211" fmla="*/ 5556157 w 6407869"/>
              <a:gd name="connsiteY211" fmla="*/ 1622763 h 4985074"/>
              <a:gd name="connsiteX212" fmla="*/ 5568616 w 6407869"/>
              <a:gd name="connsiteY212" fmla="*/ 1622763 h 4985074"/>
              <a:gd name="connsiteX213" fmla="*/ 5581076 w 6407869"/>
              <a:gd name="connsiteY213" fmla="*/ 1622763 h 4985074"/>
              <a:gd name="connsiteX214" fmla="*/ 5671854 w 6407869"/>
              <a:gd name="connsiteY214" fmla="*/ 1606375 h 4985074"/>
              <a:gd name="connsiteX215" fmla="*/ 5676008 w 6407869"/>
              <a:gd name="connsiteY215" fmla="*/ 1614684 h 4985074"/>
              <a:gd name="connsiteX216" fmla="*/ 5676008 w 6407869"/>
              <a:gd name="connsiteY216" fmla="*/ 1622763 h 4985074"/>
              <a:gd name="connsiteX217" fmla="*/ 5663548 w 6407869"/>
              <a:gd name="connsiteY217" fmla="*/ 1631073 h 4985074"/>
              <a:gd name="connsiteX218" fmla="*/ 5502460 w 6407869"/>
              <a:gd name="connsiteY218" fmla="*/ 1709782 h 4985074"/>
              <a:gd name="connsiteX219" fmla="*/ 5485848 w 6407869"/>
              <a:gd name="connsiteY219" fmla="*/ 1722015 h 4985074"/>
              <a:gd name="connsiteX220" fmla="*/ 5101376 w 6407869"/>
              <a:gd name="connsiteY220" fmla="*/ 1978683 h 4985074"/>
              <a:gd name="connsiteX221" fmla="*/ 5080906 w 6407869"/>
              <a:gd name="connsiteY221" fmla="*/ 1986762 h 4985074"/>
              <a:gd name="connsiteX222" fmla="*/ 4927830 w 6407869"/>
              <a:gd name="connsiteY222" fmla="*/ 2057161 h 4985074"/>
              <a:gd name="connsiteX223" fmla="*/ 4911216 w 6407869"/>
              <a:gd name="connsiteY223" fmla="*/ 2065470 h 4985074"/>
              <a:gd name="connsiteX224" fmla="*/ 4828745 w 6407869"/>
              <a:gd name="connsiteY224" fmla="*/ 2131714 h 4985074"/>
              <a:gd name="connsiteX225" fmla="*/ 4828745 w 6407869"/>
              <a:gd name="connsiteY225" fmla="*/ 2135870 h 4985074"/>
              <a:gd name="connsiteX226" fmla="*/ 4861674 w 6407869"/>
              <a:gd name="connsiteY226" fmla="*/ 2131714 h 4985074"/>
              <a:gd name="connsiteX227" fmla="*/ 4783059 w 6407869"/>
              <a:gd name="connsiteY227" fmla="*/ 2168876 h 4985074"/>
              <a:gd name="connsiteX228" fmla="*/ 4770600 w 6407869"/>
              <a:gd name="connsiteY228" fmla="*/ 2177185 h 4985074"/>
              <a:gd name="connsiteX229" fmla="*/ 4774752 w 6407869"/>
              <a:gd name="connsiteY229" fmla="*/ 2185264 h 4985074"/>
              <a:gd name="connsiteX230" fmla="*/ 4861674 w 6407869"/>
              <a:gd name="connsiteY230" fmla="*/ 2173031 h 4985074"/>
              <a:gd name="connsiteX231" fmla="*/ 4882440 w 6407869"/>
              <a:gd name="connsiteY231" fmla="*/ 2168876 h 4985074"/>
              <a:gd name="connsiteX232" fmla="*/ 5506614 w 6407869"/>
              <a:gd name="connsiteY232" fmla="*/ 2011920 h 4985074"/>
              <a:gd name="connsiteX233" fmla="*/ 5523227 w 6407869"/>
              <a:gd name="connsiteY233" fmla="*/ 2007766 h 4985074"/>
              <a:gd name="connsiteX234" fmla="*/ 5829084 w 6407869"/>
              <a:gd name="connsiteY234" fmla="*/ 1924672 h 4985074"/>
              <a:gd name="connsiteX235" fmla="*/ 5841544 w 6407869"/>
              <a:gd name="connsiteY235" fmla="*/ 1920517 h 4985074"/>
              <a:gd name="connsiteX236" fmla="*/ 6077093 w 6407869"/>
              <a:gd name="connsiteY236" fmla="*/ 1862813 h 4985074"/>
              <a:gd name="connsiteX237" fmla="*/ 6077093 w 6407869"/>
              <a:gd name="connsiteY237" fmla="*/ 1866968 h 4985074"/>
              <a:gd name="connsiteX238" fmla="*/ 6077093 w 6407869"/>
              <a:gd name="connsiteY238" fmla="*/ 1879432 h 4985074"/>
              <a:gd name="connsiteX239" fmla="*/ 6081246 w 6407869"/>
              <a:gd name="connsiteY239" fmla="*/ 1883586 h 4985074"/>
              <a:gd name="connsiteX240" fmla="*/ 6081246 w 6407869"/>
              <a:gd name="connsiteY240" fmla="*/ 1895820 h 4985074"/>
              <a:gd name="connsiteX241" fmla="*/ 6043867 w 6407869"/>
              <a:gd name="connsiteY241" fmla="*/ 1916824 h 4985074"/>
              <a:gd name="connsiteX242" fmla="*/ 6048020 w 6407869"/>
              <a:gd name="connsiteY242" fmla="*/ 1924672 h 4985074"/>
              <a:gd name="connsiteX243" fmla="*/ 6246486 w 6407869"/>
              <a:gd name="connsiteY243" fmla="*/ 1891665 h 4985074"/>
              <a:gd name="connsiteX244" fmla="*/ 6167871 w 6407869"/>
              <a:gd name="connsiteY244" fmla="*/ 1941522 h 4985074"/>
              <a:gd name="connsiteX245" fmla="*/ 6259242 w 6407869"/>
              <a:gd name="connsiteY245" fmla="*/ 2028309 h 4985074"/>
              <a:gd name="connsiteX246" fmla="*/ 6263098 w 6407869"/>
              <a:gd name="connsiteY246" fmla="*/ 2061316 h 4985074"/>
              <a:gd name="connsiteX247" fmla="*/ 6242332 w 6407869"/>
              <a:gd name="connsiteY247" fmla="*/ 2077934 h 4985074"/>
              <a:gd name="connsiteX248" fmla="*/ 6246486 w 6407869"/>
              <a:gd name="connsiteY248" fmla="*/ 2077934 h 4985074"/>
              <a:gd name="connsiteX249" fmla="*/ 6271405 w 6407869"/>
              <a:gd name="connsiteY249" fmla="*/ 2098477 h 4985074"/>
              <a:gd name="connsiteX250" fmla="*/ 6279712 w 6407869"/>
              <a:gd name="connsiteY250" fmla="*/ 2098477 h 4985074"/>
              <a:gd name="connsiteX251" fmla="*/ 6283865 w 6407869"/>
              <a:gd name="connsiteY251" fmla="*/ 2107018 h 4985074"/>
              <a:gd name="connsiteX252" fmla="*/ 6283865 w 6407869"/>
              <a:gd name="connsiteY252" fmla="*/ 2115326 h 4985074"/>
              <a:gd name="connsiteX253" fmla="*/ 5432152 w 6407869"/>
              <a:gd name="connsiteY253" fmla="*/ 2379612 h 4985074"/>
              <a:gd name="connsiteX254" fmla="*/ 5419693 w 6407869"/>
              <a:gd name="connsiteY254" fmla="*/ 2379612 h 4985074"/>
              <a:gd name="connsiteX255" fmla="*/ 5382610 w 6407869"/>
              <a:gd name="connsiteY255" fmla="*/ 2387921 h 4985074"/>
              <a:gd name="connsiteX256" fmla="*/ 5382610 w 6407869"/>
              <a:gd name="connsiteY256" fmla="*/ 2383767 h 4985074"/>
              <a:gd name="connsiteX257" fmla="*/ 5386763 w 6407869"/>
              <a:gd name="connsiteY257" fmla="*/ 2379612 h 4985074"/>
              <a:gd name="connsiteX258" fmla="*/ 5386763 w 6407869"/>
              <a:gd name="connsiteY258" fmla="*/ 2371533 h 4985074"/>
              <a:gd name="connsiteX259" fmla="*/ 5378456 w 6407869"/>
              <a:gd name="connsiteY259" fmla="*/ 2371533 h 4985074"/>
              <a:gd name="connsiteX260" fmla="*/ 5378456 w 6407869"/>
              <a:gd name="connsiteY260" fmla="*/ 2367379 h 4985074"/>
              <a:gd name="connsiteX261" fmla="*/ 5514920 w 6407869"/>
              <a:gd name="connsiteY261" fmla="*/ 2330217 h 4985074"/>
              <a:gd name="connsiteX262" fmla="*/ 5527380 w 6407869"/>
              <a:gd name="connsiteY262" fmla="*/ 2317522 h 4985074"/>
              <a:gd name="connsiteX263" fmla="*/ 5519074 w 6407869"/>
              <a:gd name="connsiteY263" fmla="*/ 2313368 h 4985074"/>
              <a:gd name="connsiteX264" fmla="*/ 5085060 w 6407869"/>
              <a:gd name="connsiteY264" fmla="*/ 2417004 h 4985074"/>
              <a:gd name="connsiteX265" fmla="*/ 5287382 w 6407869"/>
              <a:gd name="connsiteY265" fmla="*/ 2338527 h 4985074"/>
              <a:gd name="connsiteX266" fmla="*/ 5303996 w 6407869"/>
              <a:gd name="connsiteY266" fmla="*/ 2342681 h 4985074"/>
              <a:gd name="connsiteX267" fmla="*/ 5312302 w 6407869"/>
              <a:gd name="connsiteY267" fmla="*/ 2342681 h 4985074"/>
              <a:gd name="connsiteX268" fmla="*/ 5320608 w 6407869"/>
              <a:gd name="connsiteY268" fmla="*/ 2330217 h 4985074"/>
              <a:gd name="connsiteX269" fmla="*/ 5411386 w 6407869"/>
              <a:gd name="connsiteY269" fmla="*/ 2309675 h 4985074"/>
              <a:gd name="connsiteX270" fmla="*/ 5428000 w 6407869"/>
              <a:gd name="connsiteY270" fmla="*/ 2301365 h 4985074"/>
              <a:gd name="connsiteX271" fmla="*/ 5490001 w 6407869"/>
              <a:gd name="connsiteY271" fmla="*/ 2276437 h 4985074"/>
              <a:gd name="connsiteX272" fmla="*/ 5378456 w 6407869"/>
              <a:gd name="connsiteY272" fmla="*/ 2284516 h 4985074"/>
              <a:gd name="connsiteX273" fmla="*/ 5357690 w 6407869"/>
              <a:gd name="connsiteY273" fmla="*/ 2292825 h 4985074"/>
              <a:gd name="connsiteX274" fmla="*/ 5320608 w 6407869"/>
              <a:gd name="connsiteY274" fmla="*/ 2296979 h 4985074"/>
              <a:gd name="connsiteX275" fmla="*/ 5448766 w 6407869"/>
              <a:gd name="connsiteY275" fmla="*/ 2263973 h 4985074"/>
              <a:gd name="connsiteX276" fmla="*/ 5457072 w 6407869"/>
              <a:gd name="connsiteY276" fmla="*/ 2255664 h 4985074"/>
              <a:gd name="connsiteX277" fmla="*/ 5452919 w 6407869"/>
              <a:gd name="connsiteY277" fmla="*/ 2251508 h 4985074"/>
              <a:gd name="connsiteX278" fmla="*/ 5217073 w 6407869"/>
              <a:gd name="connsiteY278" fmla="*/ 2296979 h 4985074"/>
              <a:gd name="connsiteX279" fmla="*/ 5196604 w 6407869"/>
              <a:gd name="connsiteY279" fmla="*/ 2301365 h 4985074"/>
              <a:gd name="connsiteX280" fmla="*/ 5209064 w 6407869"/>
              <a:gd name="connsiteY280" fmla="*/ 2292825 h 4985074"/>
              <a:gd name="connsiteX281" fmla="*/ 5200758 w 6407869"/>
              <a:gd name="connsiteY281" fmla="*/ 2284516 h 4985074"/>
              <a:gd name="connsiteX282" fmla="*/ 5142908 w 6407869"/>
              <a:gd name="connsiteY282" fmla="*/ 2292825 h 4985074"/>
              <a:gd name="connsiteX283" fmla="*/ 5138754 w 6407869"/>
              <a:gd name="connsiteY283" fmla="*/ 2292825 h 4985074"/>
              <a:gd name="connsiteX284" fmla="*/ 5130448 w 6407869"/>
              <a:gd name="connsiteY284" fmla="*/ 2296979 h 4985074"/>
              <a:gd name="connsiteX285" fmla="*/ 5097222 w 6407869"/>
              <a:gd name="connsiteY285" fmla="*/ 2305520 h 4985074"/>
              <a:gd name="connsiteX286" fmla="*/ 5088916 w 6407869"/>
              <a:gd name="connsiteY286" fmla="*/ 2301365 h 4985074"/>
              <a:gd name="connsiteX287" fmla="*/ 5097222 w 6407869"/>
              <a:gd name="connsiteY287" fmla="*/ 2296979 h 4985074"/>
              <a:gd name="connsiteX288" fmla="*/ 5333068 w 6407869"/>
              <a:gd name="connsiteY288" fmla="*/ 2201883 h 4985074"/>
              <a:gd name="connsiteX289" fmla="*/ 5262759 w 6407869"/>
              <a:gd name="connsiteY289" fmla="*/ 2206268 h 4985074"/>
              <a:gd name="connsiteX290" fmla="*/ 5245850 w 6407869"/>
              <a:gd name="connsiteY290" fmla="*/ 2210423 h 4985074"/>
              <a:gd name="connsiteX291" fmla="*/ 4638585 w 6407869"/>
              <a:gd name="connsiteY291" fmla="*/ 2412619 h 4985074"/>
              <a:gd name="connsiteX292" fmla="*/ 4626125 w 6407869"/>
              <a:gd name="connsiteY292" fmla="*/ 2417004 h 4985074"/>
              <a:gd name="connsiteX293" fmla="*/ 4634432 w 6407869"/>
              <a:gd name="connsiteY293" fmla="*/ 2417004 h 4985074"/>
              <a:gd name="connsiteX294" fmla="*/ 4650748 w 6407869"/>
              <a:gd name="connsiteY294" fmla="*/ 2425314 h 4985074"/>
              <a:gd name="connsiteX295" fmla="*/ 4671515 w 6407869"/>
              <a:gd name="connsiteY295" fmla="*/ 2421159 h 4985074"/>
              <a:gd name="connsiteX296" fmla="*/ 4712750 w 6407869"/>
              <a:gd name="connsiteY296" fmla="*/ 2412619 h 4985074"/>
              <a:gd name="connsiteX297" fmla="*/ 4708597 w 6407869"/>
              <a:gd name="connsiteY297" fmla="*/ 2417004 h 4985074"/>
              <a:gd name="connsiteX298" fmla="*/ 4601206 w 6407869"/>
              <a:gd name="connsiteY298" fmla="*/ 2499867 h 4985074"/>
              <a:gd name="connsiteX299" fmla="*/ 4580440 w 6407869"/>
              <a:gd name="connsiteY299" fmla="*/ 2504023 h 4985074"/>
              <a:gd name="connsiteX300" fmla="*/ 4572430 w 6407869"/>
              <a:gd name="connsiteY300" fmla="*/ 2508177 h 4985074"/>
              <a:gd name="connsiteX301" fmla="*/ 4568277 w 6407869"/>
              <a:gd name="connsiteY301" fmla="*/ 2499867 h 4985074"/>
              <a:gd name="connsiteX302" fmla="*/ 4564124 w 6407869"/>
              <a:gd name="connsiteY302" fmla="*/ 2495482 h 4985074"/>
              <a:gd name="connsiteX303" fmla="*/ 4444272 w 6407869"/>
              <a:gd name="connsiteY303" fmla="*/ 2537029 h 4985074"/>
              <a:gd name="connsiteX304" fmla="*/ 4427362 w 6407869"/>
              <a:gd name="connsiteY304" fmla="*/ 2545108 h 4985074"/>
              <a:gd name="connsiteX305" fmla="*/ 4229193 w 6407869"/>
              <a:gd name="connsiteY305" fmla="*/ 2632126 h 4985074"/>
              <a:gd name="connsiteX306" fmla="*/ 4229193 w 6407869"/>
              <a:gd name="connsiteY306" fmla="*/ 2636280 h 4985074"/>
              <a:gd name="connsiteX307" fmla="*/ 4295052 w 6407869"/>
              <a:gd name="connsiteY307" fmla="*/ 2632126 h 4985074"/>
              <a:gd name="connsiteX308" fmla="*/ 4200120 w 6407869"/>
              <a:gd name="connsiteY308" fmla="*/ 2685675 h 4985074"/>
              <a:gd name="connsiteX309" fmla="*/ 4200120 w 6407869"/>
              <a:gd name="connsiteY309" fmla="*/ 2689830 h 4985074"/>
              <a:gd name="connsiteX310" fmla="*/ 4307809 w 6407869"/>
              <a:gd name="connsiteY310" fmla="*/ 2665132 h 4985074"/>
              <a:gd name="connsiteX311" fmla="*/ 4113200 w 6407869"/>
              <a:gd name="connsiteY311" fmla="*/ 2743611 h 4985074"/>
              <a:gd name="connsiteX312" fmla="*/ 4088576 w 6407869"/>
              <a:gd name="connsiteY312" fmla="*/ 2751920 h 4985074"/>
              <a:gd name="connsiteX313" fmla="*/ 3972880 w 6407869"/>
              <a:gd name="connsiteY313" fmla="*/ 2784926 h 4985074"/>
              <a:gd name="connsiteX314" fmla="*/ 3947960 w 6407869"/>
              <a:gd name="connsiteY314" fmla="*/ 2793467 h 4985074"/>
              <a:gd name="connsiteX315" fmla="*/ 3914734 w 6407869"/>
              <a:gd name="connsiteY315" fmla="*/ 2822319 h 4985074"/>
              <a:gd name="connsiteX316" fmla="*/ 3914734 w 6407869"/>
              <a:gd name="connsiteY316" fmla="*/ 2826474 h 4985074"/>
              <a:gd name="connsiteX317" fmla="*/ 4328278 w 6407869"/>
              <a:gd name="connsiteY317" fmla="*/ 2689830 h 4985074"/>
              <a:gd name="connsiteX318" fmla="*/ 4344891 w 6407869"/>
              <a:gd name="connsiteY318" fmla="*/ 2677365 h 4985074"/>
              <a:gd name="connsiteX319" fmla="*/ 4357350 w 6407869"/>
              <a:gd name="connsiteY319" fmla="*/ 2673442 h 4985074"/>
              <a:gd name="connsiteX320" fmla="*/ 4481354 w 6407869"/>
              <a:gd name="connsiteY320" fmla="*/ 2656823 h 4985074"/>
              <a:gd name="connsiteX321" fmla="*/ 4349044 w 6407869"/>
              <a:gd name="connsiteY321" fmla="*/ 2714759 h 4985074"/>
              <a:gd name="connsiteX322" fmla="*/ 4324422 w 6407869"/>
              <a:gd name="connsiteY322" fmla="*/ 2718913 h 4985074"/>
              <a:gd name="connsiteX323" fmla="*/ 4096882 w 6407869"/>
              <a:gd name="connsiteY323" fmla="*/ 2797622 h 4985074"/>
              <a:gd name="connsiteX324" fmla="*/ 4076116 w 6407869"/>
              <a:gd name="connsiteY324" fmla="*/ 2805932 h 4985074"/>
              <a:gd name="connsiteX325" fmla="*/ 3803486 w 6407869"/>
              <a:gd name="connsiteY325" fmla="*/ 2913261 h 4985074"/>
              <a:gd name="connsiteX326" fmla="*/ 4229193 w 6407869"/>
              <a:gd name="connsiteY326" fmla="*/ 2768538 h 4985074"/>
              <a:gd name="connsiteX327" fmla="*/ 5390916 w 6407869"/>
              <a:gd name="connsiteY327" fmla="*/ 2417004 h 4985074"/>
              <a:gd name="connsiteX328" fmla="*/ 5990171 w 6407869"/>
              <a:gd name="connsiteY328" fmla="*/ 2239275 h 4985074"/>
              <a:gd name="connsiteX329" fmla="*/ 6407869 w 6407869"/>
              <a:gd name="connsiteY329" fmla="*/ 2119020 h 4985074"/>
              <a:gd name="connsiteX330" fmla="*/ 6267252 w 6407869"/>
              <a:gd name="connsiteY330" fmla="*/ 2218271 h 4985074"/>
              <a:gd name="connsiteX331" fmla="*/ 6350021 w 6407869"/>
              <a:gd name="connsiteY331" fmla="*/ 2239275 h 4985074"/>
              <a:gd name="connsiteX332" fmla="*/ 5738009 w 6407869"/>
              <a:gd name="connsiteY332" fmla="*/ 2445856 h 4985074"/>
              <a:gd name="connsiteX333" fmla="*/ 5047680 w 6407869"/>
              <a:gd name="connsiteY333" fmla="*/ 2669288 h 4985074"/>
              <a:gd name="connsiteX334" fmla="*/ 4448426 w 6407869"/>
              <a:gd name="connsiteY334" fmla="*/ 2859480 h 4985074"/>
              <a:gd name="connsiteX335" fmla="*/ 4427362 w 6407869"/>
              <a:gd name="connsiteY335" fmla="*/ 2842861 h 4985074"/>
              <a:gd name="connsiteX336" fmla="*/ 4419353 w 6407869"/>
              <a:gd name="connsiteY336" fmla="*/ 2875869 h 4985074"/>
              <a:gd name="connsiteX337" fmla="*/ 3724574 w 6407869"/>
              <a:gd name="connsiteY337" fmla="*/ 3153080 h 4985074"/>
              <a:gd name="connsiteX338" fmla="*/ 4121802 w 6407869"/>
              <a:gd name="connsiteY338" fmla="*/ 3020822 h 4985074"/>
              <a:gd name="connsiteX339" fmla="*/ 4840908 w 6407869"/>
              <a:gd name="connsiteY339" fmla="*/ 2768538 h 4985074"/>
              <a:gd name="connsiteX340" fmla="*/ 5432152 w 6407869"/>
              <a:gd name="connsiteY340" fmla="*/ 2594965 h 4985074"/>
              <a:gd name="connsiteX341" fmla="*/ 5448766 w 6407869"/>
              <a:gd name="connsiteY341" fmla="*/ 2590579 h 4985074"/>
              <a:gd name="connsiteX342" fmla="*/ 5510767 w 6407869"/>
              <a:gd name="connsiteY342" fmla="*/ 2561727 h 4985074"/>
              <a:gd name="connsiteX343" fmla="*/ 5523227 w 6407869"/>
              <a:gd name="connsiteY343" fmla="*/ 2561727 h 4985074"/>
              <a:gd name="connsiteX344" fmla="*/ 6217710 w 6407869"/>
              <a:gd name="connsiteY344" fmla="*/ 2326062 h 4985074"/>
              <a:gd name="connsiteX345" fmla="*/ 6226016 w 6407869"/>
              <a:gd name="connsiteY345" fmla="*/ 2330217 h 4985074"/>
              <a:gd name="connsiteX346" fmla="*/ 6259242 w 6407869"/>
              <a:gd name="connsiteY346" fmla="*/ 2354914 h 4985074"/>
              <a:gd name="connsiteX347" fmla="*/ 6259242 w 6407869"/>
              <a:gd name="connsiteY347" fmla="*/ 2367379 h 4985074"/>
              <a:gd name="connsiteX348" fmla="*/ 6229872 w 6407869"/>
              <a:gd name="connsiteY348" fmla="*/ 2408926 h 4985074"/>
              <a:gd name="connsiteX349" fmla="*/ 6221864 w 6407869"/>
              <a:gd name="connsiteY349" fmla="*/ 2408926 h 4985074"/>
              <a:gd name="connsiteX350" fmla="*/ 6217710 w 6407869"/>
              <a:gd name="connsiteY350" fmla="*/ 2412619 h 4985074"/>
              <a:gd name="connsiteX351" fmla="*/ 6217710 w 6407869"/>
              <a:gd name="connsiteY351" fmla="*/ 2417004 h 4985074"/>
              <a:gd name="connsiteX352" fmla="*/ 6234026 w 6407869"/>
              <a:gd name="connsiteY352" fmla="*/ 2429469 h 4985074"/>
              <a:gd name="connsiteX353" fmla="*/ 6176178 w 6407869"/>
              <a:gd name="connsiteY353" fmla="*/ 2458321 h 4985074"/>
              <a:gd name="connsiteX354" fmla="*/ 6167871 w 6407869"/>
              <a:gd name="connsiteY354" fmla="*/ 2466630 h 4985074"/>
              <a:gd name="connsiteX355" fmla="*/ 6147401 w 6407869"/>
              <a:gd name="connsiteY355" fmla="*/ 2520410 h 4985074"/>
              <a:gd name="connsiteX356" fmla="*/ 6139094 w 6407869"/>
              <a:gd name="connsiteY356" fmla="*/ 2528719 h 4985074"/>
              <a:gd name="connsiteX357" fmla="*/ 5494154 w 6407869"/>
              <a:gd name="connsiteY357" fmla="*/ 2751920 h 4985074"/>
              <a:gd name="connsiteX358" fmla="*/ 5490001 w 6407869"/>
              <a:gd name="connsiteY358" fmla="*/ 2747765 h 4985074"/>
              <a:gd name="connsiteX359" fmla="*/ 5485848 w 6407869"/>
              <a:gd name="connsiteY359" fmla="*/ 2743611 h 4985074"/>
              <a:gd name="connsiteX360" fmla="*/ 5287382 w 6407869"/>
              <a:gd name="connsiteY360" fmla="*/ 2793467 h 4985074"/>
              <a:gd name="connsiteX361" fmla="*/ 5432152 w 6407869"/>
              <a:gd name="connsiteY361" fmla="*/ 2743611 h 4985074"/>
              <a:gd name="connsiteX362" fmla="*/ 5440459 w 6407869"/>
              <a:gd name="connsiteY362" fmla="*/ 2735532 h 4985074"/>
              <a:gd name="connsiteX363" fmla="*/ 5436008 w 6407869"/>
              <a:gd name="connsiteY363" fmla="*/ 2731377 h 4985074"/>
              <a:gd name="connsiteX364" fmla="*/ 5179991 w 6407869"/>
              <a:gd name="connsiteY364" fmla="*/ 2797622 h 4985074"/>
              <a:gd name="connsiteX365" fmla="*/ 5200758 w 6407869"/>
              <a:gd name="connsiteY365" fmla="*/ 2776617 h 4985074"/>
              <a:gd name="connsiteX366" fmla="*/ 5200758 w 6407869"/>
              <a:gd name="connsiteY366" fmla="*/ 2772924 h 4985074"/>
              <a:gd name="connsiteX367" fmla="*/ 5188298 w 6407869"/>
              <a:gd name="connsiteY367" fmla="*/ 2776617 h 4985074"/>
              <a:gd name="connsiteX368" fmla="*/ 5345230 w 6407869"/>
              <a:gd name="connsiteY368" fmla="*/ 2718913 h 4985074"/>
              <a:gd name="connsiteX369" fmla="*/ 5357690 w 6407869"/>
              <a:gd name="connsiteY369" fmla="*/ 2714759 h 4985074"/>
              <a:gd name="connsiteX370" fmla="*/ 5469234 w 6407869"/>
              <a:gd name="connsiteY370" fmla="*/ 2685675 h 4985074"/>
              <a:gd name="connsiteX371" fmla="*/ 5477541 w 6407869"/>
              <a:gd name="connsiteY371" fmla="*/ 2677365 h 4985074"/>
              <a:gd name="connsiteX372" fmla="*/ 5473388 w 6407869"/>
              <a:gd name="connsiteY372" fmla="*/ 2673442 h 4985074"/>
              <a:gd name="connsiteX373" fmla="*/ 5328915 w 6407869"/>
              <a:gd name="connsiteY373" fmla="*/ 2698371 h 4985074"/>
              <a:gd name="connsiteX374" fmla="*/ 5312302 w 6407869"/>
              <a:gd name="connsiteY374" fmla="*/ 2702525 h 4985074"/>
              <a:gd name="connsiteX375" fmla="*/ 4497968 w 6407869"/>
              <a:gd name="connsiteY375" fmla="*/ 2987815 h 4985074"/>
              <a:gd name="connsiteX376" fmla="*/ 4493814 w 6407869"/>
              <a:gd name="connsiteY376" fmla="*/ 2987815 h 4985074"/>
              <a:gd name="connsiteX377" fmla="*/ 4055647 w 6407869"/>
              <a:gd name="connsiteY377" fmla="*/ 3136461 h 4985074"/>
              <a:gd name="connsiteX378" fmla="*/ 4179652 w 6407869"/>
              <a:gd name="connsiteY378" fmla="*/ 3099530 h 4985074"/>
              <a:gd name="connsiteX379" fmla="*/ 4047044 w 6407869"/>
              <a:gd name="connsiteY379" fmla="*/ 3148925 h 4985074"/>
              <a:gd name="connsiteX380" fmla="*/ 4034881 w 6407869"/>
              <a:gd name="connsiteY380" fmla="*/ 3148925 h 4985074"/>
              <a:gd name="connsiteX381" fmla="*/ 4042890 w 6407869"/>
              <a:gd name="connsiteY381" fmla="*/ 3140616 h 4985074"/>
              <a:gd name="connsiteX382" fmla="*/ 3633796 w 6407869"/>
              <a:gd name="connsiteY382" fmla="*/ 3277029 h 4985074"/>
              <a:gd name="connsiteX383" fmla="*/ 3608876 w 6407869"/>
              <a:gd name="connsiteY383" fmla="*/ 3289723 h 4985074"/>
              <a:gd name="connsiteX384" fmla="*/ 3588407 w 6407869"/>
              <a:gd name="connsiteY384" fmla="*/ 3334964 h 4985074"/>
              <a:gd name="connsiteX385" fmla="*/ 3559631 w 6407869"/>
              <a:gd name="connsiteY385" fmla="*/ 3343273 h 4985074"/>
              <a:gd name="connsiteX386" fmla="*/ 3373625 w 6407869"/>
              <a:gd name="connsiteY386" fmla="*/ 3417827 h 4985074"/>
              <a:gd name="connsiteX387" fmla="*/ 3348408 w 6407869"/>
              <a:gd name="connsiteY387" fmla="*/ 3426136 h 4985074"/>
              <a:gd name="connsiteX388" fmla="*/ 3228557 w 6407869"/>
              <a:gd name="connsiteY388" fmla="*/ 3504614 h 4985074"/>
              <a:gd name="connsiteX389" fmla="*/ 3203935 w 6407869"/>
              <a:gd name="connsiteY389" fmla="*/ 3517078 h 4985074"/>
              <a:gd name="connsiteX390" fmla="*/ 3100400 w 6407869"/>
              <a:gd name="connsiteY390" fmla="*/ 3554240 h 4985074"/>
              <a:gd name="connsiteX391" fmla="*/ 3071624 w 6407869"/>
              <a:gd name="connsiteY391" fmla="*/ 3570627 h 4985074"/>
              <a:gd name="connsiteX392" fmla="*/ 3042552 w 6407869"/>
              <a:gd name="connsiteY392" fmla="*/ 3603865 h 4985074"/>
              <a:gd name="connsiteX393" fmla="*/ 3038398 w 6407869"/>
              <a:gd name="connsiteY393" fmla="*/ 3612175 h 4985074"/>
              <a:gd name="connsiteX394" fmla="*/ 3059165 w 6407869"/>
              <a:gd name="connsiteY394" fmla="*/ 3612175 h 4985074"/>
              <a:gd name="connsiteX395" fmla="*/ 3055308 w 6407869"/>
              <a:gd name="connsiteY395" fmla="*/ 3620484 h 4985074"/>
              <a:gd name="connsiteX396" fmla="*/ 2881464 w 6407869"/>
              <a:gd name="connsiteY396" fmla="*/ 3719736 h 4985074"/>
              <a:gd name="connsiteX397" fmla="*/ 2906088 w 6407869"/>
              <a:gd name="connsiteY397" fmla="*/ 3723890 h 4985074"/>
              <a:gd name="connsiteX398" fmla="*/ 2935160 w 6407869"/>
              <a:gd name="connsiteY398" fmla="*/ 3707271 h 4985074"/>
              <a:gd name="connsiteX399" fmla="*/ 3633796 w 6407869"/>
              <a:gd name="connsiteY399" fmla="*/ 3434215 h 4985074"/>
              <a:gd name="connsiteX400" fmla="*/ 4812132 w 6407869"/>
              <a:gd name="connsiteY400" fmla="*/ 3004434 h 4985074"/>
              <a:gd name="connsiteX401" fmla="*/ 4828745 w 6407869"/>
              <a:gd name="connsiteY401" fmla="*/ 2996124 h 4985074"/>
              <a:gd name="connsiteX402" fmla="*/ 4911216 w 6407869"/>
              <a:gd name="connsiteY402" fmla="*/ 2975120 h 4985074"/>
              <a:gd name="connsiteX403" fmla="*/ 4927830 w 6407869"/>
              <a:gd name="connsiteY403" fmla="*/ 2967041 h 4985074"/>
              <a:gd name="connsiteX404" fmla="*/ 5097222 w 6407869"/>
              <a:gd name="connsiteY404" fmla="*/ 2913261 h 4985074"/>
              <a:gd name="connsiteX405" fmla="*/ 5671854 w 6407869"/>
              <a:gd name="connsiteY405" fmla="*/ 2718913 h 4985074"/>
              <a:gd name="connsiteX406" fmla="*/ 6147401 w 6407869"/>
              <a:gd name="connsiteY406" fmla="*/ 2549263 h 4985074"/>
              <a:gd name="connsiteX407" fmla="*/ 6197240 w 6407869"/>
              <a:gd name="connsiteY407" fmla="*/ 2590579 h 4985074"/>
              <a:gd name="connsiteX408" fmla="*/ 6193086 w 6407869"/>
              <a:gd name="connsiteY408" fmla="*/ 2590579 h 4985074"/>
              <a:gd name="connsiteX409" fmla="*/ 6188934 w 6407869"/>
              <a:gd name="connsiteY409" fmla="*/ 2590579 h 4985074"/>
              <a:gd name="connsiteX410" fmla="*/ 6184484 w 6407869"/>
              <a:gd name="connsiteY410" fmla="*/ 2594965 h 4985074"/>
              <a:gd name="connsiteX411" fmla="*/ 6176178 w 6407869"/>
              <a:gd name="connsiteY411" fmla="*/ 2599119 h 4985074"/>
              <a:gd name="connsiteX412" fmla="*/ 6110022 w 6407869"/>
              <a:gd name="connsiteY412" fmla="*/ 2623817 h 4985074"/>
              <a:gd name="connsiteX413" fmla="*/ 6166684 w 6407869"/>
              <a:gd name="connsiteY413" fmla="*/ 2606044 h 4985074"/>
              <a:gd name="connsiteX414" fmla="*/ 6263098 w 6407869"/>
              <a:gd name="connsiteY414" fmla="*/ 2590579 h 4985074"/>
              <a:gd name="connsiteX415" fmla="*/ 5870320 w 6407869"/>
              <a:gd name="connsiteY415" fmla="*/ 2743611 h 4985074"/>
              <a:gd name="connsiteX416" fmla="*/ 5936772 w 6407869"/>
              <a:gd name="connsiteY416" fmla="*/ 2731377 h 4985074"/>
              <a:gd name="connsiteX417" fmla="*/ 5523227 w 6407869"/>
              <a:gd name="connsiteY417" fmla="*/ 2884178 h 4985074"/>
              <a:gd name="connsiteX418" fmla="*/ 6010937 w 6407869"/>
              <a:gd name="connsiteY418" fmla="*/ 2718913 h 4985074"/>
              <a:gd name="connsiteX419" fmla="*/ 5948936 w 6407869"/>
              <a:gd name="connsiteY419" fmla="*/ 2727223 h 4985074"/>
              <a:gd name="connsiteX420" fmla="*/ 6139094 w 6407869"/>
              <a:gd name="connsiteY420" fmla="*/ 2677365 h 4985074"/>
              <a:gd name="connsiteX421" fmla="*/ 6118328 w 6407869"/>
              <a:gd name="connsiteY421" fmla="*/ 2694215 h 4985074"/>
              <a:gd name="connsiteX422" fmla="*/ 6131085 w 6407869"/>
              <a:gd name="connsiteY422" fmla="*/ 2694215 h 4985074"/>
              <a:gd name="connsiteX423" fmla="*/ 6105868 w 6407869"/>
              <a:gd name="connsiteY423" fmla="*/ 2706680 h 4985074"/>
              <a:gd name="connsiteX424" fmla="*/ 6105868 w 6407869"/>
              <a:gd name="connsiteY424" fmla="*/ 2714759 h 4985074"/>
              <a:gd name="connsiteX425" fmla="*/ 6015090 w 6407869"/>
              <a:gd name="connsiteY425" fmla="*/ 2768538 h 4985074"/>
              <a:gd name="connsiteX426" fmla="*/ 6184484 w 6407869"/>
              <a:gd name="connsiteY426" fmla="*/ 2751920 h 4985074"/>
              <a:gd name="connsiteX427" fmla="*/ 6043867 w 6407869"/>
              <a:gd name="connsiteY427" fmla="*/ 2809855 h 4985074"/>
              <a:gd name="connsiteX428" fmla="*/ 6052174 w 6407869"/>
              <a:gd name="connsiteY428" fmla="*/ 2818165 h 4985074"/>
              <a:gd name="connsiteX429" fmla="*/ 5953089 w 6407869"/>
              <a:gd name="connsiteY429" fmla="*/ 2851171 h 4985074"/>
              <a:gd name="connsiteX430" fmla="*/ 5886933 w 6407869"/>
              <a:gd name="connsiteY430" fmla="*/ 2867790 h 4985074"/>
              <a:gd name="connsiteX431" fmla="*/ 5882780 w 6407869"/>
              <a:gd name="connsiteY431" fmla="*/ 2867790 h 4985074"/>
              <a:gd name="connsiteX432" fmla="*/ 5874770 w 6407869"/>
              <a:gd name="connsiteY432" fmla="*/ 2867790 h 4985074"/>
              <a:gd name="connsiteX433" fmla="*/ 5872693 w 6407869"/>
              <a:gd name="connsiteY433" fmla="*/ 2868944 h 4985074"/>
              <a:gd name="connsiteX434" fmla="*/ 5837391 w 6407869"/>
              <a:gd name="connsiteY434" fmla="*/ 2872176 h 4985074"/>
              <a:gd name="connsiteX435" fmla="*/ 5924016 w 6407869"/>
              <a:gd name="connsiteY435" fmla="*/ 2822319 h 4985074"/>
              <a:gd name="connsiteX436" fmla="*/ 5717540 w 6407869"/>
              <a:gd name="connsiteY436" fmla="*/ 2884178 h 4985074"/>
              <a:gd name="connsiteX437" fmla="*/ 5783695 w 6407869"/>
              <a:gd name="connsiteY437" fmla="*/ 2884178 h 4985074"/>
              <a:gd name="connsiteX438" fmla="*/ 5622609 w 6407869"/>
              <a:gd name="connsiteY438" fmla="*/ 2925726 h 4985074"/>
              <a:gd name="connsiteX439" fmla="*/ 5659394 w 6407869"/>
              <a:gd name="connsiteY439" fmla="*/ 2921570 h 4985074"/>
              <a:gd name="connsiteX440" fmla="*/ 5337222 w 6407869"/>
              <a:gd name="connsiteY440" fmla="*/ 3037441 h 4985074"/>
              <a:gd name="connsiteX441" fmla="*/ 4981524 w 6407869"/>
              <a:gd name="connsiteY441" fmla="*/ 3124228 h 4985074"/>
              <a:gd name="connsiteX442" fmla="*/ 5134602 w 6407869"/>
              <a:gd name="connsiteY442" fmla="*/ 3057983 h 4985074"/>
              <a:gd name="connsiteX443" fmla="*/ 4998138 w 6407869"/>
              <a:gd name="connsiteY443" fmla="*/ 3074372 h 4985074"/>
              <a:gd name="connsiteX444" fmla="*/ 5117988 w 6407869"/>
              <a:gd name="connsiteY444" fmla="*/ 3024976 h 4985074"/>
              <a:gd name="connsiteX445" fmla="*/ 5121846 w 6407869"/>
              <a:gd name="connsiteY445" fmla="*/ 3016667 h 4985074"/>
              <a:gd name="connsiteX446" fmla="*/ 5097222 w 6407869"/>
              <a:gd name="connsiteY446" fmla="*/ 3012512 h 4985074"/>
              <a:gd name="connsiteX447" fmla="*/ 5370448 w 6407869"/>
              <a:gd name="connsiteY447" fmla="*/ 2892718 h 4985074"/>
              <a:gd name="connsiteX448" fmla="*/ 5349384 w 6407869"/>
              <a:gd name="connsiteY448" fmla="*/ 2888563 h 4985074"/>
              <a:gd name="connsiteX449" fmla="*/ 5395070 w 6407869"/>
              <a:gd name="connsiteY449" fmla="*/ 2867790 h 4985074"/>
              <a:gd name="connsiteX450" fmla="*/ 5179991 w 6407869"/>
              <a:gd name="connsiteY450" fmla="*/ 2913261 h 4985074"/>
              <a:gd name="connsiteX451" fmla="*/ 5159225 w 6407869"/>
              <a:gd name="connsiteY451" fmla="*/ 2917416 h 4985074"/>
              <a:gd name="connsiteX452" fmla="*/ 5039374 w 6407869"/>
              <a:gd name="connsiteY452" fmla="*/ 2958732 h 4985074"/>
              <a:gd name="connsiteX453" fmla="*/ 5014750 w 6407869"/>
              <a:gd name="connsiteY453" fmla="*/ 2962886 h 4985074"/>
              <a:gd name="connsiteX454" fmla="*/ 4696434 w 6407869"/>
              <a:gd name="connsiteY454" fmla="*/ 3070216 h 4985074"/>
              <a:gd name="connsiteX455" fmla="*/ 4671515 w 6407869"/>
              <a:gd name="connsiteY455" fmla="*/ 3074372 h 4985074"/>
              <a:gd name="connsiteX456" fmla="*/ 4609512 w 6407869"/>
              <a:gd name="connsiteY456" fmla="*/ 3087066 h 4985074"/>
              <a:gd name="connsiteX457" fmla="*/ 4592899 w 6407869"/>
              <a:gd name="connsiteY457" fmla="*/ 3095376 h 4985074"/>
              <a:gd name="connsiteX458" fmla="*/ 3923040 w 6407869"/>
              <a:gd name="connsiteY458" fmla="*/ 3347427 h 4985074"/>
              <a:gd name="connsiteX459" fmla="*/ 3902570 w 6407869"/>
              <a:gd name="connsiteY459" fmla="*/ 3359892 h 4985074"/>
              <a:gd name="connsiteX460" fmla="*/ 3885957 w 6407869"/>
              <a:gd name="connsiteY460" fmla="*/ 3372125 h 4985074"/>
              <a:gd name="connsiteX461" fmla="*/ 3720718 w 6407869"/>
              <a:gd name="connsiteY461" fmla="*/ 3434215 h 4985074"/>
              <a:gd name="connsiteX462" fmla="*/ 3695798 w 6407869"/>
              <a:gd name="connsiteY462" fmla="*/ 3442525 h 4985074"/>
              <a:gd name="connsiteX463" fmla="*/ 3642102 w 6407869"/>
              <a:gd name="connsiteY463" fmla="*/ 3446679 h 4985074"/>
              <a:gd name="connsiteX464" fmla="*/ 3629642 w 6407869"/>
              <a:gd name="connsiteY464" fmla="*/ 3454988 h 4985074"/>
              <a:gd name="connsiteX465" fmla="*/ 3637949 w 6407869"/>
              <a:gd name="connsiteY465" fmla="*/ 3459373 h 4985074"/>
              <a:gd name="connsiteX466" fmla="*/ 3633796 w 6407869"/>
              <a:gd name="connsiteY466" fmla="*/ 3467221 h 4985074"/>
              <a:gd name="connsiteX467" fmla="*/ 3613327 w 6407869"/>
              <a:gd name="connsiteY467" fmla="*/ 3467221 h 4985074"/>
              <a:gd name="connsiteX468" fmla="*/ 3592560 w 6407869"/>
              <a:gd name="connsiteY468" fmla="*/ 3467221 h 4985074"/>
              <a:gd name="connsiteX469" fmla="*/ 3075778 w 6407869"/>
              <a:gd name="connsiteY469" fmla="*/ 3703117 h 4985074"/>
              <a:gd name="connsiteX470" fmla="*/ 3047001 w 6407869"/>
              <a:gd name="connsiteY470" fmla="*/ 3711426 h 4985074"/>
              <a:gd name="connsiteX471" fmla="*/ 2980549 w 6407869"/>
              <a:gd name="connsiteY471" fmla="*/ 3740278 h 4985074"/>
              <a:gd name="connsiteX472" fmla="*/ 2980549 w 6407869"/>
              <a:gd name="connsiteY472" fmla="*/ 3744433 h 4985074"/>
              <a:gd name="connsiteX473" fmla="*/ 3017928 w 6407869"/>
              <a:gd name="connsiteY473" fmla="*/ 3748588 h 4985074"/>
              <a:gd name="connsiteX474" fmla="*/ 3051154 w 6407869"/>
              <a:gd name="connsiteY474" fmla="*/ 3731969 h 4985074"/>
              <a:gd name="connsiteX475" fmla="*/ 3299162 w 6407869"/>
              <a:gd name="connsiteY475" fmla="*/ 3620484 h 4985074"/>
              <a:gd name="connsiteX476" fmla="*/ 3303316 w 6407869"/>
              <a:gd name="connsiteY476" fmla="*/ 3624639 h 4985074"/>
              <a:gd name="connsiteX477" fmla="*/ 3261783 w 6407869"/>
              <a:gd name="connsiteY477" fmla="*/ 3662031 h 4985074"/>
              <a:gd name="connsiteX478" fmla="*/ 3232710 w 6407869"/>
              <a:gd name="connsiteY478" fmla="*/ 3669879 h 4985074"/>
              <a:gd name="connsiteX479" fmla="*/ 2968089 w 6407869"/>
              <a:gd name="connsiteY479" fmla="*/ 3785980 h 4985074"/>
              <a:gd name="connsiteX480" fmla="*/ 2935160 w 6407869"/>
              <a:gd name="connsiteY480" fmla="*/ 3802368 h 4985074"/>
              <a:gd name="connsiteX481" fmla="*/ 2699612 w 6407869"/>
              <a:gd name="connsiteY481" fmla="*/ 3922393 h 4985074"/>
              <a:gd name="connsiteX482" fmla="*/ 2695459 w 6407869"/>
              <a:gd name="connsiteY482" fmla="*/ 3930472 h 4985074"/>
              <a:gd name="connsiteX483" fmla="*/ 2695459 w 6407869"/>
              <a:gd name="connsiteY483" fmla="*/ 3938780 h 4985074"/>
              <a:gd name="connsiteX484" fmla="*/ 678166 w 6407869"/>
              <a:gd name="connsiteY484" fmla="*/ 4906597 h 4985074"/>
              <a:gd name="connsiteX485" fmla="*/ 632481 w 6407869"/>
              <a:gd name="connsiteY485" fmla="*/ 4922985 h 4985074"/>
              <a:gd name="connsiteX486" fmla="*/ 442321 w 6407869"/>
              <a:gd name="connsiteY486" fmla="*/ 4985074 h 4985074"/>
              <a:gd name="connsiteX487" fmla="*/ 727708 w 6407869"/>
              <a:gd name="connsiteY487" fmla="*/ 4819578 h 4985074"/>
              <a:gd name="connsiteX488" fmla="*/ 488006 w 6407869"/>
              <a:gd name="connsiteY488" fmla="*/ 4914676 h 4985074"/>
              <a:gd name="connsiteX489" fmla="*/ 773098 w 6407869"/>
              <a:gd name="connsiteY489" fmla="*/ 4749411 h 4985074"/>
              <a:gd name="connsiteX490" fmla="*/ 570478 w 6407869"/>
              <a:gd name="connsiteY490" fmla="*/ 4799036 h 4985074"/>
              <a:gd name="connsiteX491" fmla="*/ 682022 w 6407869"/>
              <a:gd name="connsiteY491" fmla="*/ 4737177 h 4985074"/>
              <a:gd name="connsiteX492" fmla="*/ 2869004 w 6407869"/>
              <a:gd name="connsiteY492" fmla="*/ 3698963 h 4985074"/>
              <a:gd name="connsiteX493" fmla="*/ 2893924 w 6407869"/>
              <a:gd name="connsiteY493" fmla="*/ 3682574 h 4985074"/>
              <a:gd name="connsiteX494" fmla="*/ 3125320 w 6407869"/>
              <a:gd name="connsiteY494" fmla="*/ 3525388 h 4985074"/>
              <a:gd name="connsiteX495" fmla="*/ 3137779 w 6407869"/>
              <a:gd name="connsiteY495" fmla="*/ 3508769 h 4985074"/>
              <a:gd name="connsiteX496" fmla="*/ 3108706 w 6407869"/>
              <a:gd name="connsiteY496" fmla="*/ 3512923 h 4985074"/>
              <a:gd name="connsiteX497" fmla="*/ 2720081 w 6407869"/>
              <a:gd name="connsiteY497" fmla="*/ 3698963 h 4985074"/>
              <a:gd name="connsiteX498" fmla="*/ 2691306 w 6407869"/>
              <a:gd name="connsiteY498" fmla="*/ 3707271 h 4985074"/>
              <a:gd name="connsiteX499" fmla="*/ 2662233 w 6407869"/>
              <a:gd name="connsiteY499" fmla="*/ 3715581 h 4985074"/>
              <a:gd name="connsiteX500" fmla="*/ 1955290 w 6407869"/>
              <a:gd name="connsiteY500" fmla="*/ 4062730 h 4985074"/>
              <a:gd name="connsiteX501" fmla="*/ 1917911 w 6407869"/>
              <a:gd name="connsiteY501" fmla="*/ 4079579 h 4985074"/>
              <a:gd name="connsiteX502" fmla="*/ 851712 w 6407869"/>
              <a:gd name="connsiteY502" fmla="*/ 4521825 h 4985074"/>
              <a:gd name="connsiteX503" fmla="*/ 810180 w 6407869"/>
              <a:gd name="connsiteY503" fmla="*/ 4542829 h 4985074"/>
              <a:gd name="connsiteX504" fmla="*/ 665707 w 6407869"/>
              <a:gd name="connsiteY504" fmla="*/ 4592224 h 4985074"/>
              <a:gd name="connsiteX505" fmla="*/ 636634 w 6407869"/>
              <a:gd name="connsiteY505" fmla="*/ 4596379 h 4985074"/>
              <a:gd name="connsiteX506" fmla="*/ 669860 w 6407869"/>
              <a:gd name="connsiteY506" fmla="*/ 4567527 h 4985074"/>
              <a:gd name="connsiteX507" fmla="*/ 657103 w 6407869"/>
              <a:gd name="connsiteY507" fmla="*/ 4563371 h 4985074"/>
              <a:gd name="connsiteX508" fmla="*/ 578785 w 6407869"/>
              <a:gd name="connsiteY508" fmla="*/ 4588069 h 4985074"/>
              <a:gd name="connsiteX509" fmla="*/ 582938 w 6407869"/>
              <a:gd name="connsiteY509" fmla="*/ 4563371 h 4985074"/>
              <a:gd name="connsiteX510" fmla="*/ 612011 w 6407869"/>
              <a:gd name="connsiteY510" fmla="*/ 4551138 h 4985074"/>
              <a:gd name="connsiteX511" fmla="*/ 607857 w 6407869"/>
              <a:gd name="connsiteY511" fmla="*/ 4538675 h 4985074"/>
              <a:gd name="connsiteX512" fmla="*/ 632481 w 6407869"/>
              <a:gd name="connsiteY512" fmla="*/ 4517900 h 4985074"/>
              <a:gd name="connsiteX513" fmla="*/ 574631 w 6407869"/>
              <a:gd name="connsiteY513" fmla="*/ 4509592 h 4985074"/>
              <a:gd name="connsiteX514" fmla="*/ 595101 w 6407869"/>
              <a:gd name="connsiteY514" fmla="*/ 4480740 h 4985074"/>
              <a:gd name="connsiteX515" fmla="*/ 595101 w 6407869"/>
              <a:gd name="connsiteY515" fmla="*/ 4476585 h 4985074"/>
              <a:gd name="connsiteX516" fmla="*/ 590948 w 6407869"/>
              <a:gd name="connsiteY516" fmla="*/ 4468275 h 4985074"/>
              <a:gd name="connsiteX517" fmla="*/ 446474 w 6407869"/>
              <a:gd name="connsiteY517" fmla="*/ 4505437 h 4985074"/>
              <a:gd name="connsiteX518" fmla="*/ 570478 w 6407869"/>
              <a:gd name="connsiteY518" fmla="*/ 4385642 h 4985074"/>
              <a:gd name="connsiteX519" fmla="*/ 475547 w 6407869"/>
              <a:gd name="connsiteY519" fmla="*/ 4418650 h 4985074"/>
              <a:gd name="connsiteX520" fmla="*/ 612011 w 6407869"/>
              <a:gd name="connsiteY520" fmla="*/ 4335786 h 4985074"/>
              <a:gd name="connsiteX521" fmla="*/ 488006 w 6407869"/>
              <a:gd name="connsiteY521" fmla="*/ 4360714 h 4985074"/>
              <a:gd name="connsiteX522" fmla="*/ 488006 w 6407869"/>
              <a:gd name="connsiteY522" fmla="*/ 4356329 h 4985074"/>
              <a:gd name="connsiteX523" fmla="*/ 578785 w 6407869"/>
              <a:gd name="connsiteY523" fmla="*/ 4298625 h 4985074"/>
              <a:gd name="connsiteX524" fmla="*/ 624174 w 6407869"/>
              <a:gd name="connsiteY524" fmla="*/ 4269773 h 4985074"/>
              <a:gd name="connsiteX525" fmla="*/ 1860359 w 6407869"/>
              <a:gd name="connsiteY525" fmla="*/ 3703117 h 4985074"/>
              <a:gd name="connsiteX526" fmla="*/ 413545 w 6407869"/>
              <a:gd name="connsiteY526" fmla="*/ 4240689 h 4985074"/>
              <a:gd name="connsiteX527" fmla="*/ 488006 w 6407869"/>
              <a:gd name="connsiteY527" fmla="*/ 4199373 h 4985074"/>
              <a:gd name="connsiteX528" fmla="*/ 488006 w 6407869"/>
              <a:gd name="connsiteY528" fmla="*/ 4195218 h 4985074"/>
              <a:gd name="connsiteX529" fmla="*/ 173843 w 6407869"/>
              <a:gd name="connsiteY529" fmla="*/ 4245075 h 4985074"/>
              <a:gd name="connsiteX530" fmla="*/ 227540 w 6407869"/>
              <a:gd name="connsiteY530" fmla="*/ 4203528 h 4985074"/>
              <a:gd name="connsiteX531" fmla="*/ 144475 w 6407869"/>
              <a:gd name="connsiteY531" fmla="*/ 4207683 h 4985074"/>
              <a:gd name="connsiteX532" fmla="*/ 322470 w 6407869"/>
              <a:gd name="connsiteY532" fmla="*/ 4050727 h 4985074"/>
              <a:gd name="connsiteX533" fmla="*/ 186007 w 6407869"/>
              <a:gd name="connsiteY533" fmla="*/ 4062730 h 4985074"/>
              <a:gd name="connsiteX534" fmla="*/ 214783 w 6407869"/>
              <a:gd name="connsiteY534" fmla="*/ 4038032 h 4985074"/>
              <a:gd name="connsiteX535" fmla="*/ 0 w 6407869"/>
              <a:gd name="connsiteY535" fmla="*/ 4050727 h 4985074"/>
              <a:gd name="connsiteX536" fmla="*/ 86625 w 6407869"/>
              <a:gd name="connsiteY536" fmla="*/ 3988637 h 4985074"/>
              <a:gd name="connsiteX537" fmla="*/ 111545 w 6407869"/>
              <a:gd name="connsiteY537" fmla="*/ 3976174 h 4985074"/>
              <a:gd name="connsiteX538" fmla="*/ 124004 w 6407869"/>
              <a:gd name="connsiteY538" fmla="*/ 3967864 h 4985074"/>
              <a:gd name="connsiteX539" fmla="*/ 148627 w 6407869"/>
              <a:gd name="connsiteY539" fmla="*/ 3942936 h 4985074"/>
              <a:gd name="connsiteX540" fmla="*/ 231692 w 6407869"/>
              <a:gd name="connsiteY540" fmla="*/ 3909928 h 4985074"/>
              <a:gd name="connsiteX541" fmla="*/ 235846 w 6407869"/>
              <a:gd name="connsiteY541" fmla="*/ 3909928 h 4985074"/>
              <a:gd name="connsiteX542" fmla="*/ 218936 w 6407869"/>
              <a:gd name="connsiteY542" fmla="*/ 3926317 h 4985074"/>
              <a:gd name="connsiteX543" fmla="*/ 256315 w 6407869"/>
              <a:gd name="connsiteY543" fmla="*/ 3922393 h 4985074"/>
              <a:gd name="connsiteX544" fmla="*/ 272631 w 6407869"/>
              <a:gd name="connsiteY544" fmla="*/ 3909928 h 4985074"/>
              <a:gd name="connsiteX545" fmla="*/ 301704 w 6407869"/>
              <a:gd name="connsiteY545" fmla="*/ 3901619 h 4985074"/>
              <a:gd name="connsiteX546" fmla="*/ 359849 w 6407869"/>
              <a:gd name="connsiteY546" fmla="*/ 3881076 h 4985074"/>
              <a:gd name="connsiteX547" fmla="*/ 342940 w 6407869"/>
              <a:gd name="connsiteY547" fmla="*/ 3876922 h 4985074"/>
              <a:gd name="connsiteX548" fmla="*/ 342940 w 6407869"/>
              <a:gd name="connsiteY548" fmla="*/ 3868613 h 4985074"/>
              <a:gd name="connsiteX549" fmla="*/ 446474 w 6407869"/>
              <a:gd name="connsiteY549" fmla="*/ 3777671 h 4985074"/>
              <a:gd name="connsiteX550" fmla="*/ 491864 w 6407869"/>
              <a:gd name="connsiteY550" fmla="*/ 3752973 h 4985074"/>
              <a:gd name="connsiteX551" fmla="*/ 632481 w 6407869"/>
              <a:gd name="connsiteY551" fmla="*/ 3698963 h 4985074"/>
              <a:gd name="connsiteX552" fmla="*/ 678166 w 6407869"/>
              <a:gd name="connsiteY552" fmla="*/ 3674265 h 4985074"/>
              <a:gd name="connsiteX553" fmla="*/ 851712 w 6407869"/>
              <a:gd name="connsiteY553" fmla="*/ 3554240 h 4985074"/>
              <a:gd name="connsiteX554" fmla="*/ 901255 w 6407869"/>
              <a:gd name="connsiteY554" fmla="*/ 3537621 h 4985074"/>
              <a:gd name="connsiteX555" fmla="*/ 905111 w 6407869"/>
              <a:gd name="connsiteY555" fmla="*/ 3533467 h 4985074"/>
              <a:gd name="connsiteX556" fmla="*/ 946644 w 6407869"/>
              <a:gd name="connsiteY556" fmla="*/ 3517078 h 4985074"/>
              <a:gd name="connsiteX557" fmla="*/ 1294034 w 6407869"/>
              <a:gd name="connsiteY557" fmla="*/ 3331039 h 4985074"/>
              <a:gd name="connsiteX558" fmla="*/ 239702 w 6407869"/>
              <a:gd name="connsiteY558" fmla="*/ 3645182 h 4985074"/>
              <a:gd name="connsiteX559" fmla="*/ 239702 w 6407869"/>
              <a:gd name="connsiteY559" fmla="*/ 3641027 h 4985074"/>
              <a:gd name="connsiteX560" fmla="*/ 1628963 w 6407869"/>
              <a:gd name="connsiteY560" fmla="*/ 3132537 h 4985074"/>
              <a:gd name="connsiteX561" fmla="*/ 1566962 w 6407869"/>
              <a:gd name="connsiteY561" fmla="*/ 3198781 h 4985074"/>
              <a:gd name="connsiteX562" fmla="*/ 2071284 w 6407869"/>
              <a:gd name="connsiteY562" fmla="*/ 2975120 h 4985074"/>
              <a:gd name="connsiteX563" fmla="*/ 1963596 w 6407869"/>
              <a:gd name="connsiteY563" fmla="*/ 2991970 h 4985074"/>
              <a:gd name="connsiteX564" fmla="*/ 2054671 w 6407869"/>
              <a:gd name="connsiteY564" fmla="*/ 2942113 h 4985074"/>
              <a:gd name="connsiteX565" fmla="*/ 1864512 w 6407869"/>
              <a:gd name="connsiteY565" fmla="*/ 2929880 h 4985074"/>
              <a:gd name="connsiteX566" fmla="*/ 1914055 w 6407869"/>
              <a:gd name="connsiteY566" fmla="*/ 2892718 h 4985074"/>
              <a:gd name="connsiteX567" fmla="*/ 1418038 w 6407869"/>
              <a:gd name="connsiteY567" fmla="*/ 2942113 h 4985074"/>
              <a:gd name="connsiteX568" fmla="*/ 1512970 w 6407869"/>
              <a:gd name="connsiteY568" fmla="*/ 2884178 h 4985074"/>
              <a:gd name="connsiteX569" fmla="*/ 1339422 w 6407869"/>
              <a:gd name="connsiteY569" fmla="*/ 2938189 h 4985074"/>
              <a:gd name="connsiteX570" fmla="*/ 1562809 w 6407869"/>
              <a:gd name="connsiteY570" fmla="*/ 2772924 h 4985074"/>
              <a:gd name="connsiteX571" fmla="*/ 1232031 w 6407869"/>
              <a:gd name="connsiteY571" fmla="*/ 2859480 h 4985074"/>
              <a:gd name="connsiteX572" fmla="*/ 1781744 w 6407869"/>
              <a:gd name="connsiteY572" fmla="*/ 2673442 h 4985074"/>
              <a:gd name="connsiteX573" fmla="*/ 1446814 w 6407869"/>
              <a:gd name="connsiteY573" fmla="*/ 2743611 h 4985074"/>
              <a:gd name="connsiteX574" fmla="*/ 1843746 w 6407869"/>
              <a:gd name="connsiteY574" fmla="*/ 2615507 h 4985074"/>
              <a:gd name="connsiteX575" fmla="*/ 1889135 w 6407869"/>
              <a:gd name="connsiteY575" fmla="*/ 2603273 h 4985074"/>
              <a:gd name="connsiteX576" fmla="*/ 1909901 w 6407869"/>
              <a:gd name="connsiteY576" fmla="*/ 2590579 h 4985074"/>
              <a:gd name="connsiteX577" fmla="*/ 1893288 w 6407869"/>
              <a:gd name="connsiteY577" fmla="*/ 2590579 h 4985074"/>
              <a:gd name="connsiteX578" fmla="*/ 1727752 w 6407869"/>
              <a:gd name="connsiteY578" fmla="*/ 2611121 h 4985074"/>
              <a:gd name="connsiteX579" fmla="*/ 1695119 w 6407869"/>
              <a:gd name="connsiteY579" fmla="*/ 2627971 h 4985074"/>
              <a:gd name="connsiteX580" fmla="*/ 1665749 w 6407869"/>
              <a:gd name="connsiteY580" fmla="*/ 2632126 h 4985074"/>
              <a:gd name="connsiteX581" fmla="*/ 1670200 w 6407869"/>
              <a:gd name="connsiteY581" fmla="*/ 2623817 h 4985074"/>
              <a:gd name="connsiteX582" fmla="*/ 1686813 w 6407869"/>
              <a:gd name="connsiteY582" fmla="*/ 2611121 h 4985074"/>
              <a:gd name="connsiteX583" fmla="*/ 1682659 w 6407869"/>
              <a:gd name="connsiteY583" fmla="*/ 2603273 h 4985074"/>
              <a:gd name="connsiteX584" fmla="*/ 1670200 w 6407869"/>
              <a:gd name="connsiteY584" fmla="*/ 2603273 h 4985074"/>
              <a:gd name="connsiteX585" fmla="*/ 1665749 w 6407869"/>
              <a:gd name="connsiteY585" fmla="*/ 2590579 h 4985074"/>
              <a:gd name="connsiteX586" fmla="*/ 1822979 w 6407869"/>
              <a:gd name="connsiteY586" fmla="*/ 2516256 h 4985074"/>
              <a:gd name="connsiteX587" fmla="*/ 1856205 w 6407869"/>
              <a:gd name="connsiteY587" fmla="*/ 2499867 h 4985074"/>
              <a:gd name="connsiteX588" fmla="*/ 1860359 w 6407869"/>
              <a:gd name="connsiteY588" fmla="*/ 2474940 h 4985074"/>
              <a:gd name="connsiteX589" fmla="*/ 1752967 w 6407869"/>
              <a:gd name="connsiteY589" fmla="*/ 2495482 h 4985074"/>
              <a:gd name="connsiteX590" fmla="*/ 1715588 w 6407869"/>
              <a:gd name="connsiteY590" fmla="*/ 2516256 h 4985074"/>
              <a:gd name="connsiteX591" fmla="*/ 1641127 w 6407869"/>
              <a:gd name="connsiteY591" fmla="*/ 2549263 h 4985074"/>
              <a:gd name="connsiteX592" fmla="*/ 1628963 w 6407869"/>
              <a:gd name="connsiteY592" fmla="*/ 2537029 h 4985074"/>
              <a:gd name="connsiteX593" fmla="*/ 1678506 w 6407869"/>
              <a:gd name="connsiteY593" fmla="*/ 2491327 h 4985074"/>
              <a:gd name="connsiteX594" fmla="*/ 1661893 w 6407869"/>
              <a:gd name="connsiteY594" fmla="*/ 2474940 h 4985074"/>
              <a:gd name="connsiteX595" fmla="*/ 1504959 w 6407869"/>
              <a:gd name="connsiteY595" fmla="*/ 2537029 h 4985074"/>
              <a:gd name="connsiteX596" fmla="*/ 1587431 w 6407869"/>
              <a:gd name="connsiteY596" fmla="*/ 2450011 h 4985074"/>
              <a:gd name="connsiteX597" fmla="*/ 1587431 w 6407869"/>
              <a:gd name="connsiteY597" fmla="*/ 2445856 h 4985074"/>
              <a:gd name="connsiteX598" fmla="*/ 214783 w 6407869"/>
              <a:gd name="connsiteY598" fmla="*/ 2942113 h 4985074"/>
              <a:gd name="connsiteX599" fmla="*/ 173843 w 6407869"/>
              <a:gd name="connsiteY599" fmla="*/ 2938189 h 4985074"/>
              <a:gd name="connsiteX600" fmla="*/ 181853 w 6407869"/>
              <a:gd name="connsiteY600" fmla="*/ 2921570 h 4985074"/>
              <a:gd name="connsiteX601" fmla="*/ 256315 w 6407869"/>
              <a:gd name="connsiteY601" fmla="*/ 2859480 h 4985074"/>
              <a:gd name="connsiteX602" fmla="*/ 256315 w 6407869"/>
              <a:gd name="connsiteY602" fmla="*/ 2855326 h 4985074"/>
              <a:gd name="connsiteX603" fmla="*/ 66155 w 6407869"/>
              <a:gd name="connsiteY603" fmla="*/ 2913261 h 4985074"/>
              <a:gd name="connsiteX604" fmla="*/ 33226 w 6407869"/>
              <a:gd name="connsiteY604" fmla="*/ 2913261 h 4985074"/>
              <a:gd name="connsiteX605" fmla="*/ 24623 w 6407869"/>
              <a:gd name="connsiteY605" fmla="*/ 2905182 h 4985074"/>
              <a:gd name="connsiteX606" fmla="*/ 66155 w 6407869"/>
              <a:gd name="connsiteY606" fmla="*/ 2875869 h 4985074"/>
              <a:gd name="connsiteX607" fmla="*/ 1413588 w 6407869"/>
              <a:gd name="connsiteY607" fmla="*/ 2375688 h 4985074"/>
              <a:gd name="connsiteX608" fmla="*/ 1401425 w 6407869"/>
              <a:gd name="connsiteY608" fmla="*/ 2354914 h 4985074"/>
              <a:gd name="connsiteX609" fmla="*/ 384472 w 6407869"/>
              <a:gd name="connsiteY609" fmla="*/ 2694215 h 4985074"/>
              <a:gd name="connsiteX610" fmla="*/ 330776 w 6407869"/>
              <a:gd name="connsiteY610" fmla="*/ 2677365 h 4985074"/>
              <a:gd name="connsiteX611" fmla="*/ 392779 w 6407869"/>
              <a:gd name="connsiteY611" fmla="*/ 2619661 h 4985074"/>
              <a:gd name="connsiteX612" fmla="*/ 12460 w 6407869"/>
              <a:gd name="connsiteY612" fmla="*/ 2751920 h 4985074"/>
              <a:gd name="connsiteX613" fmla="*/ 380319 w 6407869"/>
              <a:gd name="connsiteY613" fmla="*/ 2590579 h 4985074"/>
              <a:gd name="connsiteX614" fmla="*/ 280937 w 6407869"/>
              <a:gd name="connsiteY614" fmla="*/ 2607429 h 4985074"/>
              <a:gd name="connsiteX615" fmla="*/ 434014 w 6407869"/>
              <a:gd name="connsiteY615" fmla="*/ 2537029 h 4985074"/>
              <a:gd name="connsiteX616" fmla="*/ 359849 w 6407869"/>
              <a:gd name="connsiteY616" fmla="*/ 2520410 h 4985074"/>
              <a:gd name="connsiteX617" fmla="*/ 1186643 w 6407869"/>
              <a:gd name="connsiteY617" fmla="*/ 2230966 h 4985074"/>
              <a:gd name="connsiteX618" fmla="*/ 1190499 w 6407869"/>
              <a:gd name="connsiteY618" fmla="*/ 2230966 h 4985074"/>
              <a:gd name="connsiteX619" fmla="*/ 1202959 w 6407869"/>
              <a:gd name="connsiteY619" fmla="*/ 2206268 h 4985074"/>
              <a:gd name="connsiteX620" fmla="*/ 1186643 w 6407869"/>
              <a:gd name="connsiteY620" fmla="*/ 2156412 h 4985074"/>
              <a:gd name="connsiteX621" fmla="*/ 1157273 w 6407869"/>
              <a:gd name="connsiteY621" fmla="*/ 2148333 h 4985074"/>
              <a:gd name="connsiteX622" fmla="*/ 764791 w 6407869"/>
              <a:gd name="connsiteY622" fmla="*/ 2239275 h 4985074"/>
              <a:gd name="connsiteX623" fmla="*/ 793864 w 6407869"/>
              <a:gd name="connsiteY623" fmla="*/ 2210423 h 4985074"/>
              <a:gd name="connsiteX624" fmla="*/ 789711 w 6407869"/>
              <a:gd name="connsiteY624" fmla="*/ 2197728 h 4985074"/>
              <a:gd name="connsiteX625" fmla="*/ 768945 w 6407869"/>
              <a:gd name="connsiteY625" fmla="*/ 2193574 h 4985074"/>
              <a:gd name="connsiteX626" fmla="*/ 744321 w 6407869"/>
              <a:gd name="connsiteY626" fmla="*/ 2197728 h 4985074"/>
              <a:gd name="connsiteX627" fmla="*/ 686176 w 6407869"/>
              <a:gd name="connsiteY627" fmla="*/ 2173031 h 4985074"/>
              <a:gd name="connsiteX628" fmla="*/ 678166 w 6407869"/>
              <a:gd name="connsiteY628" fmla="*/ 2156412 h 4985074"/>
              <a:gd name="connsiteX629" fmla="*/ 736015 w 6407869"/>
              <a:gd name="connsiteY629" fmla="*/ 2102632 h 4985074"/>
              <a:gd name="connsiteX630" fmla="*/ 723555 w 6407869"/>
              <a:gd name="connsiteY630" fmla="*/ 2090168 h 4985074"/>
              <a:gd name="connsiteX631" fmla="*/ 301704 w 6407869"/>
              <a:gd name="connsiteY631" fmla="*/ 2173031 h 4985074"/>
              <a:gd name="connsiteX632" fmla="*/ 301704 w 6407869"/>
              <a:gd name="connsiteY632" fmla="*/ 2168876 h 4985074"/>
              <a:gd name="connsiteX633" fmla="*/ 599551 w 6407869"/>
              <a:gd name="connsiteY633" fmla="*/ 2028309 h 4985074"/>
              <a:gd name="connsiteX634" fmla="*/ 599551 w 6407869"/>
              <a:gd name="connsiteY634" fmla="*/ 2023924 h 4985074"/>
              <a:gd name="connsiteX635" fmla="*/ 545856 w 6407869"/>
              <a:gd name="connsiteY635" fmla="*/ 1990916 h 4985074"/>
              <a:gd name="connsiteX636" fmla="*/ 545856 w 6407869"/>
              <a:gd name="connsiteY636" fmla="*/ 1982838 h 4985074"/>
              <a:gd name="connsiteX637" fmla="*/ 1232031 w 6407869"/>
              <a:gd name="connsiteY637" fmla="*/ 1747174 h 4985074"/>
              <a:gd name="connsiteX638" fmla="*/ 1232031 w 6407869"/>
              <a:gd name="connsiteY638" fmla="*/ 1738865 h 4985074"/>
              <a:gd name="connsiteX639" fmla="*/ 1223429 w 6407869"/>
              <a:gd name="connsiteY639" fmla="*/ 1738865 h 4985074"/>
              <a:gd name="connsiteX640" fmla="*/ 1219572 w 6407869"/>
              <a:gd name="connsiteY640" fmla="*/ 1734709 h 4985074"/>
              <a:gd name="connsiteX641" fmla="*/ 1372648 w 6407869"/>
              <a:gd name="connsiteY641" fmla="*/ 1656001 h 4985074"/>
              <a:gd name="connsiteX642" fmla="*/ 1405578 w 6407869"/>
              <a:gd name="connsiteY642" fmla="*/ 1631073 h 4985074"/>
              <a:gd name="connsiteX643" fmla="*/ 1397272 w 6407869"/>
              <a:gd name="connsiteY643" fmla="*/ 1622763 h 4985074"/>
              <a:gd name="connsiteX644" fmla="*/ 843110 w 6407869"/>
              <a:gd name="connsiteY644" fmla="*/ 1693163 h 4985074"/>
              <a:gd name="connsiteX645" fmla="*/ 1438804 w 6407869"/>
              <a:gd name="connsiteY645" fmla="*/ 1490505 h 4985074"/>
              <a:gd name="connsiteX646" fmla="*/ 731861 w 6407869"/>
              <a:gd name="connsiteY646" fmla="*/ 1593911 h 4985074"/>
              <a:gd name="connsiteX647" fmla="*/ 984023 w 6407869"/>
              <a:gd name="connsiteY647" fmla="*/ 1494660 h 4985074"/>
              <a:gd name="connsiteX648" fmla="*/ 1000340 w 6407869"/>
              <a:gd name="connsiteY648" fmla="*/ 1469962 h 4985074"/>
              <a:gd name="connsiteX649" fmla="*/ 934481 w 6407869"/>
              <a:gd name="connsiteY649" fmla="*/ 1461652 h 4985074"/>
              <a:gd name="connsiteX650" fmla="*/ 946644 w 6407869"/>
              <a:gd name="connsiteY650" fmla="*/ 1416182 h 4985074"/>
              <a:gd name="connsiteX651" fmla="*/ 938337 w 6407869"/>
              <a:gd name="connsiteY651" fmla="*/ 1407873 h 4985074"/>
              <a:gd name="connsiteX652" fmla="*/ 930328 w 6407869"/>
              <a:gd name="connsiteY652" fmla="*/ 1391485 h 4985074"/>
              <a:gd name="connsiteX653" fmla="*/ 897102 w 6407869"/>
              <a:gd name="connsiteY653" fmla="*/ 1383175 h 4985074"/>
              <a:gd name="connsiteX654" fmla="*/ 864172 w 6407869"/>
              <a:gd name="connsiteY654" fmla="*/ 1387329 h 4985074"/>
              <a:gd name="connsiteX655" fmla="*/ 860019 w 6407869"/>
              <a:gd name="connsiteY655" fmla="*/ 1379021 h 4985074"/>
              <a:gd name="connsiteX656" fmla="*/ 1252501 w 6407869"/>
              <a:gd name="connsiteY656" fmla="*/ 1201060 h 4985074"/>
              <a:gd name="connsiteX657" fmla="*/ 1248644 w 6407869"/>
              <a:gd name="connsiteY657" fmla="*/ 1192982 h 4985074"/>
              <a:gd name="connsiteX658" fmla="*/ 1190499 w 6407869"/>
              <a:gd name="connsiteY658" fmla="*/ 1192982 h 4985074"/>
              <a:gd name="connsiteX659" fmla="*/ 1178336 w 6407869"/>
              <a:gd name="connsiteY659" fmla="*/ 1180518 h 4985074"/>
              <a:gd name="connsiteX660" fmla="*/ 1202959 w 6407869"/>
              <a:gd name="connsiteY660" fmla="*/ 1118428 h 4985074"/>
              <a:gd name="connsiteX661" fmla="*/ 1194652 w 6407869"/>
              <a:gd name="connsiteY661" fmla="*/ 1110118 h 4985074"/>
              <a:gd name="connsiteX662" fmla="*/ 1120487 w 6407869"/>
              <a:gd name="connsiteY662" fmla="*/ 1126968 h 4985074"/>
              <a:gd name="connsiteX663" fmla="*/ 1103874 w 6407869"/>
              <a:gd name="connsiteY663" fmla="*/ 1114274 h 4985074"/>
              <a:gd name="connsiteX664" fmla="*/ 1062341 w 6407869"/>
              <a:gd name="connsiteY664" fmla="*/ 1085422 h 4985074"/>
              <a:gd name="connsiteX665" fmla="*/ 1029413 w 6407869"/>
              <a:gd name="connsiteY665" fmla="*/ 1081266 h 4985074"/>
              <a:gd name="connsiteX666" fmla="*/ 496017 w 6407869"/>
              <a:gd name="connsiteY666" fmla="*/ 940468 h 4985074"/>
              <a:gd name="connsiteX667" fmla="*/ 516783 w 6407869"/>
              <a:gd name="connsiteY667" fmla="*/ 911616 h 4985074"/>
              <a:gd name="connsiteX668" fmla="*/ 446474 w 6407869"/>
              <a:gd name="connsiteY668" fmla="*/ 907461 h 4985074"/>
              <a:gd name="connsiteX669" fmla="*/ 434014 w 6407869"/>
              <a:gd name="connsiteY669" fmla="*/ 903307 h 4985074"/>
              <a:gd name="connsiteX670" fmla="*/ 471097 w 6407869"/>
              <a:gd name="connsiteY670" fmla="*/ 874455 h 4985074"/>
              <a:gd name="connsiteX671" fmla="*/ 500170 w 6407869"/>
              <a:gd name="connsiteY671" fmla="*/ 837062 h 4985074"/>
              <a:gd name="connsiteX672" fmla="*/ 409392 w 6407869"/>
              <a:gd name="connsiteY672" fmla="*/ 717268 h 4985074"/>
              <a:gd name="connsiteX673" fmla="*/ 426005 w 6407869"/>
              <a:gd name="connsiteY673" fmla="*/ 704804 h 4985074"/>
              <a:gd name="connsiteX674" fmla="*/ 533099 w 6407869"/>
              <a:gd name="connsiteY674" fmla="*/ 688415 h 4985074"/>
              <a:gd name="connsiteX675" fmla="*/ 562172 w 6407869"/>
              <a:gd name="connsiteY675" fmla="*/ 663719 h 4985074"/>
              <a:gd name="connsiteX676" fmla="*/ 586795 w 6407869"/>
              <a:gd name="connsiteY676" fmla="*/ 651023 h 4985074"/>
              <a:gd name="connsiteX677" fmla="*/ 595101 w 6407869"/>
              <a:gd name="connsiteY677" fmla="*/ 638559 h 4985074"/>
              <a:gd name="connsiteX678" fmla="*/ 3294713 w 6407869"/>
              <a:gd name="connsiteY678" fmla="*/ 63825 h 4985074"/>
              <a:gd name="connsiteX679" fmla="*/ 4588746 w 6407869"/>
              <a:gd name="connsiteY679" fmla="*/ 1966 h 4985074"/>
              <a:gd name="connsiteX680" fmla="*/ 4822218 w 6407869"/>
              <a:gd name="connsiteY680" fmla="*/ 120 h 4985074"/>
              <a:gd name="connsiteX681" fmla="*/ 4965032 w 6407869"/>
              <a:gd name="connsiteY681" fmla="*/ 116 h 49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6407869" h="4985074">
                <a:moveTo>
                  <a:pt x="5882780" y="2867790"/>
                </a:moveTo>
                <a:cubicBezTo>
                  <a:pt x="5857860" y="2876099"/>
                  <a:pt x="5829084" y="2884409"/>
                  <a:pt x="5804165" y="2892718"/>
                </a:cubicBezTo>
                <a:cubicBezTo>
                  <a:pt x="5800012" y="2892718"/>
                  <a:pt x="5800012" y="2892488"/>
                  <a:pt x="5804165" y="2888563"/>
                </a:cubicBezTo>
                <a:cubicBezTo>
                  <a:pt x="5808318" y="2888563"/>
                  <a:pt x="5812768" y="2888563"/>
                  <a:pt x="5816921" y="2888563"/>
                </a:cubicBezTo>
                <a:cubicBezTo>
                  <a:pt x="5821074" y="2884409"/>
                  <a:pt x="5829084" y="2880024"/>
                  <a:pt x="5833238" y="2880024"/>
                </a:cubicBezTo>
                <a:cubicBezTo>
                  <a:pt x="5833238" y="2875869"/>
                  <a:pt x="5837391" y="2875869"/>
                  <a:pt x="5841544" y="2875869"/>
                </a:cubicBezTo>
                <a:cubicBezTo>
                  <a:pt x="5849851" y="2871714"/>
                  <a:pt x="5858158" y="2872176"/>
                  <a:pt x="5866166" y="2872176"/>
                </a:cubicBezTo>
                <a:lnTo>
                  <a:pt x="5872693" y="2868944"/>
                </a:lnTo>
                <a:close/>
                <a:moveTo>
                  <a:pt x="6176178" y="2603273"/>
                </a:moveTo>
                <a:lnTo>
                  <a:pt x="6166684" y="2606044"/>
                </a:lnTo>
                <a:lnTo>
                  <a:pt x="6159860" y="2607429"/>
                </a:lnTo>
                <a:cubicBezTo>
                  <a:pt x="6164014" y="2607429"/>
                  <a:pt x="6172024" y="2607429"/>
                  <a:pt x="6176178" y="2603273"/>
                </a:cubicBezTo>
                <a:close/>
                <a:moveTo>
                  <a:pt x="5196604" y="2301365"/>
                </a:moveTo>
                <a:cubicBezTo>
                  <a:pt x="5167532" y="2313598"/>
                  <a:pt x="5142908" y="2326062"/>
                  <a:pt x="5113835" y="2338527"/>
                </a:cubicBezTo>
                <a:cubicBezTo>
                  <a:pt x="5109682" y="2338527"/>
                  <a:pt x="5101376" y="2338527"/>
                  <a:pt x="5101376" y="2334372"/>
                </a:cubicBezTo>
                <a:cubicBezTo>
                  <a:pt x="5101376" y="2334372"/>
                  <a:pt x="5105528" y="2330217"/>
                  <a:pt x="5109682" y="2330217"/>
                </a:cubicBezTo>
                <a:cubicBezTo>
                  <a:pt x="5138754" y="2317753"/>
                  <a:pt x="5167532" y="2309444"/>
                  <a:pt x="5196604" y="2301365"/>
                </a:cubicBezTo>
                <a:close/>
                <a:moveTo>
                  <a:pt x="4965032" y="116"/>
                </a:moveTo>
                <a:cubicBezTo>
                  <a:pt x="5091771" y="538"/>
                  <a:pt x="5167532" y="1966"/>
                  <a:pt x="5167532" y="1966"/>
                </a:cubicBezTo>
                <a:cubicBezTo>
                  <a:pt x="5167532" y="1966"/>
                  <a:pt x="5167532" y="1966"/>
                  <a:pt x="5167532" y="6120"/>
                </a:cubicBezTo>
                <a:cubicBezTo>
                  <a:pt x="5171684" y="6120"/>
                  <a:pt x="5188298" y="1966"/>
                  <a:pt x="5192451" y="6120"/>
                </a:cubicBezTo>
                <a:cubicBezTo>
                  <a:pt x="5196604" y="6120"/>
                  <a:pt x="5192451" y="14199"/>
                  <a:pt x="5196604" y="14199"/>
                </a:cubicBezTo>
                <a:cubicBezTo>
                  <a:pt x="5209064" y="18354"/>
                  <a:pt x="5209064" y="18354"/>
                  <a:pt x="5209064" y="18354"/>
                </a:cubicBezTo>
                <a:cubicBezTo>
                  <a:pt x="5206986" y="18354"/>
                  <a:pt x="5202834" y="18354"/>
                  <a:pt x="5196604" y="18354"/>
                </a:cubicBezTo>
                <a:cubicBezTo>
                  <a:pt x="5188298" y="22509"/>
                  <a:pt x="5179991" y="30818"/>
                  <a:pt x="5171684" y="30818"/>
                </a:cubicBezTo>
                <a:cubicBezTo>
                  <a:pt x="5167532" y="34972"/>
                  <a:pt x="5167532" y="34972"/>
                  <a:pt x="5171684" y="34972"/>
                </a:cubicBezTo>
                <a:cubicBezTo>
                  <a:pt x="5184144" y="39128"/>
                  <a:pt x="5192451" y="39128"/>
                  <a:pt x="5200758" y="39128"/>
                </a:cubicBezTo>
                <a:cubicBezTo>
                  <a:pt x="5175838" y="39128"/>
                  <a:pt x="5150918" y="43051"/>
                  <a:pt x="5126295" y="47206"/>
                </a:cubicBezTo>
                <a:cubicBezTo>
                  <a:pt x="5122142" y="47206"/>
                  <a:pt x="5113835" y="47206"/>
                  <a:pt x="5109682" y="47206"/>
                </a:cubicBezTo>
                <a:cubicBezTo>
                  <a:pt x="5105528" y="47206"/>
                  <a:pt x="5101376" y="47206"/>
                  <a:pt x="5101376" y="47206"/>
                </a:cubicBezTo>
                <a:cubicBezTo>
                  <a:pt x="5093069" y="47206"/>
                  <a:pt x="5088916" y="51361"/>
                  <a:pt x="5088916" y="51361"/>
                </a:cubicBezTo>
                <a:cubicBezTo>
                  <a:pt x="5088916" y="51361"/>
                  <a:pt x="5088916" y="51361"/>
                  <a:pt x="5093069" y="51361"/>
                </a:cubicBezTo>
                <a:cubicBezTo>
                  <a:pt x="5097222" y="51361"/>
                  <a:pt x="5097222" y="55516"/>
                  <a:pt x="5097222" y="59670"/>
                </a:cubicBezTo>
                <a:cubicBezTo>
                  <a:pt x="5097222" y="59670"/>
                  <a:pt x="5101376" y="63825"/>
                  <a:pt x="5105528" y="59670"/>
                </a:cubicBezTo>
                <a:cubicBezTo>
                  <a:pt x="5109682" y="59670"/>
                  <a:pt x="5114132" y="59670"/>
                  <a:pt x="5117988" y="59670"/>
                </a:cubicBezTo>
                <a:cubicBezTo>
                  <a:pt x="5117988" y="59670"/>
                  <a:pt x="5303996" y="55516"/>
                  <a:pt x="5395070" y="55516"/>
                </a:cubicBezTo>
                <a:cubicBezTo>
                  <a:pt x="5411682" y="55516"/>
                  <a:pt x="5436008" y="55516"/>
                  <a:pt x="5436008" y="55516"/>
                </a:cubicBezTo>
                <a:cubicBezTo>
                  <a:pt x="5440162" y="55516"/>
                  <a:pt x="5448766" y="55516"/>
                  <a:pt x="5457072" y="55516"/>
                </a:cubicBezTo>
                <a:cubicBezTo>
                  <a:pt x="5457072" y="51361"/>
                  <a:pt x="5461226" y="51361"/>
                  <a:pt x="5465378" y="51361"/>
                </a:cubicBezTo>
                <a:cubicBezTo>
                  <a:pt x="5469532" y="51361"/>
                  <a:pt x="5473388" y="55516"/>
                  <a:pt x="5473388" y="55516"/>
                </a:cubicBezTo>
                <a:cubicBezTo>
                  <a:pt x="5473388" y="59670"/>
                  <a:pt x="5469532" y="59670"/>
                  <a:pt x="5465378" y="59670"/>
                </a:cubicBezTo>
                <a:cubicBezTo>
                  <a:pt x="5457072" y="59670"/>
                  <a:pt x="5448766" y="63825"/>
                  <a:pt x="5444612" y="63825"/>
                </a:cubicBezTo>
                <a:cubicBezTo>
                  <a:pt x="5440459" y="67980"/>
                  <a:pt x="5440459" y="68210"/>
                  <a:pt x="5444612" y="68210"/>
                </a:cubicBezTo>
                <a:cubicBezTo>
                  <a:pt x="5448766" y="68210"/>
                  <a:pt x="5448766" y="68210"/>
                  <a:pt x="5448766" y="68210"/>
                </a:cubicBezTo>
                <a:lnTo>
                  <a:pt x="5461226" y="68210"/>
                </a:lnTo>
                <a:cubicBezTo>
                  <a:pt x="5461226" y="72134"/>
                  <a:pt x="5457072" y="72366"/>
                  <a:pt x="5457072" y="72366"/>
                </a:cubicBezTo>
                <a:cubicBezTo>
                  <a:pt x="5444612" y="76520"/>
                  <a:pt x="5436306" y="80214"/>
                  <a:pt x="5428000" y="80214"/>
                </a:cubicBezTo>
                <a:cubicBezTo>
                  <a:pt x="5428000" y="80214"/>
                  <a:pt x="5428000" y="80214"/>
                  <a:pt x="5423846" y="80214"/>
                </a:cubicBezTo>
                <a:cubicBezTo>
                  <a:pt x="5419693" y="80214"/>
                  <a:pt x="5415540" y="80443"/>
                  <a:pt x="5411386" y="84599"/>
                </a:cubicBezTo>
                <a:cubicBezTo>
                  <a:pt x="5403080" y="84599"/>
                  <a:pt x="5386763" y="92908"/>
                  <a:pt x="5382610" y="92908"/>
                </a:cubicBezTo>
                <a:cubicBezTo>
                  <a:pt x="5378456" y="97062"/>
                  <a:pt x="5378456" y="97062"/>
                  <a:pt x="5378456" y="101218"/>
                </a:cubicBezTo>
                <a:cubicBezTo>
                  <a:pt x="5378456" y="101218"/>
                  <a:pt x="5378456" y="101218"/>
                  <a:pt x="5370448" y="105372"/>
                </a:cubicBezTo>
                <a:cubicBezTo>
                  <a:pt x="5366294" y="105372"/>
                  <a:pt x="5365997" y="109295"/>
                  <a:pt x="5361844" y="109295"/>
                </a:cubicBezTo>
                <a:cubicBezTo>
                  <a:pt x="5365997" y="109295"/>
                  <a:pt x="5370150" y="109295"/>
                  <a:pt x="5378456" y="109295"/>
                </a:cubicBezTo>
                <a:cubicBezTo>
                  <a:pt x="5370150" y="113451"/>
                  <a:pt x="5370448" y="113451"/>
                  <a:pt x="5370448" y="113451"/>
                </a:cubicBezTo>
                <a:cubicBezTo>
                  <a:pt x="5386763" y="117606"/>
                  <a:pt x="5428000" y="134224"/>
                  <a:pt x="5440459" y="121760"/>
                </a:cubicBezTo>
                <a:cubicBezTo>
                  <a:pt x="5428000" y="134224"/>
                  <a:pt x="5419693" y="130070"/>
                  <a:pt x="5407233" y="138379"/>
                </a:cubicBezTo>
                <a:cubicBezTo>
                  <a:pt x="5407233" y="150843"/>
                  <a:pt x="5428000" y="146458"/>
                  <a:pt x="5428000" y="154766"/>
                </a:cubicBezTo>
                <a:cubicBezTo>
                  <a:pt x="5407530" y="158922"/>
                  <a:pt x="5394774" y="167231"/>
                  <a:pt x="5378456" y="175310"/>
                </a:cubicBezTo>
                <a:cubicBezTo>
                  <a:pt x="5386467" y="179464"/>
                  <a:pt x="5398926" y="188004"/>
                  <a:pt x="5411386" y="196314"/>
                </a:cubicBezTo>
                <a:cubicBezTo>
                  <a:pt x="5370150" y="212933"/>
                  <a:pt x="5324762" y="229321"/>
                  <a:pt x="5291536" y="258173"/>
                </a:cubicBezTo>
                <a:cubicBezTo>
                  <a:pt x="5316455" y="250094"/>
                  <a:pt x="5349681" y="245708"/>
                  <a:pt x="5370448" y="241554"/>
                </a:cubicBezTo>
                <a:cubicBezTo>
                  <a:pt x="5295985" y="270406"/>
                  <a:pt x="5196604" y="287256"/>
                  <a:pt x="5130448" y="324417"/>
                </a:cubicBezTo>
                <a:cubicBezTo>
                  <a:pt x="5117988" y="328572"/>
                  <a:pt x="5105528" y="332727"/>
                  <a:pt x="5093069" y="336881"/>
                </a:cubicBezTo>
                <a:cubicBezTo>
                  <a:pt x="5254452" y="332727"/>
                  <a:pt x="5415836" y="262558"/>
                  <a:pt x="5560606" y="270868"/>
                </a:cubicBezTo>
                <a:cubicBezTo>
                  <a:pt x="5535686" y="283102"/>
                  <a:pt x="5539544" y="295335"/>
                  <a:pt x="5514920" y="311954"/>
                </a:cubicBezTo>
                <a:cubicBezTo>
                  <a:pt x="5519074" y="320262"/>
                  <a:pt x="5527380" y="328802"/>
                  <a:pt x="5527380" y="336881"/>
                </a:cubicBezTo>
                <a:cubicBezTo>
                  <a:pt x="5531534" y="341036"/>
                  <a:pt x="5519074" y="344960"/>
                  <a:pt x="5519074" y="344960"/>
                </a:cubicBezTo>
                <a:cubicBezTo>
                  <a:pt x="5523227" y="349115"/>
                  <a:pt x="5531238" y="349115"/>
                  <a:pt x="5535390" y="353269"/>
                </a:cubicBezTo>
                <a:cubicBezTo>
                  <a:pt x="5510471" y="365733"/>
                  <a:pt x="5477541" y="374043"/>
                  <a:pt x="5448766" y="382352"/>
                </a:cubicBezTo>
                <a:cubicBezTo>
                  <a:pt x="5473388" y="378198"/>
                  <a:pt x="5502460" y="374273"/>
                  <a:pt x="5527380" y="370119"/>
                </a:cubicBezTo>
                <a:cubicBezTo>
                  <a:pt x="5531534" y="370119"/>
                  <a:pt x="5535390" y="373812"/>
                  <a:pt x="5535390" y="373812"/>
                </a:cubicBezTo>
                <a:cubicBezTo>
                  <a:pt x="5531238" y="377967"/>
                  <a:pt x="5531238" y="378198"/>
                  <a:pt x="5531238" y="378198"/>
                </a:cubicBezTo>
                <a:cubicBezTo>
                  <a:pt x="5531238" y="382121"/>
                  <a:pt x="5523227" y="386507"/>
                  <a:pt x="5523227" y="386507"/>
                </a:cubicBezTo>
                <a:cubicBezTo>
                  <a:pt x="5519074" y="390662"/>
                  <a:pt x="5519074" y="390662"/>
                  <a:pt x="5519074" y="394817"/>
                </a:cubicBezTo>
                <a:cubicBezTo>
                  <a:pt x="5519074" y="394817"/>
                  <a:pt x="5519074" y="407050"/>
                  <a:pt x="5514920" y="411204"/>
                </a:cubicBezTo>
                <a:cubicBezTo>
                  <a:pt x="5510767" y="411204"/>
                  <a:pt x="5510767" y="415359"/>
                  <a:pt x="5514920" y="415359"/>
                </a:cubicBezTo>
                <a:cubicBezTo>
                  <a:pt x="5514920" y="415359"/>
                  <a:pt x="5514920" y="415359"/>
                  <a:pt x="5510767" y="419514"/>
                </a:cubicBezTo>
                <a:cubicBezTo>
                  <a:pt x="5498308" y="423669"/>
                  <a:pt x="5481992" y="423669"/>
                  <a:pt x="5465378" y="427823"/>
                </a:cubicBezTo>
                <a:cubicBezTo>
                  <a:pt x="5481992" y="431978"/>
                  <a:pt x="5498308" y="435902"/>
                  <a:pt x="5510767" y="440056"/>
                </a:cubicBezTo>
                <a:cubicBezTo>
                  <a:pt x="5506614" y="448366"/>
                  <a:pt x="5498604" y="469371"/>
                  <a:pt x="5498604" y="469371"/>
                </a:cubicBezTo>
                <a:cubicBezTo>
                  <a:pt x="5432449" y="514842"/>
                  <a:pt x="5365997" y="514611"/>
                  <a:pt x="5291536" y="522921"/>
                </a:cubicBezTo>
                <a:cubicBezTo>
                  <a:pt x="5320608" y="514611"/>
                  <a:pt x="5349384" y="510687"/>
                  <a:pt x="5386763" y="502377"/>
                </a:cubicBezTo>
                <a:cubicBezTo>
                  <a:pt x="5357690" y="506532"/>
                  <a:pt x="5332771" y="506302"/>
                  <a:pt x="5312302" y="510456"/>
                </a:cubicBezTo>
                <a:cubicBezTo>
                  <a:pt x="5320311" y="502146"/>
                  <a:pt x="5336924" y="502377"/>
                  <a:pt x="5349384" y="498223"/>
                </a:cubicBezTo>
                <a:cubicBezTo>
                  <a:pt x="5312302" y="502377"/>
                  <a:pt x="5275218" y="506302"/>
                  <a:pt x="5237840" y="510456"/>
                </a:cubicBezTo>
                <a:cubicBezTo>
                  <a:pt x="5283525" y="493837"/>
                  <a:pt x="5328618" y="485527"/>
                  <a:pt x="5378456" y="477448"/>
                </a:cubicBezTo>
                <a:cubicBezTo>
                  <a:pt x="5291536" y="477448"/>
                  <a:pt x="5200758" y="485758"/>
                  <a:pt x="5109682" y="502377"/>
                </a:cubicBezTo>
                <a:cubicBezTo>
                  <a:pt x="5163674" y="485758"/>
                  <a:pt x="5221524" y="464985"/>
                  <a:pt x="5275218" y="452521"/>
                </a:cubicBezTo>
                <a:cubicBezTo>
                  <a:pt x="5275218" y="452521"/>
                  <a:pt x="5275218" y="452521"/>
                  <a:pt x="5271066" y="452521"/>
                </a:cubicBezTo>
                <a:cubicBezTo>
                  <a:pt x="5262759" y="452521"/>
                  <a:pt x="5250299" y="456675"/>
                  <a:pt x="5241992" y="456675"/>
                </a:cubicBezTo>
                <a:cubicBezTo>
                  <a:pt x="5233984" y="460830"/>
                  <a:pt x="5225380" y="461061"/>
                  <a:pt x="5221226" y="461061"/>
                </a:cubicBezTo>
                <a:cubicBezTo>
                  <a:pt x="5113835" y="481604"/>
                  <a:pt x="4915666" y="568392"/>
                  <a:pt x="4799672" y="547617"/>
                </a:cubicBezTo>
                <a:cubicBezTo>
                  <a:pt x="4828745" y="551773"/>
                  <a:pt x="4865827" y="555927"/>
                  <a:pt x="4902910" y="551773"/>
                </a:cubicBezTo>
                <a:cubicBezTo>
                  <a:pt x="4882144" y="560082"/>
                  <a:pt x="4865827" y="564467"/>
                  <a:pt x="4840908" y="568621"/>
                </a:cubicBezTo>
                <a:cubicBezTo>
                  <a:pt x="4849214" y="576931"/>
                  <a:pt x="4869980" y="585010"/>
                  <a:pt x="4882440" y="589165"/>
                </a:cubicBezTo>
                <a:cubicBezTo>
                  <a:pt x="4828745" y="605784"/>
                  <a:pt x="4787508" y="630481"/>
                  <a:pt x="4766742" y="663719"/>
                </a:cubicBezTo>
                <a:cubicBezTo>
                  <a:pt x="4812132" y="680107"/>
                  <a:pt x="4886593" y="671797"/>
                  <a:pt x="4944442" y="671797"/>
                </a:cubicBezTo>
                <a:cubicBezTo>
                  <a:pt x="4840908" y="708959"/>
                  <a:pt x="4713048" y="787436"/>
                  <a:pt x="4609512" y="837062"/>
                </a:cubicBezTo>
                <a:cubicBezTo>
                  <a:pt x="4845358" y="804055"/>
                  <a:pt x="5365997" y="717268"/>
                  <a:pt x="5552004" y="659563"/>
                </a:cubicBezTo>
                <a:cubicBezTo>
                  <a:pt x="5556157" y="655409"/>
                  <a:pt x="5568616" y="655409"/>
                  <a:pt x="5572770" y="655409"/>
                </a:cubicBezTo>
                <a:cubicBezTo>
                  <a:pt x="5584932" y="655409"/>
                  <a:pt x="5601842" y="655409"/>
                  <a:pt x="5618158" y="655409"/>
                </a:cubicBezTo>
                <a:cubicBezTo>
                  <a:pt x="5622312" y="655409"/>
                  <a:pt x="5622609" y="659333"/>
                  <a:pt x="5622609" y="667411"/>
                </a:cubicBezTo>
                <a:cubicBezTo>
                  <a:pt x="5622609" y="671567"/>
                  <a:pt x="5626465" y="675952"/>
                  <a:pt x="5626465" y="675952"/>
                </a:cubicBezTo>
                <a:cubicBezTo>
                  <a:pt x="5626465" y="688186"/>
                  <a:pt x="5626465" y="692571"/>
                  <a:pt x="5618158" y="696725"/>
                </a:cubicBezTo>
                <a:cubicBezTo>
                  <a:pt x="5605996" y="709190"/>
                  <a:pt x="5589086" y="721192"/>
                  <a:pt x="5572770" y="733656"/>
                </a:cubicBezTo>
                <a:cubicBezTo>
                  <a:pt x="5568616" y="737811"/>
                  <a:pt x="5572770" y="741965"/>
                  <a:pt x="5576923" y="741965"/>
                </a:cubicBezTo>
                <a:cubicBezTo>
                  <a:pt x="5585230" y="746120"/>
                  <a:pt x="5597392" y="750505"/>
                  <a:pt x="5609852" y="758815"/>
                </a:cubicBezTo>
                <a:cubicBezTo>
                  <a:pt x="5614005" y="754661"/>
                  <a:pt x="5622312" y="737811"/>
                  <a:pt x="5626465" y="737811"/>
                </a:cubicBezTo>
                <a:cubicBezTo>
                  <a:pt x="5626465" y="741965"/>
                  <a:pt x="5626465" y="746351"/>
                  <a:pt x="5626465" y="750275"/>
                </a:cubicBezTo>
                <a:cubicBezTo>
                  <a:pt x="5622312" y="754430"/>
                  <a:pt x="5622312" y="762969"/>
                  <a:pt x="5626465" y="762969"/>
                </a:cubicBezTo>
                <a:cubicBezTo>
                  <a:pt x="5626465" y="767125"/>
                  <a:pt x="5626465" y="766663"/>
                  <a:pt x="5626465" y="766663"/>
                </a:cubicBezTo>
                <a:cubicBezTo>
                  <a:pt x="5630322" y="766663"/>
                  <a:pt x="5630322" y="771048"/>
                  <a:pt x="5626465" y="775203"/>
                </a:cubicBezTo>
                <a:cubicBezTo>
                  <a:pt x="5609852" y="795746"/>
                  <a:pt x="5593536" y="816519"/>
                  <a:pt x="5576923" y="837062"/>
                </a:cubicBezTo>
                <a:cubicBezTo>
                  <a:pt x="5572770" y="837062"/>
                  <a:pt x="5568616" y="837062"/>
                  <a:pt x="5568616" y="832907"/>
                </a:cubicBezTo>
                <a:cubicBezTo>
                  <a:pt x="5572770" y="828753"/>
                  <a:pt x="5572770" y="820674"/>
                  <a:pt x="5572770" y="812365"/>
                </a:cubicBezTo>
                <a:cubicBezTo>
                  <a:pt x="5576923" y="808209"/>
                  <a:pt x="5572770" y="808209"/>
                  <a:pt x="5568616" y="808209"/>
                </a:cubicBezTo>
                <a:cubicBezTo>
                  <a:pt x="5556157" y="820674"/>
                  <a:pt x="5543697" y="833138"/>
                  <a:pt x="5531238" y="845372"/>
                </a:cubicBezTo>
                <a:cubicBezTo>
                  <a:pt x="5527084" y="853680"/>
                  <a:pt x="5523227" y="861990"/>
                  <a:pt x="5519074" y="870300"/>
                </a:cubicBezTo>
                <a:cubicBezTo>
                  <a:pt x="5510767" y="882533"/>
                  <a:pt x="5502460" y="890842"/>
                  <a:pt x="5490001" y="903307"/>
                </a:cubicBezTo>
                <a:cubicBezTo>
                  <a:pt x="5490001" y="911616"/>
                  <a:pt x="5490298" y="919926"/>
                  <a:pt x="5494154" y="919926"/>
                </a:cubicBezTo>
                <a:cubicBezTo>
                  <a:pt x="5498308" y="924080"/>
                  <a:pt x="5502460" y="928003"/>
                  <a:pt x="5502460" y="932159"/>
                </a:cubicBezTo>
                <a:cubicBezTo>
                  <a:pt x="5506318" y="936313"/>
                  <a:pt x="5506318" y="940699"/>
                  <a:pt x="5502460" y="944623"/>
                </a:cubicBezTo>
                <a:cubicBezTo>
                  <a:pt x="5494154" y="961242"/>
                  <a:pt x="5485848" y="973705"/>
                  <a:pt x="5477541" y="990324"/>
                </a:cubicBezTo>
                <a:cubicBezTo>
                  <a:pt x="5494154" y="986170"/>
                  <a:pt x="5506614" y="982015"/>
                  <a:pt x="5519074" y="977861"/>
                </a:cubicBezTo>
                <a:cubicBezTo>
                  <a:pt x="5519074" y="982015"/>
                  <a:pt x="5519074" y="990324"/>
                  <a:pt x="5519074" y="994480"/>
                </a:cubicBezTo>
                <a:cubicBezTo>
                  <a:pt x="5514920" y="998634"/>
                  <a:pt x="5514920" y="1006713"/>
                  <a:pt x="5519074" y="1006713"/>
                </a:cubicBezTo>
                <a:cubicBezTo>
                  <a:pt x="5523227" y="1015022"/>
                  <a:pt x="5527084" y="1002558"/>
                  <a:pt x="5531238" y="1002558"/>
                </a:cubicBezTo>
                <a:cubicBezTo>
                  <a:pt x="5535390" y="1002558"/>
                  <a:pt x="5535390" y="1002558"/>
                  <a:pt x="5539544" y="1006713"/>
                </a:cubicBezTo>
                <a:cubicBezTo>
                  <a:pt x="5274922" y="1093499"/>
                  <a:pt x="4969362" y="1126737"/>
                  <a:pt x="4642738" y="1201060"/>
                </a:cubicBezTo>
                <a:cubicBezTo>
                  <a:pt x="4299502" y="1275614"/>
                  <a:pt x="3918887" y="1370711"/>
                  <a:pt x="3538568" y="1515433"/>
                </a:cubicBezTo>
                <a:cubicBezTo>
                  <a:pt x="3530262" y="1515433"/>
                  <a:pt x="3530558" y="1519819"/>
                  <a:pt x="3530558" y="1519819"/>
                </a:cubicBezTo>
                <a:cubicBezTo>
                  <a:pt x="3534711" y="1519819"/>
                  <a:pt x="3543018" y="1519588"/>
                  <a:pt x="3546875" y="1515433"/>
                </a:cubicBezTo>
                <a:cubicBezTo>
                  <a:pt x="3923336" y="1379021"/>
                  <a:pt x="4299502" y="1279769"/>
                  <a:pt x="4642738" y="1213525"/>
                </a:cubicBezTo>
                <a:cubicBezTo>
                  <a:pt x="4903206" y="1159745"/>
                  <a:pt x="5126295" y="1122583"/>
                  <a:pt x="5349384" y="1072957"/>
                </a:cubicBezTo>
                <a:cubicBezTo>
                  <a:pt x="5419693" y="1056339"/>
                  <a:pt x="5485848" y="1039951"/>
                  <a:pt x="5543697" y="1019176"/>
                </a:cubicBezTo>
                <a:cubicBezTo>
                  <a:pt x="5543697" y="1027486"/>
                  <a:pt x="5552300" y="1027717"/>
                  <a:pt x="5556157" y="1027717"/>
                </a:cubicBezTo>
                <a:cubicBezTo>
                  <a:pt x="5585230" y="1023562"/>
                  <a:pt x="5614005" y="1019176"/>
                  <a:pt x="5643078" y="1015022"/>
                </a:cubicBezTo>
                <a:cubicBezTo>
                  <a:pt x="5647231" y="1015022"/>
                  <a:pt x="5647231" y="1019176"/>
                  <a:pt x="5643078" y="1019176"/>
                </a:cubicBezTo>
                <a:cubicBezTo>
                  <a:pt x="5622312" y="1031641"/>
                  <a:pt x="5605996" y="1044105"/>
                  <a:pt x="5589383" y="1052414"/>
                </a:cubicBezTo>
                <a:cubicBezTo>
                  <a:pt x="5585230" y="1056570"/>
                  <a:pt x="5585230" y="1060493"/>
                  <a:pt x="5585230" y="1064647"/>
                </a:cubicBezTo>
                <a:cubicBezTo>
                  <a:pt x="5589383" y="1064647"/>
                  <a:pt x="5593239" y="1068803"/>
                  <a:pt x="5597392" y="1072957"/>
                </a:cubicBezTo>
                <a:cubicBezTo>
                  <a:pt x="5601546" y="1072957"/>
                  <a:pt x="5601546" y="1081266"/>
                  <a:pt x="5601546" y="1081266"/>
                </a:cubicBezTo>
                <a:cubicBezTo>
                  <a:pt x="5601546" y="1081266"/>
                  <a:pt x="5605698" y="1081266"/>
                  <a:pt x="5609852" y="1081266"/>
                </a:cubicBezTo>
                <a:cubicBezTo>
                  <a:pt x="5634772" y="1077112"/>
                  <a:pt x="5663844" y="1072957"/>
                  <a:pt x="5688764" y="1068803"/>
                </a:cubicBezTo>
                <a:cubicBezTo>
                  <a:pt x="5692917" y="1068803"/>
                  <a:pt x="5692917" y="1072957"/>
                  <a:pt x="5688764" y="1072957"/>
                </a:cubicBezTo>
                <a:cubicBezTo>
                  <a:pt x="5684610" y="1077112"/>
                  <a:pt x="5676008" y="1085422"/>
                  <a:pt x="5671854" y="1089576"/>
                </a:cubicBezTo>
                <a:cubicBezTo>
                  <a:pt x="5597392" y="1118659"/>
                  <a:pt x="5514920" y="1147280"/>
                  <a:pt x="5428000" y="1172208"/>
                </a:cubicBezTo>
                <a:cubicBezTo>
                  <a:pt x="5175838" y="1250687"/>
                  <a:pt x="4931686" y="1288079"/>
                  <a:pt x="4646596" y="1354323"/>
                </a:cubicBezTo>
                <a:cubicBezTo>
                  <a:pt x="4522591" y="1383175"/>
                  <a:pt x="4394730" y="1416413"/>
                  <a:pt x="4262419" y="1453575"/>
                </a:cubicBezTo>
                <a:cubicBezTo>
                  <a:pt x="4175498" y="1470193"/>
                  <a:pt x="4084423" y="1490736"/>
                  <a:pt x="3989195" y="1515433"/>
                </a:cubicBezTo>
                <a:cubicBezTo>
                  <a:pt x="4109342" y="1478271"/>
                  <a:pt x="4225040" y="1449419"/>
                  <a:pt x="4332431" y="1416182"/>
                </a:cubicBezTo>
                <a:cubicBezTo>
                  <a:pt x="4580440" y="1350168"/>
                  <a:pt x="4803826" y="1287848"/>
                  <a:pt x="5014750" y="1238222"/>
                </a:cubicBezTo>
                <a:cubicBezTo>
                  <a:pt x="5051834" y="1230143"/>
                  <a:pt x="5076753" y="1217679"/>
                  <a:pt x="5076753" y="1205216"/>
                </a:cubicBezTo>
                <a:cubicBezTo>
                  <a:pt x="5076753" y="1196906"/>
                  <a:pt x="5051834" y="1192751"/>
                  <a:pt x="5018904" y="1201060"/>
                </a:cubicBezTo>
                <a:cubicBezTo>
                  <a:pt x="4799672" y="1242377"/>
                  <a:pt x="4572430" y="1300312"/>
                  <a:pt x="4320268" y="1370711"/>
                </a:cubicBezTo>
                <a:cubicBezTo>
                  <a:pt x="3981186" y="1465808"/>
                  <a:pt x="3609174" y="1560904"/>
                  <a:pt x="3208088" y="1676775"/>
                </a:cubicBezTo>
                <a:cubicBezTo>
                  <a:pt x="2761614" y="1800954"/>
                  <a:pt x="2277761" y="1958140"/>
                  <a:pt x="1769284" y="2181341"/>
                </a:cubicBezTo>
                <a:cubicBezTo>
                  <a:pt x="1740508" y="2189650"/>
                  <a:pt x="1723895" y="2202114"/>
                  <a:pt x="1727752" y="2206268"/>
                </a:cubicBezTo>
                <a:cubicBezTo>
                  <a:pt x="1731905" y="2210193"/>
                  <a:pt x="1761274" y="2206037"/>
                  <a:pt x="1781744" y="2197728"/>
                </a:cubicBezTo>
                <a:cubicBezTo>
                  <a:pt x="1777591" y="2197728"/>
                  <a:pt x="1773438" y="2197728"/>
                  <a:pt x="1769284" y="2197728"/>
                </a:cubicBezTo>
                <a:cubicBezTo>
                  <a:pt x="2054671" y="2106787"/>
                  <a:pt x="2335609" y="2007535"/>
                  <a:pt x="2596077" y="1920517"/>
                </a:cubicBezTo>
                <a:cubicBezTo>
                  <a:pt x="2691306" y="1908284"/>
                  <a:pt x="2786237" y="1887741"/>
                  <a:pt x="2885618" y="1866968"/>
                </a:cubicBezTo>
                <a:cubicBezTo>
                  <a:pt x="2794544" y="1895820"/>
                  <a:pt x="2695459" y="1924672"/>
                  <a:pt x="2596077" y="1957909"/>
                </a:cubicBezTo>
                <a:cubicBezTo>
                  <a:pt x="2302680" y="2061316"/>
                  <a:pt x="2033904" y="2181110"/>
                  <a:pt x="1748814" y="2317522"/>
                </a:cubicBezTo>
                <a:cubicBezTo>
                  <a:pt x="1744661" y="2325831"/>
                  <a:pt x="1748814" y="2326062"/>
                  <a:pt x="1752967" y="2330217"/>
                </a:cubicBezTo>
                <a:cubicBezTo>
                  <a:pt x="1740508" y="2334372"/>
                  <a:pt x="1740508" y="2338527"/>
                  <a:pt x="1752967" y="2338527"/>
                </a:cubicBezTo>
                <a:cubicBezTo>
                  <a:pt x="1765427" y="2338527"/>
                  <a:pt x="1782040" y="2330217"/>
                  <a:pt x="1790347" y="2326062"/>
                </a:cubicBezTo>
                <a:cubicBezTo>
                  <a:pt x="2546831" y="2024154"/>
                  <a:pt x="3224701" y="1817342"/>
                  <a:pt x="3811792" y="1635458"/>
                </a:cubicBezTo>
                <a:cubicBezTo>
                  <a:pt x="3811792" y="1635458"/>
                  <a:pt x="3815649" y="1635227"/>
                  <a:pt x="3819802" y="1631073"/>
                </a:cubicBezTo>
                <a:cubicBezTo>
                  <a:pt x="3927194" y="1602221"/>
                  <a:pt x="4034881" y="1573369"/>
                  <a:pt x="4134262" y="1548671"/>
                </a:cubicBezTo>
                <a:cubicBezTo>
                  <a:pt x="4150875" y="1544517"/>
                  <a:pt x="4171048" y="1535976"/>
                  <a:pt x="4171048" y="1531821"/>
                </a:cubicBezTo>
                <a:cubicBezTo>
                  <a:pt x="4171048" y="1527898"/>
                  <a:pt x="4163038" y="1527667"/>
                  <a:pt x="4163038" y="1527667"/>
                </a:cubicBezTo>
                <a:cubicBezTo>
                  <a:pt x="4204571" y="1515433"/>
                  <a:pt x="4245806" y="1499046"/>
                  <a:pt x="4282890" y="1486581"/>
                </a:cubicBezTo>
                <a:cubicBezTo>
                  <a:pt x="4299502" y="1482427"/>
                  <a:pt x="4311962" y="1474117"/>
                  <a:pt x="4320268" y="1469962"/>
                </a:cubicBezTo>
                <a:cubicBezTo>
                  <a:pt x="4402740" y="1453344"/>
                  <a:pt x="4477202" y="1440879"/>
                  <a:pt x="4551366" y="1428415"/>
                </a:cubicBezTo>
                <a:cubicBezTo>
                  <a:pt x="4530898" y="1436725"/>
                  <a:pt x="4502121" y="1445265"/>
                  <a:pt x="4477202" y="1449419"/>
                </a:cubicBezTo>
                <a:cubicBezTo>
                  <a:pt x="4026574" y="1577523"/>
                  <a:pt x="3530262" y="1755252"/>
                  <a:pt x="3063318" y="1970374"/>
                </a:cubicBezTo>
                <a:cubicBezTo>
                  <a:pt x="3055012" y="1974528"/>
                  <a:pt x="3055012" y="1978683"/>
                  <a:pt x="3059165" y="1978683"/>
                </a:cubicBezTo>
                <a:cubicBezTo>
                  <a:pt x="3067471" y="1978683"/>
                  <a:pt x="3075778" y="1978683"/>
                  <a:pt x="3084084" y="1974528"/>
                </a:cubicBezTo>
                <a:cubicBezTo>
                  <a:pt x="3538864" y="1784336"/>
                  <a:pt x="3976736" y="1631304"/>
                  <a:pt x="4390280" y="1515433"/>
                </a:cubicBezTo>
                <a:cubicBezTo>
                  <a:pt x="4539204" y="1499046"/>
                  <a:pt x="4716904" y="1449419"/>
                  <a:pt x="4869684" y="1412027"/>
                </a:cubicBezTo>
                <a:cubicBezTo>
                  <a:pt x="4886297" y="1407873"/>
                  <a:pt x="4898757" y="1399563"/>
                  <a:pt x="4902910" y="1395408"/>
                </a:cubicBezTo>
                <a:cubicBezTo>
                  <a:pt x="4902910" y="1391254"/>
                  <a:pt x="4890450" y="1387329"/>
                  <a:pt x="4874134" y="1391485"/>
                </a:cubicBezTo>
                <a:cubicBezTo>
                  <a:pt x="4815988" y="1403948"/>
                  <a:pt x="4762589" y="1416182"/>
                  <a:pt x="4704741" y="1428415"/>
                </a:cubicBezTo>
                <a:cubicBezTo>
                  <a:pt x="4775049" y="1412027"/>
                  <a:pt x="4845060" y="1395639"/>
                  <a:pt x="4915370" y="1379021"/>
                </a:cubicBezTo>
                <a:cubicBezTo>
                  <a:pt x="4952749" y="1374866"/>
                  <a:pt x="4989831" y="1370711"/>
                  <a:pt x="5026914" y="1366556"/>
                </a:cubicBezTo>
                <a:cubicBezTo>
                  <a:pt x="5039374" y="1366556"/>
                  <a:pt x="5055987" y="1362633"/>
                  <a:pt x="5060140" y="1354323"/>
                </a:cubicBezTo>
                <a:cubicBezTo>
                  <a:pt x="5063996" y="1350168"/>
                  <a:pt x="5064294" y="1350168"/>
                  <a:pt x="5064294" y="1350168"/>
                </a:cubicBezTo>
                <a:cubicBezTo>
                  <a:pt x="5283229" y="1300543"/>
                  <a:pt x="5485848" y="1258995"/>
                  <a:pt x="5671854" y="1209370"/>
                </a:cubicBezTo>
                <a:cubicBezTo>
                  <a:pt x="5680161" y="1213525"/>
                  <a:pt x="5688468" y="1222064"/>
                  <a:pt x="5700927" y="1226220"/>
                </a:cubicBezTo>
                <a:cubicBezTo>
                  <a:pt x="5705080" y="1226220"/>
                  <a:pt x="5705080" y="1225758"/>
                  <a:pt x="5700927" y="1229912"/>
                </a:cubicBezTo>
                <a:cubicBezTo>
                  <a:pt x="5671854" y="1250687"/>
                  <a:pt x="5647231" y="1267535"/>
                  <a:pt x="5618158" y="1288079"/>
                </a:cubicBezTo>
                <a:cubicBezTo>
                  <a:pt x="5618158" y="1292233"/>
                  <a:pt x="5618456" y="1300312"/>
                  <a:pt x="5622609" y="1300312"/>
                </a:cubicBezTo>
                <a:cubicBezTo>
                  <a:pt x="5622609" y="1304466"/>
                  <a:pt x="5626465" y="1304466"/>
                  <a:pt x="5626465" y="1304466"/>
                </a:cubicBezTo>
                <a:cubicBezTo>
                  <a:pt x="5630322" y="1308621"/>
                  <a:pt x="5626465" y="1312776"/>
                  <a:pt x="5626465" y="1312776"/>
                </a:cubicBezTo>
                <a:cubicBezTo>
                  <a:pt x="5618158" y="1325240"/>
                  <a:pt x="5614005" y="1333550"/>
                  <a:pt x="5609852" y="1346014"/>
                </a:cubicBezTo>
                <a:cubicBezTo>
                  <a:pt x="5605698" y="1350168"/>
                  <a:pt x="5605698" y="1350168"/>
                  <a:pt x="5609852" y="1350168"/>
                </a:cubicBezTo>
                <a:cubicBezTo>
                  <a:pt x="5622312" y="1346014"/>
                  <a:pt x="5634772" y="1346014"/>
                  <a:pt x="5647231" y="1346014"/>
                </a:cubicBezTo>
                <a:cubicBezTo>
                  <a:pt x="5651384" y="1337704"/>
                  <a:pt x="5659394" y="1337473"/>
                  <a:pt x="5663548" y="1337473"/>
                </a:cubicBezTo>
                <a:cubicBezTo>
                  <a:pt x="5663548" y="1358247"/>
                  <a:pt x="5667701" y="1370942"/>
                  <a:pt x="5671854" y="1387329"/>
                </a:cubicBezTo>
                <a:cubicBezTo>
                  <a:pt x="5676008" y="1387329"/>
                  <a:pt x="5680457" y="1391254"/>
                  <a:pt x="5684314" y="1395408"/>
                </a:cubicBezTo>
                <a:cubicBezTo>
                  <a:pt x="5692620" y="1403718"/>
                  <a:pt x="5705080" y="1412258"/>
                  <a:pt x="5717540" y="1420567"/>
                </a:cubicBezTo>
                <a:cubicBezTo>
                  <a:pt x="5717540" y="1420567"/>
                  <a:pt x="5717540" y="1420567"/>
                  <a:pt x="5713387" y="1420567"/>
                </a:cubicBezTo>
                <a:cubicBezTo>
                  <a:pt x="5696774" y="1436956"/>
                  <a:pt x="5676304" y="1457498"/>
                  <a:pt x="5655538" y="1474117"/>
                </a:cubicBezTo>
                <a:cubicBezTo>
                  <a:pt x="5651384" y="1469962"/>
                  <a:pt x="5647231" y="1474117"/>
                  <a:pt x="5643078" y="1478271"/>
                </a:cubicBezTo>
                <a:cubicBezTo>
                  <a:pt x="5609852" y="1519588"/>
                  <a:pt x="5581076" y="1556750"/>
                  <a:pt x="5552004" y="1593911"/>
                </a:cubicBezTo>
                <a:cubicBezTo>
                  <a:pt x="5543993" y="1598065"/>
                  <a:pt x="5543993" y="1602221"/>
                  <a:pt x="5552004" y="1602221"/>
                </a:cubicBezTo>
                <a:cubicBezTo>
                  <a:pt x="5556157" y="1602221"/>
                  <a:pt x="5560310" y="1602221"/>
                  <a:pt x="5568616" y="1602221"/>
                </a:cubicBezTo>
                <a:cubicBezTo>
                  <a:pt x="5568616" y="1606375"/>
                  <a:pt x="5568320" y="1606375"/>
                  <a:pt x="5564464" y="1606375"/>
                </a:cubicBezTo>
                <a:cubicBezTo>
                  <a:pt x="5560310" y="1610530"/>
                  <a:pt x="5556157" y="1610761"/>
                  <a:pt x="5556157" y="1614684"/>
                </a:cubicBezTo>
                <a:cubicBezTo>
                  <a:pt x="5552300" y="1618840"/>
                  <a:pt x="5552300" y="1622763"/>
                  <a:pt x="5556157" y="1622763"/>
                </a:cubicBezTo>
                <a:cubicBezTo>
                  <a:pt x="5560310" y="1622763"/>
                  <a:pt x="5564464" y="1622763"/>
                  <a:pt x="5568616" y="1622763"/>
                </a:cubicBezTo>
                <a:cubicBezTo>
                  <a:pt x="5572770" y="1622763"/>
                  <a:pt x="5576923" y="1622763"/>
                  <a:pt x="5581076" y="1622763"/>
                </a:cubicBezTo>
                <a:cubicBezTo>
                  <a:pt x="5609852" y="1618609"/>
                  <a:pt x="5643078" y="1614684"/>
                  <a:pt x="5671854" y="1606375"/>
                </a:cubicBezTo>
                <a:cubicBezTo>
                  <a:pt x="5676008" y="1606375"/>
                  <a:pt x="5680161" y="1610761"/>
                  <a:pt x="5676008" y="1614684"/>
                </a:cubicBezTo>
                <a:cubicBezTo>
                  <a:pt x="5676008" y="1618840"/>
                  <a:pt x="5676008" y="1622763"/>
                  <a:pt x="5676008" y="1622763"/>
                </a:cubicBezTo>
                <a:cubicBezTo>
                  <a:pt x="5671854" y="1626917"/>
                  <a:pt x="5667701" y="1631073"/>
                  <a:pt x="5663548" y="1631073"/>
                </a:cubicBezTo>
                <a:cubicBezTo>
                  <a:pt x="5609852" y="1656001"/>
                  <a:pt x="5560310" y="1685084"/>
                  <a:pt x="5502460" y="1709782"/>
                </a:cubicBezTo>
                <a:cubicBezTo>
                  <a:pt x="5498308" y="1713936"/>
                  <a:pt x="5494154" y="1717859"/>
                  <a:pt x="5485848" y="1722015"/>
                </a:cubicBezTo>
                <a:cubicBezTo>
                  <a:pt x="5361844" y="1800723"/>
                  <a:pt x="5233686" y="1891896"/>
                  <a:pt x="5101376" y="1978683"/>
                </a:cubicBezTo>
                <a:cubicBezTo>
                  <a:pt x="5097222" y="1978683"/>
                  <a:pt x="5089213" y="1982607"/>
                  <a:pt x="5080906" y="1986762"/>
                </a:cubicBezTo>
                <a:cubicBezTo>
                  <a:pt x="5035517" y="2011690"/>
                  <a:pt x="4977668" y="2032232"/>
                  <a:pt x="4927830" y="2057161"/>
                </a:cubicBezTo>
                <a:cubicBezTo>
                  <a:pt x="4923972" y="2061316"/>
                  <a:pt x="4915370" y="2061316"/>
                  <a:pt x="4911216" y="2065470"/>
                </a:cubicBezTo>
                <a:cubicBezTo>
                  <a:pt x="4882440" y="2086243"/>
                  <a:pt x="4853367" y="2110941"/>
                  <a:pt x="4828745" y="2131714"/>
                </a:cubicBezTo>
                <a:cubicBezTo>
                  <a:pt x="4820438" y="2131714"/>
                  <a:pt x="4820438" y="2135870"/>
                  <a:pt x="4828745" y="2135870"/>
                </a:cubicBezTo>
                <a:cubicBezTo>
                  <a:pt x="4837052" y="2131714"/>
                  <a:pt x="4849511" y="2131714"/>
                  <a:pt x="4861674" y="2131714"/>
                </a:cubicBezTo>
                <a:cubicBezTo>
                  <a:pt x="4832898" y="2140024"/>
                  <a:pt x="4807978" y="2152257"/>
                  <a:pt x="4783059" y="2168876"/>
                </a:cubicBezTo>
                <a:cubicBezTo>
                  <a:pt x="4774752" y="2168876"/>
                  <a:pt x="4770600" y="2173031"/>
                  <a:pt x="4770600" y="2177185"/>
                </a:cubicBezTo>
                <a:cubicBezTo>
                  <a:pt x="4766446" y="2181341"/>
                  <a:pt x="4770600" y="2185264"/>
                  <a:pt x="4774752" y="2185264"/>
                </a:cubicBezTo>
                <a:cubicBezTo>
                  <a:pt x="4803826" y="2181110"/>
                  <a:pt x="4828745" y="2177185"/>
                  <a:pt x="4861674" y="2173031"/>
                </a:cubicBezTo>
                <a:cubicBezTo>
                  <a:pt x="4865827" y="2173031"/>
                  <a:pt x="4878286" y="2173031"/>
                  <a:pt x="4882440" y="2168876"/>
                </a:cubicBezTo>
                <a:cubicBezTo>
                  <a:pt x="5101376" y="2110941"/>
                  <a:pt x="5312302" y="2061547"/>
                  <a:pt x="5506614" y="2011920"/>
                </a:cubicBezTo>
                <a:cubicBezTo>
                  <a:pt x="5510767" y="2011920"/>
                  <a:pt x="5519074" y="2007766"/>
                  <a:pt x="5523227" y="2007766"/>
                </a:cubicBezTo>
                <a:cubicBezTo>
                  <a:pt x="5630618" y="1974528"/>
                  <a:pt x="5733856" y="1949601"/>
                  <a:pt x="5829084" y="1924672"/>
                </a:cubicBezTo>
                <a:cubicBezTo>
                  <a:pt x="5833238" y="1920748"/>
                  <a:pt x="5841544" y="1920517"/>
                  <a:pt x="5841544" y="1920517"/>
                </a:cubicBezTo>
                <a:cubicBezTo>
                  <a:pt x="5924312" y="1899974"/>
                  <a:pt x="6002630" y="1883355"/>
                  <a:pt x="6077093" y="1862813"/>
                </a:cubicBezTo>
                <a:cubicBezTo>
                  <a:pt x="6081246" y="1862813"/>
                  <a:pt x="6081246" y="1862813"/>
                  <a:pt x="6077093" y="1866968"/>
                </a:cubicBezTo>
                <a:cubicBezTo>
                  <a:pt x="6077093" y="1871122"/>
                  <a:pt x="6072940" y="1875278"/>
                  <a:pt x="6077093" y="1879432"/>
                </a:cubicBezTo>
                <a:cubicBezTo>
                  <a:pt x="6081246" y="1883586"/>
                  <a:pt x="6081246" y="1883586"/>
                  <a:pt x="6081246" y="1883586"/>
                </a:cubicBezTo>
                <a:cubicBezTo>
                  <a:pt x="6085400" y="1887741"/>
                  <a:pt x="6085400" y="1891665"/>
                  <a:pt x="6081246" y="1895820"/>
                </a:cubicBezTo>
                <a:cubicBezTo>
                  <a:pt x="6068786" y="1904130"/>
                  <a:pt x="6056326" y="1908515"/>
                  <a:pt x="6043867" y="1916824"/>
                </a:cubicBezTo>
                <a:cubicBezTo>
                  <a:pt x="6043867" y="1920978"/>
                  <a:pt x="6043867" y="1924672"/>
                  <a:pt x="6048020" y="1924672"/>
                </a:cubicBezTo>
                <a:cubicBezTo>
                  <a:pt x="6118328" y="1912438"/>
                  <a:pt x="6180331" y="1899974"/>
                  <a:pt x="6246486" y="1891665"/>
                </a:cubicBezTo>
                <a:cubicBezTo>
                  <a:pt x="6217710" y="1908284"/>
                  <a:pt x="6192790" y="1924903"/>
                  <a:pt x="6167871" y="1941522"/>
                </a:cubicBezTo>
                <a:cubicBezTo>
                  <a:pt x="6213260" y="1949830"/>
                  <a:pt x="6246783" y="1970374"/>
                  <a:pt x="6259242" y="2028309"/>
                </a:cubicBezTo>
                <a:cubicBezTo>
                  <a:pt x="6250936" y="2044697"/>
                  <a:pt x="6254792" y="2053006"/>
                  <a:pt x="6263098" y="2061316"/>
                </a:cubicBezTo>
                <a:cubicBezTo>
                  <a:pt x="6258946" y="2069624"/>
                  <a:pt x="6250639" y="2077934"/>
                  <a:pt x="6242332" y="2077934"/>
                </a:cubicBezTo>
                <a:cubicBezTo>
                  <a:pt x="6246486" y="2077934"/>
                  <a:pt x="6246486" y="2077934"/>
                  <a:pt x="6246486" y="2077934"/>
                </a:cubicBezTo>
                <a:cubicBezTo>
                  <a:pt x="6254792" y="2086243"/>
                  <a:pt x="6263098" y="2090399"/>
                  <a:pt x="6271405" y="2098477"/>
                </a:cubicBezTo>
                <a:cubicBezTo>
                  <a:pt x="6275558" y="2094322"/>
                  <a:pt x="6279712" y="2098477"/>
                  <a:pt x="6279712" y="2098477"/>
                </a:cubicBezTo>
                <a:cubicBezTo>
                  <a:pt x="6283865" y="2102632"/>
                  <a:pt x="6283865" y="2107018"/>
                  <a:pt x="6283865" y="2107018"/>
                </a:cubicBezTo>
                <a:cubicBezTo>
                  <a:pt x="6288018" y="2110941"/>
                  <a:pt x="6283865" y="2111172"/>
                  <a:pt x="6283865" y="2115326"/>
                </a:cubicBezTo>
                <a:cubicBezTo>
                  <a:pt x="6027550" y="2197959"/>
                  <a:pt x="5746613" y="2280360"/>
                  <a:pt x="5432152" y="2379612"/>
                </a:cubicBezTo>
                <a:cubicBezTo>
                  <a:pt x="5432152" y="2379612"/>
                  <a:pt x="5423846" y="2379612"/>
                  <a:pt x="5419693" y="2379612"/>
                </a:cubicBezTo>
                <a:cubicBezTo>
                  <a:pt x="5407233" y="2383767"/>
                  <a:pt x="5394774" y="2383767"/>
                  <a:pt x="5382610" y="2387921"/>
                </a:cubicBezTo>
                <a:cubicBezTo>
                  <a:pt x="5378456" y="2387921"/>
                  <a:pt x="5378456" y="2383767"/>
                  <a:pt x="5382610" y="2383767"/>
                </a:cubicBezTo>
                <a:cubicBezTo>
                  <a:pt x="5386763" y="2379612"/>
                  <a:pt x="5386763" y="2379612"/>
                  <a:pt x="5386763" y="2379612"/>
                </a:cubicBezTo>
                <a:cubicBezTo>
                  <a:pt x="5390916" y="2375458"/>
                  <a:pt x="5390916" y="2375688"/>
                  <a:pt x="5386763" y="2371533"/>
                </a:cubicBezTo>
                <a:cubicBezTo>
                  <a:pt x="5382610" y="2371533"/>
                  <a:pt x="5382610" y="2371533"/>
                  <a:pt x="5378456" y="2371533"/>
                </a:cubicBezTo>
                <a:cubicBezTo>
                  <a:pt x="5370150" y="2371533"/>
                  <a:pt x="5370150" y="2371533"/>
                  <a:pt x="5378456" y="2367379"/>
                </a:cubicBezTo>
                <a:cubicBezTo>
                  <a:pt x="5423846" y="2359069"/>
                  <a:pt x="5469234" y="2342681"/>
                  <a:pt x="5514920" y="2330217"/>
                </a:cubicBezTo>
                <a:cubicBezTo>
                  <a:pt x="5519074" y="2330217"/>
                  <a:pt x="5523227" y="2325831"/>
                  <a:pt x="5527380" y="2317522"/>
                </a:cubicBezTo>
                <a:cubicBezTo>
                  <a:pt x="5527380" y="2317522"/>
                  <a:pt x="5527380" y="2313368"/>
                  <a:pt x="5519074" y="2313368"/>
                </a:cubicBezTo>
                <a:cubicBezTo>
                  <a:pt x="5386763" y="2350760"/>
                  <a:pt x="5238136" y="2383767"/>
                  <a:pt x="5085060" y="2417004"/>
                </a:cubicBezTo>
                <a:cubicBezTo>
                  <a:pt x="5151214" y="2392077"/>
                  <a:pt x="5221226" y="2367379"/>
                  <a:pt x="5287382" y="2338527"/>
                </a:cubicBezTo>
                <a:cubicBezTo>
                  <a:pt x="5295689" y="2338527"/>
                  <a:pt x="5303996" y="2342681"/>
                  <a:pt x="5303996" y="2342681"/>
                </a:cubicBezTo>
                <a:cubicBezTo>
                  <a:pt x="5308148" y="2346836"/>
                  <a:pt x="5312302" y="2346836"/>
                  <a:pt x="5312302" y="2342681"/>
                </a:cubicBezTo>
                <a:cubicBezTo>
                  <a:pt x="5312302" y="2338527"/>
                  <a:pt x="5316455" y="2334372"/>
                  <a:pt x="5320608" y="2330217"/>
                </a:cubicBezTo>
                <a:cubicBezTo>
                  <a:pt x="5349384" y="2326062"/>
                  <a:pt x="5382610" y="2313829"/>
                  <a:pt x="5411386" y="2309675"/>
                </a:cubicBezTo>
                <a:cubicBezTo>
                  <a:pt x="5415540" y="2305520"/>
                  <a:pt x="5423846" y="2301365"/>
                  <a:pt x="5428000" y="2301365"/>
                </a:cubicBezTo>
                <a:cubicBezTo>
                  <a:pt x="5448766" y="2293056"/>
                  <a:pt x="5469532" y="2284746"/>
                  <a:pt x="5490001" y="2276437"/>
                </a:cubicBezTo>
                <a:cubicBezTo>
                  <a:pt x="5452919" y="2276437"/>
                  <a:pt x="5415540" y="2280360"/>
                  <a:pt x="5378456" y="2284516"/>
                </a:cubicBezTo>
                <a:cubicBezTo>
                  <a:pt x="5370150" y="2284516"/>
                  <a:pt x="5361844" y="2288670"/>
                  <a:pt x="5357690" y="2292825"/>
                </a:cubicBezTo>
                <a:cubicBezTo>
                  <a:pt x="5345230" y="2292825"/>
                  <a:pt x="5332771" y="2293056"/>
                  <a:pt x="5320608" y="2296979"/>
                </a:cubicBezTo>
                <a:cubicBezTo>
                  <a:pt x="5361844" y="2284746"/>
                  <a:pt x="5407233" y="2276437"/>
                  <a:pt x="5448766" y="2263973"/>
                </a:cubicBezTo>
                <a:cubicBezTo>
                  <a:pt x="5452919" y="2263973"/>
                  <a:pt x="5457072" y="2259818"/>
                  <a:pt x="5457072" y="2255664"/>
                </a:cubicBezTo>
                <a:cubicBezTo>
                  <a:pt x="5461226" y="2255664"/>
                  <a:pt x="5457072" y="2251508"/>
                  <a:pt x="5452919" y="2251508"/>
                </a:cubicBezTo>
                <a:cubicBezTo>
                  <a:pt x="5378456" y="2267897"/>
                  <a:pt x="5295689" y="2280591"/>
                  <a:pt x="5217073" y="2296979"/>
                </a:cubicBezTo>
                <a:cubicBezTo>
                  <a:pt x="5212920" y="2301135"/>
                  <a:pt x="5200758" y="2301365"/>
                  <a:pt x="5196604" y="2301365"/>
                </a:cubicBezTo>
                <a:cubicBezTo>
                  <a:pt x="5200758" y="2297210"/>
                  <a:pt x="5209064" y="2292825"/>
                  <a:pt x="5209064" y="2292825"/>
                </a:cubicBezTo>
                <a:cubicBezTo>
                  <a:pt x="5213217" y="2288670"/>
                  <a:pt x="5209064" y="2284516"/>
                  <a:pt x="5200758" y="2284516"/>
                </a:cubicBezTo>
                <a:cubicBezTo>
                  <a:pt x="5184144" y="2288670"/>
                  <a:pt x="5163674" y="2292825"/>
                  <a:pt x="5142908" y="2292825"/>
                </a:cubicBezTo>
                <a:cubicBezTo>
                  <a:pt x="5138754" y="2296979"/>
                  <a:pt x="5138754" y="2296979"/>
                  <a:pt x="5138754" y="2292825"/>
                </a:cubicBezTo>
                <a:cubicBezTo>
                  <a:pt x="5138754" y="2292825"/>
                  <a:pt x="5134602" y="2296979"/>
                  <a:pt x="5130448" y="2296979"/>
                </a:cubicBezTo>
                <a:cubicBezTo>
                  <a:pt x="5117988" y="2301135"/>
                  <a:pt x="5109682" y="2301365"/>
                  <a:pt x="5097222" y="2305520"/>
                </a:cubicBezTo>
                <a:cubicBezTo>
                  <a:pt x="5093069" y="2305520"/>
                  <a:pt x="5088916" y="2305289"/>
                  <a:pt x="5088916" y="2301365"/>
                </a:cubicBezTo>
                <a:cubicBezTo>
                  <a:pt x="5088916" y="2301365"/>
                  <a:pt x="5088916" y="2296979"/>
                  <a:pt x="5097222" y="2296979"/>
                </a:cubicBezTo>
                <a:cubicBezTo>
                  <a:pt x="5175838" y="2263973"/>
                  <a:pt x="5254452" y="2230966"/>
                  <a:pt x="5333068" y="2201883"/>
                </a:cubicBezTo>
                <a:cubicBezTo>
                  <a:pt x="5308148" y="2201883"/>
                  <a:pt x="5287382" y="2206268"/>
                  <a:pt x="5262759" y="2206268"/>
                </a:cubicBezTo>
                <a:cubicBezTo>
                  <a:pt x="5258606" y="2206268"/>
                  <a:pt x="5250003" y="2210423"/>
                  <a:pt x="5245850" y="2210423"/>
                </a:cubicBezTo>
                <a:cubicBezTo>
                  <a:pt x="5055690" y="2272283"/>
                  <a:pt x="4849511" y="2342450"/>
                  <a:pt x="4638585" y="2412619"/>
                </a:cubicBezTo>
                <a:cubicBezTo>
                  <a:pt x="4630278" y="2412619"/>
                  <a:pt x="4626125" y="2417004"/>
                  <a:pt x="4626125" y="2417004"/>
                </a:cubicBezTo>
                <a:cubicBezTo>
                  <a:pt x="4626125" y="2420929"/>
                  <a:pt x="4630278" y="2420929"/>
                  <a:pt x="4634432" y="2417004"/>
                </a:cubicBezTo>
                <a:cubicBezTo>
                  <a:pt x="4638585" y="2420929"/>
                  <a:pt x="4646596" y="2425314"/>
                  <a:pt x="4650748" y="2425314"/>
                </a:cubicBezTo>
                <a:cubicBezTo>
                  <a:pt x="4659055" y="2425314"/>
                  <a:pt x="4667362" y="2421159"/>
                  <a:pt x="4671515" y="2421159"/>
                </a:cubicBezTo>
                <a:cubicBezTo>
                  <a:pt x="4683974" y="2417004"/>
                  <a:pt x="4700290" y="2416773"/>
                  <a:pt x="4712750" y="2412619"/>
                </a:cubicBezTo>
                <a:cubicBezTo>
                  <a:pt x="4716904" y="2412619"/>
                  <a:pt x="4712750" y="2417004"/>
                  <a:pt x="4708597" y="2417004"/>
                </a:cubicBezTo>
                <a:cubicBezTo>
                  <a:pt x="4671218" y="2441702"/>
                  <a:pt x="4638585" y="2466630"/>
                  <a:pt x="4601206" y="2499867"/>
                </a:cubicBezTo>
                <a:cubicBezTo>
                  <a:pt x="4597052" y="2499867"/>
                  <a:pt x="4588746" y="2504023"/>
                  <a:pt x="4580440" y="2504023"/>
                </a:cubicBezTo>
                <a:cubicBezTo>
                  <a:pt x="4580440" y="2504023"/>
                  <a:pt x="4576584" y="2504023"/>
                  <a:pt x="4572430" y="2508177"/>
                </a:cubicBezTo>
                <a:cubicBezTo>
                  <a:pt x="4568277" y="2508177"/>
                  <a:pt x="4564124" y="2503792"/>
                  <a:pt x="4568277" y="2499867"/>
                </a:cubicBezTo>
                <a:cubicBezTo>
                  <a:pt x="4572430" y="2495713"/>
                  <a:pt x="4568277" y="2491558"/>
                  <a:pt x="4564124" y="2495482"/>
                </a:cubicBezTo>
                <a:cubicBezTo>
                  <a:pt x="4526744" y="2507946"/>
                  <a:pt x="4485508" y="2520410"/>
                  <a:pt x="4444272" y="2537029"/>
                </a:cubicBezTo>
                <a:cubicBezTo>
                  <a:pt x="4440120" y="2537029"/>
                  <a:pt x="4431516" y="2545108"/>
                  <a:pt x="4427362" y="2545108"/>
                </a:cubicBezTo>
                <a:cubicBezTo>
                  <a:pt x="4361208" y="2573960"/>
                  <a:pt x="4295349" y="2603273"/>
                  <a:pt x="4229193" y="2632126"/>
                </a:cubicBezTo>
                <a:cubicBezTo>
                  <a:pt x="4220886" y="2636280"/>
                  <a:pt x="4220886" y="2636280"/>
                  <a:pt x="4229193" y="2636280"/>
                </a:cubicBezTo>
                <a:cubicBezTo>
                  <a:pt x="4249960" y="2632126"/>
                  <a:pt x="4274583" y="2632126"/>
                  <a:pt x="4295052" y="2632126"/>
                </a:cubicBezTo>
                <a:cubicBezTo>
                  <a:pt x="4266276" y="2648744"/>
                  <a:pt x="4233050" y="2669288"/>
                  <a:pt x="4200120" y="2685675"/>
                </a:cubicBezTo>
                <a:cubicBezTo>
                  <a:pt x="4195967" y="2689830"/>
                  <a:pt x="4191814" y="2689830"/>
                  <a:pt x="4200120" y="2689830"/>
                </a:cubicBezTo>
                <a:cubicBezTo>
                  <a:pt x="4237204" y="2681752"/>
                  <a:pt x="4270430" y="2673442"/>
                  <a:pt x="4307809" y="2665132"/>
                </a:cubicBezTo>
                <a:cubicBezTo>
                  <a:pt x="4245806" y="2690061"/>
                  <a:pt x="4179354" y="2714528"/>
                  <a:pt x="4113200" y="2743611"/>
                </a:cubicBezTo>
                <a:cubicBezTo>
                  <a:pt x="4105189" y="2743611"/>
                  <a:pt x="4092729" y="2747765"/>
                  <a:pt x="4088576" y="2751920"/>
                </a:cubicBezTo>
                <a:cubicBezTo>
                  <a:pt x="4051494" y="2760230"/>
                  <a:pt x="4014411" y="2772694"/>
                  <a:pt x="3972880" y="2784926"/>
                </a:cubicBezTo>
                <a:cubicBezTo>
                  <a:pt x="3964573" y="2789082"/>
                  <a:pt x="3956266" y="2793467"/>
                  <a:pt x="3947960" y="2793467"/>
                </a:cubicBezTo>
                <a:cubicBezTo>
                  <a:pt x="3935500" y="2801546"/>
                  <a:pt x="3923040" y="2809855"/>
                  <a:pt x="3914734" y="2822319"/>
                </a:cubicBezTo>
                <a:cubicBezTo>
                  <a:pt x="3906428" y="2826474"/>
                  <a:pt x="3906428" y="2830628"/>
                  <a:pt x="3914734" y="2826474"/>
                </a:cubicBezTo>
                <a:cubicBezTo>
                  <a:pt x="4059503" y="2776848"/>
                  <a:pt x="4200120" y="2735532"/>
                  <a:pt x="4328278" y="2689830"/>
                </a:cubicBezTo>
                <a:cubicBezTo>
                  <a:pt x="4336584" y="2689830"/>
                  <a:pt x="4344891" y="2681521"/>
                  <a:pt x="4344891" y="2677365"/>
                </a:cubicBezTo>
                <a:cubicBezTo>
                  <a:pt x="4344891" y="2677365"/>
                  <a:pt x="4349342" y="2673442"/>
                  <a:pt x="4357350" y="2673442"/>
                </a:cubicBezTo>
                <a:cubicBezTo>
                  <a:pt x="4398883" y="2669519"/>
                  <a:pt x="4440120" y="2660978"/>
                  <a:pt x="4481354" y="2656823"/>
                </a:cubicBezTo>
                <a:cubicBezTo>
                  <a:pt x="4435966" y="2677596"/>
                  <a:pt x="4394730" y="2698140"/>
                  <a:pt x="4349044" y="2714759"/>
                </a:cubicBezTo>
                <a:cubicBezTo>
                  <a:pt x="4344891" y="2714759"/>
                  <a:pt x="4328575" y="2718913"/>
                  <a:pt x="4324422" y="2718913"/>
                </a:cubicBezTo>
                <a:cubicBezTo>
                  <a:pt x="4249960" y="2743611"/>
                  <a:pt x="4175498" y="2768538"/>
                  <a:pt x="4096882" y="2797622"/>
                </a:cubicBezTo>
                <a:cubicBezTo>
                  <a:pt x="4092729" y="2797622"/>
                  <a:pt x="4084423" y="2801776"/>
                  <a:pt x="4076116" y="2805932"/>
                </a:cubicBezTo>
                <a:cubicBezTo>
                  <a:pt x="3985042" y="2843092"/>
                  <a:pt x="3894264" y="2875869"/>
                  <a:pt x="3803486" y="2913261"/>
                </a:cubicBezTo>
                <a:cubicBezTo>
                  <a:pt x="3906724" y="2929649"/>
                  <a:pt x="4117649" y="2805932"/>
                  <a:pt x="4229193" y="2768538"/>
                </a:cubicBezTo>
                <a:cubicBezTo>
                  <a:pt x="4663504" y="2636280"/>
                  <a:pt x="5047680" y="2520179"/>
                  <a:pt x="5390916" y="2417004"/>
                </a:cubicBezTo>
                <a:cubicBezTo>
                  <a:pt x="5605698" y="2354914"/>
                  <a:pt x="5804165" y="2293056"/>
                  <a:pt x="5990171" y="2239275"/>
                </a:cubicBezTo>
                <a:cubicBezTo>
                  <a:pt x="6139094" y="2193804"/>
                  <a:pt x="6283865" y="2127329"/>
                  <a:pt x="6407869" y="2119020"/>
                </a:cubicBezTo>
                <a:cubicBezTo>
                  <a:pt x="6374940" y="2185264"/>
                  <a:pt x="6312642" y="2176955"/>
                  <a:pt x="6267252" y="2218271"/>
                </a:cubicBezTo>
                <a:cubicBezTo>
                  <a:pt x="6291876" y="2230735"/>
                  <a:pt x="6325102" y="2230966"/>
                  <a:pt x="6350021" y="2239275"/>
                </a:cubicBezTo>
                <a:cubicBezTo>
                  <a:pt x="6155708" y="2317753"/>
                  <a:pt x="5957242" y="2383767"/>
                  <a:pt x="5738009" y="2445856"/>
                </a:cubicBezTo>
                <a:cubicBezTo>
                  <a:pt x="5523227" y="2511871"/>
                  <a:pt x="5291832" y="2586655"/>
                  <a:pt x="5047680" y="2669288"/>
                </a:cubicBezTo>
                <a:cubicBezTo>
                  <a:pt x="4861674" y="2731377"/>
                  <a:pt x="4655198" y="2764384"/>
                  <a:pt x="4448426" y="2859480"/>
                </a:cubicBezTo>
                <a:cubicBezTo>
                  <a:pt x="4435966" y="2843092"/>
                  <a:pt x="4443976" y="2851171"/>
                  <a:pt x="4427362" y="2842861"/>
                </a:cubicBezTo>
                <a:cubicBezTo>
                  <a:pt x="4423506" y="2855326"/>
                  <a:pt x="4423506" y="2863405"/>
                  <a:pt x="4419353" y="2875869"/>
                </a:cubicBezTo>
                <a:cubicBezTo>
                  <a:pt x="4204571" y="2933803"/>
                  <a:pt x="3968429" y="3033286"/>
                  <a:pt x="3724574" y="3153080"/>
                </a:cubicBezTo>
                <a:cubicBezTo>
                  <a:pt x="3865191" y="3103454"/>
                  <a:pt x="3993646" y="3070447"/>
                  <a:pt x="4121802" y="3020822"/>
                </a:cubicBezTo>
                <a:cubicBezTo>
                  <a:pt x="4382270" y="2913261"/>
                  <a:pt x="4621676" y="2838938"/>
                  <a:pt x="4840908" y="2768538"/>
                </a:cubicBezTo>
                <a:cubicBezTo>
                  <a:pt x="5055987" y="2706680"/>
                  <a:pt x="5250299" y="2656823"/>
                  <a:pt x="5432152" y="2594965"/>
                </a:cubicBezTo>
                <a:cubicBezTo>
                  <a:pt x="5436306" y="2594965"/>
                  <a:pt x="5440459" y="2590579"/>
                  <a:pt x="5448766" y="2590579"/>
                </a:cubicBezTo>
                <a:cubicBezTo>
                  <a:pt x="5465082" y="2582500"/>
                  <a:pt x="5490001" y="2574190"/>
                  <a:pt x="5510767" y="2561727"/>
                </a:cubicBezTo>
                <a:cubicBezTo>
                  <a:pt x="5510767" y="2561727"/>
                  <a:pt x="5519074" y="2561727"/>
                  <a:pt x="5523227" y="2561727"/>
                </a:cubicBezTo>
                <a:cubicBezTo>
                  <a:pt x="5775388" y="2474940"/>
                  <a:pt x="6002630" y="2396231"/>
                  <a:pt x="6217710" y="2326062"/>
                </a:cubicBezTo>
                <a:cubicBezTo>
                  <a:pt x="6217710" y="2326062"/>
                  <a:pt x="6226016" y="2326062"/>
                  <a:pt x="6226016" y="2330217"/>
                </a:cubicBezTo>
                <a:cubicBezTo>
                  <a:pt x="6234323" y="2338527"/>
                  <a:pt x="6246783" y="2346606"/>
                  <a:pt x="6259242" y="2354914"/>
                </a:cubicBezTo>
                <a:cubicBezTo>
                  <a:pt x="6259242" y="2359069"/>
                  <a:pt x="6259242" y="2363224"/>
                  <a:pt x="6259242" y="2367379"/>
                </a:cubicBezTo>
                <a:cubicBezTo>
                  <a:pt x="6250936" y="2379843"/>
                  <a:pt x="6234026" y="2392306"/>
                  <a:pt x="6229872" y="2408926"/>
                </a:cubicBezTo>
                <a:cubicBezTo>
                  <a:pt x="6225720" y="2408926"/>
                  <a:pt x="6221864" y="2408926"/>
                  <a:pt x="6221864" y="2408926"/>
                </a:cubicBezTo>
                <a:cubicBezTo>
                  <a:pt x="6221864" y="2408926"/>
                  <a:pt x="6217710" y="2408695"/>
                  <a:pt x="6217710" y="2412619"/>
                </a:cubicBezTo>
                <a:cubicBezTo>
                  <a:pt x="6217710" y="2416773"/>
                  <a:pt x="6217710" y="2417004"/>
                  <a:pt x="6217710" y="2417004"/>
                </a:cubicBezTo>
                <a:cubicBezTo>
                  <a:pt x="6226016" y="2420929"/>
                  <a:pt x="6225720" y="2425314"/>
                  <a:pt x="6234026" y="2429469"/>
                </a:cubicBezTo>
                <a:cubicBezTo>
                  <a:pt x="6213557" y="2437777"/>
                  <a:pt x="6196944" y="2445856"/>
                  <a:pt x="6176178" y="2458321"/>
                </a:cubicBezTo>
                <a:cubicBezTo>
                  <a:pt x="6172024" y="2458321"/>
                  <a:pt x="6167871" y="2462475"/>
                  <a:pt x="6167871" y="2466630"/>
                </a:cubicBezTo>
                <a:cubicBezTo>
                  <a:pt x="6159564" y="2483248"/>
                  <a:pt x="6155708" y="2503792"/>
                  <a:pt x="6147401" y="2520410"/>
                </a:cubicBezTo>
                <a:cubicBezTo>
                  <a:pt x="6147401" y="2524565"/>
                  <a:pt x="6139094" y="2528719"/>
                  <a:pt x="6139094" y="2528719"/>
                </a:cubicBezTo>
                <a:cubicBezTo>
                  <a:pt x="5940629" y="2594734"/>
                  <a:pt x="5730000" y="2673442"/>
                  <a:pt x="5494154" y="2751920"/>
                </a:cubicBezTo>
                <a:cubicBezTo>
                  <a:pt x="5490298" y="2751920"/>
                  <a:pt x="5485848" y="2751920"/>
                  <a:pt x="5490001" y="2747765"/>
                </a:cubicBezTo>
                <a:cubicBezTo>
                  <a:pt x="5490001" y="2747765"/>
                  <a:pt x="5490001" y="2743611"/>
                  <a:pt x="5485848" y="2743611"/>
                </a:cubicBezTo>
                <a:cubicBezTo>
                  <a:pt x="5419693" y="2760230"/>
                  <a:pt x="5353537" y="2776848"/>
                  <a:pt x="5287382" y="2793467"/>
                </a:cubicBezTo>
                <a:cubicBezTo>
                  <a:pt x="5332771" y="2776848"/>
                  <a:pt x="5386763" y="2760230"/>
                  <a:pt x="5432152" y="2743611"/>
                </a:cubicBezTo>
                <a:cubicBezTo>
                  <a:pt x="5436306" y="2743611"/>
                  <a:pt x="5440459" y="2739686"/>
                  <a:pt x="5440459" y="2735532"/>
                </a:cubicBezTo>
                <a:cubicBezTo>
                  <a:pt x="5444315" y="2735532"/>
                  <a:pt x="5440162" y="2731377"/>
                  <a:pt x="5436008" y="2731377"/>
                </a:cubicBezTo>
                <a:cubicBezTo>
                  <a:pt x="5353537" y="2752151"/>
                  <a:pt x="5271066" y="2776848"/>
                  <a:pt x="5179991" y="2797622"/>
                </a:cubicBezTo>
                <a:cubicBezTo>
                  <a:pt x="5184144" y="2789313"/>
                  <a:pt x="5192451" y="2784926"/>
                  <a:pt x="5200758" y="2776617"/>
                </a:cubicBezTo>
                <a:cubicBezTo>
                  <a:pt x="5209064" y="2772463"/>
                  <a:pt x="5209064" y="2772694"/>
                  <a:pt x="5200758" y="2772924"/>
                </a:cubicBezTo>
                <a:cubicBezTo>
                  <a:pt x="5196604" y="2776848"/>
                  <a:pt x="5192154" y="2776617"/>
                  <a:pt x="5188298" y="2776617"/>
                </a:cubicBezTo>
                <a:cubicBezTo>
                  <a:pt x="5241992" y="2756075"/>
                  <a:pt x="5291536" y="2735301"/>
                  <a:pt x="5345230" y="2718913"/>
                </a:cubicBezTo>
                <a:cubicBezTo>
                  <a:pt x="5349384" y="2714759"/>
                  <a:pt x="5353537" y="2714759"/>
                  <a:pt x="5357690" y="2714759"/>
                </a:cubicBezTo>
                <a:cubicBezTo>
                  <a:pt x="5399223" y="2706449"/>
                  <a:pt x="5432152" y="2693984"/>
                  <a:pt x="5469234" y="2685675"/>
                </a:cubicBezTo>
                <a:cubicBezTo>
                  <a:pt x="5473388" y="2685675"/>
                  <a:pt x="5477541" y="2681521"/>
                  <a:pt x="5477541" y="2677365"/>
                </a:cubicBezTo>
                <a:cubicBezTo>
                  <a:pt x="5481694" y="2677365"/>
                  <a:pt x="5477541" y="2673442"/>
                  <a:pt x="5473388" y="2673442"/>
                </a:cubicBezTo>
                <a:cubicBezTo>
                  <a:pt x="5428000" y="2681752"/>
                  <a:pt x="5378456" y="2690061"/>
                  <a:pt x="5328915" y="2698371"/>
                </a:cubicBezTo>
                <a:cubicBezTo>
                  <a:pt x="5324762" y="2698371"/>
                  <a:pt x="5316158" y="2702525"/>
                  <a:pt x="5312302" y="2702525"/>
                </a:cubicBezTo>
                <a:cubicBezTo>
                  <a:pt x="5063996" y="2789313"/>
                  <a:pt x="4791366" y="2884409"/>
                  <a:pt x="4497968" y="2987815"/>
                </a:cubicBezTo>
                <a:cubicBezTo>
                  <a:pt x="4493814" y="2987815"/>
                  <a:pt x="4493814" y="2987815"/>
                  <a:pt x="4493814" y="2987815"/>
                </a:cubicBezTo>
                <a:cubicBezTo>
                  <a:pt x="4357350" y="3033286"/>
                  <a:pt x="4208427" y="3082681"/>
                  <a:pt x="4055647" y="3136461"/>
                </a:cubicBezTo>
                <a:cubicBezTo>
                  <a:pt x="4096882" y="3123997"/>
                  <a:pt x="4138119" y="3111995"/>
                  <a:pt x="4179652" y="3099530"/>
                </a:cubicBezTo>
                <a:cubicBezTo>
                  <a:pt x="4133966" y="3116149"/>
                  <a:pt x="4088576" y="3132306"/>
                  <a:pt x="4047044" y="3148925"/>
                </a:cubicBezTo>
                <a:cubicBezTo>
                  <a:pt x="4039034" y="3153080"/>
                  <a:pt x="4034881" y="3153080"/>
                  <a:pt x="4034881" y="3148925"/>
                </a:cubicBezTo>
                <a:cubicBezTo>
                  <a:pt x="4034881" y="3148925"/>
                  <a:pt x="4038737" y="3140616"/>
                  <a:pt x="4042890" y="3140616"/>
                </a:cubicBezTo>
                <a:cubicBezTo>
                  <a:pt x="3910581" y="3186087"/>
                  <a:pt x="3774413" y="3231558"/>
                  <a:pt x="3633796" y="3277029"/>
                </a:cubicBezTo>
                <a:cubicBezTo>
                  <a:pt x="3629642" y="3281183"/>
                  <a:pt x="3617183" y="3285569"/>
                  <a:pt x="3608876" y="3289723"/>
                </a:cubicBezTo>
                <a:cubicBezTo>
                  <a:pt x="3600867" y="3301956"/>
                  <a:pt x="3596714" y="3318345"/>
                  <a:pt x="3588407" y="3334964"/>
                </a:cubicBezTo>
                <a:cubicBezTo>
                  <a:pt x="3580101" y="3334964"/>
                  <a:pt x="3567937" y="3339118"/>
                  <a:pt x="3559631" y="3343273"/>
                </a:cubicBezTo>
                <a:cubicBezTo>
                  <a:pt x="3497629" y="3368202"/>
                  <a:pt x="3435626" y="3392898"/>
                  <a:pt x="3373625" y="3417827"/>
                </a:cubicBezTo>
                <a:cubicBezTo>
                  <a:pt x="3365318" y="3417827"/>
                  <a:pt x="3356715" y="3421981"/>
                  <a:pt x="3348408" y="3426136"/>
                </a:cubicBezTo>
                <a:cubicBezTo>
                  <a:pt x="3303020" y="3451065"/>
                  <a:pt x="3265936" y="3479686"/>
                  <a:pt x="3228557" y="3504614"/>
                </a:cubicBezTo>
                <a:cubicBezTo>
                  <a:pt x="3224404" y="3508769"/>
                  <a:pt x="3212242" y="3512923"/>
                  <a:pt x="3203935" y="3517078"/>
                </a:cubicBezTo>
                <a:cubicBezTo>
                  <a:pt x="3171005" y="3529542"/>
                  <a:pt x="3137779" y="3542006"/>
                  <a:pt x="3100400" y="3554240"/>
                </a:cubicBezTo>
                <a:cubicBezTo>
                  <a:pt x="3092094" y="3558394"/>
                  <a:pt x="3079931" y="3566704"/>
                  <a:pt x="3071624" y="3570627"/>
                </a:cubicBezTo>
                <a:cubicBezTo>
                  <a:pt x="3063318" y="3578937"/>
                  <a:pt x="3050858" y="3591401"/>
                  <a:pt x="3042552" y="3603865"/>
                </a:cubicBezTo>
                <a:cubicBezTo>
                  <a:pt x="3034541" y="3608019"/>
                  <a:pt x="3034245" y="3612175"/>
                  <a:pt x="3038398" y="3612175"/>
                </a:cubicBezTo>
                <a:cubicBezTo>
                  <a:pt x="3046705" y="3612175"/>
                  <a:pt x="3055012" y="3612175"/>
                  <a:pt x="3059165" y="3612175"/>
                </a:cubicBezTo>
                <a:cubicBezTo>
                  <a:pt x="3067471" y="3612175"/>
                  <a:pt x="3067471" y="3616329"/>
                  <a:pt x="3055308" y="3620484"/>
                </a:cubicBezTo>
                <a:cubicBezTo>
                  <a:pt x="3001315" y="3653492"/>
                  <a:pt x="2939314" y="3686729"/>
                  <a:pt x="2881464" y="3719736"/>
                </a:cubicBezTo>
                <a:cubicBezTo>
                  <a:pt x="2889771" y="3719736"/>
                  <a:pt x="2897781" y="3719736"/>
                  <a:pt x="2906088" y="3723890"/>
                </a:cubicBezTo>
                <a:cubicBezTo>
                  <a:pt x="2914394" y="3715581"/>
                  <a:pt x="2926854" y="3711426"/>
                  <a:pt x="2935160" y="3707271"/>
                </a:cubicBezTo>
                <a:cubicBezTo>
                  <a:pt x="2935160" y="3707271"/>
                  <a:pt x="3402104" y="3516848"/>
                  <a:pt x="3633796" y="3434215"/>
                </a:cubicBezTo>
                <a:cubicBezTo>
                  <a:pt x="4084423" y="3268719"/>
                  <a:pt x="4812132" y="3004434"/>
                  <a:pt x="4812132" y="3004434"/>
                </a:cubicBezTo>
                <a:cubicBezTo>
                  <a:pt x="4816285" y="3000279"/>
                  <a:pt x="4824592" y="2996124"/>
                  <a:pt x="4828745" y="2996124"/>
                </a:cubicBezTo>
                <a:cubicBezTo>
                  <a:pt x="4853367" y="2987815"/>
                  <a:pt x="4886593" y="2983430"/>
                  <a:pt x="4911216" y="2975120"/>
                </a:cubicBezTo>
                <a:cubicBezTo>
                  <a:pt x="4915370" y="2975120"/>
                  <a:pt x="4923972" y="2971196"/>
                  <a:pt x="4927830" y="2967041"/>
                </a:cubicBezTo>
                <a:cubicBezTo>
                  <a:pt x="4985975" y="2946499"/>
                  <a:pt x="5047680" y="2929649"/>
                  <a:pt x="5097222" y="2913261"/>
                </a:cubicBezTo>
                <a:cubicBezTo>
                  <a:pt x="5303996" y="2842861"/>
                  <a:pt x="5494154" y="2776848"/>
                  <a:pt x="5671854" y="2718913"/>
                </a:cubicBezTo>
                <a:cubicBezTo>
                  <a:pt x="5841544" y="2660978"/>
                  <a:pt x="5998478" y="2603042"/>
                  <a:pt x="6147401" y="2549263"/>
                </a:cubicBezTo>
                <a:cubicBezTo>
                  <a:pt x="6147401" y="2582269"/>
                  <a:pt x="6168167" y="2590579"/>
                  <a:pt x="6197240" y="2590579"/>
                </a:cubicBezTo>
                <a:cubicBezTo>
                  <a:pt x="6197240" y="2590579"/>
                  <a:pt x="6197240" y="2590579"/>
                  <a:pt x="6193086" y="2590579"/>
                </a:cubicBezTo>
                <a:cubicBezTo>
                  <a:pt x="6188934" y="2590579"/>
                  <a:pt x="6188934" y="2590579"/>
                  <a:pt x="6188934" y="2590579"/>
                </a:cubicBezTo>
                <a:cubicBezTo>
                  <a:pt x="6188934" y="2594734"/>
                  <a:pt x="6184484" y="2594965"/>
                  <a:pt x="6184484" y="2594965"/>
                </a:cubicBezTo>
                <a:cubicBezTo>
                  <a:pt x="6184484" y="2594965"/>
                  <a:pt x="6180331" y="2599119"/>
                  <a:pt x="6176178" y="2599119"/>
                </a:cubicBezTo>
                <a:cubicBezTo>
                  <a:pt x="6155708" y="2607198"/>
                  <a:pt x="6130788" y="2615507"/>
                  <a:pt x="6110022" y="2623817"/>
                </a:cubicBezTo>
                <a:lnTo>
                  <a:pt x="6166684" y="2606044"/>
                </a:lnTo>
                <a:lnTo>
                  <a:pt x="6263098" y="2590579"/>
                </a:lnTo>
                <a:cubicBezTo>
                  <a:pt x="6139094" y="2632126"/>
                  <a:pt x="6006784" y="2685675"/>
                  <a:pt x="5870320" y="2743611"/>
                </a:cubicBezTo>
                <a:cubicBezTo>
                  <a:pt x="5899392" y="2739455"/>
                  <a:pt x="5916006" y="2735532"/>
                  <a:pt x="5936772" y="2731377"/>
                </a:cubicBezTo>
                <a:cubicBezTo>
                  <a:pt x="5808614" y="2768538"/>
                  <a:pt x="5667998" y="2822319"/>
                  <a:pt x="5523227" y="2884178"/>
                </a:cubicBezTo>
                <a:cubicBezTo>
                  <a:pt x="5692620" y="2838707"/>
                  <a:pt x="5857860" y="2772694"/>
                  <a:pt x="6010937" y="2718913"/>
                </a:cubicBezTo>
                <a:cubicBezTo>
                  <a:pt x="5990171" y="2723067"/>
                  <a:pt x="5969404" y="2727223"/>
                  <a:pt x="5948936" y="2727223"/>
                </a:cubicBezTo>
                <a:cubicBezTo>
                  <a:pt x="6010937" y="2710603"/>
                  <a:pt x="6077093" y="2689830"/>
                  <a:pt x="6139094" y="2677365"/>
                </a:cubicBezTo>
                <a:cubicBezTo>
                  <a:pt x="6134941" y="2685675"/>
                  <a:pt x="6122482" y="2690061"/>
                  <a:pt x="6118328" y="2694215"/>
                </a:cubicBezTo>
                <a:cubicBezTo>
                  <a:pt x="6122482" y="2694215"/>
                  <a:pt x="6126932" y="2694215"/>
                  <a:pt x="6131085" y="2694215"/>
                </a:cubicBezTo>
                <a:cubicBezTo>
                  <a:pt x="6126932" y="2698140"/>
                  <a:pt x="6114175" y="2702525"/>
                  <a:pt x="6105868" y="2706680"/>
                </a:cubicBezTo>
                <a:cubicBezTo>
                  <a:pt x="6105868" y="2706680"/>
                  <a:pt x="6110022" y="2714759"/>
                  <a:pt x="6105868" y="2714759"/>
                </a:cubicBezTo>
                <a:cubicBezTo>
                  <a:pt x="6077093" y="2735301"/>
                  <a:pt x="6043867" y="2752151"/>
                  <a:pt x="6015090" y="2768538"/>
                </a:cubicBezTo>
                <a:cubicBezTo>
                  <a:pt x="6068786" y="2772694"/>
                  <a:pt x="6130788" y="2756075"/>
                  <a:pt x="6184484" y="2751920"/>
                </a:cubicBezTo>
                <a:cubicBezTo>
                  <a:pt x="6143248" y="2768538"/>
                  <a:pt x="6097562" y="2789082"/>
                  <a:pt x="6043867" y="2809855"/>
                </a:cubicBezTo>
                <a:cubicBezTo>
                  <a:pt x="6048020" y="2817934"/>
                  <a:pt x="6048020" y="2818165"/>
                  <a:pt x="6052174" y="2818165"/>
                </a:cubicBezTo>
                <a:cubicBezTo>
                  <a:pt x="6019244" y="2830398"/>
                  <a:pt x="5986018" y="2838707"/>
                  <a:pt x="5953089" y="2851171"/>
                </a:cubicBezTo>
                <a:cubicBezTo>
                  <a:pt x="5932322" y="2855326"/>
                  <a:pt x="5911556" y="2863866"/>
                  <a:pt x="5886933" y="2867790"/>
                </a:cubicBezTo>
                <a:cubicBezTo>
                  <a:pt x="5886933" y="2867790"/>
                  <a:pt x="5886933" y="2867790"/>
                  <a:pt x="5882780" y="2867790"/>
                </a:cubicBezTo>
                <a:cubicBezTo>
                  <a:pt x="5878626" y="2867790"/>
                  <a:pt x="5874770" y="2867790"/>
                  <a:pt x="5874770" y="2867790"/>
                </a:cubicBezTo>
                <a:lnTo>
                  <a:pt x="5872693" y="2868944"/>
                </a:lnTo>
                <a:lnTo>
                  <a:pt x="5837391" y="2872176"/>
                </a:lnTo>
                <a:cubicBezTo>
                  <a:pt x="5862310" y="2851402"/>
                  <a:pt x="5899392" y="2838707"/>
                  <a:pt x="5924016" y="2822319"/>
                </a:cubicBezTo>
                <a:cubicBezTo>
                  <a:pt x="5857860" y="2838707"/>
                  <a:pt x="5787848" y="2859480"/>
                  <a:pt x="5717540" y="2884178"/>
                </a:cubicBezTo>
                <a:cubicBezTo>
                  <a:pt x="5742460" y="2884178"/>
                  <a:pt x="5762928" y="2884178"/>
                  <a:pt x="5783695" y="2884178"/>
                </a:cubicBezTo>
                <a:cubicBezTo>
                  <a:pt x="5742460" y="2896642"/>
                  <a:pt x="5663844" y="2892718"/>
                  <a:pt x="5622609" y="2925726"/>
                </a:cubicBezTo>
                <a:cubicBezTo>
                  <a:pt x="5634772" y="2925726"/>
                  <a:pt x="5646935" y="2921570"/>
                  <a:pt x="5659394" y="2921570"/>
                </a:cubicBezTo>
                <a:cubicBezTo>
                  <a:pt x="5560310" y="2942113"/>
                  <a:pt x="5448766" y="2996124"/>
                  <a:pt x="5337222" y="3037441"/>
                </a:cubicBezTo>
                <a:cubicBezTo>
                  <a:pt x="5241992" y="3070678"/>
                  <a:pt x="5068446" y="3136691"/>
                  <a:pt x="4981524" y="3124228"/>
                </a:cubicBezTo>
                <a:cubicBezTo>
                  <a:pt x="5035220" y="3099299"/>
                  <a:pt x="5084762" y="3078757"/>
                  <a:pt x="5134602" y="3057983"/>
                </a:cubicBezTo>
                <a:cubicBezTo>
                  <a:pt x="5093069" y="3057983"/>
                  <a:pt x="5047680" y="3070216"/>
                  <a:pt x="4998138" y="3074372"/>
                </a:cubicBezTo>
                <a:cubicBezTo>
                  <a:pt x="5039374" y="3057983"/>
                  <a:pt x="5080906" y="3041595"/>
                  <a:pt x="5117988" y="3024976"/>
                </a:cubicBezTo>
                <a:cubicBezTo>
                  <a:pt x="5114132" y="3020822"/>
                  <a:pt x="5121846" y="3016667"/>
                  <a:pt x="5121846" y="3016667"/>
                </a:cubicBezTo>
                <a:cubicBezTo>
                  <a:pt x="5113835" y="3012512"/>
                  <a:pt x="5105528" y="3012512"/>
                  <a:pt x="5097222" y="3012512"/>
                </a:cubicBezTo>
                <a:cubicBezTo>
                  <a:pt x="5175838" y="2946268"/>
                  <a:pt x="5291832" y="2925726"/>
                  <a:pt x="5370448" y="2892718"/>
                </a:cubicBezTo>
                <a:cubicBezTo>
                  <a:pt x="5366294" y="2888563"/>
                  <a:pt x="5357690" y="2888563"/>
                  <a:pt x="5349384" y="2888563"/>
                </a:cubicBezTo>
                <a:cubicBezTo>
                  <a:pt x="5361844" y="2884409"/>
                  <a:pt x="5386763" y="2871945"/>
                  <a:pt x="5395070" y="2867790"/>
                </a:cubicBezTo>
                <a:cubicBezTo>
                  <a:pt x="5328915" y="2876099"/>
                  <a:pt x="5250299" y="2896642"/>
                  <a:pt x="5179991" y="2913261"/>
                </a:cubicBezTo>
                <a:cubicBezTo>
                  <a:pt x="5171980" y="2913261"/>
                  <a:pt x="5167532" y="2917416"/>
                  <a:pt x="5159225" y="2917416"/>
                </a:cubicBezTo>
                <a:cubicBezTo>
                  <a:pt x="5117988" y="2933803"/>
                  <a:pt x="5080906" y="2946499"/>
                  <a:pt x="5039374" y="2958732"/>
                </a:cubicBezTo>
                <a:cubicBezTo>
                  <a:pt x="5026914" y="2958732"/>
                  <a:pt x="5023057" y="2962886"/>
                  <a:pt x="5014750" y="2962886"/>
                </a:cubicBezTo>
                <a:cubicBezTo>
                  <a:pt x="4915370" y="3000279"/>
                  <a:pt x="4803826" y="3037210"/>
                  <a:pt x="4696434" y="3070216"/>
                </a:cubicBezTo>
                <a:cubicBezTo>
                  <a:pt x="4683974" y="3074372"/>
                  <a:pt x="4675668" y="3074372"/>
                  <a:pt x="4671515" y="3074372"/>
                </a:cubicBezTo>
                <a:cubicBezTo>
                  <a:pt x="4651044" y="3078526"/>
                  <a:pt x="4630278" y="3082912"/>
                  <a:pt x="4609512" y="3087066"/>
                </a:cubicBezTo>
                <a:cubicBezTo>
                  <a:pt x="4605359" y="3090990"/>
                  <a:pt x="4597052" y="3091220"/>
                  <a:pt x="4592899" y="3095376"/>
                </a:cubicBezTo>
                <a:cubicBezTo>
                  <a:pt x="4381974" y="3173853"/>
                  <a:pt x="4154732" y="3256485"/>
                  <a:pt x="3923040" y="3347427"/>
                </a:cubicBezTo>
                <a:cubicBezTo>
                  <a:pt x="3915030" y="3347427"/>
                  <a:pt x="3906724" y="3355968"/>
                  <a:pt x="3902570" y="3359892"/>
                </a:cubicBezTo>
                <a:cubicBezTo>
                  <a:pt x="3902570" y="3364046"/>
                  <a:pt x="3894264" y="3372125"/>
                  <a:pt x="3885957" y="3372125"/>
                </a:cubicBezTo>
                <a:cubicBezTo>
                  <a:pt x="3832262" y="3392898"/>
                  <a:pt x="3774413" y="3413441"/>
                  <a:pt x="3720718" y="3434215"/>
                </a:cubicBezTo>
                <a:cubicBezTo>
                  <a:pt x="3712412" y="3438369"/>
                  <a:pt x="3704105" y="3442525"/>
                  <a:pt x="3695798" y="3442525"/>
                </a:cubicBezTo>
                <a:cubicBezTo>
                  <a:pt x="3679186" y="3442525"/>
                  <a:pt x="3662868" y="3442525"/>
                  <a:pt x="3642102" y="3446679"/>
                </a:cubicBezTo>
                <a:cubicBezTo>
                  <a:pt x="3637949" y="3450833"/>
                  <a:pt x="3629642" y="3454988"/>
                  <a:pt x="3629642" y="3454988"/>
                </a:cubicBezTo>
                <a:cubicBezTo>
                  <a:pt x="3629642" y="3459143"/>
                  <a:pt x="3629642" y="3459373"/>
                  <a:pt x="3637949" y="3459373"/>
                </a:cubicBezTo>
                <a:cubicBezTo>
                  <a:pt x="3642102" y="3463298"/>
                  <a:pt x="3642102" y="3467221"/>
                  <a:pt x="3633796" y="3467221"/>
                </a:cubicBezTo>
                <a:cubicBezTo>
                  <a:pt x="3625489" y="3467221"/>
                  <a:pt x="3617183" y="3467221"/>
                  <a:pt x="3613327" y="3467221"/>
                </a:cubicBezTo>
                <a:cubicBezTo>
                  <a:pt x="3609174" y="3463067"/>
                  <a:pt x="3596714" y="3463067"/>
                  <a:pt x="3592560" y="3467221"/>
                </a:cubicBezTo>
                <a:cubicBezTo>
                  <a:pt x="3423167" y="3541775"/>
                  <a:pt x="3253477" y="3620253"/>
                  <a:pt x="3075778" y="3703117"/>
                </a:cubicBezTo>
                <a:cubicBezTo>
                  <a:pt x="3067471" y="3703117"/>
                  <a:pt x="3055012" y="3707271"/>
                  <a:pt x="3047001" y="3711426"/>
                </a:cubicBezTo>
                <a:cubicBezTo>
                  <a:pt x="3022082" y="3719736"/>
                  <a:pt x="3001315" y="3731969"/>
                  <a:pt x="2980549" y="3740278"/>
                </a:cubicBezTo>
                <a:cubicBezTo>
                  <a:pt x="2972540" y="3744433"/>
                  <a:pt x="2972540" y="3748588"/>
                  <a:pt x="2980549" y="3744433"/>
                </a:cubicBezTo>
                <a:cubicBezTo>
                  <a:pt x="2993009" y="3744433"/>
                  <a:pt x="3005468" y="3744663"/>
                  <a:pt x="3017928" y="3748588"/>
                </a:cubicBezTo>
                <a:cubicBezTo>
                  <a:pt x="3026235" y="3740509"/>
                  <a:pt x="3042848" y="3736123"/>
                  <a:pt x="3051154" y="3731969"/>
                </a:cubicBezTo>
                <a:cubicBezTo>
                  <a:pt x="3137779" y="3694807"/>
                  <a:pt x="3216395" y="3661800"/>
                  <a:pt x="3299162" y="3620484"/>
                </a:cubicBezTo>
                <a:cubicBezTo>
                  <a:pt x="3311326" y="3620484"/>
                  <a:pt x="3311326" y="3620484"/>
                  <a:pt x="3303316" y="3624639"/>
                </a:cubicBezTo>
                <a:cubicBezTo>
                  <a:pt x="3286703" y="3641258"/>
                  <a:pt x="3274243" y="3649567"/>
                  <a:pt x="3261783" y="3662031"/>
                </a:cubicBezTo>
                <a:cubicBezTo>
                  <a:pt x="3253477" y="3662031"/>
                  <a:pt x="3241017" y="3669879"/>
                  <a:pt x="3232710" y="3669879"/>
                </a:cubicBezTo>
                <a:cubicBezTo>
                  <a:pt x="3146086" y="3707271"/>
                  <a:pt x="3059165" y="3748819"/>
                  <a:pt x="2968089" y="3785980"/>
                </a:cubicBezTo>
                <a:cubicBezTo>
                  <a:pt x="2955630" y="3790134"/>
                  <a:pt x="2943467" y="3794059"/>
                  <a:pt x="2935160" y="3802368"/>
                </a:cubicBezTo>
                <a:cubicBezTo>
                  <a:pt x="2860698" y="3839530"/>
                  <a:pt x="2778227" y="3881076"/>
                  <a:pt x="2699612" y="3922393"/>
                </a:cubicBezTo>
                <a:cubicBezTo>
                  <a:pt x="2691306" y="3926547"/>
                  <a:pt x="2691306" y="3930472"/>
                  <a:pt x="2695459" y="3930472"/>
                </a:cubicBezTo>
                <a:cubicBezTo>
                  <a:pt x="2703765" y="3930472"/>
                  <a:pt x="2703765" y="3934626"/>
                  <a:pt x="2695459" y="3938780"/>
                </a:cubicBezTo>
                <a:cubicBezTo>
                  <a:pt x="2108367" y="4220147"/>
                  <a:pt x="1442958" y="4538675"/>
                  <a:pt x="678166" y="4906597"/>
                </a:cubicBezTo>
                <a:cubicBezTo>
                  <a:pt x="665707" y="4910751"/>
                  <a:pt x="644940" y="4918830"/>
                  <a:pt x="632481" y="4922985"/>
                </a:cubicBezTo>
                <a:cubicBezTo>
                  <a:pt x="574631" y="4943758"/>
                  <a:pt x="504323" y="4968455"/>
                  <a:pt x="442321" y="4985074"/>
                </a:cubicBezTo>
                <a:cubicBezTo>
                  <a:pt x="525090" y="4931294"/>
                  <a:pt x="632481" y="4869205"/>
                  <a:pt x="727708" y="4819578"/>
                </a:cubicBezTo>
                <a:cubicBezTo>
                  <a:pt x="649094" y="4852816"/>
                  <a:pt x="570478" y="4881668"/>
                  <a:pt x="488006" y="4914676"/>
                </a:cubicBezTo>
                <a:cubicBezTo>
                  <a:pt x="578785" y="4860895"/>
                  <a:pt x="678166" y="4807115"/>
                  <a:pt x="773098" y="4749411"/>
                </a:cubicBezTo>
                <a:cubicBezTo>
                  <a:pt x="690626" y="4769953"/>
                  <a:pt x="632481" y="4803191"/>
                  <a:pt x="570478" y="4799036"/>
                </a:cubicBezTo>
                <a:cubicBezTo>
                  <a:pt x="607857" y="4778493"/>
                  <a:pt x="644643" y="4753565"/>
                  <a:pt x="682022" y="4737177"/>
                </a:cubicBezTo>
                <a:cubicBezTo>
                  <a:pt x="2869004" y="3698963"/>
                  <a:pt x="2869004" y="3698963"/>
                  <a:pt x="2869004" y="3698963"/>
                </a:cubicBezTo>
                <a:cubicBezTo>
                  <a:pt x="2873158" y="3694807"/>
                  <a:pt x="2889771" y="3686729"/>
                  <a:pt x="2893924" y="3682574"/>
                </a:cubicBezTo>
                <a:cubicBezTo>
                  <a:pt x="2976693" y="3624639"/>
                  <a:pt x="3050858" y="3575013"/>
                  <a:pt x="3125320" y="3525388"/>
                </a:cubicBezTo>
                <a:cubicBezTo>
                  <a:pt x="3137779" y="3521233"/>
                  <a:pt x="3141932" y="3508769"/>
                  <a:pt x="3137779" y="3508769"/>
                </a:cubicBezTo>
                <a:cubicBezTo>
                  <a:pt x="3125320" y="3508769"/>
                  <a:pt x="3117013" y="3508769"/>
                  <a:pt x="3108706" y="3512923"/>
                </a:cubicBezTo>
                <a:cubicBezTo>
                  <a:pt x="2984702" y="3575013"/>
                  <a:pt x="2856545" y="3632717"/>
                  <a:pt x="2720081" y="3698963"/>
                </a:cubicBezTo>
                <a:cubicBezTo>
                  <a:pt x="2711775" y="3703117"/>
                  <a:pt x="2699612" y="3707271"/>
                  <a:pt x="2691306" y="3707271"/>
                </a:cubicBezTo>
                <a:cubicBezTo>
                  <a:pt x="2682999" y="3707271"/>
                  <a:pt x="2670539" y="3711426"/>
                  <a:pt x="2662233" y="3715581"/>
                </a:cubicBezTo>
                <a:cubicBezTo>
                  <a:pt x="2434991" y="3827296"/>
                  <a:pt x="2199145" y="3938780"/>
                  <a:pt x="1955290" y="4062730"/>
                </a:cubicBezTo>
                <a:cubicBezTo>
                  <a:pt x="1946983" y="4066884"/>
                  <a:pt x="1930370" y="4075424"/>
                  <a:pt x="1917911" y="4079579"/>
                </a:cubicBezTo>
                <a:cubicBezTo>
                  <a:pt x="1591584" y="4215992"/>
                  <a:pt x="1232031" y="4364638"/>
                  <a:pt x="851712" y="4521825"/>
                </a:cubicBezTo>
                <a:cubicBezTo>
                  <a:pt x="843406" y="4530134"/>
                  <a:pt x="818486" y="4538675"/>
                  <a:pt x="810180" y="4542829"/>
                </a:cubicBezTo>
                <a:cubicBezTo>
                  <a:pt x="760638" y="4559217"/>
                  <a:pt x="711095" y="4575605"/>
                  <a:pt x="665707" y="4592224"/>
                </a:cubicBezTo>
                <a:cubicBezTo>
                  <a:pt x="649094" y="4596379"/>
                  <a:pt x="636634" y="4600534"/>
                  <a:pt x="636634" y="4596379"/>
                </a:cubicBezTo>
                <a:cubicBezTo>
                  <a:pt x="632481" y="4596379"/>
                  <a:pt x="665707" y="4575836"/>
                  <a:pt x="669860" y="4567527"/>
                </a:cubicBezTo>
                <a:cubicBezTo>
                  <a:pt x="678166" y="4563371"/>
                  <a:pt x="673716" y="4559217"/>
                  <a:pt x="657103" y="4563371"/>
                </a:cubicBezTo>
                <a:cubicBezTo>
                  <a:pt x="632481" y="4571681"/>
                  <a:pt x="603704" y="4579760"/>
                  <a:pt x="578785" y="4588069"/>
                </a:cubicBezTo>
                <a:cubicBezTo>
                  <a:pt x="562172" y="4592224"/>
                  <a:pt x="570775" y="4571681"/>
                  <a:pt x="582938" y="4563371"/>
                </a:cubicBezTo>
                <a:cubicBezTo>
                  <a:pt x="595398" y="4555063"/>
                  <a:pt x="607857" y="4551138"/>
                  <a:pt x="612011" y="4551138"/>
                </a:cubicBezTo>
                <a:cubicBezTo>
                  <a:pt x="612011" y="4551138"/>
                  <a:pt x="612011" y="4546753"/>
                  <a:pt x="607857" y="4538675"/>
                </a:cubicBezTo>
                <a:cubicBezTo>
                  <a:pt x="599551" y="4534519"/>
                  <a:pt x="632481" y="4517900"/>
                  <a:pt x="632481" y="4517900"/>
                </a:cubicBezTo>
                <a:cubicBezTo>
                  <a:pt x="620021" y="4513977"/>
                  <a:pt x="570478" y="4513746"/>
                  <a:pt x="574631" y="4509592"/>
                </a:cubicBezTo>
                <a:cubicBezTo>
                  <a:pt x="574631" y="4501282"/>
                  <a:pt x="587091" y="4489048"/>
                  <a:pt x="595101" y="4480740"/>
                </a:cubicBezTo>
                <a:cubicBezTo>
                  <a:pt x="595101" y="4480740"/>
                  <a:pt x="595101" y="4480740"/>
                  <a:pt x="595101" y="4476585"/>
                </a:cubicBezTo>
                <a:cubicBezTo>
                  <a:pt x="607561" y="4468275"/>
                  <a:pt x="603408" y="4464121"/>
                  <a:pt x="590948" y="4468275"/>
                </a:cubicBezTo>
                <a:cubicBezTo>
                  <a:pt x="541405" y="4480740"/>
                  <a:pt x="491864" y="4492973"/>
                  <a:pt x="446474" y="4505437"/>
                </a:cubicBezTo>
                <a:cubicBezTo>
                  <a:pt x="463087" y="4472430"/>
                  <a:pt x="516783" y="4402262"/>
                  <a:pt x="570478" y="4385642"/>
                </a:cubicBezTo>
                <a:cubicBezTo>
                  <a:pt x="541703" y="4393952"/>
                  <a:pt x="504323" y="4406416"/>
                  <a:pt x="475547" y="4418650"/>
                </a:cubicBezTo>
                <a:cubicBezTo>
                  <a:pt x="516783" y="4389798"/>
                  <a:pt x="570478" y="4364869"/>
                  <a:pt x="612011" y="4335786"/>
                </a:cubicBezTo>
                <a:cubicBezTo>
                  <a:pt x="574631" y="4335786"/>
                  <a:pt x="533396" y="4348250"/>
                  <a:pt x="488006" y="4360714"/>
                </a:cubicBezTo>
                <a:cubicBezTo>
                  <a:pt x="475547" y="4368793"/>
                  <a:pt x="475547" y="4364638"/>
                  <a:pt x="488006" y="4356329"/>
                </a:cubicBezTo>
                <a:cubicBezTo>
                  <a:pt x="516783" y="4335786"/>
                  <a:pt x="545856" y="4319398"/>
                  <a:pt x="578785" y="4298625"/>
                </a:cubicBezTo>
                <a:cubicBezTo>
                  <a:pt x="591244" y="4286160"/>
                  <a:pt x="615868" y="4278081"/>
                  <a:pt x="624174" y="4269773"/>
                </a:cubicBezTo>
                <a:cubicBezTo>
                  <a:pt x="1070648" y="4067115"/>
                  <a:pt x="1480040" y="3876691"/>
                  <a:pt x="1860359" y="3703117"/>
                </a:cubicBezTo>
                <a:cubicBezTo>
                  <a:pt x="1421894" y="3868382"/>
                  <a:pt x="938337" y="4046341"/>
                  <a:pt x="413545" y="4240689"/>
                </a:cubicBezTo>
                <a:cubicBezTo>
                  <a:pt x="438167" y="4228456"/>
                  <a:pt x="463087" y="4215992"/>
                  <a:pt x="488006" y="4199373"/>
                </a:cubicBezTo>
                <a:cubicBezTo>
                  <a:pt x="504619" y="4195218"/>
                  <a:pt x="500466" y="4191064"/>
                  <a:pt x="488006" y="4195218"/>
                </a:cubicBezTo>
                <a:cubicBezTo>
                  <a:pt x="450627" y="4207683"/>
                  <a:pt x="169690" y="4253154"/>
                  <a:pt x="173843" y="4245075"/>
                </a:cubicBezTo>
                <a:cubicBezTo>
                  <a:pt x="173843" y="4236766"/>
                  <a:pt x="219233" y="4211837"/>
                  <a:pt x="227540" y="4203528"/>
                </a:cubicBezTo>
                <a:cubicBezTo>
                  <a:pt x="210927" y="4203528"/>
                  <a:pt x="152781" y="4211837"/>
                  <a:pt x="144475" y="4207683"/>
                </a:cubicBezTo>
                <a:cubicBezTo>
                  <a:pt x="186007" y="4145593"/>
                  <a:pt x="231692" y="4096198"/>
                  <a:pt x="322470" y="4050727"/>
                </a:cubicBezTo>
                <a:cubicBezTo>
                  <a:pt x="285388" y="4046572"/>
                  <a:pt x="243855" y="4054651"/>
                  <a:pt x="186007" y="4062730"/>
                </a:cubicBezTo>
                <a:cubicBezTo>
                  <a:pt x="181853" y="4058806"/>
                  <a:pt x="235549" y="4038032"/>
                  <a:pt x="214783" y="4038032"/>
                </a:cubicBezTo>
                <a:cubicBezTo>
                  <a:pt x="124004" y="4071270"/>
                  <a:pt x="53696" y="4079579"/>
                  <a:pt x="0" y="4050727"/>
                </a:cubicBezTo>
                <a:cubicBezTo>
                  <a:pt x="20766" y="4029953"/>
                  <a:pt x="74461" y="4005256"/>
                  <a:pt x="86625" y="3988637"/>
                </a:cubicBezTo>
                <a:cubicBezTo>
                  <a:pt x="86625" y="3984482"/>
                  <a:pt x="99085" y="3980328"/>
                  <a:pt x="111545" y="3976174"/>
                </a:cubicBezTo>
                <a:cubicBezTo>
                  <a:pt x="119851" y="3976174"/>
                  <a:pt x="128158" y="3967864"/>
                  <a:pt x="124004" y="3967864"/>
                </a:cubicBezTo>
                <a:cubicBezTo>
                  <a:pt x="124004" y="3959555"/>
                  <a:pt x="132311" y="3951245"/>
                  <a:pt x="148627" y="3942936"/>
                </a:cubicBezTo>
                <a:cubicBezTo>
                  <a:pt x="173546" y="3930703"/>
                  <a:pt x="198466" y="3922393"/>
                  <a:pt x="231692" y="3909928"/>
                </a:cubicBezTo>
                <a:cubicBezTo>
                  <a:pt x="235846" y="3909928"/>
                  <a:pt x="235846" y="3909928"/>
                  <a:pt x="235846" y="3909928"/>
                </a:cubicBezTo>
                <a:cubicBezTo>
                  <a:pt x="231692" y="3909928"/>
                  <a:pt x="215079" y="3922162"/>
                  <a:pt x="218936" y="3926317"/>
                </a:cubicBezTo>
                <a:cubicBezTo>
                  <a:pt x="231396" y="3930472"/>
                  <a:pt x="248009" y="3926547"/>
                  <a:pt x="256315" y="3922393"/>
                </a:cubicBezTo>
                <a:cubicBezTo>
                  <a:pt x="260468" y="3922393"/>
                  <a:pt x="268478" y="3914084"/>
                  <a:pt x="272631" y="3909928"/>
                </a:cubicBezTo>
                <a:cubicBezTo>
                  <a:pt x="276784" y="3905774"/>
                  <a:pt x="293397" y="3901619"/>
                  <a:pt x="301704" y="3901619"/>
                </a:cubicBezTo>
                <a:cubicBezTo>
                  <a:pt x="305857" y="3901619"/>
                  <a:pt x="343236" y="3885232"/>
                  <a:pt x="359849" y="3881076"/>
                </a:cubicBezTo>
                <a:cubicBezTo>
                  <a:pt x="372309" y="3876922"/>
                  <a:pt x="359553" y="3872767"/>
                  <a:pt x="342940" y="3876922"/>
                </a:cubicBezTo>
                <a:cubicBezTo>
                  <a:pt x="334930" y="3885232"/>
                  <a:pt x="330776" y="3876691"/>
                  <a:pt x="342940" y="3868613"/>
                </a:cubicBezTo>
                <a:cubicBezTo>
                  <a:pt x="380319" y="3839530"/>
                  <a:pt x="413545" y="3810678"/>
                  <a:pt x="446474" y="3777671"/>
                </a:cubicBezTo>
                <a:cubicBezTo>
                  <a:pt x="458934" y="3769361"/>
                  <a:pt x="479404" y="3756897"/>
                  <a:pt x="491864" y="3752973"/>
                </a:cubicBezTo>
                <a:cubicBezTo>
                  <a:pt x="541405" y="3736355"/>
                  <a:pt x="587091" y="3715350"/>
                  <a:pt x="632481" y="3698963"/>
                </a:cubicBezTo>
                <a:cubicBezTo>
                  <a:pt x="649094" y="3694807"/>
                  <a:pt x="665707" y="3682343"/>
                  <a:pt x="678166" y="3674265"/>
                </a:cubicBezTo>
                <a:cubicBezTo>
                  <a:pt x="740168" y="3632717"/>
                  <a:pt x="793567" y="3595787"/>
                  <a:pt x="851712" y="3554240"/>
                </a:cubicBezTo>
                <a:cubicBezTo>
                  <a:pt x="863876" y="3550316"/>
                  <a:pt x="884938" y="3541775"/>
                  <a:pt x="901255" y="3537621"/>
                </a:cubicBezTo>
                <a:cubicBezTo>
                  <a:pt x="901255" y="3537621"/>
                  <a:pt x="900958" y="3537621"/>
                  <a:pt x="905111" y="3533467"/>
                </a:cubicBezTo>
                <a:cubicBezTo>
                  <a:pt x="917571" y="3533467"/>
                  <a:pt x="938337" y="3525388"/>
                  <a:pt x="946644" y="3517078"/>
                </a:cubicBezTo>
                <a:cubicBezTo>
                  <a:pt x="1058188" y="3450833"/>
                  <a:pt x="1173886" y="3388975"/>
                  <a:pt x="1294034" y="3331039"/>
                </a:cubicBezTo>
                <a:cubicBezTo>
                  <a:pt x="963257" y="3438600"/>
                  <a:pt x="615868" y="3533696"/>
                  <a:pt x="239702" y="3645182"/>
                </a:cubicBezTo>
                <a:cubicBezTo>
                  <a:pt x="227242" y="3649336"/>
                  <a:pt x="227242" y="3649336"/>
                  <a:pt x="239702" y="3641027"/>
                </a:cubicBezTo>
                <a:cubicBezTo>
                  <a:pt x="748178" y="3475762"/>
                  <a:pt x="1203256" y="3281414"/>
                  <a:pt x="1628963" y="3132537"/>
                </a:cubicBezTo>
                <a:cubicBezTo>
                  <a:pt x="1612350" y="3153310"/>
                  <a:pt x="1587728" y="3182162"/>
                  <a:pt x="1566962" y="3198781"/>
                </a:cubicBezTo>
                <a:cubicBezTo>
                  <a:pt x="1728048" y="3169699"/>
                  <a:pt x="1930668" y="3049674"/>
                  <a:pt x="2071284" y="2975120"/>
                </a:cubicBezTo>
                <a:cubicBezTo>
                  <a:pt x="2042211" y="2983430"/>
                  <a:pt x="2005129" y="2975351"/>
                  <a:pt x="1963596" y="2991970"/>
                </a:cubicBezTo>
                <a:cubicBezTo>
                  <a:pt x="1992669" y="2971196"/>
                  <a:pt x="2021445" y="2954578"/>
                  <a:pt x="2054671" y="2942113"/>
                </a:cubicBezTo>
                <a:cubicBezTo>
                  <a:pt x="1963596" y="2983430"/>
                  <a:pt x="1884982" y="3004434"/>
                  <a:pt x="1864512" y="2929880"/>
                </a:cubicBezTo>
                <a:cubicBezTo>
                  <a:pt x="1880829" y="2917416"/>
                  <a:pt x="1897738" y="2904951"/>
                  <a:pt x="1914055" y="2892718"/>
                </a:cubicBezTo>
                <a:cubicBezTo>
                  <a:pt x="1819123" y="2838938"/>
                  <a:pt x="1558358" y="2892488"/>
                  <a:pt x="1418038" y="2942113"/>
                </a:cubicBezTo>
                <a:cubicBezTo>
                  <a:pt x="1450967" y="2925494"/>
                  <a:pt x="1488050" y="2900797"/>
                  <a:pt x="1512970" y="2884178"/>
                </a:cubicBezTo>
                <a:cubicBezTo>
                  <a:pt x="1459273" y="2904951"/>
                  <a:pt x="1393119" y="2917647"/>
                  <a:pt x="1339422" y="2938189"/>
                </a:cubicBezTo>
                <a:cubicBezTo>
                  <a:pt x="1413885" y="2888563"/>
                  <a:pt x="1500806" y="2830628"/>
                  <a:pt x="1562809" y="2772924"/>
                </a:cubicBezTo>
                <a:cubicBezTo>
                  <a:pt x="1459571" y="2822550"/>
                  <a:pt x="1347729" y="2867790"/>
                  <a:pt x="1232031" y="2859480"/>
                </a:cubicBezTo>
                <a:cubicBezTo>
                  <a:pt x="1372352" y="2764384"/>
                  <a:pt x="1616504" y="2723067"/>
                  <a:pt x="1781744" y="2673442"/>
                </a:cubicBezTo>
                <a:cubicBezTo>
                  <a:pt x="1674353" y="2698371"/>
                  <a:pt x="1554205" y="2722836"/>
                  <a:pt x="1446814" y="2743611"/>
                </a:cubicBezTo>
                <a:cubicBezTo>
                  <a:pt x="1579124" y="2702294"/>
                  <a:pt x="1715588" y="2660978"/>
                  <a:pt x="1843746" y="2615507"/>
                </a:cubicBezTo>
                <a:cubicBezTo>
                  <a:pt x="1852052" y="2615507"/>
                  <a:pt x="1880829" y="2607429"/>
                  <a:pt x="1889135" y="2603273"/>
                </a:cubicBezTo>
                <a:cubicBezTo>
                  <a:pt x="1897442" y="2599119"/>
                  <a:pt x="1905748" y="2594734"/>
                  <a:pt x="1909901" y="2590579"/>
                </a:cubicBezTo>
                <a:cubicBezTo>
                  <a:pt x="1914055" y="2586655"/>
                  <a:pt x="1905748" y="2586655"/>
                  <a:pt x="1893288" y="2590579"/>
                </a:cubicBezTo>
                <a:cubicBezTo>
                  <a:pt x="1839592" y="2598888"/>
                  <a:pt x="1785897" y="2603042"/>
                  <a:pt x="1727752" y="2611121"/>
                </a:cubicBezTo>
                <a:cubicBezTo>
                  <a:pt x="1715588" y="2615276"/>
                  <a:pt x="1703426" y="2627971"/>
                  <a:pt x="1695119" y="2627971"/>
                </a:cubicBezTo>
                <a:cubicBezTo>
                  <a:pt x="1686813" y="2632126"/>
                  <a:pt x="1674056" y="2636280"/>
                  <a:pt x="1665749" y="2632126"/>
                </a:cubicBezTo>
                <a:cubicBezTo>
                  <a:pt x="1657740" y="2632126"/>
                  <a:pt x="1661893" y="2627971"/>
                  <a:pt x="1670200" y="2623817"/>
                </a:cubicBezTo>
                <a:cubicBezTo>
                  <a:pt x="1674056" y="2619661"/>
                  <a:pt x="1682659" y="2615276"/>
                  <a:pt x="1686813" y="2611121"/>
                </a:cubicBezTo>
                <a:cubicBezTo>
                  <a:pt x="1695119" y="2603042"/>
                  <a:pt x="1695119" y="2599119"/>
                  <a:pt x="1682659" y="2603273"/>
                </a:cubicBezTo>
                <a:cubicBezTo>
                  <a:pt x="1678506" y="2603273"/>
                  <a:pt x="1674056" y="2603273"/>
                  <a:pt x="1670200" y="2603273"/>
                </a:cubicBezTo>
                <a:cubicBezTo>
                  <a:pt x="1657740" y="2603273"/>
                  <a:pt x="1657740" y="2598888"/>
                  <a:pt x="1665749" y="2590579"/>
                </a:cubicBezTo>
                <a:cubicBezTo>
                  <a:pt x="1719741" y="2565881"/>
                  <a:pt x="1773438" y="2540953"/>
                  <a:pt x="1822979" y="2516256"/>
                </a:cubicBezTo>
                <a:cubicBezTo>
                  <a:pt x="1831286" y="2507946"/>
                  <a:pt x="1843746" y="2499867"/>
                  <a:pt x="1856205" y="2499867"/>
                </a:cubicBezTo>
                <a:cubicBezTo>
                  <a:pt x="1864216" y="2495713"/>
                  <a:pt x="1860359" y="2479094"/>
                  <a:pt x="1860359" y="2474940"/>
                </a:cubicBezTo>
                <a:cubicBezTo>
                  <a:pt x="1752671" y="2495713"/>
                  <a:pt x="1752967" y="2495482"/>
                  <a:pt x="1752967" y="2495482"/>
                </a:cubicBezTo>
                <a:cubicBezTo>
                  <a:pt x="1740508" y="2499637"/>
                  <a:pt x="1728048" y="2507946"/>
                  <a:pt x="1715588" y="2516256"/>
                </a:cubicBezTo>
                <a:cubicBezTo>
                  <a:pt x="1690966" y="2528489"/>
                  <a:pt x="1666046" y="2536798"/>
                  <a:pt x="1641127" y="2549263"/>
                </a:cubicBezTo>
                <a:cubicBezTo>
                  <a:pt x="1628667" y="2553417"/>
                  <a:pt x="1624810" y="2545338"/>
                  <a:pt x="1628963" y="2537029"/>
                </a:cubicBezTo>
                <a:cubicBezTo>
                  <a:pt x="1645576" y="2520410"/>
                  <a:pt x="1661893" y="2507946"/>
                  <a:pt x="1678506" y="2491327"/>
                </a:cubicBezTo>
                <a:cubicBezTo>
                  <a:pt x="1682659" y="2479094"/>
                  <a:pt x="1674353" y="2471015"/>
                  <a:pt x="1661893" y="2474940"/>
                </a:cubicBezTo>
                <a:cubicBezTo>
                  <a:pt x="1612350" y="2499867"/>
                  <a:pt x="1554502" y="2516256"/>
                  <a:pt x="1504959" y="2537029"/>
                </a:cubicBezTo>
                <a:cubicBezTo>
                  <a:pt x="1529879" y="2508177"/>
                  <a:pt x="1558655" y="2478863"/>
                  <a:pt x="1587431" y="2450011"/>
                </a:cubicBezTo>
                <a:cubicBezTo>
                  <a:pt x="1599891" y="2445856"/>
                  <a:pt x="1595737" y="2441702"/>
                  <a:pt x="1587431" y="2445856"/>
                </a:cubicBezTo>
                <a:cubicBezTo>
                  <a:pt x="1161723" y="2598888"/>
                  <a:pt x="706942" y="2764153"/>
                  <a:pt x="214783" y="2942113"/>
                </a:cubicBezTo>
                <a:cubicBezTo>
                  <a:pt x="198466" y="2946268"/>
                  <a:pt x="177997" y="2946499"/>
                  <a:pt x="173843" y="2938189"/>
                </a:cubicBezTo>
                <a:cubicBezTo>
                  <a:pt x="165537" y="2934034"/>
                  <a:pt x="169394" y="2925726"/>
                  <a:pt x="181853" y="2921570"/>
                </a:cubicBezTo>
                <a:cubicBezTo>
                  <a:pt x="210629" y="2900797"/>
                  <a:pt x="235549" y="2880255"/>
                  <a:pt x="256315" y="2859480"/>
                </a:cubicBezTo>
                <a:cubicBezTo>
                  <a:pt x="272928" y="2851171"/>
                  <a:pt x="268775" y="2851171"/>
                  <a:pt x="256315" y="2855326"/>
                </a:cubicBezTo>
                <a:cubicBezTo>
                  <a:pt x="190159" y="2876099"/>
                  <a:pt x="128158" y="2896642"/>
                  <a:pt x="66155" y="2913261"/>
                </a:cubicBezTo>
                <a:cubicBezTo>
                  <a:pt x="53696" y="2921340"/>
                  <a:pt x="41235" y="2921340"/>
                  <a:pt x="33226" y="2913261"/>
                </a:cubicBezTo>
                <a:cubicBezTo>
                  <a:pt x="24920" y="2909107"/>
                  <a:pt x="24623" y="2905182"/>
                  <a:pt x="24623" y="2905182"/>
                </a:cubicBezTo>
                <a:cubicBezTo>
                  <a:pt x="37083" y="2896873"/>
                  <a:pt x="49542" y="2884178"/>
                  <a:pt x="66155" y="2875869"/>
                </a:cubicBezTo>
                <a:cubicBezTo>
                  <a:pt x="529243" y="2689830"/>
                  <a:pt x="1045728" y="2582500"/>
                  <a:pt x="1413588" y="2375688"/>
                </a:cubicBezTo>
                <a:cubicBezTo>
                  <a:pt x="1413588" y="2367610"/>
                  <a:pt x="1405578" y="2359069"/>
                  <a:pt x="1401425" y="2354914"/>
                </a:cubicBezTo>
                <a:cubicBezTo>
                  <a:pt x="1103874" y="2400385"/>
                  <a:pt x="711095" y="2574190"/>
                  <a:pt x="384472" y="2694215"/>
                </a:cubicBezTo>
                <a:cubicBezTo>
                  <a:pt x="380319" y="2698140"/>
                  <a:pt x="326623" y="2681521"/>
                  <a:pt x="330776" y="2677365"/>
                </a:cubicBezTo>
                <a:cubicBezTo>
                  <a:pt x="347389" y="2660747"/>
                  <a:pt x="372309" y="2636050"/>
                  <a:pt x="392779" y="2619661"/>
                </a:cubicBezTo>
                <a:cubicBezTo>
                  <a:pt x="260468" y="2656823"/>
                  <a:pt x="136464" y="2702294"/>
                  <a:pt x="12460" y="2751920"/>
                </a:cubicBezTo>
                <a:cubicBezTo>
                  <a:pt x="132311" y="2698140"/>
                  <a:pt x="256315" y="2644359"/>
                  <a:pt x="380319" y="2590579"/>
                </a:cubicBezTo>
                <a:cubicBezTo>
                  <a:pt x="343236" y="2598888"/>
                  <a:pt x="314163" y="2607429"/>
                  <a:pt x="280937" y="2607429"/>
                </a:cubicBezTo>
                <a:cubicBezTo>
                  <a:pt x="330776" y="2586655"/>
                  <a:pt x="392779" y="2553648"/>
                  <a:pt x="434014" y="2537029"/>
                </a:cubicBezTo>
                <a:cubicBezTo>
                  <a:pt x="421554" y="2532875"/>
                  <a:pt x="380319" y="2524565"/>
                  <a:pt x="359849" y="2520410"/>
                </a:cubicBezTo>
                <a:cubicBezTo>
                  <a:pt x="649094" y="2417004"/>
                  <a:pt x="930328" y="2317753"/>
                  <a:pt x="1186643" y="2230966"/>
                </a:cubicBezTo>
                <a:cubicBezTo>
                  <a:pt x="1190796" y="2230966"/>
                  <a:pt x="1190499" y="2230966"/>
                  <a:pt x="1190499" y="2230966"/>
                </a:cubicBezTo>
                <a:cubicBezTo>
                  <a:pt x="1202959" y="2226812"/>
                  <a:pt x="1207112" y="2214347"/>
                  <a:pt x="1202959" y="2206268"/>
                </a:cubicBezTo>
                <a:cubicBezTo>
                  <a:pt x="1198805" y="2193804"/>
                  <a:pt x="1190796" y="2176955"/>
                  <a:pt x="1186643" y="2156412"/>
                </a:cubicBezTo>
                <a:cubicBezTo>
                  <a:pt x="1182490" y="2148103"/>
                  <a:pt x="1169733" y="2144179"/>
                  <a:pt x="1157273" y="2148333"/>
                </a:cubicBezTo>
                <a:cubicBezTo>
                  <a:pt x="1029115" y="2181341"/>
                  <a:pt x="905409" y="2210193"/>
                  <a:pt x="764791" y="2239275"/>
                </a:cubicBezTo>
                <a:cubicBezTo>
                  <a:pt x="773098" y="2230966"/>
                  <a:pt x="785558" y="2222656"/>
                  <a:pt x="793864" y="2210423"/>
                </a:cubicBezTo>
                <a:cubicBezTo>
                  <a:pt x="806027" y="2206268"/>
                  <a:pt x="801873" y="2197728"/>
                  <a:pt x="789711" y="2197728"/>
                </a:cubicBezTo>
                <a:cubicBezTo>
                  <a:pt x="777251" y="2197728"/>
                  <a:pt x="768945" y="2193574"/>
                  <a:pt x="768945" y="2193574"/>
                </a:cubicBezTo>
                <a:cubicBezTo>
                  <a:pt x="768945" y="2189418"/>
                  <a:pt x="760934" y="2193574"/>
                  <a:pt x="744321" y="2197728"/>
                </a:cubicBezTo>
                <a:cubicBezTo>
                  <a:pt x="727708" y="2189650"/>
                  <a:pt x="702789" y="2181341"/>
                  <a:pt x="686176" y="2173031"/>
                </a:cubicBezTo>
                <a:cubicBezTo>
                  <a:pt x="669563" y="2173031"/>
                  <a:pt x="665707" y="2168876"/>
                  <a:pt x="678166" y="2156412"/>
                </a:cubicBezTo>
                <a:cubicBezTo>
                  <a:pt x="694779" y="2139793"/>
                  <a:pt x="715248" y="2123405"/>
                  <a:pt x="736015" y="2102632"/>
                </a:cubicBezTo>
                <a:cubicBezTo>
                  <a:pt x="744321" y="2094553"/>
                  <a:pt x="735719" y="2090168"/>
                  <a:pt x="723555" y="2090168"/>
                </a:cubicBezTo>
                <a:cubicBezTo>
                  <a:pt x="587091" y="2119251"/>
                  <a:pt x="450331" y="2144179"/>
                  <a:pt x="301704" y="2173031"/>
                </a:cubicBezTo>
                <a:cubicBezTo>
                  <a:pt x="289244" y="2177185"/>
                  <a:pt x="285091" y="2177185"/>
                  <a:pt x="301704" y="2168876"/>
                </a:cubicBezTo>
                <a:cubicBezTo>
                  <a:pt x="404941" y="2119251"/>
                  <a:pt x="504323" y="2073780"/>
                  <a:pt x="599551" y="2028309"/>
                </a:cubicBezTo>
                <a:cubicBezTo>
                  <a:pt x="611714" y="2024154"/>
                  <a:pt x="611714" y="2023924"/>
                  <a:pt x="599551" y="2023924"/>
                </a:cubicBezTo>
                <a:cubicBezTo>
                  <a:pt x="582938" y="2015845"/>
                  <a:pt x="566325" y="2007535"/>
                  <a:pt x="545856" y="1990916"/>
                </a:cubicBezTo>
                <a:cubicBezTo>
                  <a:pt x="533396" y="1990916"/>
                  <a:pt x="533396" y="1986993"/>
                  <a:pt x="545856" y="1982838"/>
                </a:cubicBezTo>
                <a:cubicBezTo>
                  <a:pt x="785558" y="1904360"/>
                  <a:pt x="1016953" y="1821497"/>
                  <a:pt x="1232031" y="1747174"/>
                </a:cubicBezTo>
                <a:cubicBezTo>
                  <a:pt x="1248348" y="1743019"/>
                  <a:pt x="1248348" y="1738865"/>
                  <a:pt x="1232031" y="1738865"/>
                </a:cubicBezTo>
                <a:cubicBezTo>
                  <a:pt x="1227878" y="1738865"/>
                  <a:pt x="1223429" y="1738865"/>
                  <a:pt x="1223429" y="1738865"/>
                </a:cubicBezTo>
                <a:cubicBezTo>
                  <a:pt x="1207112" y="1738865"/>
                  <a:pt x="1207409" y="1738865"/>
                  <a:pt x="1219572" y="1734709"/>
                </a:cubicBezTo>
                <a:cubicBezTo>
                  <a:pt x="1273564" y="1709782"/>
                  <a:pt x="1323107" y="1684853"/>
                  <a:pt x="1372648" y="1656001"/>
                </a:cubicBezTo>
                <a:cubicBezTo>
                  <a:pt x="1385108" y="1651846"/>
                  <a:pt x="1397568" y="1639382"/>
                  <a:pt x="1405578" y="1631073"/>
                </a:cubicBezTo>
                <a:cubicBezTo>
                  <a:pt x="1418038" y="1627148"/>
                  <a:pt x="1413885" y="1618609"/>
                  <a:pt x="1397272" y="1622763"/>
                </a:cubicBezTo>
                <a:cubicBezTo>
                  <a:pt x="1215418" y="1643536"/>
                  <a:pt x="1033269" y="1672388"/>
                  <a:pt x="843110" y="1693163"/>
                </a:cubicBezTo>
                <a:cubicBezTo>
                  <a:pt x="1045728" y="1622763"/>
                  <a:pt x="1248644" y="1556750"/>
                  <a:pt x="1438804" y="1490505"/>
                </a:cubicBezTo>
                <a:cubicBezTo>
                  <a:pt x="1211265" y="1527667"/>
                  <a:pt x="979870" y="1560904"/>
                  <a:pt x="731861" y="1593911"/>
                </a:cubicBezTo>
                <a:cubicBezTo>
                  <a:pt x="814333" y="1560904"/>
                  <a:pt x="901255" y="1531821"/>
                  <a:pt x="984023" y="1494660"/>
                </a:cubicBezTo>
                <a:cubicBezTo>
                  <a:pt x="996187" y="1490505"/>
                  <a:pt x="1004493" y="1482427"/>
                  <a:pt x="1000340" y="1469962"/>
                </a:cubicBezTo>
                <a:cubicBezTo>
                  <a:pt x="979574" y="1469962"/>
                  <a:pt x="955248" y="1465808"/>
                  <a:pt x="934481" y="1461652"/>
                </a:cubicBezTo>
                <a:cubicBezTo>
                  <a:pt x="938635" y="1453344"/>
                  <a:pt x="938337" y="1424491"/>
                  <a:pt x="946644" y="1416182"/>
                </a:cubicBezTo>
                <a:cubicBezTo>
                  <a:pt x="954950" y="1412258"/>
                  <a:pt x="942491" y="1407873"/>
                  <a:pt x="938337" y="1407873"/>
                </a:cubicBezTo>
                <a:cubicBezTo>
                  <a:pt x="930031" y="1412027"/>
                  <a:pt x="930328" y="1399794"/>
                  <a:pt x="930328" y="1391485"/>
                </a:cubicBezTo>
                <a:cubicBezTo>
                  <a:pt x="926175" y="1387329"/>
                  <a:pt x="913715" y="1383175"/>
                  <a:pt x="897102" y="1383175"/>
                </a:cubicBezTo>
                <a:cubicBezTo>
                  <a:pt x="880785" y="1383175"/>
                  <a:pt x="872479" y="1387329"/>
                  <a:pt x="864172" y="1387329"/>
                </a:cubicBezTo>
                <a:cubicBezTo>
                  <a:pt x="847559" y="1387329"/>
                  <a:pt x="847559" y="1383175"/>
                  <a:pt x="860019" y="1379021"/>
                </a:cubicBezTo>
                <a:cubicBezTo>
                  <a:pt x="996483" y="1316931"/>
                  <a:pt x="1124344" y="1258995"/>
                  <a:pt x="1252501" y="1201060"/>
                </a:cubicBezTo>
                <a:cubicBezTo>
                  <a:pt x="1264961" y="1196906"/>
                  <a:pt x="1261104" y="1192982"/>
                  <a:pt x="1248644" y="1192982"/>
                </a:cubicBezTo>
                <a:cubicBezTo>
                  <a:pt x="1227878" y="1192982"/>
                  <a:pt x="1207112" y="1192982"/>
                  <a:pt x="1190499" y="1192982"/>
                </a:cubicBezTo>
                <a:cubicBezTo>
                  <a:pt x="1173886" y="1192982"/>
                  <a:pt x="1170030" y="1188827"/>
                  <a:pt x="1178336" y="1180518"/>
                </a:cubicBezTo>
                <a:cubicBezTo>
                  <a:pt x="1186643" y="1155589"/>
                  <a:pt x="1194652" y="1139201"/>
                  <a:pt x="1202959" y="1118428"/>
                </a:cubicBezTo>
                <a:cubicBezTo>
                  <a:pt x="1211265" y="1110349"/>
                  <a:pt x="1207112" y="1105964"/>
                  <a:pt x="1194652" y="1110118"/>
                </a:cubicBezTo>
                <a:cubicBezTo>
                  <a:pt x="1169733" y="1114274"/>
                  <a:pt x="1145110" y="1122814"/>
                  <a:pt x="1120487" y="1126968"/>
                </a:cubicBezTo>
                <a:cubicBezTo>
                  <a:pt x="1108027" y="1126968"/>
                  <a:pt x="1099721" y="1122583"/>
                  <a:pt x="1103874" y="1114274"/>
                </a:cubicBezTo>
                <a:cubicBezTo>
                  <a:pt x="1091414" y="1105964"/>
                  <a:pt x="1078954" y="1097885"/>
                  <a:pt x="1062341" y="1085422"/>
                </a:cubicBezTo>
                <a:cubicBezTo>
                  <a:pt x="1058188" y="1077112"/>
                  <a:pt x="1041872" y="1072957"/>
                  <a:pt x="1029413" y="1081266"/>
                </a:cubicBezTo>
                <a:cubicBezTo>
                  <a:pt x="632777" y="1221835"/>
                  <a:pt x="248009" y="1395408"/>
                  <a:pt x="496017" y="940468"/>
                </a:cubicBezTo>
                <a:cubicBezTo>
                  <a:pt x="500170" y="936313"/>
                  <a:pt x="516783" y="911616"/>
                  <a:pt x="516783" y="911616"/>
                </a:cubicBezTo>
                <a:cubicBezTo>
                  <a:pt x="492160" y="911616"/>
                  <a:pt x="471393" y="907461"/>
                  <a:pt x="446474" y="907461"/>
                </a:cubicBezTo>
                <a:cubicBezTo>
                  <a:pt x="442321" y="915771"/>
                  <a:pt x="434014" y="915771"/>
                  <a:pt x="434014" y="903307"/>
                </a:cubicBezTo>
                <a:cubicBezTo>
                  <a:pt x="446474" y="894997"/>
                  <a:pt x="458934" y="882764"/>
                  <a:pt x="471097" y="874455"/>
                </a:cubicBezTo>
                <a:cubicBezTo>
                  <a:pt x="479404" y="866145"/>
                  <a:pt x="496017" y="845372"/>
                  <a:pt x="500170" y="837062"/>
                </a:cubicBezTo>
                <a:cubicBezTo>
                  <a:pt x="471097" y="795746"/>
                  <a:pt x="442321" y="758584"/>
                  <a:pt x="409392" y="717268"/>
                </a:cubicBezTo>
                <a:cubicBezTo>
                  <a:pt x="401085" y="704804"/>
                  <a:pt x="409392" y="700649"/>
                  <a:pt x="426005" y="704804"/>
                </a:cubicBezTo>
                <a:cubicBezTo>
                  <a:pt x="463087" y="696494"/>
                  <a:pt x="496017" y="692571"/>
                  <a:pt x="533099" y="688415"/>
                </a:cubicBezTo>
                <a:cubicBezTo>
                  <a:pt x="545559" y="688415"/>
                  <a:pt x="562172" y="672028"/>
                  <a:pt x="562172" y="663719"/>
                </a:cubicBezTo>
                <a:cubicBezTo>
                  <a:pt x="562172" y="659563"/>
                  <a:pt x="570478" y="655178"/>
                  <a:pt x="586795" y="651023"/>
                </a:cubicBezTo>
                <a:cubicBezTo>
                  <a:pt x="586795" y="647100"/>
                  <a:pt x="595101" y="642715"/>
                  <a:pt x="595101" y="638559"/>
                </a:cubicBezTo>
                <a:cubicBezTo>
                  <a:pt x="595101" y="638559"/>
                  <a:pt x="2343915" y="163076"/>
                  <a:pt x="3294713" y="63825"/>
                </a:cubicBezTo>
                <a:cubicBezTo>
                  <a:pt x="3708258" y="18354"/>
                  <a:pt x="4220886" y="1966"/>
                  <a:pt x="4588746" y="1966"/>
                </a:cubicBezTo>
                <a:cubicBezTo>
                  <a:pt x="4673591" y="812"/>
                  <a:pt x="4752206" y="120"/>
                  <a:pt x="4822218" y="120"/>
                </a:cubicBezTo>
                <a:cubicBezTo>
                  <a:pt x="4874876" y="-53"/>
                  <a:pt x="4922787" y="-25"/>
                  <a:pt x="4965032" y="116"/>
                </a:cubicBezTo>
                <a:close/>
              </a:path>
            </a:pathLst>
          </a:custGeom>
          <a:noFill/>
        </p:spPr>
        <p:txBody>
          <a:bodyPr vert="horz" lIns="91440" tIns="45720" rIns="91440" bIns="45720" rtlCol="0">
            <a:normAutofit/>
          </a:bodyPr>
          <a:lstStyle>
            <a:lvl1pPr>
              <a:defRPr lang="en-US" sz="1800"/>
            </a:lvl1pPr>
          </a:lstStyle>
          <a:p>
            <a:pPr marL="0" lvl="0" indent="0">
              <a:buNone/>
            </a:pPr>
            <a:endParaRPr lang="en-US"/>
          </a:p>
        </p:txBody>
      </p:sp>
    </p:spTree>
    <p:extLst>
      <p:ext uri="{BB962C8B-B14F-4D97-AF65-F5344CB8AC3E}">
        <p14:creationId xmlns:p14="http://schemas.microsoft.com/office/powerpoint/2010/main" val="18459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578244-B8A1-434E-A3BA-D2E9312622AE}"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114784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41361FA-F6AD-47F3-9943-4F0FB8A3504A}"/>
              </a:ext>
            </a:extLst>
          </p:cNvPr>
          <p:cNvSpPr>
            <a:spLocks noGrp="1"/>
          </p:cNvSpPr>
          <p:nvPr>
            <p:ph type="pic" sz="quarter" idx="10"/>
          </p:nvPr>
        </p:nvSpPr>
        <p:spPr>
          <a:xfrm>
            <a:off x="6767944" y="-1"/>
            <a:ext cx="5320147" cy="6130636"/>
          </a:xfrm>
          <a:custGeom>
            <a:avLst/>
            <a:gdLst>
              <a:gd name="connsiteX0" fmla="*/ 4322620 w 5320147"/>
              <a:gd name="connsiteY0" fmla="*/ 0 h 6130636"/>
              <a:gd name="connsiteX1" fmla="*/ 5320147 w 5320147"/>
              <a:gd name="connsiteY1" fmla="*/ 0 h 6130636"/>
              <a:gd name="connsiteX2" fmla="*/ 5320147 w 5320147"/>
              <a:gd name="connsiteY2" fmla="*/ 3927764 h 6130636"/>
              <a:gd name="connsiteX3" fmla="*/ 4322620 w 5320147"/>
              <a:gd name="connsiteY3" fmla="*/ 3927764 h 6130636"/>
              <a:gd name="connsiteX4" fmla="*/ 3241965 w 5320147"/>
              <a:gd name="connsiteY4" fmla="*/ 0 h 6130636"/>
              <a:gd name="connsiteX5" fmla="*/ 4239492 w 5320147"/>
              <a:gd name="connsiteY5" fmla="*/ 0 h 6130636"/>
              <a:gd name="connsiteX6" fmla="*/ 4239492 w 5320147"/>
              <a:gd name="connsiteY6" fmla="*/ 4530436 h 6130636"/>
              <a:gd name="connsiteX7" fmla="*/ 3241965 w 5320147"/>
              <a:gd name="connsiteY7" fmla="*/ 4530436 h 6130636"/>
              <a:gd name="connsiteX8" fmla="*/ 2161310 w 5320147"/>
              <a:gd name="connsiteY8" fmla="*/ 0 h 6130636"/>
              <a:gd name="connsiteX9" fmla="*/ 3158837 w 5320147"/>
              <a:gd name="connsiteY9" fmla="*/ 0 h 6130636"/>
              <a:gd name="connsiteX10" fmla="*/ 3158837 w 5320147"/>
              <a:gd name="connsiteY10" fmla="*/ 5278582 h 6130636"/>
              <a:gd name="connsiteX11" fmla="*/ 2161310 w 5320147"/>
              <a:gd name="connsiteY11" fmla="*/ 5278582 h 6130636"/>
              <a:gd name="connsiteX12" fmla="*/ 1080655 w 5320147"/>
              <a:gd name="connsiteY12" fmla="*/ 0 h 6130636"/>
              <a:gd name="connsiteX13" fmla="*/ 2078182 w 5320147"/>
              <a:gd name="connsiteY13" fmla="*/ 0 h 6130636"/>
              <a:gd name="connsiteX14" fmla="*/ 2078182 w 5320147"/>
              <a:gd name="connsiteY14" fmla="*/ 5735782 h 6130636"/>
              <a:gd name="connsiteX15" fmla="*/ 1080655 w 5320147"/>
              <a:gd name="connsiteY15" fmla="*/ 5735782 h 6130636"/>
              <a:gd name="connsiteX16" fmla="*/ 0 w 5320147"/>
              <a:gd name="connsiteY16" fmla="*/ 0 h 6130636"/>
              <a:gd name="connsiteX17" fmla="*/ 997527 w 5320147"/>
              <a:gd name="connsiteY17" fmla="*/ 0 h 6130636"/>
              <a:gd name="connsiteX18" fmla="*/ 997527 w 5320147"/>
              <a:gd name="connsiteY18" fmla="*/ 6130636 h 6130636"/>
              <a:gd name="connsiteX19" fmla="*/ 0 w 5320147"/>
              <a:gd name="connsiteY19" fmla="*/ 6130636 h 613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20147" h="6130636">
                <a:moveTo>
                  <a:pt x="4322620" y="0"/>
                </a:moveTo>
                <a:lnTo>
                  <a:pt x="5320147" y="0"/>
                </a:lnTo>
                <a:lnTo>
                  <a:pt x="5320147" y="3927764"/>
                </a:lnTo>
                <a:lnTo>
                  <a:pt x="4322620" y="3927764"/>
                </a:lnTo>
                <a:close/>
                <a:moveTo>
                  <a:pt x="3241965" y="0"/>
                </a:moveTo>
                <a:lnTo>
                  <a:pt x="4239492" y="0"/>
                </a:lnTo>
                <a:lnTo>
                  <a:pt x="4239492" y="4530436"/>
                </a:lnTo>
                <a:lnTo>
                  <a:pt x="3241965" y="4530436"/>
                </a:lnTo>
                <a:close/>
                <a:moveTo>
                  <a:pt x="2161310" y="0"/>
                </a:moveTo>
                <a:lnTo>
                  <a:pt x="3158837" y="0"/>
                </a:lnTo>
                <a:lnTo>
                  <a:pt x="3158837" y="5278582"/>
                </a:lnTo>
                <a:lnTo>
                  <a:pt x="2161310" y="5278582"/>
                </a:lnTo>
                <a:close/>
                <a:moveTo>
                  <a:pt x="1080655" y="0"/>
                </a:moveTo>
                <a:lnTo>
                  <a:pt x="2078182" y="0"/>
                </a:lnTo>
                <a:lnTo>
                  <a:pt x="2078182" y="5735782"/>
                </a:lnTo>
                <a:lnTo>
                  <a:pt x="1080655" y="5735782"/>
                </a:lnTo>
                <a:close/>
                <a:moveTo>
                  <a:pt x="0" y="0"/>
                </a:moveTo>
                <a:lnTo>
                  <a:pt x="997527" y="0"/>
                </a:lnTo>
                <a:lnTo>
                  <a:pt x="997527" y="6130636"/>
                </a:lnTo>
                <a:lnTo>
                  <a:pt x="0" y="6130636"/>
                </a:lnTo>
                <a:close/>
              </a:path>
            </a:pathLst>
          </a:custGeom>
        </p:spPr>
        <p:txBody>
          <a:bodyPr wrap="square">
            <a:noAutofit/>
          </a:bodyPr>
          <a:lstStyle/>
          <a:p>
            <a:endParaRPr lang="en-US"/>
          </a:p>
        </p:txBody>
      </p:sp>
    </p:spTree>
    <p:extLst>
      <p:ext uri="{BB962C8B-B14F-4D97-AF65-F5344CB8AC3E}">
        <p14:creationId xmlns:p14="http://schemas.microsoft.com/office/powerpoint/2010/main" val="283786056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578244-B8A1-434E-A3BA-D2E9312622AE}"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7FEEF-709F-481B-81EE-53DF316AAE0B}" type="slidenum">
              <a:rPr lang="en-US" smtClean="0"/>
              <a:t>‹#›</a:t>
            </a:fld>
            <a:endParaRPr lang="en-US"/>
          </a:p>
        </p:txBody>
      </p:sp>
    </p:spTree>
    <p:extLst>
      <p:ext uri="{BB962C8B-B14F-4D97-AF65-F5344CB8AC3E}">
        <p14:creationId xmlns:p14="http://schemas.microsoft.com/office/powerpoint/2010/main" val="181240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78244-B8A1-434E-A3BA-D2E9312622AE}" type="datetimeFigureOut">
              <a:rPr lang="en-US" smtClean="0"/>
              <a:t>10/9/2025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7FEEF-709F-481B-81EE-53DF316AAE0B}" type="slidenum">
              <a:rPr lang="en-US" smtClean="0"/>
              <a:t>‹#›</a:t>
            </a:fld>
            <a:endParaRPr lang="en-US"/>
          </a:p>
        </p:txBody>
      </p:sp>
    </p:spTree>
    <p:extLst>
      <p:ext uri="{BB962C8B-B14F-4D97-AF65-F5344CB8AC3E}">
        <p14:creationId xmlns:p14="http://schemas.microsoft.com/office/powerpoint/2010/main" val="137329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BCDA8-3611-4038-931A-CD670ABBD1FD}" type="datetimeFigureOut">
              <a:rPr lang="en-US" smtClean="0">
                <a:solidFill>
                  <a:srgbClr val="656D78">
                    <a:tint val="75000"/>
                  </a:srgbClr>
                </a:solidFill>
              </a:rPr>
              <a:pPr/>
              <a:t>10/9/2025</a:t>
            </a:fld>
            <a:endParaRPr lang="en-US">
              <a:solidFill>
                <a:srgbClr val="656D78">
                  <a:tint val="75000"/>
                </a:srgbClr>
              </a:solidFill>
            </a:endParaRPr>
          </a:p>
        </p:txBody>
      </p:sp>
      <p:sp>
        <p:nvSpPr>
          <p:cNvPr id="5" name="Footer Placeholder 4"/>
          <p:cNvSpPr>
            <a:spLocks noGrp="1"/>
          </p:cNvSpPr>
          <p:nvPr>
            <p:ph type="ftr" sz="quarter" idx="3"/>
          </p:nvPr>
        </p:nvSpPr>
        <p:spPr>
          <a:xfrm>
            <a:off x="4038600" y="63564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56D78">
                  <a:tint val="75000"/>
                </a:srgbClr>
              </a:solidFill>
            </a:endParaRPr>
          </a:p>
        </p:txBody>
      </p:sp>
      <p:sp>
        <p:nvSpPr>
          <p:cNvPr id="6" name="Slide Number Placeholder 5"/>
          <p:cNvSpPr>
            <a:spLocks noGrp="1"/>
          </p:cNvSpPr>
          <p:nvPr>
            <p:ph type="sldNum" sz="quarter" idx="4"/>
          </p:nvPr>
        </p:nvSpPr>
        <p:spPr>
          <a:xfrm>
            <a:off x="8610600" y="635640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119BD-BB28-4F00-BA08-3CD2300E0933}" type="slidenum">
              <a:rPr lang="en-US" smtClean="0">
                <a:solidFill>
                  <a:srgbClr val="656D78">
                    <a:tint val="75000"/>
                  </a:srgbClr>
                </a:solidFill>
              </a:rPr>
              <a:pPr/>
              <a:t>‹#›</a:t>
            </a:fld>
            <a:endParaRPr lang="en-US">
              <a:solidFill>
                <a:srgbClr val="656D78">
                  <a:tint val="75000"/>
                </a:srgbClr>
              </a:solidFill>
            </a:endParaRPr>
          </a:p>
        </p:txBody>
      </p:sp>
    </p:spTree>
    <p:extLst>
      <p:ext uri="{BB962C8B-B14F-4D97-AF65-F5344CB8AC3E}">
        <p14:creationId xmlns:p14="http://schemas.microsoft.com/office/powerpoint/2010/main" val="119242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6.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6.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E33594E-B760-F440-C3A4-326DD480CAA1}"/>
              </a:ext>
            </a:extLst>
          </p:cNvPr>
          <p:cNvSpPr>
            <a:spLocks noGrp="1"/>
          </p:cNvSpPr>
          <p:nvPr>
            <p:ph type="subTitle" idx="1"/>
          </p:nvPr>
        </p:nvSpPr>
        <p:spPr/>
        <p:txBody>
          <a:bodyPr>
            <a:normAutofit lnSpcReduction="10000"/>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p>
        </p:txBody>
      </p:sp>
      <p:pic>
        <p:nvPicPr>
          <p:cNvPr id="18" name="Picture 17">
            <a:extLst>
              <a:ext uri="{FF2B5EF4-FFF2-40B4-BE49-F238E27FC236}">
                <a16:creationId xmlns:a16="http://schemas.microsoft.com/office/drawing/2014/main" id="{F1FEDD4A-5C81-51C7-5C45-1D1EF49FE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73" y="193183"/>
            <a:ext cx="11526590" cy="6413679"/>
          </a:xfrm>
          <a:prstGeom prst="rect">
            <a:avLst/>
          </a:prstGeom>
        </p:spPr>
      </p:pic>
      <p:sp>
        <p:nvSpPr>
          <p:cNvPr id="19" name="Title 11">
            <a:extLst>
              <a:ext uri="{FF2B5EF4-FFF2-40B4-BE49-F238E27FC236}">
                <a16:creationId xmlns:a16="http://schemas.microsoft.com/office/drawing/2014/main" id="{FA6BAB17-0D53-DF24-7AB1-A932FDB6AAF4}"/>
              </a:ext>
            </a:extLst>
          </p:cNvPr>
          <p:cNvSpPr>
            <a:spLocks noGrp="1"/>
          </p:cNvSpPr>
          <p:nvPr>
            <p:ph type="ctrTitle"/>
          </p:nvPr>
        </p:nvSpPr>
        <p:spPr>
          <a:xfrm>
            <a:off x="1524000" y="2408348"/>
            <a:ext cx="9144000" cy="2137893"/>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CHÀO MỪNG QUÝ THẦY GIÁO DỰ GIỜ </a:t>
            </a:r>
            <a:r>
              <a:rPr lang="en-US">
                <a:solidFill>
                  <a:srgbClr val="C00000"/>
                </a:solidFill>
                <a:latin typeface="Times New Roman" panose="02020603050405020304" pitchFamily="18" charset="0"/>
                <a:cs typeface="Times New Roman" panose="02020603050405020304" pitchFamily="18" charset="0"/>
              </a:rPr>
              <a:t>LỚP 11A2</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16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Rectangle 6"/>
          <p:cNvSpPr/>
          <p:nvPr/>
        </p:nvSpPr>
        <p:spPr>
          <a:xfrm>
            <a:off x="420253" y="1795119"/>
            <a:ext cx="11351493" cy="1569660"/>
          </a:xfrm>
          <a:prstGeom prst="rect">
            <a:avLst/>
          </a:prstGeom>
        </p:spPr>
        <p:txBody>
          <a:bodyPr wrap="square">
            <a:spAutoFit/>
          </a:bodyPr>
          <a:lstStyle/>
          <a:p>
            <a:r>
              <a:rPr lang="vi-VN" sz="3200" b="1" dirty="0">
                <a:latin typeface="Times New Roman" panose="02020603050405020304" pitchFamily="18" charset="0"/>
                <a:cs typeface="Times New Roman" panose="02020603050405020304" pitchFamily="18" charset="0"/>
              </a:rPr>
              <a:t>* Bố cục: </a:t>
            </a:r>
            <a:r>
              <a:rPr lang="vi-VN" sz="3200" dirty="0">
                <a:latin typeface="Times New Roman" panose="02020603050405020304" pitchFamily="18" charset="0"/>
                <a:cs typeface="Times New Roman" panose="02020603050405020304" pitchFamily="18" charset="0"/>
              </a:rPr>
              <a:t>02 phần</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Phần 1: Bốn khổ đầu: Hình tượng “em”</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Phần 2: Các khổ còn lại: Sức mạnh của tình yêu lứa đôi.</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AB0A449-6E0D-EA0C-86F9-89107EA25BB4}"/>
              </a:ext>
            </a:extLst>
          </p:cNvPr>
          <p:cNvSpPr txBox="1"/>
          <p:nvPr/>
        </p:nvSpPr>
        <p:spPr>
          <a:xfrm>
            <a:off x="420253" y="2851477"/>
            <a:ext cx="9831330" cy="1631216"/>
          </a:xfrm>
          <a:prstGeom prst="rect">
            <a:avLst/>
          </a:prstGeom>
          <a:noFill/>
        </p:spPr>
        <p:txBody>
          <a:bodyPr wrap="square">
            <a:spAutoFit/>
          </a:bodyPr>
          <a:lstStyle/>
          <a:p>
            <a:pPr algn="just"/>
            <a:endParaRPr lang="en-US" sz="1800" b="1" dirty="0">
              <a:latin typeface="Times New Roman" panose="02020603050405020304" pitchFamily="18" charset="0"/>
              <a:cs typeface="Times New Roman" panose="02020603050405020304" pitchFamily="18" charset="0"/>
            </a:endParaRPr>
          </a:p>
          <a:p>
            <a:pPr algn="just"/>
            <a:endParaRPr lang="en-US" b="1" dirty="0">
              <a:latin typeface="Times New Roman" panose="02020603050405020304" pitchFamily="18" charset="0"/>
              <a:cs typeface="Times New Roman" panose="02020603050405020304" pitchFamily="18" charset="0"/>
            </a:endParaRPr>
          </a:p>
          <a:p>
            <a:pPr algn="just"/>
            <a:r>
              <a:rPr lang="vi-VN" sz="3200" b="1" dirty="0">
                <a:latin typeface="Times New Roman" panose="02020603050405020304" pitchFamily="18" charset="0"/>
                <a:cs typeface="Times New Roman" panose="02020603050405020304" pitchFamily="18" charset="0"/>
              </a:rPr>
              <a:t>* Nhan đề:</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Tình</a:t>
            </a:r>
            <a:r>
              <a:rPr lang="en-US" sz="3200" i="1" dirty="0">
                <a:latin typeface="Times New Roman" panose="02020603050405020304" pitchFamily="18" charset="0"/>
                <a:cs typeface="Times New Roman" panose="02020603050405020304" pitchFamily="18" charset="0"/>
              </a:rPr>
              <a:t> ca ban </a:t>
            </a:r>
            <a:r>
              <a:rPr lang="en-US" sz="3200" i="1" dirty="0" err="1">
                <a:latin typeface="Times New Roman" panose="02020603050405020304" pitchFamily="18" charset="0"/>
                <a:cs typeface="Times New Roman" panose="02020603050405020304" pitchFamily="18" charset="0"/>
              </a:rPr>
              <a:t>mai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khúc</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7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arn(inVertical)">
                                      <p:cBhvr>
                                        <p:cTn id="1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967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24" r="20424"/>
          <a:stretch>
            <a:fillRect/>
          </a:stretch>
        </p:blipFill>
        <p:spPr/>
      </p:pic>
      <p:sp>
        <p:nvSpPr>
          <p:cNvPr id="2" name="Rectangle 1"/>
          <p:cNvSpPr/>
          <p:nvPr/>
        </p:nvSpPr>
        <p:spPr>
          <a:xfrm>
            <a:off x="1339403" y="1459612"/>
            <a:ext cx="5962918" cy="2246769"/>
          </a:xfrm>
          <a:prstGeom prst="rect">
            <a:avLst/>
          </a:prstGeom>
        </p:spPr>
        <p:txBody>
          <a:bodyPr wrap="square">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Hoạt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động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nhóm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Thời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gian</a:t>
            </a:r>
            <a:r>
              <a:rPr lang="en-US" sz="2800" b="1" dirty="0">
                <a:solidFill>
                  <a:schemeClr val="bg2">
                    <a:lumMod val="10000"/>
                  </a:schemeClr>
                </a:solidFill>
                <a:latin typeface="Times New Roman" panose="02020603050405020304" pitchFamily="18" charset="0"/>
                <a:cs typeface="Times New Roman" panose="02020603050405020304" pitchFamily="18" charset="0"/>
              </a:rPr>
              <a:t> 05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phút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Nhóm</a:t>
            </a:r>
            <a:r>
              <a:rPr lang="en-US" sz="2800" b="1" dirty="0">
                <a:solidFill>
                  <a:schemeClr val="bg2">
                    <a:lumMod val="10000"/>
                  </a:schemeClr>
                </a:solidFill>
                <a:latin typeface="Times New Roman" panose="02020603050405020304" pitchFamily="18" charset="0"/>
                <a:cs typeface="Times New Roman" panose="02020603050405020304" pitchFamily="18" charset="0"/>
              </a:rPr>
              <a:t> 1, 2:</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Tìm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hiểu</a:t>
            </a:r>
            <a:r>
              <a:rPr lang="en-US" sz="2800" dirty="0">
                <a:solidFill>
                  <a:schemeClr val="bg2">
                    <a:lumMod val="10000"/>
                  </a:schemeClr>
                </a:solidFill>
                <a:latin typeface="Times New Roman" panose="02020603050405020304" pitchFamily="18" charset="0"/>
                <a:cs typeface="Times New Roman" panose="02020603050405020304" pitchFamily="18" charset="0"/>
              </a:rPr>
              <a:t> 4 </a:t>
            </a:r>
            <a:r>
              <a:rPr lang="en-US" sz="2800" dirty="0" err="1">
                <a:solidFill>
                  <a:schemeClr val="bg2">
                    <a:lumMod val="10000"/>
                  </a:schemeClr>
                </a:solidFill>
                <a:latin typeface="Times New Roman" panose="02020603050405020304" pitchFamily="18" charset="0"/>
                <a:cs typeface="Times New Roman" panose="02020603050405020304" pitchFamily="18" charset="0"/>
              </a:rPr>
              <a:t>khổ</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đầu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Hình tượng “em”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vi-VN"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 Nhóm </a:t>
            </a:r>
            <a:r>
              <a:rPr lang="en-US" sz="2800" b="1" dirty="0">
                <a:solidFill>
                  <a:schemeClr val="bg2">
                    <a:lumMod val="10000"/>
                  </a:schemeClr>
                </a:solidFill>
                <a:latin typeface="Times New Roman" panose="02020603050405020304" pitchFamily="18" charset="0"/>
                <a:cs typeface="Times New Roman" panose="02020603050405020304" pitchFamily="18" charset="0"/>
              </a:rPr>
              <a:t>3,4</a:t>
            </a:r>
            <a:r>
              <a:rPr lang="vi-VN" sz="2800" dirty="0">
                <a:solidFill>
                  <a:schemeClr val="bg2">
                    <a:lumMod val="10000"/>
                  </a:schemeClr>
                </a:solidFill>
                <a:latin typeface="Times New Roman" panose="02020603050405020304" pitchFamily="18" charset="0"/>
                <a:cs typeface="Times New Roman" panose="02020603050405020304" pitchFamily="18" charset="0"/>
              </a:rPr>
              <a:t>: Tìm hiểu các khổ còn lại: Sức mạnh của tình yêu</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339403" y="383276"/>
            <a:ext cx="5518884" cy="1076335"/>
          </a:xfrm>
          <a:prstGeom prst="rect">
            <a:avLst/>
          </a:prstGeom>
        </p:spPr>
      </p:pic>
    </p:spTree>
    <p:extLst>
      <p:ext uri="{BB962C8B-B14F-4D97-AF65-F5344CB8AC3E}">
        <p14:creationId xmlns:p14="http://schemas.microsoft.com/office/powerpoint/2010/main" val="419397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7587492"/>
              </p:ext>
            </p:extLst>
          </p:nvPr>
        </p:nvGraphicFramePr>
        <p:xfrm>
          <a:off x="424873" y="662510"/>
          <a:ext cx="11637818" cy="2884255"/>
        </p:xfrm>
        <a:graphic>
          <a:graphicData uri="http://schemas.openxmlformats.org/drawingml/2006/table">
            <a:tbl>
              <a:tblPr firstRow="1" firstCol="1" bandRow="1"/>
              <a:tblGrid>
                <a:gridCol w="11637818">
                  <a:extLst>
                    <a:ext uri="{9D8B030D-6E8A-4147-A177-3AD203B41FA5}">
                      <a16:colId xmlns:a16="http://schemas.microsoft.com/office/drawing/2014/main" val="1885300443"/>
                    </a:ext>
                  </a:extLst>
                </a:gridCol>
              </a:tblGrid>
              <a:tr h="721064">
                <a:tc>
                  <a:txBody>
                    <a:bodyPr/>
                    <a:lstStyle/>
                    <a:p>
                      <a:pPr>
                        <a:lnSpc>
                          <a:spcPct val="130000"/>
                        </a:lnSpc>
                        <a:spcAft>
                          <a:spcPts val="0"/>
                        </a:spcAft>
                        <a:tabLst>
                          <a:tab pos="1386840" algn="l"/>
                        </a:tabLst>
                      </a:pPr>
                      <a:r>
                        <a:rPr lang="en-US" sz="2600" b="1" dirty="0">
                          <a:solidFill>
                            <a:srgbClr val="0D0D0D"/>
                          </a:solidFill>
                          <a:effectLst/>
                          <a:latin typeface="Times New Roman" panose="02020603050405020304" pitchFamily="18" charset="0"/>
                          <a:ea typeface="MS Mincho"/>
                          <a:cs typeface="Calibri" panose="020F0502020204030204" pitchFamily="34" charset="0"/>
                        </a:rPr>
                        <a:t> </a:t>
                      </a:r>
                      <a:r>
                        <a:rPr lang="en-US" sz="2600" b="1" dirty="0" err="1">
                          <a:solidFill>
                            <a:srgbClr val="0D0D0D"/>
                          </a:solidFill>
                          <a:effectLst/>
                          <a:latin typeface="Times New Roman" panose="02020603050405020304" pitchFamily="18" charset="0"/>
                          <a:ea typeface="MS Mincho"/>
                          <a:cs typeface="Calibri" panose="020F0502020204030204" pitchFamily="34" charset="0"/>
                        </a:rPr>
                        <a:t>Nhóm</a:t>
                      </a:r>
                      <a:r>
                        <a:rPr lang="en-US" sz="2600" b="1" dirty="0">
                          <a:solidFill>
                            <a:srgbClr val="0D0D0D"/>
                          </a:solidFill>
                          <a:effectLst/>
                          <a:latin typeface="Times New Roman" panose="02020603050405020304" pitchFamily="18" charset="0"/>
                          <a:ea typeface="MS Mincho"/>
                          <a:cs typeface="Calibri" panose="020F0502020204030204" pitchFamily="34" charset="0"/>
                        </a:rPr>
                        <a:t> 1, 2:</a:t>
                      </a:r>
                      <a:r>
                        <a:rPr lang="en-US" sz="2600" dirty="0">
                          <a:solidFill>
                            <a:srgbClr val="0D0D0D"/>
                          </a:solidFill>
                          <a:effectLst/>
                          <a:latin typeface="Times New Roman" panose="02020603050405020304" pitchFamily="18" charset="0"/>
                          <a:ea typeface="MS Mincho"/>
                          <a:cs typeface="Calibri" panose="020F0502020204030204" pitchFamily="34" charset="0"/>
                        </a:rPr>
                        <a:t> </a:t>
                      </a:r>
                      <a:r>
                        <a:rPr lang="en-US" sz="2600" dirty="0" err="1">
                          <a:solidFill>
                            <a:srgbClr val="0D0D0D"/>
                          </a:solidFill>
                          <a:effectLst/>
                          <a:latin typeface="Times New Roman" panose="02020603050405020304" pitchFamily="18" charset="0"/>
                          <a:ea typeface="MS Mincho"/>
                          <a:cs typeface="Calibri" panose="020F0502020204030204" pitchFamily="34" charset="0"/>
                        </a:rPr>
                        <a:t>Tìm</a:t>
                      </a:r>
                      <a:r>
                        <a:rPr lang="en-US" sz="2600" dirty="0">
                          <a:solidFill>
                            <a:srgbClr val="0D0D0D"/>
                          </a:solidFill>
                          <a:effectLst/>
                          <a:latin typeface="Times New Roman" panose="02020603050405020304" pitchFamily="18" charset="0"/>
                          <a:ea typeface="MS Mincho"/>
                          <a:cs typeface="Calibri" panose="020F0502020204030204" pitchFamily="34" charset="0"/>
                        </a:rPr>
                        <a:t> </a:t>
                      </a:r>
                      <a:r>
                        <a:rPr lang="en-US" sz="2600" dirty="0" err="1">
                          <a:solidFill>
                            <a:srgbClr val="0D0D0D"/>
                          </a:solidFill>
                          <a:effectLst/>
                          <a:latin typeface="Times New Roman" panose="02020603050405020304" pitchFamily="18" charset="0"/>
                          <a:ea typeface="MS Mincho"/>
                          <a:cs typeface="Calibri" panose="020F0502020204030204" pitchFamily="34" charset="0"/>
                        </a:rPr>
                        <a:t>hiểu</a:t>
                      </a:r>
                      <a:r>
                        <a:rPr lang="en-US" sz="2600" dirty="0">
                          <a:solidFill>
                            <a:srgbClr val="0D0D0D"/>
                          </a:solidFill>
                          <a:effectLst/>
                          <a:latin typeface="Times New Roman" panose="02020603050405020304" pitchFamily="18" charset="0"/>
                          <a:ea typeface="MS Mincho"/>
                          <a:cs typeface="Calibri" panose="020F0502020204030204" pitchFamily="34" charset="0"/>
                        </a:rPr>
                        <a:t> 4 </a:t>
                      </a:r>
                      <a:r>
                        <a:rPr lang="en-US" sz="2600" dirty="0" err="1">
                          <a:solidFill>
                            <a:srgbClr val="0D0D0D"/>
                          </a:solidFill>
                          <a:effectLst/>
                          <a:latin typeface="Times New Roman" panose="02020603050405020304" pitchFamily="18" charset="0"/>
                          <a:ea typeface="MS Mincho"/>
                          <a:cs typeface="Calibri" panose="020F0502020204030204" pitchFamily="34" charset="0"/>
                        </a:rPr>
                        <a:t>khổ</a:t>
                      </a:r>
                      <a:r>
                        <a:rPr lang="en-US" sz="2600" dirty="0">
                          <a:solidFill>
                            <a:srgbClr val="0D0D0D"/>
                          </a:solidFill>
                          <a:effectLst/>
                          <a:latin typeface="Times New Roman" panose="02020603050405020304" pitchFamily="18" charset="0"/>
                          <a:ea typeface="MS Mincho"/>
                          <a:cs typeface="Calibri" panose="020F0502020204030204" pitchFamily="34" charset="0"/>
                        </a:rPr>
                        <a:t> </a:t>
                      </a:r>
                      <a:r>
                        <a:rPr lang="en-US" sz="2600" dirty="0" err="1">
                          <a:solidFill>
                            <a:srgbClr val="0D0D0D"/>
                          </a:solidFill>
                          <a:effectLst/>
                          <a:latin typeface="Times New Roman" panose="02020603050405020304" pitchFamily="18" charset="0"/>
                          <a:ea typeface="MS Mincho"/>
                          <a:cs typeface="Calibri" panose="020F0502020204030204" pitchFamily="34" charset="0"/>
                        </a:rPr>
                        <a:t>đầu</a:t>
                      </a:r>
                      <a:r>
                        <a:rPr lang="en-US" sz="2600" dirty="0">
                          <a:solidFill>
                            <a:srgbClr val="0D0D0D"/>
                          </a:solidFill>
                          <a:effectLst/>
                          <a:latin typeface="Times New Roman" panose="02020603050405020304" pitchFamily="18" charset="0"/>
                          <a:ea typeface="MS Mincho"/>
                          <a:cs typeface="Calibri" panose="020F0502020204030204" pitchFamily="34" charset="0"/>
                        </a:rPr>
                        <a:t>: </a:t>
                      </a:r>
                      <a:r>
                        <a:rPr lang="vi-VN" sz="2600" dirty="0">
                          <a:solidFill>
                            <a:srgbClr val="0D0D0D"/>
                          </a:solidFill>
                          <a:effectLst/>
                          <a:latin typeface="Times New Roman" panose="02020603050405020304" pitchFamily="18" charset="0"/>
                          <a:ea typeface="MS Mincho"/>
                          <a:cs typeface="Calibri" panose="020F0502020204030204" pitchFamily="34" charset="0"/>
                        </a:rPr>
                        <a:t>Hình tượng “em” </a:t>
                      </a:r>
                      <a:endParaRPr lang="en-US" sz="2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382351040"/>
                  </a:ext>
                </a:extLst>
              </a:tr>
              <a:tr h="2163191">
                <a:tc>
                  <a:txBody>
                    <a:bodyPr/>
                    <a:lstStyle/>
                    <a:p>
                      <a:pPr>
                        <a:lnSpc>
                          <a:spcPct val="130000"/>
                        </a:lnSpc>
                        <a:spcAft>
                          <a:spcPts val="0"/>
                        </a:spcAft>
                        <a:tabLst>
                          <a:tab pos="1386840" algn="l"/>
                        </a:tabLst>
                      </a:pPr>
                      <a:r>
                        <a:rPr lang="vi-VN" sz="2600" dirty="0">
                          <a:solidFill>
                            <a:srgbClr val="000000"/>
                          </a:solidFill>
                          <a:effectLst/>
                          <a:latin typeface="Times New Roman" panose="02020603050405020304" pitchFamily="18" charset="0"/>
                          <a:ea typeface="MS Mincho"/>
                          <a:cs typeface="Calibri" panose="020F0502020204030204" pitchFamily="34" charset="0"/>
                        </a:rPr>
                        <a:t>Thực hiện yêu cầu sau:</a:t>
                      </a:r>
                      <a:endParaRPr lang="en-US" sz="2600" dirty="0">
                        <a:effectLst/>
                        <a:latin typeface="Calibri" panose="020F0502020204030204" pitchFamily="34" charset="0"/>
                        <a:ea typeface="Times New Roman" panose="02020603050405020304" pitchFamily="18" charset="0"/>
                      </a:endParaRPr>
                    </a:p>
                    <a:p>
                      <a:pPr>
                        <a:lnSpc>
                          <a:spcPct val="130000"/>
                        </a:lnSpc>
                        <a:spcAft>
                          <a:spcPts val="0"/>
                        </a:spcAft>
                        <a:tabLst>
                          <a:tab pos="1386840" algn="l"/>
                        </a:tabLst>
                      </a:pPr>
                      <a:r>
                        <a:rPr lang="vi-VN" sz="2600" dirty="0">
                          <a:solidFill>
                            <a:srgbClr val="000000"/>
                          </a:solidFill>
                          <a:effectLst/>
                          <a:latin typeface="Times New Roman" panose="02020603050405020304" pitchFamily="18" charset="0"/>
                          <a:ea typeface="MS Mincho"/>
                          <a:cs typeface="Calibri" panose="020F0502020204030204" pitchFamily="34" charset="0"/>
                        </a:rPr>
                        <a:t>1. Em được miêu tả trong các thời điểm nào?</a:t>
                      </a:r>
                      <a:endParaRPr lang="en-US" sz="2600" dirty="0">
                        <a:effectLst/>
                        <a:latin typeface="Calibri" panose="020F0502020204030204" pitchFamily="34" charset="0"/>
                        <a:ea typeface="Times New Roman" panose="02020603050405020304" pitchFamily="18" charset="0"/>
                      </a:endParaRPr>
                    </a:p>
                    <a:p>
                      <a:pPr>
                        <a:lnSpc>
                          <a:spcPct val="130000"/>
                        </a:lnSpc>
                        <a:spcAft>
                          <a:spcPts val="0"/>
                        </a:spcAft>
                        <a:tabLst>
                          <a:tab pos="1386840" algn="l"/>
                        </a:tabLst>
                      </a:pPr>
                      <a:r>
                        <a:rPr lang="vi-VN" sz="2600" dirty="0">
                          <a:solidFill>
                            <a:srgbClr val="000000"/>
                          </a:solidFill>
                          <a:effectLst/>
                          <a:latin typeface="Times New Roman" panose="02020603050405020304" pitchFamily="18" charset="0"/>
                          <a:ea typeface="MS Mincho"/>
                          <a:cs typeface="Calibri" panose="020F0502020204030204" pitchFamily="34" charset="0"/>
                        </a:rPr>
                        <a:t>2. Những biến đổi của hình tượng “em” được so sánh với những thời điểm trong một ngày và cảnh sắc thiên nhiên. Phân tích ý nghĩa của cách biểu đạt này</a:t>
                      </a:r>
                      <a:r>
                        <a:rPr lang="en-US" sz="2600" dirty="0">
                          <a:solidFill>
                            <a:srgbClr val="000000"/>
                          </a:solidFill>
                          <a:effectLst/>
                          <a:latin typeface="Times New Roman" panose="02020603050405020304" pitchFamily="18" charset="0"/>
                          <a:ea typeface="MS Mincho"/>
                          <a:cs typeface="Calibri" panose="020F0502020204030204" pitchFamily="34" charset="0"/>
                        </a:rPr>
                        <a:t>?</a:t>
                      </a:r>
                      <a:endParaRPr lang="en-US" sz="2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458488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38047360"/>
              </p:ext>
            </p:extLst>
          </p:nvPr>
        </p:nvGraphicFramePr>
        <p:xfrm>
          <a:off x="424873" y="3739282"/>
          <a:ext cx="11637818" cy="3003170"/>
        </p:xfrm>
        <a:graphic>
          <a:graphicData uri="http://schemas.openxmlformats.org/drawingml/2006/table">
            <a:tbl>
              <a:tblPr firstRow="1" firstCol="1" bandRow="1"/>
              <a:tblGrid>
                <a:gridCol w="11637818">
                  <a:extLst>
                    <a:ext uri="{9D8B030D-6E8A-4147-A177-3AD203B41FA5}">
                      <a16:colId xmlns:a16="http://schemas.microsoft.com/office/drawing/2014/main" val="415991859"/>
                    </a:ext>
                  </a:extLst>
                </a:gridCol>
              </a:tblGrid>
              <a:tr h="0">
                <a:tc>
                  <a:txBody>
                    <a:bodyPr/>
                    <a:lstStyle/>
                    <a:p>
                      <a:pPr>
                        <a:lnSpc>
                          <a:spcPct val="130000"/>
                        </a:lnSpc>
                        <a:spcAft>
                          <a:spcPts val="0"/>
                        </a:spcAft>
                        <a:tabLst>
                          <a:tab pos="1386840" algn="l"/>
                        </a:tabLst>
                      </a:pPr>
                      <a:r>
                        <a:rPr lang="vi-VN" sz="2600" b="1" dirty="0">
                          <a:solidFill>
                            <a:srgbClr val="000000"/>
                          </a:solidFill>
                          <a:effectLst/>
                          <a:latin typeface="Times New Roman" panose="02020603050405020304" pitchFamily="18" charset="0"/>
                          <a:ea typeface="MS Mincho"/>
                          <a:cs typeface="Calibri" panose="020F0502020204030204" pitchFamily="34" charset="0"/>
                        </a:rPr>
                        <a:t> Nhóm </a:t>
                      </a:r>
                      <a:r>
                        <a:rPr lang="en-US" sz="2600" b="1" dirty="0">
                          <a:solidFill>
                            <a:srgbClr val="000000"/>
                          </a:solidFill>
                          <a:effectLst/>
                          <a:latin typeface="Times New Roman" panose="02020603050405020304" pitchFamily="18" charset="0"/>
                          <a:ea typeface="MS Mincho"/>
                          <a:cs typeface="Calibri" panose="020F0502020204030204" pitchFamily="34" charset="0"/>
                        </a:rPr>
                        <a:t>3, </a:t>
                      </a:r>
                      <a:r>
                        <a:rPr lang="vi-VN" sz="2600" b="1" dirty="0">
                          <a:solidFill>
                            <a:srgbClr val="000000"/>
                          </a:solidFill>
                          <a:effectLst/>
                          <a:latin typeface="Times New Roman" panose="02020603050405020304" pitchFamily="18" charset="0"/>
                          <a:ea typeface="MS Mincho"/>
                          <a:cs typeface="Calibri" panose="020F0502020204030204" pitchFamily="34" charset="0"/>
                        </a:rPr>
                        <a:t>4</a:t>
                      </a:r>
                      <a:r>
                        <a:rPr lang="vi-VN" sz="2600" dirty="0">
                          <a:solidFill>
                            <a:srgbClr val="000000"/>
                          </a:solidFill>
                          <a:effectLst/>
                          <a:latin typeface="Times New Roman" panose="02020603050405020304" pitchFamily="18" charset="0"/>
                          <a:ea typeface="MS Mincho"/>
                          <a:cs typeface="Calibri" panose="020F0502020204030204" pitchFamily="34" charset="0"/>
                        </a:rPr>
                        <a:t>: Tìm hiểu các khổ còn lại: Sức mạnh của tình yêu</a:t>
                      </a:r>
                      <a:r>
                        <a:rPr lang="en-US" sz="2600" dirty="0">
                          <a:solidFill>
                            <a:srgbClr val="000000"/>
                          </a:solidFill>
                          <a:effectLst/>
                          <a:latin typeface="Times New Roman" panose="02020603050405020304" pitchFamily="18" charset="0"/>
                          <a:ea typeface="MS Mincho"/>
                          <a:cs typeface="Calibri" panose="020F0502020204030204" pitchFamily="34" charset="0"/>
                        </a:rPr>
                        <a:t> </a:t>
                      </a:r>
                      <a:r>
                        <a:rPr lang="en-US" sz="2600" dirty="0" err="1">
                          <a:solidFill>
                            <a:srgbClr val="000000"/>
                          </a:solidFill>
                          <a:effectLst/>
                          <a:latin typeface="Times New Roman" panose="02020603050405020304" pitchFamily="18" charset="0"/>
                          <a:ea typeface="MS Mincho"/>
                          <a:cs typeface="Calibri" panose="020F0502020204030204" pitchFamily="34" charset="0"/>
                        </a:rPr>
                        <a:t>lứa</a:t>
                      </a:r>
                      <a:r>
                        <a:rPr lang="en-US" sz="2600" dirty="0">
                          <a:solidFill>
                            <a:srgbClr val="000000"/>
                          </a:solidFill>
                          <a:effectLst/>
                          <a:latin typeface="Times New Roman" panose="02020603050405020304" pitchFamily="18" charset="0"/>
                          <a:ea typeface="MS Mincho"/>
                          <a:cs typeface="Calibri" panose="020F0502020204030204" pitchFamily="34" charset="0"/>
                        </a:rPr>
                        <a:t> </a:t>
                      </a:r>
                      <a:r>
                        <a:rPr lang="en-US" sz="2600" dirty="0" err="1">
                          <a:solidFill>
                            <a:srgbClr val="000000"/>
                          </a:solidFill>
                          <a:effectLst/>
                          <a:latin typeface="Times New Roman" panose="02020603050405020304" pitchFamily="18" charset="0"/>
                          <a:ea typeface="MS Mincho"/>
                          <a:cs typeface="Calibri" panose="020F0502020204030204" pitchFamily="34" charset="0"/>
                        </a:rPr>
                        <a:t>đôi</a:t>
                      </a:r>
                      <a:r>
                        <a:rPr lang="vi-VN" sz="2600" dirty="0">
                          <a:solidFill>
                            <a:srgbClr val="000000"/>
                          </a:solidFill>
                          <a:effectLst/>
                          <a:latin typeface="Times New Roman" panose="02020603050405020304" pitchFamily="18" charset="0"/>
                          <a:ea typeface="MS Mincho"/>
                          <a:cs typeface="Calibri" panose="020F0502020204030204" pitchFamily="34" charset="0"/>
                        </a:rPr>
                        <a:t>.</a:t>
                      </a:r>
                      <a:endParaRPr lang="en-US" sz="2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027006144"/>
                  </a:ext>
                </a:extLst>
              </a:tr>
              <a:tr h="0">
                <a:tc>
                  <a:txBody>
                    <a:bodyPr/>
                    <a:lstStyle/>
                    <a:p>
                      <a:pPr>
                        <a:lnSpc>
                          <a:spcPct val="130000"/>
                        </a:lnSpc>
                        <a:spcAft>
                          <a:spcPts val="0"/>
                        </a:spcAft>
                        <a:tabLst>
                          <a:tab pos="1386840" algn="l"/>
                        </a:tabLst>
                      </a:pPr>
                      <a:r>
                        <a:rPr lang="vi-VN" sz="2600" dirty="0">
                          <a:solidFill>
                            <a:srgbClr val="000000"/>
                          </a:solidFill>
                          <a:effectLst/>
                          <a:latin typeface="Times New Roman" panose="02020603050405020304" pitchFamily="18" charset="0"/>
                          <a:ea typeface="MS Mincho"/>
                        </a:rPr>
                        <a:t>Thực hiện yêu cầu sau:</a:t>
                      </a:r>
                      <a:endParaRPr lang="en-US" sz="2600" dirty="0">
                        <a:effectLst/>
                        <a:latin typeface="Calibri" panose="020F0502020204030204" pitchFamily="34" charset="0"/>
                        <a:ea typeface="Times New Roman" panose="02020603050405020304" pitchFamily="18" charset="0"/>
                      </a:endParaRPr>
                    </a:p>
                    <a:p>
                      <a:pPr>
                        <a:lnSpc>
                          <a:spcPct val="130000"/>
                        </a:lnSpc>
                        <a:spcAft>
                          <a:spcPts val="0"/>
                        </a:spcAft>
                        <a:tabLst>
                          <a:tab pos="1386840" algn="l"/>
                        </a:tabLst>
                      </a:pPr>
                      <a:r>
                        <a:rPr lang="vi-VN" sz="2600" dirty="0">
                          <a:solidFill>
                            <a:srgbClr val="000000"/>
                          </a:solidFill>
                          <a:effectLst/>
                          <a:latin typeface="Times New Roman" panose="02020603050405020304" pitchFamily="18" charset="0"/>
                          <a:ea typeface="MS Mincho"/>
                        </a:rPr>
                        <a:t>1. Chỉ ra sự lặp lại hình ảnh thơ trong dòng thơ </a:t>
                      </a:r>
                      <a:r>
                        <a:rPr lang="en-US" sz="2600" dirty="0" err="1">
                          <a:solidFill>
                            <a:srgbClr val="000000"/>
                          </a:solidFill>
                          <a:effectLst/>
                          <a:latin typeface="Times New Roman" panose="02020603050405020304" pitchFamily="18" charset="0"/>
                          <a:ea typeface="MS Mincho"/>
                        </a:rPr>
                        <a:t>còn</a:t>
                      </a:r>
                      <a:r>
                        <a:rPr lang="en-US" sz="2600" dirty="0">
                          <a:solidFill>
                            <a:srgbClr val="000000"/>
                          </a:solidFill>
                          <a:effectLst/>
                          <a:latin typeface="Times New Roman" panose="02020603050405020304" pitchFamily="18" charset="0"/>
                          <a:ea typeface="MS Mincho"/>
                        </a:rPr>
                        <a:t> </a:t>
                      </a:r>
                      <a:r>
                        <a:rPr lang="en-US" sz="2600" dirty="0" err="1">
                          <a:solidFill>
                            <a:srgbClr val="000000"/>
                          </a:solidFill>
                          <a:effectLst/>
                          <a:latin typeface="Times New Roman" panose="02020603050405020304" pitchFamily="18" charset="0"/>
                          <a:ea typeface="MS Mincho"/>
                        </a:rPr>
                        <a:t>lại</a:t>
                      </a:r>
                      <a:r>
                        <a:rPr lang="en-US" sz="2600" dirty="0">
                          <a:solidFill>
                            <a:srgbClr val="000000"/>
                          </a:solidFill>
                          <a:effectLst/>
                          <a:latin typeface="Times New Roman" panose="02020603050405020304" pitchFamily="18" charset="0"/>
                          <a:ea typeface="MS Mincho"/>
                        </a:rPr>
                        <a:t>?</a:t>
                      </a:r>
                      <a:endParaRPr lang="en-US" sz="2600" dirty="0">
                        <a:effectLst/>
                        <a:latin typeface="Calibri" panose="020F0502020204030204" pitchFamily="34" charset="0"/>
                        <a:ea typeface="Times New Roman" panose="02020603050405020304" pitchFamily="18" charset="0"/>
                      </a:endParaRPr>
                    </a:p>
                    <a:p>
                      <a:pPr>
                        <a:lnSpc>
                          <a:spcPct val="130000"/>
                        </a:lnSpc>
                        <a:spcAft>
                          <a:spcPts val="0"/>
                        </a:spcAft>
                        <a:tabLst>
                          <a:tab pos="1386840" algn="l"/>
                        </a:tabLst>
                      </a:pPr>
                      <a:r>
                        <a:rPr lang="vi-VN" sz="2600" dirty="0">
                          <a:solidFill>
                            <a:srgbClr val="000000"/>
                          </a:solidFill>
                          <a:effectLst/>
                          <a:latin typeface="Times New Roman" panose="02020603050405020304" pitchFamily="18" charset="0"/>
                          <a:ea typeface="MS Mincho"/>
                        </a:rPr>
                        <a:t>2. Sức mạnh của tình yêu đôi lứa được thể hiện như thế nào trong các khổ thơ 6,7</a:t>
                      </a:r>
                      <a:r>
                        <a:rPr lang="en-US" sz="2600" dirty="0">
                          <a:solidFill>
                            <a:srgbClr val="000000"/>
                          </a:solidFill>
                          <a:effectLst/>
                          <a:latin typeface="Times New Roman" panose="02020603050405020304" pitchFamily="18" charset="0"/>
                          <a:ea typeface="MS Mincho"/>
                        </a:rPr>
                        <a:t>,</a:t>
                      </a:r>
                      <a:r>
                        <a:rPr lang="vi-VN" sz="2600" dirty="0">
                          <a:solidFill>
                            <a:srgbClr val="000000"/>
                          </a:solidFill>
                          <a:effectLst/>
                          <a:latin typeface="Times New Roman" panose="02020603050405020304" pitchFamily="18" charset="0"/>
                          <a:ea typeface="MS Mincho"/>
                        </a:rPr>
                        <a:t> 8?</a:t>
                      </a:r>
                      <a:endParaRPr lang="en-US" sz="2600" dirty="0">
                        <a:effectLst/>
                        <a:latin typeface="Calibri" panose="020F0502020204030204" pitchFamily="34" charset="0"/>
                        <a:ea typeface="Times New Roman" panose="02020603050405020304" pitchFamily="18" charset="0"/>
                      </a:endParaRPr>
                    </a:p>
                    <a:p>
                      <a:pPr>
                        <a:lnSpc>
                          <a:spcPct val="130000"/>
                        </a:lnSpc>
                        <a:spcAft>
                          <a:spcPts val="0"/>
                        </a:spcAft>
                        <a:tabLst>
                          <a:tab pos="1386840" algn="l"/>
                        </a:tabLst>
                      </a:pPr>
                      <a:r>
                        <a:rPr lang="vi-VN" sz="2600" dirty="0">
                          <a:solidFill>
                            <a:srgbClr val="000000"/>
                          </a:solidFill>
                          <a:effectLst/>
                          <a:latin typeface="Times New Roman" panose="02020603050405020304" pitchFamily="18" charset="0"/>
                          <a:ea typeface="MS Mincho"/>
                        </a:rPr>
                        <a:t>3. Khổ thơ cuối có khác biệt gì với các khổ thơ trước đó? Ý nghĩa của sự khác biệt này?</a:t>
                      </a:r>
                      <a:endParaRPr lang="en-US" sz="2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00380819"/>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477" y="77276"/>
            <a:ext cx="5747045" cy="585234"/>
          </a:xfrm>
          <a:prstGeom prst="rect">
            <a:avLst/>
          </a:prstGeom>
        </p:spPr>
      </p:pic>
    </p:spTree>
    <p:extLst>
      <p:ext uri="{BB962C8B-B14F-4D97-AF65-F5344CB8AC3E}">
        <p14:creationId xmlns:p14="http://schemas.microsoft.com/office/powerpoint/2010/main" val="3209237816"/>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24" r="20424"/>
          <a:stretch>
            <a:fillRect/>
          </a:stretch>
        </p:blipFill>
        <p:spPr/>
      </p:pic>
      <p:sp>
        <p:nvSpPr>
          <p:cNvPr id="2" name="Rectangle 1"/>
          <p:cNvSpPr/>
          <p:nvPr/>
        </p:nvSpPr>
        <p:spPr>
          <a:xfrm>
            <a:off x="965915" y="1473497"/>
            <a:ext cx="6297770" cy="3444789"/>
          </a:xfrm>
          <a:prstGeom prst="rect">
            <a:avLst/>
          </a:prstGeom>
        </p:spPr>
        <p:txBody>
          <a:bodyPr wrap="square">
            <a:spAutoFit/>
          </a:bodyPr>
          <a:lstStyle/>
          <a:p>
            <a:pPr algn="just">
              <a:lnSpc>
                <a:spcPct val="115000"/>
              </a:lnSpc>
              <a:spcAft>
                <a:spcPts val="0"/>
              </a:spcAft>
              <a:tabLst>
                <a:tab pos="1714500" algn="l"/>
              </a:tabLst>
            </a:pP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Hình tượng “em” được miêu tả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khuya. Đó là những hình ảnh mang ý nghĩa biểu tượng.</a:t>
            </a:r>
            <a:endPar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714500" algn="l"/>
              </a:tabLst>
            </a:pP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75762" y="397162"/>
            <a:ext cx="5848599" cy="1076335"/>
          </a:xfrm>
          <a:prstGeom prst="rect">
            <a:avLst/>
          </a:prstGeom>
        </p:spPr>
      </p:pic>
    </p:spTree>
    <p:extLst>
      <p:ext uri="{BB962C8B-B14F-4D97-AF65-F5344CB8AC3E}">
        <p14:creationId xmlns:p14="http://schemas.microsoft.com/office/powerpoint/2010/main" val="114003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24" r="20424"/>
          <a:stretch>
            <a:fillRect/>
          </a:stretch>
        </p:blipFill>
        <p:spPr/>
      </p:pic>
      <p:sp>
        <p:nvSpPr>
          <p:cNvPr id="2" name="Rectangle 1"/>
          <p:cNvSpPr/>
          <p:nvPr/>
        </p:nvSpPr>
        <p:spPr>
          <a:xfrm>
            <a:off x="811369" y="1007193"/>
            <a:ext cx="6439437" cy="3970318"/>
          </a:xfrm>
          <a:prstGeom prst="rect">
            <a:avLst/>
          </a:prstGeom>
        </p:spPr>
        <p:txBody>
          <a:bodyPr wrap="square">
            <a:spAutoFit/>
          </a:bodyPr>
          <a:lstStyle/>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 Khổ 1:</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“Em đi”</a:t>
            </a:r>
            <a:r>
              <a:rPr lang="vi-VN" sz="2800" dirty="0">
                <a:solidFill>
                  <a:schemeClr val="bg2">
                    <a:lumMod val="10000"/>
                  </a:schemeClr>
                </a:solidFill>
                <a:latin typeface="Times New Roman" panose="02020603050405020304" pitchFamily="18" charset="0"/>
                <a:cs typeface="Times New Roman" panose="02020603050405020304" pitchFamily="18" charset="0"/>
              </a:rPr>
              <a:t> như “chiều đi”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nguồn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vụt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tắt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chuyển</a:t>
            </a:r>
            <a:r>
              <a:rPr lang="en-US" sz="2800" dirty="0">
                <a:solidFill>
                  <a:schemeClr val="bg2">
                    <a:lumMod val="10000"/>
                  </a:schemeClr>
                </a:solidFill>
                <a:latin typeface="Times New Roman" panose="02020603050405020304" pitchFamily="18" charset="0"/>
                <a:cs typeface="Times New Roman" panose="02020603050405020304" pitchFamily="18" charset="0"/>
              </a:rPr>
              <a:t> sang </a:t>
            </a:r>
            <a:r>
              <a:rPr lang="en-US" sz="2800" dirty="0" err="1">
                <a:solidFill>
                  <a:schemeClr val="bg2">
                    <a:lumMod val="10000"/>
                  </a:schemeClr>
                </a:solidFill>
                <a:latin typeface="Times New Roman" panose="02020603050405020304" pitchFamily="18" charset="0"/>
                <a:cs typeface="Times New Roman" panose="02020603050405020304" pitchFamily="18" charset="0"/>
              </a:rPr>
              <a:t>đêm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tối</a:t>
            </a:r>
            <a:r>
              <a:rPr lang="vi-VN" sz="2800" dirty="0">
                <a:solidFill>
                  <a:schemeClr val="bg2">
                    <a:lumMod val="10000"/>
                  </a:schemeClr>
                </a:solidFill>
                <a:latin typeface="Times New Roman" panose="02020603050405020304" pitchFamily="18" charset="0"/>
                <a:cs typeface="Times New Roman" panose="02020603050405020304" pitchFamily="18" charset="0"/>
              </a:rPr>
              <a:t>.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vi-VN"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b="1" dirty="0" err="1">
                <a:solidFill>
                  <a:schemeClr val="bg2">
                    <a:lumMod val="10000"/>
                  </a:schemeClr>
                </a:solidFill>
                <a:latin typeface="Times New Roman" panose="02020603050405020304" pitchFamily="18" charset="0"/>
                <a:cs typeface="Times New Roman" panose="02020603050405020304" pitchFamily="18" charset="0"/>
              </a:rPr>
              <a:t>Gọi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chim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vườn</a:t>
            </a:r>
            <a:r>
              <a:rPr lang="en-US" sz="2800" b="1" dirty="0">
                <a:solidFill>
                  <a:schemeClr val="bg2">
                    <a:lumMod val="10000"/>
                  </a:schemeClr>
                </a:solidFill>
                <a:latin typeface="Times New Roman" panose="02020603050405020304" pitchFamily="18" charset="0"/>
                <a:cs typeface="Times New Roman" panose="02020603050405020304" pitchFamily="18" charset="0"/>
              </a:rPr>
              <a:t> bay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hết</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vi-VN"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trong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khu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vườn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chỉ</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còn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bóng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tối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p>
          <a:p>
            <a:pPr marL="457200" indent="-457200" algn="just">
              <a:buFont typeface="Symbol" panose="05050102010706020507" pitchFamily="18" charset="2"/>
              <a:buChar char="Þ"/>
            </a:pP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Nỗi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buồn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cô</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đơn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choáng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ngợp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trong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tâm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hồn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cuộc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sống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anh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vô</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nghĩa</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a:p>
            <a:pPr marL="457200" indent="-457200" algn="just">
              <a:buFont typeface="Symbol" panose="05050102010706020507" pitchFamily="18" charset="2"/>
              <a:buChar char="Þ"/>
            </a:pPr>
            <a:r>
              <a:rPr lang="en-US" sz="2800" dirty="0" err="1">
                <a:solidFill>
                  <a:schemeClr val="bg2">
                    <a:lumMod val="10000"/>
                  </a:schemeClr>
                </a:solidFill>
                <a:latin typeface="Times New Roman" panose="02020603050405020304" pitchFamily="18" charset="0"/>
                <a:cs typeface="Times New Roman" panose="02020603050405020304" pitchFamily="18" charset="0"/>
              </a:rPr>
              <a:t>Thiên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nhiên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vũ</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trụ</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lụi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tàn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mất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hết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sức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sống</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1223492" y="93085"/>
            <a:ext cx="5039051" cy="914108"/>
          </a:xfrm>
          <a:prstGeom prst="rect">
            <a:avLst/>
          </a:prstGeom>
        </p:spPr>
      </p:pic>
    </p:spTree>
    <p:extLst>
      <p:ext uri="{BB962C8B-B14F-4D97-AF65-F5344CB8AC3E}">
        <p14:creationId xmlns:p14="http://schemas.microsoft.com/office/powerpoint/2010/main" val="1104681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24" r="20424"/>
          <a:stretch>
            <a:fillRect/>
          </a:stretch>
        </p:blipFill>
        <p:spPr>
          <a:xfrm>
            <a:off x="6606863" y="0"/>
            <a:ext cx="5585138" cy="6858000"/>
          </a:xfrm>
        </p:spPr>
      </p:pic>
      <p:sp>
        <p:nvSpPr>
          <p:cNvPr id="2" name="Rectangle 1"/>
          <p:cNvSpPr/>
          <p:nvPr/>
        </p:nvSpPr>
        <p:spPr>
          <a:xfrm>
            <a:off x="772732" y="836239"/>
            <a:ext cx="6735651" cy="5831853"/>
          </a:xfrm>
          <a:prstGeom prst="rect">
            <a:avLst/>
          </a:prstGeom>
        </p:spPr>
        <p:txBody>
          <a:bodyPr wrap="square">
            <a:spAutoFit/>
          </a:bodyPr>
          <a:lstStyle/>
          <a:p>
            <a:pPr algn="just">
              <a:lnSpc>
                <a:spcPct val="150000"/>
              </a:lnSpc>
            </a:pPr>
            <a:r>
              <a:rPr lang="vi-VN" sz="2800" b="1" dirty="0">
                <a:solidFill>
                  <a:schemeClr val="bg2">
                    <a:lumMod val="10000"/>
                  </a:schemeClr>
                </a:solidFill>
                <a:latin typeface="Times New Roman" panose="02020603050405020304" pitchFamily="18" charset="0"/>
                <a:cs typeface="Times New Roman" panose="02020603050405020304" pitchFamily="18" charset="0"/>
              </a:rPr>
              <a:t>- Khổ 2: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a:t>
            </a:r>
            <a:r>
              <a:rPr lang="en-US" sz="2800" b="1" dirty="0">
                <a:solidFill>
                  <a:schemeClr val="bg2">
                    <a:lumMod val="10000"/>
                  </a:schemeClr>
                </a:solidFill>
                <a:latin typeface="Times New Roman" panose="02020603050405020304" pitchFamily="18" charset="0"/>
                <a:cs typeface="Times New Roman" panose="02020603050405020304" pitchFamily="18" charset="0"/>
              </a:rPr>
              <a:t>Em </a:t>
            </a:r>
            <a:r>
              <a:rPr lang="vi-VN" sz="2800" b="1" dirty="0">
                <a:solidFill>
                  <a:schemeClr val="bg2">
                    <a:lumMod val="10000"/>
                  </a:schemeClr>
                </a:solidFill>
                <a:latin typeface="Times New Roman" panose="02020603050405020304" pitchFamily="18" charset="0"/>
                <a:cs typeface="Times New Roman" panose="02020603050405020304" pitchFamily="18" charset="0"/>
              </a:rPr>
              <a:t>về”</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gieo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vào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lòng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anh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một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niềm</a:t>
            </a:r>
            <a:r>
              <a:rPr lang="en-US" sz="2800" dirty="0">
                <a:solidFill>
                  <a:schemeClr val="bg2">
                    <a:lumMod val="10000"/>
                  </a:schemeClr>
                </a:solidFill>
                <a:latin typeface="Times New Roman" panose="02020603050405020304" pitchFamily="18" charset="0"/>
                <a:cs typeface="Times New Roman" panose="02020603050405020304" pitchFamily="18" charset="0"/>
              </a:rPr>
              <a:t> tin, </a:t>
            </a:r>
            <a:r>
              <a:rPr lang="en-US" sz="2800" dirty="0" err="1">
                <a:solidFill>
                  <a:schemeClr val="bg2">
                    <a:lumMod val="10000"/>
                  </a:schemeClr>
                </a:solidFill>
                <a:latin typeface="Times New Roman" panose="02020603050405020304" pitchFamily="18" charset="0"/>
                <a:cs typeface="Times New Roman" panose="02020603050405020304" pitchFamily="18" charset="0"/>
              </a:rPr>
              <a:t>niềm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vui</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tựa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mai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về</a:t>
            </a:r>
            <a:r>
              <a:rPr lang="en-US" sz="2800" b="1" dirty="0">
                <a:solidFill>
                  <a:schemeClr val="bg2">
                    <a:lumMod val="10000"/>
                  </a:schemeClr>
                </a:solidFill>
                <a:latin typeface="Times New Roman" panose="02020603050405020304" pitchFamily="18" charset="0"/>
                <a:cs typeface="Times New Roman" panose="02020603050405020304" pitchFamily="18" charset="0"/>
              </a:rPr>
              <a:t>” - </a:t>
            </a:r>
            <a:r>
              <a:rPr lang="en-US" sz="2800" dirty="0">
                <a:solidFill>
                  <a:schemeClr val="bg2">
                    <a:lumMod val="10000"/>
                  </a:schemeClr>
                </a:solidFill>
                <a:latin typeface="Times New Roman" panose="02020603050405020304" pitchFamily="18" charset="0"/>
                <a:cs typeface="Times New Roman" panose="02020603050405020304" pitchFamily="18" charset="0"/>
              </a:rPr>
              <a:t>e</a:t>
            </a:r>
            <a:r>
              <a:rPr lang="vi-VN" sz="2800" dirty="0">
                <a:solidFill>
                  <a:schemeClr val="bg2">
                    <a:lumMod val="10000"/>
                  </a:schemeClr>
                </a:solidFill>
                <a:latin typeface="Times New Roman" panose="02020603050405020304" pitchFamily="18" charset="0"/>
                <a:cs typeface="Times New Roman" panose="02020603050405020304" pitchFamily="18" charset="0"/>
              </a:rPr>
              <a:t>m về mang </a:t>
            </a:r>
            <a:r>
              <a:rPr lang="en-US" sz="2800" dirty="0" err="1">
                <a:solidFill>
                  <a:schemeClr val="bg2">
                    <a:lumMod val="10000"/>
                  </a:schemeClr>
                </a:solidFill>
                <a:latin typeface="Times New Roman" panose="02020603050405020304" pitchFamily="18" charset="0"/>
                <a:cs typeface="Times New Roman" panose="02020603050405020304" pitchFamily="18" charset="0"/>
              </a:rPr>
              <a:t>theo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ánh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sáng</a:t>
            </a:r>
            <a:r>
              <a:rPr lang="en-US" sz="2800" dirty="0">
                <a:solidFill>
                  <a:schemeClr val="bg2">
                    <a:lumMod val="10000"/>
                  </a:schemeClr>
                </a:solidFill>
                <a:latin typeface="Times New Roman" panose="02020603050405020304" pitchFamily="18" charset="0"/>
                <a:cs typeface="Times New Roman" panose="02020603050405020304" pitchFamily="18" charset="0"/>
              </a:rPr>
              <a:t>.</a:t>
            </a:r>
            <a:endParaRPr lang="en-US" sz="2800" b="1" dirty="0">
              <a:solidFill>
                <a:schemeClr val="bg2">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Rừng</a:t>
            </a:r>
            <a:r>
              <a:rPr lang="en-US" sz="2800" b="1" dirty="0">
                <a:solidFill>
                  <a:schemeClr val="bg2">
                    <a:lumMod val="10000"/>
                  </a:schemeClr>
                </a:solidFill>
                <a:latin typeface="Times New Roman" panose="02020603050405020304" pitchFamily="18" charset="0"/>
                <a:cs typeface="Times New Roman" panose="02020603050405020304" pitchFamily="18" charset="0"/>
              </a:rPr>
              <a:t> non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xanh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lộc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biếc</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r>
              <a:rPr lang="vi-VN" sz="2800" b="1"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khu rừng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căng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tràn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nhựa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mơn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mởn</a:t>
            </a:r>
            <a:r>
              <a:rPr lang="en-US" sz="2800" dirty="0">
                <a:solidFill>
                  <a:schemeClr val="bg2">
                    <a:lumMod val="10000"/>
                  </a:schemeClr>
                </a:solidFill>
                <a:latin typeface="Times New Roman" panose="02020603050405020304" pitchFamily="18" charset="0"/>
                <a:cs typeface="Times New Roman" panose="02020603050405020304" pitchFamily="18" charset="0"/>
              </a:rPr>
              <a:t>, non </a:t>
            </a:r>
            <a:r>
              <a:rPr lang="vi-VN" sz="2800" dirty="0">
                <a:solidFill>
                  <a:schemeClr val="bg2">
                    <a:lumMod val="10000"/>
                  </a:schemeClr>
                </a:solidFill>
                <a:latin typeface="Times New Roman" panose="02020603050405020304" pitchFamily="18" charset="0"/>
                <a:cs typeface="Times New Roman" panose="02020603050405020304" pitchFamily="18" charset="0"/>
              </a:rPr>
              <a:t>tơ</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dirty="0">
                <a:solidFill>
                  <a:schemeClr val="bg2">
                    <a:lumMod val="10000"/>
                  </a:schemeClr>
                </a:solidFill>
                <a:latin typeface="Times New Roman" panose="02020603050405020304" pitchFamily="18" charset="0"/>
                <a:cs typeface="Times New Roman" panose="02020603050405020304" pitchFamily="18" charset="0"/>
              </a:rPr>
              <a:t>=&gt;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sự</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sống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hồi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sinh</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a:p>
            <a:pPr algn="just">
              <a:lnSpc>
                <a:spcPct val="150000"/>
              </a:lnSpc>
            </a:pPr>
            <a:r>
              <a:rPr lang="vi-VN" sz="2800" dirty="0">
                <a:solidFill>
                  <a:schemeClr val="bg2">
                    <a:lumMod val="10000"/>
                  </a:schemeClr>
                </a:solidFill>
                <a:latin typeface="Times New Roman" panose="02020603050405020304" pitchFamily="18" charset="0"/>
                <a:cs typeface="Times New Roman" panose="02020603050405020304" pitchFamily="18" charset="0"/>
              </a:rPr>
              <a:t>=&gt; </a:t>
            </a:r>
            <a:r>
              <a:rPr lang="en-US" sz="2800" dirty="0">
                <a:solidFill>
                  <a:schemeClr val="bg2">
                    <a:lumMod val="10000"/>
                  </a:schemeClr>
                </a:solidFill>
                <a:latin typeface="Times New Roman" panose="02020603050405020304" pitchFamily="18" charset="0"/>
                <a:cs typeface="Times New Roman" panose="02020603050405020304" pitchFamily="18" charset="0"/>
              </a:rPr>
              <a:t>Anh </a:t>
            </a:r>
            <a:r>
              <a:rPr lang="en-US" sz="2800" dirty="0" err="1">
                <a:solidFill>
                  <a:schemeClr val="bg2">
                    <a:lumMod val="10000"/>
                  </a:schemeClr>
                </a:solidFill>
                <a:latin typeface="Times New Roman" panose="02020603050405020304" pitchFamily="18" charset="0"/>
                <a:cs typeface="Times New Roman" panose="02020603050405020304" pitchFamily="18" charset="0"/>
              </a:rPr>
              <a:t>lại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lượm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được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tất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cả</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đầy</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đặn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tràn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trề</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hứa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hẹn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bởi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sự</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sống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dồi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dào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3"/>
          <a:stretch>
            <a:fillRect/>
          </a:stretch>
        </p:blipFill>
        <p:spPr>
          <a:xfrm>
            <a:off x="646257" y="194684"/>
            <a:ext cx="6115050" cy="757089"/>
          </a:xfrm>
          <a:prstGeom prst="rect">
            <a:avLst/>
          </a:prstGeom>
        </p:spPr>
      </p:pic>
    </p:spTree>
    <p:extLst>
      <p:ext uri="{BB962C8B-B14F-4D97-AF65-F5344CB8AC3E}">
        <p14:creationId xmlns:p14="http://schemas.microsoft.com/office/powerpoint/2010/main" val="293801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24" r="20424"/>
          <a:stretch>
            <a:fillRect/>
          </a:stretch>
        </p:blipFill>
        <p:spPr/>
      </p:pic>
      <p:sp>
        <p:nvSpPr>
          <p:cNvPr id="2" name="Rectangle 1"/>
          <p:cNvSpPr/>
          <p:nvPr/>
        </p:nvSpPr>
        <p:spPr>
          <a:xfrm>
            <a:off x="314036" y="314465"/>
            <a:ext cx="7269019" cy="7401513"/>
          </a:xfrm>
          <a:prstGeom prst="rect">
            <a:avLst/>
          </a:prstGeom>
        </p:spPr>
        <p:txBody>
          <a:bodyPr wrap="square">
            <a:spAutoFit/>
          </a:bodyPr>
          <a:lstStyle/>
          <a:p>
            <a:pPr algn="just">
              <a:lnSpc>
                <a:spcPct val="150000"/>
              </a:lnSpc>
            </a:pPr>
            <a:endParaRPr lang="en-US" sz="4000" b="1" dirty="0">
              <a:solidFill>
                <a:srgbClr val="FF0000"/>
              </a:solidFill>
              <a:latin typeface="#9Slide05 Lobster" panose="02000506000000020003" pitchFamily="2" charset="0"/>
            </a:endParaRPr>
          </a:p>
          <a:p>
            <a:pPr algn="just">
              <a:lnSpc>
                <a:spcPct val="150000"/>
              </a:lnSpc>
            </a:pPr>
            <a:r>
              <a:rPr lang="vi-VN" sz="2800" b="1" dirty="0">
                <a:solidFill>
                  <a:schemeClr val="bg2">
                    <a:lumMod val="10000"/>
                  </a:schemeClr>
                </a:solidFill>
                <a:latin typeface="Times New Roman" panose="02020603050405020304" pitchFamily="18" charset="0"/>
                <a:cs typeface="Times New Roman" panose="02020603050405020304" pitchFamily="18" charset="0"/>
              </a:rPr>
              <a:t>- Khổ 3: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en-US" sz="2800" dirty="0">
                <a:solidFill>
                  <a:schemeClr val="bg2">
                    <a:lumMod val="10000"/>
                  </a:schemeClr>
                </a:solidFill>
                <a:latin typeface="Times New Roman" panose="02020603050405020304" pitchFamily="18" charset="0"/>
                <a:cs typeface="Times New Roman" panose="02020603050405020304" pitchFamily="18" charset="0"/>
              </a:rPr>
              <a:t>+</a:t>
            </a:r>
            <a:r>
              <a:rPr lang="vi-VN"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“Em ở”</a:t>
            </a:r>
            <a:r>
              <a:rPr lang="vi-VN" sz="2800" dirty="0">
                <a:solidFill>
                  <a:schemeClr val="bg2">
                    <a:lumMod val="10000"/>
                  </a:schemeClr>
                </a:solidFill>
                <a:latin typeface="Times New Roman" panose="02020603050405020304" pitchFamily="18" charset="0"/>
                <a:cs typeface="Times New Roman" panose="02020603050405020304" pitchFamily="18" charset="0"/>
              </a:rPr>
              <a:t> với “trời trưa ở”</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khoảng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thời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gian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hạnh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phúc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ngập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tràn</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a:p>
            <a:pPr algn="just">
              <a:lnSpc>
                <a:spcPct val="150000"/>
              </a:lnSpc>
            </a:pPr>
            <a:r>
              <a:rPr lang="vi-VN" sz="2800" dirty="0">
                <a:solidFill>
                  <a:schemeClr val="bg2">
                    <a:lumMod val="10000"/>
                  </a:schemeClr>
                </a:solidFill>
                <a:latin typeface="Times New Roman" panose="02020603050405020304" pitchFamily="18" charset="0"/>
                <a:cs typeface="Times New Roman" panose="02020603050405020304" pitchFamily="18" charset="0"/>
              </a:rPr>
              <a: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Sự</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tồn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tại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em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nắng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trưa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cũng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trở</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thành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dịu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mát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chở</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che</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đêm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tối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cũng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lấp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lánh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sao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đầy</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ánh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sáng</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a:p>
            <a:pPr marL="457200" indent="-457200" algn="just">
              <a:lnSpc>
                <a:spcPct val="150000"/>
              </a:lnSpc>
              <a:buFont typeface="Symbol" panose="05050102010706020507" pitchFamily="18" charset="2"/>
              <a:buChar char="Þ"/>
            </a:pPr>
            <a:r>
              <a:rPr lang="vi-VN" sz="2800" dirty="0">
                <a:solidFill>
                  <a:schemeClr val="bg2">
                    <a:lumMod val="10000"/>
                  </a:schemeClr>
                </a:solidFill>
                <a:latin typeface="Times New Roman" panose="02020603050405020304" pitchFamily="18" charset="0"/>
                <a:cs typeface="Times New Roman" panose="02020603050405020304" pitchFamily="18" charset="0"/>
              </a:rPr>
              <a:t>V</a:t>
            </a:r>
            <a:r>
              <a:rPr lang="en-US" sz="2800" dirty="0" err="1">
                <a:solidFill>
                  <a:schemeClr val="bg2">
                    <a:lumMod val="10000"/>
                  </a:schemeClr>
                </a:solidFill>
                <a:latin typeface="Times New Roman" panose="02020603050405020304" pitchFamily="18" charset="0"/>
                <a:cs typeface="Times New Roman" panose="02020603050405020304" pitchFamily="18" charset="0"/>
              </a:rPr>
              <a:t>ẫn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cảnh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vật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thường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ngày</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vẫn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là</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màu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nắng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quen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thuộc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nhưng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em</a:t>
            </a:r>
            <a:r>
              <a:rPr lang="en-US" sz="2800" dirty="0">
                <a:solidFill>
                  <a:schemeClr val="bg2">
                    <a:lumMod val="10000"/>
                  </a:schemeClr>
                </a:solidFill>
                <a:latin typeface="Times New Roman" panose="02020603050405020304" pitchFamily="18" charset="0"/>
                <a:cs typeface="Times New Roman" panose="02020603050405020304" pitchFamily="18" charset="0"/>
              </a:rPr>
              <a:t> ở” </a:t>
            </a:r>
            <a:r>
              <a:rPr lang="en-US" sz="2800" dirty="0" err="1">
                <a:solidFill>
                  <a:schemeClr val="bg2">
                    <a:lumMod val="10000"/>
                  </a:schemeClr>
                </a:solidFill>
                <a:latin typeface="Times New Roman" panose="02020603050405020304" pitchFamily="18" charset="0"/>
                <a:cs typeface="Times New Roman" panose="02020603050405020304" pitchFamily="18" charset="0"/>
              </a:rPr>
              <a:t>mọi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vật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bừng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sức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sống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đẹp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hơn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thanh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tao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hơn</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lnSpc>
                <a:spcPct val="150000"/>
              </a:lnSpc>
            </a:pPr>
            <a:endParaRPr lang="en-US" dirty="0">
              <a:solidFill>
                <a:srgbClr val="7030A0"/>
              </a:solidFill>
            </a:endParaRPr>
          </a:p>
        </p:txBody>
      </p:sp>
      <p:pic>
        <p:nvPicPr>
          <p:cNvPr id="4" name="Picture 3"/>
          <p:cNvPicPr>
            <a:picLocks noChangeAspect="1"/>
          </p:cNvPicPr>
          <p:nvPr/>
        </p:nvPicPr>
        <p:blipFill>
          <a:blip r:embed="rId3"/>
          <a:stretch>
            <a:fillRect/>
          </a:stretch>
        </p:blipFill>
        <p:spPr>
          <a:xfrm>
            <a:off x="476518" y="528033"/>
            <a:ext cx="5786026" cy="927279"/>
          </a:xfrm>
          <a:prstGeom prst="rect">
            <a:avLst/>
          </a:prstGeom>
        </p:spPr>
      </p:pic>
    </p:spTree>
    <p:extLst>
      <p:ext uri="{BB962C8B-B14F-4D97-AF65-F5344CB8AC3E}">
        <p14:creationId xmlns:p14="http://schemas.microsoft.com/office/powerpoint/2010/main" val="154780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424" r="20424"/>
          <a:stretch>
            <a:fillRect/>
          </a:stretch>
        </p:blipFill>
        <p:spPr/>
      </p:pic>
      <p:sp>
        <p:nvSpPr>
          <p:cNvPr id="2" name="Rectangle 1"/>
          <p:cNvSpPr/>
          <p:nvPr/>
        </p:nvSpPr>
        <p:spPr>
          <a:xfrm>
            <a:off x="940158" y="730102"/>
            <a:ext cx="6096000" cy="2600199"/>
          </a:xfrm>
          <a:prstGeom prst="rect">
            <a:avLst/>
          </a:prstGeom>
        </p:spPr>
        <p:txBody>
          <a:bodyPr wrap="square">
            <a:spAutoFit/>
          </a:bodyPr>
          <a:lstStyle/>
          <a:p>
            <a:pPr algn="just">
              <a:lnSpc>
                <a:spcPct val="150000"/>
              </a:lnSpc>
            </a:pPr>
            <a:r>
              <a:rPr lang="vi-VN" sz="2800" b="1" dirty="0">
                <a:solidFill>
                  <a:schemeClr val="bg2">
                    <a:lumMod val="10000"/>
                  </a:schemeClr>
                </a:solidFill>
                <a:latin typeface="Times New Roman" panose="02020603050405020304" pitchFamily="18" charset="0"/>
                <a:cs typeface="Times New Roman" panose="02020603050405020304" pitchFamily="18" charset="0"/>
              </a:rPr>
              <a:t>- Khổ 4: </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T</a:t>
            </a:r>
            <a:r>
              <a:rPr lang="en-US" sz="2800" b="1" dirty="0" err="1">
                <a:solidFill>
                  <a:schemeClr val="bg2">
                    <a:lumMod val="10000"/>
                  </a:schemeClr>
                </a:solidFill>
                <a:latin typeface="Times New Roman" panose="02020603050405020304" pitchFamily="18" charset="0"/>
                <a:cs typeface="Times New Roman" panose="02020603050405020304" pitchFamily="18" charset="0"/>
              </a:rPr>
              <a:t>ình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yêu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vi-VN" sz="2800" b="1" dirty="0">
                <a:solidFill>
                  <a:schemeClr val="bg2">
                    <a:lumMod val="10000"/>
                  </a:schemeClr>
                </a:solidFill>
                <a:latin typeface="Times New Roman" panose="02020603050405020304" pitchFamily="18" charset="0"/>
                <a:cs typeface="Times New Roman" panose="02020603050405020304" pitchFamily="18" charset="0"/>
              </a:rPr>
              <a:t>em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a:solidFill>
                  <a:schemeClr val="bg2">
                    <a:lumMod val="10000"/>
                  </a:schemeClr>
                </a:solidFill>
                <a:latin typeface="Times New Roman" panose="02020603050405020304" pitchFamily="18" charset="0"/>
                <a:cs typeface="Times New Roman" panose="02020603050405020304" pitchFamily="18" charset="0"/>
              </a:rPr>
              <a:t>so </a:t>
            </a:r>
            <a:r>
              <a:rPr lang="en-US" sz="2800" dirty="0" err="1">
                <a:solidFill>
                  <a:schemeClr val="bg2">
                    <a:lumMod val="10000"/>
                  </a:schemeClr>
                </a:solidFill>
                <a:latin typeface="Times New Roman" panose="02020603050405020304" pitchFamily="18" charset="0"/>
                <a:cs typeface="Times New Roman" panose="02020603050405020304" pitchFamily="18" charset="0"/>
              </a:rPr>
              <a:t>sánh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với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bầu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trời</a:t>
            </a:r>
            <a:r>
              <a:rPr lang="en-US" sz="2800" dirty="0">
                <a:solidFill>
                  <a:schemeClr val="bg2">
                    <a:lumMod val="10000"/>
                  </a:schemeClr>
                </a:solidFill>
                <a:latin typeface="Times New Roman" panose="02020603050405020304" pitchFamily="18" charset="0"/>
                <a:cs typeface="Times New Roman" panose="02020603050405020304" pitchFamily="18" charset="0"/>
              </a:rPr>
              <a:t>, chi </a:t>
            </a:r>
            <a:r>
              <a:rPr lang="en-US" sz="2800" dirty="0" err="1">
                <a:solidFill>
                  <a:schemeClr val="bg2">
                    <a:lumMod val="10000"/>
                  </a:schemeClr>
                </a:solidFill>
                <a:latin typeface="Times New Roman" panose="02020603050405020304" pitchFamily="18" charset="0"/>
                <a:cs typeface="Times New Roman" panose="02020603050405020304" pitchFamily="18" charset="0"/>
              </a:rPr>
              <a:t>chít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đầy</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sao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lấp</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lánh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âm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thầm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lan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tỏa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sâu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đậm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không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đong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đo</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đếm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được</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a:off x="1043188" y="100856"/>
            <a:ext cx="5625755" cy="821315"/>
          </a:xfrm>
          <a:prstGeom prst="rect">
            <a:avLst/>
          </a:prstGeom>
        </p:spPr>
      </p:pic>
    </p:spTree>
    <p:extLst>
      <p:ext uri="{BB962C8B-B14F-4D97-AF65-F5344CB8AC3E}">
        <p14:creationId xmlns:p14="http://schemas.microsoft.com/office/powerpoint/2010/main" val="3972025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305" r="16305"/>
          <a:stretch>
            <a:fillRect/>
          </a:stretch>
        </p:blipFill>
        <p:spPr>
          <a:xfrm>
            <a:off x="557549" y="944958"/>
            <a:ext cx="3155469" cy="2601806"/>
          </a:xfrm>
        </p:spPr>
      </p:pic>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200" r="10200"/>
          <a:stretch>
            <a:fillRect/>
          </a:stretch>
        </p:blipFill>
        <p:spPr>
          <a:xfrm>
            <a:off x="4703941" y="944958"/>
            <a:ext cx="3155469" cy="2601806"/>
          </a:xfrm>
        </p:spPr>
      </p:pic>
      <p:pic>
        <p:nvPicPr>
          <p:cNvPr id="7" name="Picture Placeholder 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4771" r="14771"/>
          <a:stretch>
            <a:fillRect/>
          </a:stretch>
        </p:blipFill>
        <p:spPr>
          <a:xfrm>
            <a:off x="8850332" y="944958"/>
            <a:ext cx="3155469" cy="2601806"/>
          </a:xfrm>
        </p:spPr>
      </p:pic>
      <p:sp>
        <p:nvSpPr>
          <p:cNvPr id="2" name="Rectangle 1"/>
          <p:cNvSpPr/>
          <p:nvPr/>
        </p:nvSpPr>
        <p:spPr>
          <a:xfrm>
            <a:off x="557549" y="3694546"/>
            <a:ext cx="10840124" cy="2094291"/>
          </a:xfrm>
          <a:prstGeom prst="rect">
            <a:avLst/>
          </a:prstGeom>
        </p:spPr>
        <p:txBody>
          <a:bodyPr wrap="square">
            <a:spAutoFit/>
          </a:bodyPr>
          <a:lstStyle/>
          <a:p>
            <a:pPr marL="457200" algn="just">
              <a:lnSpc>
                <a:spcPct val="115000"/>
              </a:lnSpc>
              <a:spcBef>
                <a:spcPts val="240"/>
              </a:spcBef>
              <a:spcAft>
                <a:spcPts val="240"/>
              </a:spcAft>
              <a:tabLst>
                <a:tab pos="180340" algn="l"/>
                <a:tab pos="295275" algn="l"/>
              </a:tabLst>
            </a:pPr>
            <a:r>
              <a:rPr lang="en-US" sz="2800" b="1" dirty="0">
                <a:solidFill>
                  <a:srgbClr val="0070C0"/>
                </a:solidFill>
                <a:latin typeface="Times New Roman" panose="02020603050405020304" pitchFamily="18" charset="0"/>
                <a:ea typeface="Times New Roman" panose="02020603050405020304" pitchFamily="18" charset="0"/>
              </a:rPr>
              <a:t> </a:t>
            </a:r>
            <a:endParaRPr lang="en-US" sz="2800" dirty="0">
              <a:solidFill>
                <a:srgbClr val="0070C0"/>
              </a:solidFill>
              <a:latin typeface="Times New Roman" panose="02020603050405020304" pitchFamily="18" charset="0"/>
              <a:ea typeface="Times New Roman" panose="02020603050405020304" pitchFamily="18" charset="0"/>
            </a:endParaRPr>
          </a:p>
          <a:p>
            <a:pPr algn="just">
              <a:lnSpc>
                <a:spcPct val="115000"/>
              </a:lnSpc>
              <a:spcBef>
                <a:spcPts val="240"/>
              </a:spcBef>
              <a:spcAft>
                <a:spcPts val="240"/>
              </a:spcAft>
              <a:tabLst>
                <a:tab pos="180340" algn="l"/>
                <a:tab pos="295275" algn="l"/>
              </a:tabLst>
            </a:pPr>
            <a:r>
              <a:rPr lang="vi-VN"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Sự</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vận</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động</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của</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em</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em</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đi</a:t>
            </a:r>
            <a:r>
              <a:rPr lang="en-US" sz="2800" dirty="0">
                <a:solidFill>
                  <a:schemeClr val="bg2">
                    <a:lumMod val="10000"/>
                  </a:schemeClr>
                </a:solidFill>
                <a:latin typeface="Times New Roman" panose="02020603050405020304" pitchFamily="18" charset="0"/>
                <a:ea typeface="Times New Roman" panose="02020603050405020304" pitchFamily="18" charset="0"/>
              </a:rPr>
              <a:t>” -&gt; “</a:t>
            </a:r>
            <a:r>
              <a:rPr lang="en-US" sz="2800" dirty="0" err="1">
                <a:solidFill>
                  <a:schemeClr val="bg2">
                    <a:lumMod val="10000"/>
                  </a:schemeClr>
                </a:solidFill>
                <a:latin typeface="Times New Roman" panose="02020603050405020304" pitchFamily="18" charset="0"/>
                <a:ea typeface="Times New Roman" panose="02020603050405020304" pitchFamily="18" charset="0"/>
              </a:rPr>
              <a:t>em</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về</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vi-VN" sz="2800" dirty="0">
                <a:solidFill>
                  <a:schemeClr val="bg2">
                    <a:lumMod val="10000"/>
                  </a:schemeClr>
                </a:solidFill>
                <a:latin typeface="Times New Roman" panose="02020603050405020304" pitchFamily="18" charset="0"/>
                <a:ea typeface="Times New Roman" panose="02020603050405020304" pitchFamily="18" charset="0"/>
              </a:rPr>
              <a:t>&gt;</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em</a:t>
            </a:r>
            <a:r>
              <a:rPr lang="en-US" sz="2800" dirty="0">
                <a:solidFill>
                  <a:schemeClr val="bg2">
                    <a:lumMod val="10000"/>
                  </a:schemeClr>
                </a:solidFill>
                <a:latin typeface="Times New Roman" panose="02020603050405020304" pitchFamily="18" charset="0"/>
                <a:ea typeface="Times New Roman" panose="02020603050405020304" pitchFamily="18" charset="0"/>
              </a:rPr>
              <a:t> ở” </a:t>
            </a:r>
            <a:r>
              <a:rPr lang="en-US" sz="2800" dirty="0" err="1">
                <a:solidFill>
                  <a:schemeClr val="bg2">
                    <a:lumMod val="10000"/>
                  </a:schemeClr>
                </a:solidFill>
                <a:latin typeface="Times New Roman" panose="02020603050405020304" pitchFamily="18" charset="0"/>
                <a:ea typeface="Times New Roman" panose="02020603050405020304" pitchFamily="18" charset="0"/>
              </a:rPr>
              <a:t>kéo</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theo</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sự</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vận</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động</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của</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thời</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gian</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chiều</a:t>
            </a:r>
            <a:r>
              <a:rPr lang="en-US" sz="2800" dirty="0">
                <a:solidFill>
                  <a:schemeClr val="bg2">
                    <a:lumMod val="10000"/>
                  </a:schemeClr>
                </a:solidFill>
                <a:latin typeface="Times New Roman" panose="02020603050405020304" pitchFamily="18" charset="0"/>
                <a:ea typeface="Times New Roman" panose="02020603050405020304" pitchFamily="18" charset="0"/>
              </a:rPr>
              <a:t> - </a:t>
            </a:r>
            <a:r>
              <a:rPr lang="en-US" sz="2800" dirty="0" err="1">
                <a:solidFill>
                  <a:schemeClr val="bg2">
                    <a:lumMod val="10000"/>
                  </a:schemeClr>
                </a:solidFill>
                <a:latin typeface="Times New Roman" panose="02020603050405020304" pitchFamily="18" charset="0"/>
                <a:ea typeface="Times New Roman" panose="02020603050405020304" pitchFamily="18" charset="0"/>
              </a:rPr>
              <a:t>sáng</a:t>
            </a:r>
            <a:r>
              <a:rPr lang="en-US" sz="2800" dirty="0">
                <a:solidFill>
                  <a:schemeClr val="bg2">
                    <a:lumMod val="10000"/>
                  </a:schemeClr>
                </a:solidFill>
                <a:latin typeface="Times New Roman" panose="02020603050405020304" pitchFamily="18" charset="0"/>
                <a:ea typeface="Times New Roman" panose="02020603050405020304" pitchFamily="18" charset="0"/>
              </a:rPr>
              <a:t> - </a:t>
            </a:r>
            <a:r>
              <a:rPr lang="en-US" sz="2800" dirty="0" err="1">
                <a:solidFill>
                  <a:schemeClr val="bg2">
                    <a:lumMod val="10000"/>
                  </a:schemeClr>
                </a:solidFill>
                <a:latin typeface="Times New Roman" panose="02020603050405020304" pitchFamily="18" charset="0"/>
                <a:ea typeface="Times New Roman" panose="02020603050405020304" pitchFamily="18" charset="0"/>
              </a:rPr>
              <a:t>trưa</a:t>
            </a:r>
            <a:r>
              <a:rPr lang="en-US" sz="2800" dirty="0">
                <a:solidFill>
                  <a:schemeClr val="bg2">
                    <a:lumMod val="10000"/>
                  </a:schemeClr>
                </a:solidFill>
                <a:latin typeface="Times New Roman" panose="02020603050405020304" pitchFamily="18" charset="0"/>
                <a:ea typeface="Times New Roman" panose="02020603050405020304" pitchFamily="18" charset="0"/>
              </a:rPr>
              <a:t>. Em </a:t>
            </a:r>
            <a:r>
              <a:rPr lang="en-US" sz="2800" dirty="0" err="1">
                <a:solidFill>
                  <a:schemeClr val="bg2">
                    <a:lumMod val="10000"/>
                  </a:schemeClr>
                </a:solidFill>
                <a:latin typeface="Times New Roman" panose="02020603050405020304" pitchFamily="18" charset="0"/>
                <a:ea typeface="Times New Roman" panose="02020603050405020304" pitchFamily="18" charset="0"/>
              </a:rPr>
              <a:t>đi</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mang</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theo</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ánh</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sáng</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của</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sự</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sống</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vi-VN" sz="2800" dirty="0">
                <a:solidFill>
                  <a:schemeClr val="bg2">
                    <a:lumMod val="10000"/>
                  </a:schemeClr>
                </a:solidFill>
                <a:latin typeface="Times New Roman" panose="02020603050405020304" pitchFamily="18" charset="0"/>
                <a:ea typeface="Times New Roman" panose="02020603050405020304" pitchFamily="18" charset="0"/>
              </a:rPr>
              <a:t>“</a:t>
            </a:r>
            <a:r>
              <a:rPr lang="en-US" sz="2800" dirty="0" err="1">
                <a:solidFill>
                  <a:schemeClr val="bg2">
                    <a:lumMod val="10000"/>
                  </a:schemeClr>
                </a:solidFill>
                <a:latin typeface="Times New Roman" panose="02020603050405020304" pitchFamily="18" charset="0"/>
                <a:ea typeface="Times New Roman" panose="02020603050405020304" pitchFamily="18" charset="0"/>
              </a:rPr>
              <a:t>em</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vi-VN" sz="2800" dirty="0">
                <a:solidFill>
                  <a:schemeClr val="bg2">
                    <a:lumMod val="10000"/>
                  </a:schemeClr>
                </a:solidFill>
                <a:latin typeface="Times New Roman" panose="02020603050405020304" pitchFamily="18" charset="0"/>
                <a:ea typeface="Times New Roman" panose="02020603050405020304" pitchFamily="18" charset="0"/>
              </a:rPr>
              <a:t>về”</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và</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vi-VN" sz="2800" dirty="0">
                <a:solidFill>
                  <a:schemeClr val="bg2">
                    <a:lumMod val="10000"/>
                  </a:schemeClr>
                </a:solidFill>
                <a:latin typeface="Times New Roman" panose="02020603050405020304" pitchFamily="18" charset="0"/>
                <a:ea typeface="Times New Roman" panose="02020603050405020304" pitchFamily="18" charset="0"/>
              </a:rPr>
              <a:t>“</a:t>
            </a:r>
            <a:r>
              <a:rPr lang="en-US" sz="2800" dirty="0" err="1">
                <a:solidFill>
                  <a:schemeClr val="bg2">
                    <a:lumMod val="10000"/>
                  </a:schemeClr>
                </a:solidFill>
                <a:latin typeface="Times New Roman" panose="02020603050405020304" pitchFamily="18" charset="0"/>
                <a:ea typeface="Times New Roman" panose="02020603050405020304" pitchFamily="18" charset="0"/>
              </a:rPr>
              <a:t>em</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vi-VN" sz="2800" dirty="0">
                <a:solidFill>
                  <a:schemeClr val="bg2">
                    <a:lumMod val="10000"/>
                  </a:schemeClr>
                </a:solidFill>
                <a:latin typeface="Times New Roman" panose="02020603050405020304" pitchFamily="18" charset="0"/>
                <a:ea typeface="Times New Roman" panose="02020603050405020304" pitchFamily="18" charset="0"/>
              </a:rPr>
              <a:t>ở”</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mang</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niềm</a:t>
            </a:r>
            <a:r>
              <a:rPr lang="en-US" sz="2800" dirty="0">
                <a:solidFill>
                  <a:schemeClr val="bg2">
                    <a:lumMod val="10000"/>
                  </a:schemeClr>
                </a:solidFill>
                <a:latin typeface="Times New Roman" panose="02020603050405020304" pitchFamily="18" charset="0"/>
                <a:ea typeface="Times New Roman" panose="02020603050405020304" pitchFamily="18" charset="0"/>
              </a:rPr>
              <a:t> tin, </a:t>
            </a:r>
            <a:r>
              <a:rPr lang="en-US" sz="2800" dirty="0" err="1">
                <a:solidFill>
                  <a:schemeClr val="bg2">
                    <a:lumMod val="10000"/>
                  </a:schemeClr>
                </a:solidFill>
                <a:latin typeface="Times New Roman" panose="02020603050405020304" pitchFamily="18" charset="0"/>
                <a:ea typeface="Times New Roman" panose="02020603050405020304" pitchFamily="18" charset="0"/>
              </a:rPr>
              <a:t>hạnh</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phúc</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ngập</a:t>
            </a:r>
            <a:r>
              <a:rPr lang="en-US" sz="2800" dirty="0">
                <a:solidFill>
                  <a:schemeClr val="bg2">
                    <a:lumMod val="10000"/>
                  </a:schemeClr>
                </a:solidFill>
                <a:latin typeface="Times New Roman" panose="02020603050405020304" pitchFamily="18" charset="0"/>
                <a:ea typeface="Times New Roman" panose="02020603050405020304" pitchFamily="18" charset="0"/>
              </a:rPr>
              <a:t> </a:t>
            </a:r>
            <a:r>
              <a:rPr lang="en-US" sz="2800" dirty="0" err="1">
                <a:solidFill>
                  <a:schemeClr val="bg2">
                    <a:lumMod val="10000"/>
                  </a:schemeClr>
                </a:solidFill>
                <a:latin typeface="Times New Roman" panose="02020603050405020304" pitchFamily="18" charset="0"/>
                <a:ea typeface="Times New Roman" panose="02020603050405020304" pitchFamily="18" charset="0"/>
              </a:rPr>
              <a:t>tràn</a:t>
            </a:r>
            <a:r>
              <a:rPr lang="en-US" sz="2800" dirty="0">
                <a:solidFill>
                  <a:schemeClr val="bg2">
                    <a:lumMod val="10000"/>
                  </a:schemeClr>
                </a:solidFill>
                <a:latin typeface="Times New Roman" panose="02020603050405020304" pitchFamily="18" charset="0"/>
                <a:ea typeface="Times New Roman" panose="02020603050405020304" pitchFamily="18" charset="0"/>
              </a:rPr>
              <a:t>.</a:t>
            </a:r>
            <a:endParaRPr lang="en-US" sz="2800" dirty="0">
              <a:solidFill>
                <a:schemeClr val="bg2">
                  <a:lumMod val="10000"/>
                </a:schemeClr>
              </a:solidFill>
              <a:effectLst/>
              <a:latin typeface="Calibri" panose="020F0502020204030204" pitchFamily="34" charset="0"/>
              <a:ea typeface="Times New Roman" panose="02020603050405020304" pitchFamily="18" charset="0"/>
            </a:endParaRPr>
          </a:p>
        </p:txBody>
      </p:sp>
      <p:sp>
        <p:nvSpPr>
          <p:cNvPr id="3" name="Rectangle 2"/>
          <p:cNvSpPr/>
          <p:nvPr/>
        </p:nvSpPr>
        <p:spPr>
          <a:xfrm>
            <a:off x="2584000" y="194032"/>
            <a:ext cx="2428870" cy="678327"/>
          </a:xfrm>
          <a:prstGeom prst="rect">
            <a:avLst/>
          </a:prstGeom>
        </p:spPr>
        <p:txBody>
          <a:bodyPr wrap="none">
            <a:spAutoFit/>
          </a:bodyPr>
          <a:lstStyle/>
          <a:p>
            <a:pPr marL="457200">
              <a:lnSpc>
                <a:spcPct val="115000"/>
              </a:lnSpc>
              <a:spcBef>
                <a:spcPts val="240"/>
              </a:spcBef>
              <a:spcAft>
                <a:spcPts val="240"/>
              </a:spcAft>
              <a:tabLst>
                <a:tab pos="180340" algn="l"/>
                <a:tab pos="295275" algn="l"/>
              </a:tabLst>
            </a:pPr>
            <a:r>
              <a:rPr lang="vi-VN" sz="3600" b="1" dirty="0">
                <a:solidFill>
                  <a:schemeClr val="bg2">
                    <a:lumMod val="10000"/>
                  </a:schemeClr>
                </a:solidFill>
                <a:latin typeface="Times New Roman" panose="02020603050405020304" pitchFamily="18" charset="0"/>
                <a:ea typeface="Times New Roman" panose="02020603050405020304" pitchFamily="18" charset="0"/>
              </a:rPr>
              <a:t>Nhận xét</a:t>
            </a:r>
            <a:endParaRPr lang="en-US" sz="3600" b="1" dirty="0">
              <a:solidFill>
                <a:schemeClr val="bg2">
                  <a:lumMod val="1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8831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AA917-F86E-BDA3-6621-065E9A5A1FD5}"/>
              </a:ext>
            </a:extLst>
          </p:cNvPr>
          <p:cNvSpPr>
            <a:spLocks noGrp="1"/>
          </p:cNvSpPr>
          <p:nvPr>
            <p:ph idx="1"/>
          </p:nvPr>
        </p:nvSpPr>
        <p:spPr>
          <a:xfrm>
            <a:off x="2228045" y="631065"/>
            <a:ext cx="8190964" cy="5545898"/>
          </a:xfrm>
        </p:spPr>
        <p:txBody>
          <a:bodyPr>
            <a:normAutofit/>
          </a:bodyPr>
          <a:lstStyle/>
          <a:p>
            <a:pPr marL="0" indent="0">
              <a:buNone/>
            </a:pPr>
            <a:r>
              <a:rPr lang="en-US" sz="3200" b="0" i="0" dirty="0">
                <a:solidFill>
                  <a:srgbClr val="111111"/>
                </a:solidFill>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22386B0-6327-EEE2-0A66-4E51C17A8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1" y="0"/>
            <a:ext cx="11925837" cy="6722772"/>
          </a:xfrm>
          <a:prstGeom prst="rect">
            <a:avLst/>
          </a:prstGeom>
        </p:spPr>
      </p:pic>
      <p:sp>
        <p:nvSpPr>
          <p:cNvPr id="13" name="TextBox 12">
            <a:extLst>
              <a:ext uri="{FF2B5EF4-FFF2-40B4-BE49-F238E27FC236}">
                <a16:creationId xmlns:a16="http://schemas.microsoft.com/office/drawing/2014/main" id="{D4F90002-97D0-D6E9-37DC-8B276BFBCC6E}"/>
              </a:ext>
            </a:extLst>
          </p:cNvPr>
          <p:cNvSpPr txBox="1"/>
          <p:nvPr/>
        </p:nvSpPr>
        <p:spPr>
          <a:xfrm>
            <a:off x="2395470" y="1704844"/>
            <a:ext cx="8796271" cy="4524315"/>
          </a:xfrm>
          <a:prstGeom prst="rect">
            <a:avLst/>
          </a:prstGeom>
          <a:noFill/>
        </p:spPr>
        <p:txBody>
          <a:bodyPr wrap="square">
            <a:spAutoFit/>
          </a:bodyPr>
          <a:lstStyle/>
          <a:p>
            <a:pPr marL="0" indent="0">
              <a:buNone/>
            </a:pPr>
            <a:r>
              <a:rPr lang="vi-VN" sz="3200" b="1" i="0" dirty="0">
                <a:effectLst/>
                <a:latin typeface="Times New Roman" panose="02020603050405020304" pitchFamily="18" charset="0"/>
                <a:cs typeface="Times New Roman" panose="02020603050405020304" pitchFamily="18" charset="0"/>
              </a:rPr>
              <a:t>Nhớ bản sương giăng, nhớ đèo mây phủ</a:t>
            </a:r>
            <a:br>
              <a:rPr lang="vi-VN" sz="3200" b="1" dirty="0">
                <a:latin typeface="Times New Roman" panose="02020603050405020304" pitchFamily="18" charset="0"/>
                <a:cs typeface="Times New Roman" panose="02020603050405020304" pitchFamily="18" charset="0"/>
              </a:rPr>
            </a:br>
            <a:r>
              <a:rPr lang="vi-VN" sz="3200" b="1" i="0" dirty="0">
                <a:effectLst/>
                <a:latin typeface="Times New Roman" panose="02020603050405020304" pitchFamily="18" charset="0"/>
                <a:cs typeface="Times New Roman" panose="02020603050405020304" pitchFamily="18" charset="0"/>
              </a:rPr>
              <a:t>Nơi nào qua, lòng lại chẳng yêu thương?</a:t>
            </a:r>
            <a:br>
              <a:rPr lang="vi-VN" sz="3200" b="1" dirty="0">
                <a:latin typeface="Times New Roman" panose="02020603050405020304" pitchFamily="18" charset="0"/>
                <a:cs typeface="Times New Roman" panose="02020603050405020304" pitchFamily="18" charset="0"/>
              </a:rPr>
            </a:br>
            <a:r>
              <a:rPr lang="vi-VN" sz="3200" b="1" i="0" dirty="0">
                <a:effectLst/>
                <a:latin typeface="Times New Roman" panose="02020603050405020304" pitchFamily="18" charset="0"/>
                <a:cs typeface="Times New Roman" panose="02020603050405020304" pitchFamily="18" charset="0"/>
              </a:rPr>
              <a:t>Khi ta ở, chi là nơi đất ở</a:t>
            </a:r>
            <a:br>
              <a:rPr lang="vi-VN" sz="3200" b="1" dirty="0">
                <a:latin typeface="Times New Roman" panose="02020603050405020304" pitchFamily="18" charset="0"/>
                <a:cs typeface="Times New Roman" panose="02020603050405020304" pitchFamily="18" charset="0"/>
              </a:rPr>
            </a:br>
            <a:r>
              <a:rPr lang="vi-VN" sz="3200" b="1" i="0" dirty="0">
                <a:effectLst/>
                <a:latin typeface="Times New Roman" panose="02020603050405020304" pitchFamily="18" charset="0"/>
                <a:cs typeface="Times New Roman" panose="02020603050405020304" pitchFamily="18" charset="0"/>
              </a:rPr>
              <a:t>Khi ta đi, đất đã hoá tâm hồn!</a:t>
            </a:r>
            <a:br>
              <a:rPr lang="vi-VN"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br>
              <a:rPr lang="vi-VN" sz="3200" b="1" dirty="0">
                <a:latin typeface="Times New Roman" panose="02020603050405020304" pitchFamily="18" charset="0"/>
                <a:cs typeface="Times New Roman" panose="02020603050405020304" pitchFamily="18" charset="0"/>
              </a:rPr>
            </a:br>
            <a:r>
              <a:rPr lang="vi-VN" sz="3200" b="1" i="0" dirty="0">
                <a:effectLst/>
                <a:latin typeface="Times New Roman" panose="02020603050405020304" pitchFamily="18" charset="0"/>
                <a:cs typeface="Times New Roman" panose="02020603050405020304" pitchFamily="18" charset="0"/>
              </a:rPr>
              <a:t>Anh bỗng nhớ em như đông về nhớ rét</a:t>
            </a:r>
            <a:br>
              <a:rPr lang="vi-VN" sz="3200" b="1" dirty="0">
                <a:latin typeface="Times New Roman" panose="02020603050405020304" pitchFamily="18" charset="0"/>
                <a:cs typeface="Times New Roman" panose="02020603050405020304" pitchFamily="18" charset="0"/>
              </a:rPr>
            </a:br>
            <a:r>
              <a:rPr lang="vi-VN" sz="3200" b="1" i="0" dirty="0">
                <a:effectLst/>
                <a:latin typeface="Times New Roman" panose="02020603050405020304" pitchFamily="18" charset="0"/>
                <a:cs typeface="Times New Roman" panose="02020603050405020304" pitchFamily="18" charset="0"/>
              </a:rPr>
              <a:t>Tình yêu ta như cánh kiến hoa vàng</a:t>
            </a:r>
            <a:br>
              <a:rPr lang="vi-VN" sz="3200" b="1" dirty="0">
                <a:latin typeface="Times New Roman" panose="02020603050405020304" pitchFamily="18" charset="0"/>
                <a:cs typeface="Times New Roman" panose="02020603050405020304" pitchFamily="18" charset="0"/>
              </a:rPr>
            </a:br>
            <a:r>
              <a:rPr lang="vi-VN" sz="3200" b="1" i="0" dirty="0">
                <a:effectLst/>
                <a:latin typeface="Times New Roman" panose="02020603050405020304" pitchFamily="18" charset="0"/>
                <a:cs typeface="Times New Roman" panose="02020603050405020304" pitchFamily="18" charset="0"/>
              </a:rPr>
              <a:t>Như xuân đến chim rừng lông trở biếc</a:t>
            </a:r>
            <a:br>
              <a:rPr lang="vi-VN" sz="3200" b="1" dirty="0">
                <a:latin typeface="Times New Roman" panose="02020603050405020304" pitchFamily="18" charset="0"/>
                <a:cs typeface="Times New Roman" panose="02020603050405020304" pitchFamily="18" charset="0"/>
              </a:rPr>
            </a:br>
            <a:r>
              <a:rPr lang="vi-VN" sz="3200" b="1" i="0" dirty="0">
                <a:effectLst/>
                <a:latin typeface="Times New Roman" panose="02020603050405020304" pitchFamily="18" charset="0"/>
                <a:cs typeface="Times New Roman" panose="02020603050405020304" pitchFamily="18" charset="0"/>
              </a:rPr>
              <a:t>Tình yêu làm đất lạ hoá quê hương</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071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305" r="16305"/>
          <a:stretch>
            <a:fillRect/>
          </a:stretch>
        </p:blipFill>
        <p:spPr>
          <a:xfrm>
            <a:off x="557549" y="944958"/>
            <a:ext cx="3155469" cy="2601806"/>
          </a:xfrm>
        </p:spPr>
      </p:pic>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200" r="10200"/>
          <a:stretch>
            <a:fillRect/>
          </a:stretch>
        </p:blipFill>
        <p:spPr>
          <a:xfrm>
            <a:off x="4703941" y="944958"/>
            <a:ext cx="3155469" cy="2601806"/>
          </a:xfrm>
        </p:spPr>
      </p:pic>
      <p:pic>
        <p:nvPicPr>
          <p:cNvPr id="7" name="Picture Placeholder 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4771" r="14771"/>
          <a:stretch>
            <a:fillRect/>
          </a:stretch>
        </p:blipFill>
        <p:spPr>
          <a:xfrm>
            <a:off x="8850332" y="944958"/>
            <a:ext cx="3155469" cy="2601806"/>
          </a:xfrm>
        </p:spPr>
      </p:pic>
      <p:sp>
        <p:nvSpPr>
          <p:cNvPr id="2" name="Rectangle 1"/>
          <p:cNvSpPr/>
          <p:nvPr/>
        </p:nvSpPr>
        <p:spPr>
          <a:xfrm>
            <a:off x="637309" y="3694546"/>
            <a:ext cx="10760364" cy="2654060"/>
          </a:xfrm>
          <a:prstGeom prst="rect">
            <a:avLst/>
          </a:prstGeom>
        </p:spPr>
        <p:txBody>
          <a:bodyPr wrap="square">
            <a:spAutoFit/>
          </a:bodyPr>
          <a:lstStyle/>
          <a:p>
            <a:pPr marL="457200" algn="just">
              <a:lnSpc>
                <a:spcPct val="115000"/>
              </a:lnSpc>
              <a:spcBef>
                <a:spcPts val="240"/>
              </a:spcBef>
              <a:spcAft>
                <a:spcPts val="240"/>
              </a:spcAft>
              <a:tabLst>
                <a:tab pos="180340" algn="l"/>
                <a:tab pos="295275" algn="l"/>
              </a:tabLst>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Biện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pháp</a:t>
            </a:r>
            <a:r>
              <a:rPr lang="en-US" sz="3200" dirty="0">
                <a:solidFill>
                  <a:schemeClr val="bg2">
                    <a:lumMod val="10000"/>
                  </a:schemeClr>
                </a:solidFill>
                <a:latin typeface="Times New Roman" panose="02020603050405020304" pitchFamily="18" charset="0"/>
                <a:cs typeface="Times New Roman" panose="02020603050405020304" pitchFamily="18" charset="0"/>
              </a:rPr>
              <a:t> so </a:t>
            </a:r>
            <a:r>
              <a:rPr lang="en-US" sz="3200" dirty="0" err="1">
                <a:solidFill>
                  <a:schemeClr val="bg2">
                    <a:lumMod val="10000"/>
                  </a:schemeClr>
                </a:solidFill>
                <a:latin typeface="Times New Roman" panose="02020603050405020304" pitchFamily="18" charset="0"/>
                <a:cs typeface="Times New Roman" panose="02020603050405020304" pitchFamily="18" charset="0"/>
              </a:rPr>
              <a:t>sánh</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ẩn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vi-VN" sz="3200" dirty="0">
                <a:solidFill>
                  <a:schemeClr val="bg2">
                    <a:lumMod val="10000"/>
                  </a:schemeClr>
                </a:solidFill>
                <a:latin typeface="Times New Roman" panose="02020603050405020304" pitchFamily="18" charset="0"/>
                <a:cs typeface="Times New Roman" panose="02020603050405020304" pitchFamily="18" charset="0"/>
              </a:rPr>
              <a:t>dụ, </a:t>
            </a:r>
            <a:r>
              <a:rPr lang="en-US" sz="3200" dirty="0" err="1">
                <a:solidFill>
                  <a:schemeClr val="bg2">
                    <a:lumMod val="10000"/>
                  </a:schemeClr>
                </a:solidFill>
                <a:latin typeface="Times New Roman" panose="02020603050405020304" pitchFamily="18" charset="0"/>
                <a:cs typeface="Times New Roman" panose="02020603050405020304" pitchFamily="18" charset="0"/>
              </a:rPr>
              <a:t>cấu</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trúc</a:t>
            </a:r>
            <a:r>
              <a:rPr lang="en-US" sz="3200" dirty="0">
                <a:solidFill>
                  <a:schemeClr val="bg2">
                    <a:lumMod val="10000"/>
                  </a:schemeClr>
                </a:solidFill>
                <a:latin typeface="Times New Roman" panose="02020603050405020304" pitchFamily="18" charset="0"/>
                <a:cs typeface="Times New Roman" panose="02020603050405020304" pitchFamily="18" charset="0"/>
              </a:rPr>
              <a:t> song </a:t>
            </a:r>
            <a:r>
              <a:rPr lang="en-US" sz="3200" dirty="0" err="1">
                <a:solidFill>
                  <a:schemeClr val="bg2">
                    <a:lumMod val="10000"/>
                  </a:schemeClr>
                </a:solidFill>
                <a:latin typeface="Times New Roman" panose="02020603050405020304" pitchFamily="18" charset="0"/>
                <a:cs typeface="Times New Roman" panose="02020603050405020304" pitchFamily="18" charset="0"/>
              </a:rPr>
              <a:t>hành</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yếu</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tố</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tượng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trưng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vi-VN" sz="3200" dirty="0">
                <a:solidFill>
                  <a:schemeClr val="bg2">
                    <a:lumMod val="10000"/>
                  </a:schemeClr>
                </a:solidFill>
                <a:latin typeface="Times New Roman" panose="02020603050405020304" pitchFamily="18" charset="0"/>
                <a:cs typeface="Times New Roman" panose="02020603050405020304" pitchFamily="18" charset="0"/>
              </a:rPr>
              <a:t>c</a:t>
            </a:r>
            <a:r>
              <a:rPr lang="en-US" sz="3200" dirty="0" err="1">
                <a:solidFill>
                  <a:schemeClr val="bg2">
                    <a:lumMod val="10000"/>
                  </a:schemeClr>
                </a:solidFill>
                <a:latin typeface="Times New Roman" panose="02020603050405020304" pitchFamily="18" charset="0"/>
                <a:cs typeface="Times New Roman" panose="02020603050405020304" pitchFamily="18" charset="0"/>
              </a:rPr>
              <a:t>âu</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thơ</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ngắn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gọn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ngôn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ngữ</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cô</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đọng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vi-VN" sz="3200" dirty="0">
                <a:solidFill>
                  <a:schemeClr val="bg2">
                    <a:lumMod val="10000"/>
                  </a:schemeClr>
                </a:solidFill>
                <a:latin typeface="Times New Roman" panose="02020603050405020304" pitchFamily="18" charset="0"/>
                <a:cs typeface="Times New Roman" panose="02020603050405020304" pitchFamily="18" charset="0"/>
              </a:rPr>
              <a:t>c</a:t>
            </a:r>
            <a:r>
              <a:rPr lang="en-US" sz="3200" dirty="0" err="1">
                <a:solidFill>
                  <a:schemeClr val="bg2">
                    <a:lumMod val="10000"/>
                  </a:schemeClr>
                </a:solidFill>
                <a:latin typeface="Times New Roman" panose="02020603050405020304" pitchFamily="18" charset="0"/>
                <a:cs typeface="Times New Roman" panose="02020603050405020304" pitchFamily="18" charset="0"/>
              </a:rPr>
              <a:t>hàng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trai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đã</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tuyệt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đối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hóa</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vai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trò</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của</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em</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trong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đời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sống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tinh</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thần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của</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mình</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Có</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em</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như</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là</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có</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tất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vi-VN" sz="3200" dirty="0">
                <a:solidFill>
                  <a:schemeClr val="bg2">
                    <a:lumMod val="10000"/>
                  </a:schemeClr>
                </a:solidFill>
                <a:latin typeface="Times New Roman" panose="02020603050405020304" pitchFamily="18" charset="0"/>
                <a:cs typeface="Times New Roman" panose="02020603050405020304" pitchFamily="18" charset="0"/>
              </a:rPr>
              <a:t>cả</a:t>
            </a:r>
            <a:r>
              <a:rPr lang="en-US" sz="3200" dirty="0">
                <a:solidFill>
                  <a:schemeClr val="bg2">
                    <a:lumMod val="10000"/>
                  </a:schemeClr>
                </a:solidFill>
                <a:latin typeface="Times New Roman" panose="02020603050405020304" pitchFamily="18" charset="0"/>
                <a:cs typeface="Times New Roman" panose="02020603050405020304" pitchFamily="18" charset="0"/>
              </a:rPr>
              <a:t>.</a:t>
            </a:r>
            <a:r>
              <a:rPr lang="vi-VN" sz="3200" dirty="0">
                <a:solidFill>
                  <a:schemeClr val="bg2">
                    <a:lumMod val="10000"/>
                  </a:schemeClr>
                </a:solidFill>
                <a:latin typeface="Times New Roman" panose="02020603050405020304" pitchFamily="18" charset="0"/>
                <a:cs typeface="Times New Roman" panose="02020603050405020304" pitchFamily="18" charset="0"/>
              </a:rPr>
              <a:t> </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4000" y="194032"/>
            <a:ext cx="2428870" cy="678327"/>
          </a:xfrm>
          <a:prstGeom prst="rect">
            <a:avLst/>
          </a:prstGeom>
        </p:spPr>
        <p:txBody>
          <a:bodyPr wrap="none">
            <a:spAutoFit/>
          </a:bodyPr>
          <a:lstStyle/>
          <a:p>
            <a:pPr marL="457200">
              <a:lnSpc>
                <a:spcPct val="115000"/>
              </a:lnSpc>
              <a:spcBef>
                <a:spcPts val="240"/>
              </a:spcBef>
              <a:spcAft>
                <a:spcPts val="240"/>
              </a:spcAft>
              <a:tabLst>
                <a:tab pos="180340" algn="l"/>
                <a:tab pos="295275" algn="l"/>
              </a:tabLst>
            </a:pPr>
            <a:r>
              <a:rPr lang="vi-VN" sz="3600" b="1" dirty="0">
                <a:solidFill>
                  <a:schemeClr val="bg2">
                    <a:lumMod val="10000"/>
                  </a:schemeClr>
                </a:solidFill>
                <a:latin typeface="Times New Roman" panose="02020603050405020304" pitchFamily="18" charset="0"/>
                <a:ea typeface="Times New Roman" panose="02020603050405020304" pitchFamily="18" charset="0"/>
              </a:rPr>
              <a:t>Nhận xét</a:t>
            </a:r>
            <a:endParaRPr lang="en-US" sz="3600" b="1" dirty="0">
              <a:solidFill>
                <a:schemeClr val="bg2">
                  <a:lumMod val="1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5963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891"/>
            <a:ext cx="12191999" cy="6931891"/>
          </a:xfrm>
        </p:spPr>
      </p:pic>
      <p:sp>
        <p:nvSpPr>
          <p:cNvPr id="5" name="Rectangle 4"/>
          <p:cNvSpPr/>
          <p:nvPr/>
        </p:nvSpPr>
        <p:spPr>
          <a:xfrm>
            <a:off x="1385106" y="421410"/>
            <a:ext cx="8818440" cy="689099"/>
          </a:xfrm>
          <a:prstGeom prst="rect">
            <a:avLst/>
          </a:prstGeom>
        </p:spPr>
        <p:txBody>
          <a:bodyPr wrap="none">
            <a:spAutoFit/>
          </a:bodyPr>
          <a:lstStyle/>
          <a:p>
            <a:pPr>
              <a:lnSpc>
                <a:spcPct val="115000"/>
              </a:lnSpc>
              <a:spcAft>
                <a:spcPts val="1000"/>
              </a:spcAft>
            </a:pPr>
            <a:r>
              <a:rPr lang="en-US" sz="3600" b="1" dirty="0">
                <a:latin typeface="Times New Roman" panose="02020603050405020304" pitchFamily="18" charset="0"/>
                <a:ea typeface="Times New Roman" panose="02020603050405020304" pitchFamily="18" charset="0"/>
              </a:rPr>
              <a:t>2. </a:t>
            </a:r>
            <a:r>
              <a:rPr lang="en-US" sz="3600" b="1" dirty="0" err="1">
                <a:latin typeface="Times New Roman" panose="02020603050405020304" pitchFamily="18" charset="0"/>
                <a:ea typeface="Times New Roman" panose="02020603050405020304" pitchFamily="18" charset="0"/>
              </a:rPr>
              <a:t>Sức</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mạnh</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tình</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yêu</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lứa</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đôi</a:t>
            </a:r>
            <a:r>
              <a:rPr lang="en-US" sz="3600" b="1" dirty="0">
                <a:latin typeface="Times New Roman" panose="02020603050405020304" pitchFamily="18" charset="0"/>
                <a:ea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rPr>
              <a:t>tình</a:t>
            </a:r>
            <a:r>
              <a:rPr lang="en-US" sz="3600" b="1" dirty="0">
                <a:latin typeface="Times New Roman" panose="02020603050405020304" pitchFamily="18" charset="0"/>
                <a:ea typeface="Times New Roman" panose="02020603050405020304" pitchFamily="18" charset="0"/>
              </a:rPr>
              <a:t> ta”)</a:t>
            </a:r>
            <a:endParaRPr lang="en-US" sz="3600" dirty="0">
              <a:effectLst/>
              <a:latin typeface="Calibri" panose="020F0502020204030204" pitchFamily="34" charset="0"/>
              <a:ea typeface="Times New Roman" panose="02020603050405020304" pitchFamily="18" charset="0"/>
            </a:endParaRPr>
          </a:p>
        </p:txBody>
      </p:sp>
      <p:sp>
        <p:nvSpPr>
          <p:cNvPr id="6" name="Rounded Rectangle 5"/>
          <p:cNvSpPr/>
          <p:nvPr/>
        </p:nvSpPr>
        <p:spPr>
          <a:xfrm>
            <a:off x="1290782" y="2256343"/>
            <a:ext cx="9737436" cy="26996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00544" y="2343976"/>
            <a:ext cx="9327674" cy="274525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lnSpc>
                <a:spcPct val="115000"/>
              </a:lnSpc>
              <a:spcAft>
                <a:spcPts val="1000"/>
              </a:spcAft>
              <a:buFontTx/>
              <a:buChar char="-"/>
            </a:pPr>
            <a:r>
              <a:rPr lang="vi-VN" sz="3200" b="1" dirty="0">
                <a:solidFill>
                  <a:srgbClr val="333333"/>
                </a:solidFill>
                <a:latin typeface="Times New Roman" panose="02020603050405020304" pitchFamily="18" charset="0"/>
                <a:ea typeface="Times New Roman" panose="02020603050405020304" pitchFamily="18" charset="0"/>
              </a:rPr>
              <a:t>Khổ 5:</a:t>
            </a:r>
            <a:r>
              <a:rPr lang="vi-VN" sz="3200" dirty="0">
                <a:solidFill>
                  <a:srgbClr val="333333"/>
                </a:solidFill>
                <a:latin typeface="Times New Roman" panose="02020603050405020304" pitchFamily="18" charset="0"/>
                <a:ea typeface="Times New Roman" panose="02020603050405020304" pitchFamily="18" charset="0"/>
              </a:rPr>
              <a:t>  </a:t>
            </a:r>
            <a:r>
              <a:rPr lang="en-US" sz="3200" dirty="0">
                <a:solidFill>
                  <a:srgbClr val="333333"/>
                </a:solidFill>
                <a:latin typeface="Times New Roman" panose="02020603050405020304" pitchFamily="18" charset="0"/>
                <a:ea typeface="Times New Roman" panose="02020603050405020304" pitchFamily="18" charset="0"/>
              </a:rPr>
              <a:t>“</a:t>
            </a:r>
            <a:r>
              <a:rPr lang="en-US" sz="3200" dirty="0" err="1">
                <a:solidFill>
                  <a:srgbClr val="333333"/>
                </a:solidFill>
                <a:latin typeface="Times New Roman" panose="02020603050405020304" pitchFamily="18" charset="0"/>
                <a:ea typeface="Times New Roman" panose="02020603050405020304" pitchFamily="18" charset="0"/>
              </a:rPr>
              <a:t>Sợ</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gì</a:t>
            </a:r>
            <a:r>
              <a:rPr lang="en-US" sz="3200" dirty="0">
                <a:solidFill>
                  <a:srgbClr val="333333"/>
                </a:solidFill>
                <a:latin typeface="Times New Roman" panose="02020603050405020304" pitchFamily="18" charset="0"/>
                <a:ea typeface="Times New Roman" panose="02020603050405020304" pitchFamily="18" charset="0"/>
              </a:rPr>
              <a:t>” </a:t>
            </a:r>
            <a:r>
              <a:rPr lang="vi-VN" sz="3200" dirty="0">
                <a:solidFill>
                  <a:srgbClr val="333333"/>
                </a:solidFill>
                <a:latin typeface="Times New Roman" panose="02020603050405020304" pitchFamily="18" charset="0"/>
                <a:ea typeface="Times New Roman" panose="02020603050405020304" pitchFamily="18" charset="0"/>
              </a:rPr>
              <a:t>đặt </a:t>
            </a:r>
            <a:r>
              <a:rPr lang="en-US" sz="3200" dirty="0" err="1">
                <a:solidFill>
                  <a:srgbClr val="333333"/>
                </a:solidFill>
                <a:latin typeface="Times New Roman" panose="02020603050405020304" pitchFamily="18" charset="0"/>
                <a:ea typeface="Times New Roman" panose="02020603050405020304" pitchFamily="18" charset="0"/>
              </a:rPr>
              <a:t>lên</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đầu</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câu</a:t>
            </a:r>
            <a:r>
              <a:rPr lang="en-US" sz="3200" dirty="0">
                <a:solidFill>
                  <a:srgbClr val="333333"/>
                </a:solidFill>
                <a:latin typeface="Times New Roman" panose="02020603050405020304" pitchFamily="18" charset="0"/>
                <a:ea typeface="Times New Roman" panose="02020603050405020304" pitchFamily="18" charset="0"/>
              </a:rPr>
              <a:t> </a:t>
            </a:r>
            <a:r>
              <a:rPr lang="vi-VN" sz="3200" dirty="0">
                <a:solidFill>
                  <a:srgbClr val="333333"/>
                </a:solidFill>
                <a:latin typeface="Times New Roman" panose="02020603050405020304" pitchFamily="18" charset="0"/>
                <a:ea typeface="Times New Roman" panose="02020603050405020304" pitchFamily="18" charset="0"/>
              </a:rPr>
              <a:t>thơ</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là</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anh</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đang</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cố</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tạo</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cho</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mình</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sự</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tĩnh</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tâm</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nếu</a:t>
            </a:r>
            <a:r>
              <a:rPr lang="en-US" sz="3200" dirty="0">
                <a:solidFill>
                  <a:srgbClr val="333333"/>
                </a:solidFill>
                <a:latin typeface="Times New Roman" panose="02020603050405020304" pitchFamily="18" charset="0"/>
                <a:ea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rPr>
              <a:t>em</a:t>
            </a:r>
            <a:r>
              <a:rPr lang="en-US" sz="3200" dirty="0">
                <a:solidFill>
                  <a:srgbClr val="333333"/>
                </a:solidFill>
                <a:latin typeface="Times New Roman" panose="02020603050405020304" pitchFamily="18" charset="0"/>
                <a:ea typeface="Times New Roman" panose="02020603050405020304" pitchFamily="18" charset="0"/>
              </a:rPr>
              <a:t> </a:t>
            </a:r>
            <a:r>
              <a:rPr lang="vi-VN" sz="3200" dirty="0">
                <a:solidFill>
                  <a:srgbClr val="333333"/>
                </a:solidFill>
                <a:latin typeface="Times New Roman" panose="02020603050405020304" pitchFamily="18" charset="0"/>
                <a:ea typeface="Times New Roman" panose="02020603050405020304" pitchFamily="18" charset="0"/>
              </a:rPr>
              <a:t>đi</a:t>
            </a:r>
            <a:r>
              <a:rPr lang="en-AU" sz="3200" dirty="0">
                <a:solidFill>
                  <a:srgbClr val="333333"/>
                </a:solidFill>
                <a:latin typeface="Times New Roman" panose="02020603050405020304" pitchFamily="18" charset="0"/>
                <a:ea typeface="Times New Roman" panose="02020603050405020304" pitchFamily="18" charset="0"/>
              </a:rPr>
              <a:t>”</a:t>
            </a:r>
            <a:r>
              <a:rPr lang="vi-VN" sz="3200" dirty="0">
                <a:solidFill>
                  <a:srgbClr val="333333"/>
                </a:solidFill>
                <a:latin typeface="Times New Roman" panose="02020603050405020304" pitchFamily="18" charset="0"/>
                <a:ea typeface="Times New Roman" panose="02020603050405020304" pitchFamily="18" charset="0"/>
              </a:rPr>
              <a:t>,</a:t>
            </a:r>
            <a:r>
              <a:rPr lang="en-US" sz="3200" dirty="0">
                <a:solidFill>
                  <a:srgbClr val="333333"/>
                </a:solidFill>
                <a:latin typeface="Times New Roman" panose="02020603050405020304" pitchFamily="18" charset="0"/>
                <a:ea typeface="Times New Roman" panose="02020603050405020304" pitchFamily="18" charset="0"/>
              </a:rPr>
              <a:t> </a:t>
            </a:r>
            <a:r>
              <a:rPr lang="en-US" sz="3200" b="1" dirty="0" err="1">
                <a:solidFill>
                  <a:srgbClr val="333333"/>
                </a:solidFill>
                <a:latin typeface="Times New Roman" panose="02020603050405020304" pitchFamily="18" charset="0"/>
                <a:ea typeface="Times New Roman" panose="02020603050405020304" pitchFamily="18" charset="0"/>
              </a:rPr>
              <a:t>tình</a:t>
            </a:r>
            <a:r>
              <a:rPr lang="en-US" sz="3200" b="1" dirty="0">
                <a:solidFill>
                  <a:srgbClr val="333333"/>
                </a:solidFill>
                <a:latin typeface="Times New Roman" panose="02020603050405020304" pitchFamily="18" charset="0"/>
                <a:ea typeface="Times New Roman" panose="02020603050405020304" pitchFamily="18" charset="0"/>
              </a:rPr>
              <a:t> </a:t>
            </a:r>
            <a:r>
              <a:rPr lang="en-US" sz="3200" b="1" dirty="0" err="1">
                <a:solidFill>
                  <a:srgbClr val="333333"/>
                </a:solidFill>
                <a:latin typeface="Times New Roman" panose="02020603050405020304" pitchFamily="18" charset="0"/>
                <a:ea typeface="Times New Roman" panose="02020603050405020304" pitchFamily="18" charset="0"/>
              </a:rPr>
              <a:t>yêu</a:t>
            </a:r>
            <a:r>
              <a:rPr lang="en-US" sz="3200" b="1" dirty="0">
                <a:solidFill>
                  <a:srgbClr val="333333"/>
                </a:solidFill>
                <a:latin typeface="Times New Roman" panose="02020603050405020304" pitchFamily="18" charset="0"/>
                <a:ea typeface="Times New Roman" panose="02020603050405020304" pitchFamily="18" charset="0"/>
              </a:rPr>
              <a:t> </a:t>
            </a:r>
            <a:r>
              <a:rPr lang="en-US" sz="3200" b="1" dirty="0" err="1">
                <a:solidFill>
                  <a:srgbClr val="333333"/>
                </a:solidFill>
                <a:latin typeface="Times New Roman" panose="02020603050405020304" pitchFamily="18" charset="0"/>
                <a:ea typeface="Times New Roman" panose="02020603050405020304" pitchFamily="18" charset="0"/>
              </a:rPr>
              <a:t>tạo</a:t>
            </a:r>
            <a:r>
              <a:rPr lang="en-US" sz="3200" b="1" dirty="0">
                <a:solidFill>
                  <a:srgbClr val="333333"/>
                </a:solidFill>
                <a:latin typeface="Times New Roman" panose="02020603050405020304" pitchFamily="18" charset="0"/>
                <a:ea typeface="Times New Roman" panose="02020603050405020304" pitchFamily="18" charset="0"/>
              </a:rPr>
              <a:t> </a:t>
            </a:r>
            <a:r>
              <a:rPr lang="en-US" sz="3200" b="1" dirty="0" err="1">
                <a:solidFill>
                  <a:srgbClr val="333333"/>
                </a:solidFill>
                <a:latin typeface="Times New Roman" panose="02020603050405020304" pitchFamily="18" charset="0"/>
                <a:ea typeface="Times New Roman" panose="02020603050405020304" pitchFamily="18" charset="0"/>
              </a:rPr>
              <a:t>cho</a:t>
            </a:r>
            <a:r>
              <a:rPr lang="en-US" sz="3200" b="1" dirty="0">
                <a:solidFill>
                  <a:srgbClr val="333333"/>
                </a:solidFill>
                <a:latin typeface="Times New Roman" panose="02020603050405020304" pitchFamily="18" charset="0"/>
                <a:ea typeface="Times New Roman" panose="02020603050405020304" pitchFamily="18" charset="0"/>
              </a:rPr>
              <a:t> </a:t>
            </a:r>
            <a:r>
              <a:rPr lang="en-US" sz="3200" b="1" dirty="0" err="1">
                <a:solidFill>
                  <a:srgbClr val="333333"/>
                </a:solidFill>
                <a:latin typeface="Times New Roman" panose="02020603050405020304" pitchFamily="18" charset="0"/>
                <a:ea typeface="Times New Roman" panose="02020603050405020304" pitchFamily="18" charset="0"/>
              </a:rPr>
              <a:t>anh</a:t>
            </a:r>
            <a:r>
              <a:rPr lang="en-US" sz="3200" b="1" dirty="0">
                <a:solidFill>
                  <a:srgbClr val="333333"/>
                </a:solidFill>
                <a:latin typeface="Times New Roman" panose="02020603050405020304" pitchFamily="18" charset="0"/>
                <a:ea typeface="Times New Roman" panose="02020603050405020304" pitchFamily="18" charset="0"/>
              </a:rPr>
              <a:t> </a:t>
            </a:r>
            <a:r>
              <a:rPr lang="en-US" sz="3200" b="1" dirty="0" err="1">
                <a:solidFill>
                  <a:srgbClr val="333333"/>
                </a:solidFill>
                <a:latin typeface="Times New Roman" panose="02020603050405020304" pitchFamily="18" charset="0"/>
                <a:ea typeface="Times New Roman" panose="02020603050405020304" pitchFamily="18" charset="0"/>
              </a:rPr>
              <a:t>một</a:t>
            </a:r>
            <a:r>
              <a:rPr lang="en-US" sz="3200" b="1" dirty="0">
                <a:solidFill>
                  <a:srgbClr val="333333"/>
                </a:solidFill>
                <a:latin typeface="Times New Roman" panose="02020603050405020304" pitchFamily="18" charset="0"/>
                <a:ea typeface="Times New Roman" panose="02020603050405020304" pitchFamily="18" charset="0"/>
              </a:rPr>
              <a:t> </a:t>
            </a:r>
            <a:r>
              <a:rPr lang="en-US" sz="3200" b="1" dirty="0" err="1">
                <a:solidFill>
                  <a:srgbClr val="333333"/>
                </a:solidFill>
                <a:latin typeface="Times New Roman" panose="02020603050405020304" pitchFamily="18" charset="0"/>
                <a:ea typeface="Times New Roman" panose="02020603050405020304" pitchFamily="18" charset="0"/>
              </a:rPr>
              <a:t>niềm</a:t>
            </a:r>
            <a:r>
              <a:rPr lang="en-US" sz="3200" b="1" dirty="0">
                <a:solidFill>
                  <a:srgbClr val="333333"/>
                </a:solidFill>
                <a:latin typeface="Times New Roman" panose="02020603050405020304" pitchFamily="18" charset="0"/>
                <a:ea typeface="Times New Roman" panose="02020603050405020304" pitchFamily="18" charset="0"/>
              </a:rPr>
              <a:t> tin </a:t>
            </a:r>
            <a:r>
              <a:rPr lang="en-US" sz="3200" b="1" dirty="0" err="1">
                <a:solidFill>
                  <a:srgbClr val="333333"/>
                </a:solidFill>
                <a:latin typeface="Times New Roman" panose="02020603050405020304" pitchFamily="18" charset="0"/>
                <a:ea typeface="Times New Roman" panose="02020603050405020304" pitchFamily="18" charset="0"/>
              </a:rPr>
              <a:t>vững</a:t>
            </a:r>
            <a:r>
              <a:rPr lang="en-US" sz="3200" b="1" dirty="0">
                <a:solidFill>
                  <a:srgbClr val="333333"/>
                </a:solidFill>
                <a:latin typeface="Times New Roman" panose="02020603050405020304" pitchFamily="18" charset="0"/>
                <a:ea typeface="Times New Roman" panose="02020603050405020304" pitchFamily="18" charset="0"/>
              </a:rPr>
              <a:t> </a:t>
            </a:r>
            <a:r>
              <a:rPr lang="vi-VN" sz="3200" b="1" dirty="0">
                <a:solidFill>
                  <a:srgbClr val="333333"/>
                </a:solidFill>
                <a:latin typeface="Times New Roman" panose="02020603050405020304" pitchFamily="18" charset="0"/>
                <a:ea typeface="Times New Roman" panose="02020603050405020304" pitchFamily="18" charset="0"/>
              </a:rPr>
              <a:t>chắc</a:t>
            </a:r>
            <a:r>
              <a:rPr lang="en-US" sz="3200" b="1" dirty="0">
                <a:solidFill>
                  <a:srgbClr val="333333"/>
                </a:solidFill>
                <a:latin typeface="Times New Roman" panose="02020603050405020304" pitchFamily="18" charset="0"/>
                <a:ea typeface="Times New Roman" panose="02020603050405020304" pitchFamily="18" charset="0"/>
              </a:rPr>
              <a:t> </a:t>
            </a:r>
            <a:r>
              <a:rPr lang="en-US" sz="3200" b="1" dirty="0" err="1">
                <a:solidFill>
                  <a:srgbClr val="333333"/>
                </a:solidFill>
                <a:latin typeface="Times New Roman" panose="02020603050405020304" pitchFamily="18" charset="0"/>
                <a:ea typeface="Times New Roman" panose="02020603050405020304" pitchFamily="18" charset="0"/>
              </a:rPr>
              <a:t>vượt</a:t>
            </a:r>
            <a:r>
              <a:rPr lang="en-US" sz="3200" b="1" dirty="0">
                <a:solidFill>
                  <a:srgbClr val="333333"/>
                </a:solidFill>
                <a:latin typeface="Times New Roman" panose="02020603050405020304" pitchFamily="18" charset="0"/>
                <a:ea typeface="Times New Roman" panose="02020603050405020304" pitchFamily="18" charset="0"/>
              </a:rPr>
              <a:t> qua </a:t>
            </a:r>
            <a:r>
              <a:rPr lang="en-US" sz="3200" b="1" dirty="0" err="1">
                <a:solidFill>
                  <a:srgbClr val="333333"/>
                </a:solidFill>
                <a:latin typeface="Times New Roman" panose="02020603050405020304" pitchFamily="18" charset="0"/>
                <a:ea typeface="Times New Roman" panose="02020603050405020304" pitchFamily="18" charset="0"/>
              </a:rPr>
              <a:t>trở</a:t>
            </a:r>
            <a:r>
              <a:rPr lang="en-US" sz="3200" b="1" dirty="0">
                <a:solidFill>
                  <a:srgbClr val="333333"/>
                </a:solidFill>
                <a:latin typeface="Times New Roman" panose="02020603050405020304" pitchFamily="18" charset="0"/>
                <a:ea typeface="Times New Roman" panose="02020603050405020304" pitchFamily="18" charset="0"/>
              </a:rPr>
              <a:t> </a:t>
            </a:r>
            <a:r>
              <a:rPr lang="en-US" sz="3200" b="1" dirty="0" err="1">
                <a:solidFill>
                  <a:srgbClr val="333333"/>
                </a:solidFill>
                <a:latin typeface="Times New Roman" panose="02020603050405020304" pitchFamily="18" charset="0"/>
                <a:ea typeface="Times New Roman" panose="02020603050405020304" pitchFamily="18" charset="0"/>
              </a:rPr>
              <a:t>ngại</a:t>
            </a:r>
            <a:r>
              <a:rPr lang="en-US" sz="3200" b="1" dirty="0">
                <a:solidFill>
                  <a:srgbClr val="333333"/>
                </a:solidFill>
                <a:latin typeface="Times New Roman" panose="02020603050405020304" pitchFamily="18" charset="0"/>
                <a:ea typeface="Times New Roman" panose="02020603050405020304" pitchFamily="18" charset="0"/>
              </a:rPr>
              <a:t>, lo </a:t>
            </a:r>
            <a:r>
              <a:rPr lang="en-US" sz="3200" b="1" dirty="0" err="1">
                <a:solidFill>
                  <a:srgbClr val="333333"/>
                </a:solidFill>
                <a:latin typeface="Times New Roman" panose="02020603050405020304" pitchFamily="18" charset="0"/>
                <a:ea typeface="Times New Roman" panose="02020603050405020304" pitchFamily="18" charset="0"/>
              </a:rPr>
              <a:t>sợ</a:t>
            </a:r>
            <a:r>
              <a:rPr lang="en-US" sz="3200" b="1" dirty="0">
                <a:solidFill>
                  <a:srgbClr val="333333"/>
                </a:solidFill>
                <a:latin typeface="Times New Roman" panose="02020603050405020304" pitchFamily="18" charset="0"/>
                <a:ea typeface="Times New Roman" panose="02020603050405020304" pitchFamily="18" charset="0"/>
              </a:rPr>
              <a:t>.</a:t>
            </a:r>
            <a:endParaRPr lang="en-US" sz="32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02072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891"/>
            <a:ext cx="12191999" cy="6931891"/>
          </a:xfrm>
        </p:spPr>
      </p:pic>
      <p:sp>
        <p:nvSpPr>
          <p:cNvPr id="5" name="Rectangle 4"/>
          <p:cNvSpPr/>
          <p:nvPr/>
        </p:nvSpPr>
        <p:spPr>
          <a:xfrm>
            <a:off x="1403579" y="405107"/>
            <a:ext cx="7853432" cy="6227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Sức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lứa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p:txBody>
      </p:sp>
      <p:sp>
        <p:nvSpPr>
          <p:cNvPr id="6" name="Rounded Rectangle 5"/>
          <p:cNvSpPr/>
          <p:nvPr/>
        </p:nvSpPr>
        <p:spPr>
          <a:xfrm>
            <a:off x="1493982" y="1690688"/>
            <a:ext cx="9737436" cy="217946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1874982" y="1690688"/>
            <a:ext cx="9327674" cy="221629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b="1" dirty="0">
                <a:latin typeface="Times New Roman" panose="02020603050405020304" pitchFamily="18" charset="0"/>
                <a:cs typeface="Times New Roman" panose="02020603050405020304" pitchFamily="18" charset="0"/>
              </a:rPr>
              <a:t>- Khổ 6</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T</a:t>
            </a:r>
            <a:r>
              <a:rPr lang="vi-VN" sz="2800" b="1" dirty="0">
                <a:latin typeface="Times New Roman" panose="02020603050405020304" pitchFamily="18" charset="0"/>
                <a:cs typeface="Times New Roman" panose="02020603050405020304" pitchFamily="18" charset="0"/>
              </a:rPr>
              <a:t>ình ta”</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tình yêu của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em;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“lộc biếc”: xanh, non tơ, đầy sức sống</a:t>
            </a:r>
            <a:r>
              <a:rPr lang="en-US" sz="2800" dirty="0">
                <a:latin typeface="Times New Roman" panose="02020603050405020304" pitchFamily="18" charset="0"/>
                <a:cs typeface="Times New Roman" panose="02020603050405020304" pitchFamily="18" charset="0"/>
              </a:rPr>
              <a:t> </a:t>
            </a:r>
            <a:r>
              <a:rPr lang="vi-VN" sz="2800" b="1" i="1" dirty="0">
                <a:solidFill>
                  <a:schemeClr val="tx1"/>
                </a:solidFill>
                <a:latin typeface="Times New Roman" panose="02020603050405020304" pitchFamily="18" charset="0"/>
                <a:ea typeface="Times New Roman" panose="02020603050405020304" pitchFamily="18" charset="0"/>
              </a:rPr>
              <a:t>=&gt;</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Tình</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yêu</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làm</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hồi</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sinh</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tất</a:t>
            </a:r>
            <a:r>
              <a:rPr lang="en-US" sz="2800" b="1" i="1" dirty="0">
                <a:solidFill>
                  <a:schemeClr val="tx1"/>
                </a:solidFill>
                <a:latin typeface="Times New Roman" panose="02020603050405020304" pitchFamily="18" charset="0"/>
                <a:ea typeface="Times New Roman" panose="02020603050405020304" pitchFamily="18" charset="0"/>
              </a:rPr>
              <a:t> </a:t>
            </a:r>
            <a:r>
              <a:rPr lang="en-US" sz="2800" b="1" i="1" dirty="0" err="1">
                <a:solidFill>
                  <a:schemeClr val="tx1"/>
                </a:solidFill>
                <a:latin typeface="Times New Roman" panose="02020603050405020304" pitchFamily="18" charset="0"/>
                <a:ea typeface="Times New Roman" panose="02020603050405020304" pitchFamily="18" charset="0"/>
              </a:rPr>
              <a:t>cả</a:t>
            </a:r>
            <a:r>
              <a:rPr lang="en-US" sz="2800" b="1" i="1" dirty="0">
                <a:solidFill>
                  <a:schemeClr val="tx1"/>
                </a:solidFill>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237510" y="4257493"/>
            <a:ext cx="9116290" cy="548099"/>
          </a:xfrm>
          <a:prstGeom prst="rect">
            <a:avLst/>
          </a:prstGeom>
        </p:spPr>
        <p:txBody>
          <a:bodyPr wrap="square">
            <a:spAutoFit/>
          </a:bodyPr>
          <a:lstStyle/>
          <a:p>
            <a:pPr marL="457200" algn="just">
              <a:lnSpc>
                <a:spcPct val="115000"/>
              </a:lnSpc>
              <a:spcBef>
                <a:spcPts val="240"/>
              </a:spcBef>
              <a:spcAft>
                <a:spcPts val="240"/>
              </a:spcAft>
              <a:tabLst>
                <a:tab pos="180340" algn="l"/>
                <a:tab pos="295275" algn="l"/>
              </a:tabLst>
            </a:pPr>
            <a:endParaRPr lang="en-US" sz="28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579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nodePh="1">
                                  <p:stCondLst>
                                    <p:cond delay="0"/>
                                  </p:stCondLst>
                                  <p:endCondLst>
                                    <p:cond evt="begin" delay="0">
                                      <p:tn val="13"/>
                                    </p:cond>
                                  </p:end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891"/>
            <a:ext cx="12191999" cy="6931891"/>
          </a:xfrm>
        </p:spPr>
      </p:pic>
      <p:sp>
        <p:nvSpPr>
          <p:cNvPr id="5" name="Rectangle 4"/>
          <p:cNvSpPr/>
          <p:nvPr/>
        </p:nvSpPr>
        <p:spPr>
          <a:xfrm>
            <a:off x="1403579" y="405107"/>
            <a:ext cx="7853432" cy="6227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Sức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lứa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p:txBody>
      </p:sp>
      <p:sp>
        <p:nvSpPr>
          <p:cNvPr id="6" name="Rounded Rectangle 5"/>
          <p:cNvSpPr/>
          <p:nvPr/>
        </p:nvSpPr>
        <p:spPr>
          <a:xfrm>
            <a:off x="1493982" y="1256145"/>
            <a:ext cx="9737436" cy="291869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1874982" y="1256145"/>
            <a:ext cx="9327674" cy="29186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2800" b="1" dirty="0">
                <a:latin typeface="Times New Roman" panose="02020603050405020304" pitchFamily="18" charset="0"/>
                <a:cs typeface="Times New Roman" panose="02020603050405020304" pitchFamily="18" charset="0"/>
              </a:rPr>
              <a:t>- Khổ 7,</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8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Cặp từ “dù”, “vẫn”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mọc</a:t>
            </a:r>
            <a:r>
              <a:rPr lang="vi-VN" sz="2800" dirty="0">
                <a:latin typeface="Times New Roman" panose="02020603050405020304" pitchFamily="18" charset="0"/>
                <a:cs typeface="Times New Roman" panose="02020603050405020304" pitchFamily="18" charset="0"/>
              </a:rPr>
              <a:t> nhấn mạnh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 Khổ thơ lặp lại hình ảnh thơ</a:t>
            </a:r>
            <a:r>
              <a:rPr 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2237510" y="4403075"/>
            <a:ext cx="9116290" cy="2074414"/>
          </a:xfrm>
          <a:prstGeom prst="rect">
            <a:avLst/>
          </a:prstGeom>
        </p:spPr>
        <p:txBody>
          <a:bodyPr wrap="square">
            <a:spAutoFit/>
          </a:bodyPr>
          <a:lstStyle/>
          <a:p>
            <a:pPr marL="457200" algn="just">
              <a:lnSpc>
                <a:spcPct val="115000"/>
              </a:lnSpc>
              <a:spcBef>
                <a:spcPts val="240"/>
              </a:spcBef>
              <a:spcAft>
                <a:spcPts val="240"/>
              </a:spcAft>
              <a:tabLst>
                <a:tab pos="180340" algn="l"/>
                <a:tab pos="295275" algn="l"/>
              </a:tabLst>
            </a:pPr>
            <a:r>
              <a:rPr lang="vi-VN" sz="2800" i="1" dirty="0">
                <a:latin typeface="Times New Roman" panose="02020603050405020304" pitchFamily="18" charset="0"/>
                <a:cs typeface="Times New Roman" panose="02020603050405020304" pitchFamily="18" charset="0"/>
              </a:rPr>
              <a:t>=&gt; Nhân vật trữ tình tin rằng có </a:t>
            </a:r>
            <a:r>
              <a:rPr lang="vi-VN" sz="2800" b="1" i="1" dirty="0">
                <a:latin typeface="Times New Roman" panose="02020603050405020304" pitchFamily="18" charset="0"/>
                <a:cs typeface="Times New Roman" panose="02020603050405020304" pitchFamily="18" charset="0"/>
              </a:rPr>
              <a:t>t</a:t>
            </a:r>
            <a:r>
              <a:rPr lang="en-US" sz="2800" b="1" i="1" dirty="0" err="1">
                <a:latin typeface="Times New Roman" panose="02020603050405020304" pitchFamily="18" charset="0"/>
                <a:cs typeface="Times New Roman" panose="02020603050405020304" pitchFamily="18" charset="0"/>
              </a:rPr>
              <a:t>ình</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yêu</a:t>
            </a:r>
            <a:r>
              <a:rPr lang="vi-VN" sz="2800" i="1" dirty="0">
                <a:latin typeface="Times New Roman" panose="02020603050405020304" pitchFamily="18" charset="0"/>
                <a:cs typeface="Times New Roman" panose="02020603050405020304" pitchFamily="18" charset="0"/>
              </a:rPr>
              <a:t>, vũ trụ luôn </a:t>
            </a:r>
            <a:r>
              <a:rPr lang="vi-VN" sz="2800" b="1" i="1" dirty="0">
                <a:latin typeface="Times New Roman" panose="02020603050405020304" pitchFamily="18" charset="0"/>
                <a:cs typeface="Times New Roman" panose="02020603050405020304" pitchFamily="18" charset="0"/>
              </a:rPr>
              <a:t>chứa</a:t>
            </a:r>
            <a:r>
              <a:rPr lang="vi-VN" sz="2800" i="1" dirty="0">
                <a:latin typeface="Times New Roman" panose="02020603050405020304" pitchFamily="18" charset="0"/>
                <a:cs typeface="Times New Roman" panose="02020603050405020304" pitchFamily="18" charset="0"/>
              </a:rPr>
              <a:t> đầy </a:t>
            </a:r>
            <a:r>
              <a:rPr lang="vi-VN" sz="2800" b="1" i="1" dirty="0">
                <a:latin typeface="Times New Roman" panose="02020603050405020304" pitchFamily="18" charset="0"/>
                <a:cs typeface="Times New Roman" panose="02020603050405020304" pitchFamily="18" charset="0"/>
              </a:rPr>
              <a:t>năng lượng sống tích cực</a:t>
            </a:r>
            <a:r>
              <a:rPr lang="vi-VN" sz="2800" i="1" dirty="0">
                <a:latin typeface="Times New Roman" panose="02020603050405020304" pitchFamily="18" charset="0"/>
                <a:cs typeface="Times New Roman" panose="02020603050405020304" pitchFamily="18" charset="0"/>
              </a:rPr>
              <a:t>. Không chỉ thế, ngay cả khi cách xa, ngay cả khi không </a:t>
            </a:r>
            <a:r>
              <a:rPr lang="vi-VN" sz="2800" b="1" i="1" dirty="0">
                <a:latin typeface="Times New Roman" panose="02020603050405020304" pitchFamily="18" charset="0"/>
                <a:cs typeface="Times New Roman" panose="02020603050405020304" pitchFamily="18" charset="0"/>
              </a:rPr>
              <a:t>có</a:t>
            </a:r>
            <a:r>
              <a:rPr lang="vi-VN" sz="2800" i="1" dirty="0">
                <a:latin typeface="Times New Roman" panose="02020603050405020304" pitchFamily="18" charset="0"/>
                <a:cs typeface="Times New Roman" panose="02020603050405020304" pitchFamily="18" charset="0"/>
              </a:rPr>
              <a:t> em ở đây thì </a:t>
            </a:r>
            <a:r>
              <a:rPr lang="vi-VN" sz="2800" b="1" i="1" dirty="0">
                <a:latin typeface="Times New Roman" panose="02020603050405020304" pitchFamily="18" charset="0"/>
                <a:cs typeface="Times New Roman" panose="02020603050405020304" pitchFamily="18" charset="0"/>
              </a:rPr>
              <a:t>tình yêu</a:t>
            </a:r>
            <a:r>
              <a:rPr lang="vi-VN" sz="2800" i="1" dirty="0">
                <a:latin typeface="Times New Roman" panose="02020603050405020304" pitchFamily="18" charset="0"/>
                <a:cs typeface="Times New Roman" panose="02020603050405020304" pitchFamily="18" charset="0"/>
              </a:rPr>
              <a:t> vẫn vượt lên tất cả</a:t>
            </a:r>
            <a:r>
              <a:rPr lang="en-US" sz="2800"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sống</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hạnh phúc</a:t>
            </a:r>
            <a:r>
              <a:rPr lang="en-US" sz="2800" i="1" dirty="0">
                <a:latin typeface="Times New Roman" panose="02020603050405020304" pitchFamily="18" charset="0"/>
                <a:cs typeface="Times New Roman" panose="02020603050405020304" pitchFamily="18" charset="0"/>
              </a:rPr>
              <a:t>.</a:t>
            </a:r>
            <a:endPar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93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891"/>
            <a:ext cx="12191999" cy="6931891"/>
          </a:xfrm>
        </p:spPr>
      </p:pic>
      <p:sp>
        <p:nvSpPr>
          <p:cNvPr id="5" name="Rectangle 4"/>
          <p:cNvSpPr/>
          <p:nvPr/>
        </p:nvSpPr>
        <p:spPr>
          <a:xfrm>
            <a:off x="1403579" y="405107"/>
            <a:ext cx="7853432" cy="6227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Sức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lứa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p:txBody>
      </p:sp>
      <p:sp>
        <p:nvSpPr>
          <p:cNvPr id="6" name="Rounded Rectangle 5"/>
          <p:cNvSpPr/>
          <p:nvPr/>
        </p:nvSpPr>
        <p:spPr>
          <a:xfrm>
            <a:off x="1493982" y="1256145"/>
            <a:ext cx="9737436" cy="291869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1874982" y="1256145"/>
            <a:ext cx="9327674" cy="29186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Tx/>
              <a:buChar char="-"/>
            </a:pPr>
            <a:r>
              <a:rPr lang="vi-VN" sz="2800" b="1" dirty="0">
                <a:latin typeface="Times New Roman" panose="02020603050405020304" pitchFamily="18" charset="0"/>
                <a:cs typeface="Times New Roman" panose="02020603050405020304" pitchFamily="18" charset="0"/>
              </a:rPr>
              <a:t>Khổ 9:</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Khổ thơ có sự khác biệt với tất cả các khổ thơ trong bài: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r>
              <a:rPr lang="en-US" sz="2800" dirty="0">
                <a:latin typeface="Times New Roman" panose="02020603050405020304" pitchFamily="18" charset="0"/>
                <a:cs typeface="Times New Roman" panose="02020603050405020304" pitchFamily="18" charset="0"/>
              </a:rPr>
              <a:t> rung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p>
          <a:p>
            <a:pPr algn="just"/>
            <a:r>
              <a:rPr lang="vi-VN" sz="2800" dirty="0">
                <a:latin typeface="Times New Roman" panose="02020603050405020304" pitchFamily="18" charset="0"/>
                <a:cs typeface="Times New Roman" panose="02020603050405020304" pitchFamily="18" charset="0"/>
              </a:rPr>
              <a:t>+ Dấu ph</a:t>
            </a:r>
            <a:r>
              <a:rPr lang="en-US" sz="2800" dirty="0">
                <a:latin typeface="Times New Roman" panose="02020603050405020304" pitchFamily="18" charset="0"/>
                <a:cs typeface="Times New Roman" panose="02020603050405020304" pitchFamily="18" charset="0"/>
              </a:rPr>
              <a:t>ẩ</a:t>
            </a:r>
            <a:r>
              <a:rPr lang="vi-VN" sz="2800" dirty="0">
                <a:latin typeface="Times New Roman" panose="02020603050405020304" pitchFamily="18" charset="0"/>
                <a:cs typeface="Times New Roman" panose="02020603050405020304" pitchFamily="18" charset="0"/>
              </a:rPr>
              <a:t>y sau chữ “mai”, tạo nhịp thơ 1/2/2 khác biệt so với nhịp 2/3</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237510" y="4403075"/>
            <a:ext cx="9116290" cy="548099"/>
          </a:xfrm>
          <a:prstGeom prst="rect">
            <a:avLst/>
          </a:prstGeom>
        </p:spPr>
        <p:txBody>
          <a:bodyPr wrap="square">
            <a:spAutoFit/>
          </a:bodyPr>
          <a:lstStyle/>
          <a:p>
            <a:pPr marL="457200" algn="just">
              <a:lnSpc>
                <a:spcPct val="115000"/>
              </a:lnSpc>
              <a:spcBef>
                <a:spcPts val="240"/>
              </a:spcBef>
              <a:spcAft>
                <a:spcPts val="240"/>
              </a:spcAft>
              <a:tabLst>
                <a:tab pos="180340" algn="l"/>
                <a:tab pos="295275" algn="l"/>
              </a:tabLst>
            </a:pPr>
            <a:r>
              <a:rPr lang="en-US" sz="2800" i="1" dirty="0">
                <a:latin typeface="Times New Roman" panose="02020603050405020304" pitchFamily="18" charset="0"/>
                <a:cs typeface="Times New Roman" panose="02020603050405020304" pitchFamily="18" charset="0"/>
              </a:rPr>
              <a:t> </a:t>
            </a:r>
            <a:endPar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7"/>
          <p:cNvSpPr/>
          <p:nvPr/>
        </p:nvSpPr>
        <p:spPr>
          <a:xfrm>
            <a:off x="1645126" y="4655610"/>
            <a:ext cx="9737436" cy="14728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2026126" y="4655610"/>
            <a:ext cx="9327674" cy="147284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hướng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r>
              <a:rPr lang="en-US" sz="2800" b="1" dirty="0">
                <a:latin typeface="Times New Roman" panose="02020603050405020304" pitchFamily="18" charset="0"/>
                <a:cs typeface="Times New Roman" panose="02020603050405020304" pitchFamily="18" charset="0"/>
              </a:rPr>
              <a:t>.</a:t>
            </a:r>
          </a:p>
          <a:p>
            <a:pPr marL="457200" indent="-457200" algn="just">
              <a:buFontTx/>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31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891"/>
            <a:ext cx="12191999" cy="6931891"/>
          </a:xfrm>
        </p:spPr>
      </p:pic>
      <p:sp>
        <p:nvSpPr>
          <p:cNvPr id="5" name="Rectangle 4"/>
          <p:cNvSpPr/>
          <p:nvPr/>
        </p:nvSpPr>
        <p:spPr>
          <a:xfrm>
            <a:off x="1403579" y="405107"/>
            <a:ext cx="7853432" cy="6227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Sức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mạnh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lứa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p:txBody>
      </p:sp>
      <p:sp>
        <p:nvSpPr>
          <p:cNvPr id="6" name="Rounded Rectangle 5"/>
          <p:cNvSpPr/>
          <p:nvPr/>
        </p:nvSpPr>
        <p:spPr>
          <a:xfrm>
            <a:off x="1493982" y="1256145"/>
            <a:ext cx="9737436" cy="291869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1874982" y="1256145"/>
            <a:ext cx="9327674" cy="29186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Tx/>
              <a:buChar char="-"/>
            </a:pPr>
            <a:r>
              <a:rPr lang="vi-VN" sz="2800" b="1" dirty="0">
                <a:latin typeface="Times New Roman" panose="02020603050405020304" pitchFamily="18" charset="0"/>
                <a:cs typeface="Times New Roman" panose="02020603050405020304" pitchFamily="18" charset="0"/>
              </a:rPr>
              <a:t>Khổ 9:</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cách nói sáng 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sáng,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2237510" y="4403075"/>
            <a:ext cx="9116290" cy="548099"/>
          </a:xfrm>
          <a:prstGeom prst="rect">
            <a:avLst/>
          </a:prstGeom>
        </p:spPr>
        <p:txBody>
          <a:bodyPr wrap="square">
            <a:spAutoFit/>
          </a:bodyPr>
          <a:lstStyle/>
          <a:p>
            <a:pPr marL="457200" algn="just">
              <a:lnSpc>
                <a:spcPct val="115000"/>
              </a:lnSpc>
              <a:spcBef>
                <a:spcPts val="240"/>
              </a:spcBef>
              <a:spcAft>
                <a:spcPts val="240"/>
              </a:spcAft>
              <a:tabLst>
                <a:tab pos="180340" algn="l"/>
                <a:tab pos="295275" algn="l"/>
              </a:tabLst>
            </a:pPr>
            <a:r>
              <a:rPr lang="en-US" sz="2800" i="1" dirty="0">
                <a:latin typeface="Times New Roman" panose="02020603050405020304" pitchFamily="18" charset="0"/>
                <a:cs typeface="Times New Roman" panose="02020603050405020304" pitchFamily="18" charset="0"/>
              </a:rPr>
              <a:t> </a:t>
            </a:r>
            <a:endPar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7"/>
          <p:cNvSpPr/>
          <p:nvPr/>
        </p:nvSpPr>
        <p:spPr>
          <a:xfrm>
            <a:off x="1645126" y="4655610"/>
            <a:ext cx="9737436" cy="14728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1850007" y="4655610"/>
            <a:ext cx="9327674" cy="147284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=&gt; Khổ thơ thể hiện n</a:t>
            </a:r>
            <a:r>
              <a:rPr lang="en-US" sz="2800" dirty="0" err="1">
                <a:solidFill>
                  <a:schemeClr val="tx1"/>
                </a:solidFill>
                <a:latin typeface="Times New Roman" panose="02020603050405020304" pitchFamily="18" charset="0"/>
                <a:cs typeface="Times New Roman" panose="02020603050405020304" pitchFamily="18" charset="0"/>
              </a:rPr>
              <a:t>iềm</a:t>
            </a:r>
            <a:r>
              <a:rPr lang="en-US" sz="2800" dirty="0">
                <a:solidFill>
                  <a:schemeClr val="tx1"/>
                </a:solidFill>
                <a:latin typeface="Times New Roman" panose="02020603050405020304" pitchFamily="18" charset="0"/>
                <a:cs typeface="Times New Roman" panose="02020603050405020304" pitchFamily="18" charset="0"/>
              </a:rPr>
              <a:t> tin </a:t>
            </a:r>
            <a:r>
              <a:rPr lang="en-US" sz="2800" dirty="0" err="1">
                <a:solidFill>
                  <a:schemeClr val="tx1"/>
                </a:solidFill>
                <a:latin typeface="Times New Roman" panose="02020603050405020304" pitchFamily="18" charset="0"/>
                <a:cs typeface="Times New Roman" panose="02020603050405020304" pitchFamily="18" charset="0"/>
              </a:rPr>
              <a:t>sắt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anh rằng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chắp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1412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5288" r="15288"/>
          <a:stretch>
            <a:fillRect/>
          </a:stretch>
        </p:blipFill>
        <p:spPr>
          <a:xfrm flipH="1">
            <a:off x="1" y="0"/>
            <a:ext cx="5421744" cy="6858000"/>
          </a:xfrm>
        </p:spPr>
      </p:pic>
      <p:sp>
        <p:nvSpPr>
          <p:cNvPr id="2" name="Rectangle 1"/>
          <p:cNvSpPr/>
          <p:nvPr/>
        </p:nvSpPr>
        <p:spPr>
          <a:xfrm>
            <a:off x="6097911" y="158616"/>
            <a:ext cx="3395160" cy="751424"/>
          </a:xfrm>
          <a:prstGeom prst="rect">
            <a:avLst/>
          </a:prstGeom>
        </p:spPr>
        <p:txBody>
          <a:bodyPr wrap="none">
            <a:spAutoFit/>
          </a:bodyPr>
          <a:lstStyle/>
          <a:p>
            <a:pPr algn="just">
              <a:lnSpc>
                <a:spcPct val="130000"/>
              </a:lnSpc>
              <a:spcAft>
                <a:spcPts val="0"/>
              </a:spcAft>
            </a:pPr>
            <a:r>
              <a:rPr lang="en-US" sz="3600" b="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III. TỔNG KẾT</a:t>
            </a:r>
            <a:endParaRPr lang="en-US" sz="3600" dirty="0">
              <a:effectLst/>
              <a:latin typeface="Calibri" panose="020F0502020204030204" pitchFamily="34" charset="0"/>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382" y="1970495"/>
            <a:ext cx="5967441" cy="958899"/>
          </a:xfrm>
          <a:prstGeom prst="rect">
            <a:avLst/>
          </a:prstGeom>
        </p:spPr>
      </p:pic>
      <p:sp>
        <p:nvSpPr>
          <p:cNvPr id="5" name="Rectangle 4"/>
          <p:cNvSpPr/>
          <p:nvPr/>
        </p:nvSpPr>
        <p:spPr>
          <a:xfrm>
            <a:off x="4800691" y="3603779"/>
            <a:ext cx="6543779" cy="1318374"/>
          </a:xfrm>
          <a:prstGeom prst="rect">
            <a:avLst/>
          </a:prstGeom>
        </p:spPr>
        <p:txBody>
          <a:bodyPr wrap="none">
            <a:spAutoFit/>
          </a:bodyPr>
          <a:lstStyle/>
          <a:p>
            <a:pPr algn="just">
              <a:lnSpc>
                <a:spcPct val="130000"/>
              </a:lnSpc>
              <a:spcAft>
                <a:spcPts val="0"/>
              </a:spcAft>
            </a:pP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Rút</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ra</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những</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nét</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đặc</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sắc</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về</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nội</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dung</a:t>
            </a:r>
          </a:p>
          <a:p>
            <a:pPr algn="just">
              <a:lnSpc>
                <a:spcPct val="130000"/>
              </a:lnSpc>
              <a:spcAft>
                <a:spcPts val="0"/>
              </a:spcAft>
            </a:pP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và</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nghệ</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thuật</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của</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văn</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bản</a:t>
            </a:r>
            <a:r>
              <a:rPr lang="en-US" sz="3200" i="1" dirty="0">
                <a:solidFill>
                  <a:schemeClr val="bg2">
                    <a:lumMod val="10000"/>
                  </a:schemeClr>
                </a:solidFill>
                <a:latin typeface="Times New Roman" panose="02020603050405020304" pitchFamily="18" charset="0"/>
                <a:ea typeface="Times New Roman" panose="02020603050405020304" pitchFamily="18" charset="0"/>
                <a:cs typeface="Calibri" panose="020F0502020204030204" pitchFamily="34" charset="0"/>
              </a:rPr>
              <a:t>?</a:t>
            </a:r>
            <a:endParaRPr lang="en-US" sz="3200" dirty="0">
              <a:solidFill>
                <a:schemeClr val="bg2">
                  <a:lumMod val="10000"/>
                </a:schemeClr>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061998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5288" r="15288"/>
          <a:stretch>
            <a:fillRect/>
          </a:stretch>
        </p:blipFill>
        <p:spPr>
          <a:xfrm flipH="1">
            <a:off x="1" y="0"/>
            <a:ext cx="5421744" cy="6858000"/>
          </a:xfrm>
        </p:spPr>
      </p:pic>
      <p:sp>
        <p:nvSpPr>
          <p:cNvPr id="2" name="Rectangle 1"/>
          <p:cNvSpPr/>
          <p:nvPr/>
        </p:nvSpPr>
        <p:spPr>
          <a:xfrm>
            <a:off x="6097911" y="158616"/>
            <a:ext cx="3395160" cy="751424"/>
          </a:xfrm>
          <a:prstGeom prst="rect">
            <a:avLst/>
          </a:prstGeom>
        </p:spPr>
        <p:txBody>
          <a:bodyPr wrap="none">
            <a:spAutoFit/>
          </a:bodyPr>
          <a:lstStyle/>
          <a:p>
            <a:pPr algn="just">
              <a:lnSpc>
                <a:spcPct val="130000"/>
              </a:lnSpc>
              <a:spcAft>
                <a:spcPts val="0"/>
              </a:spcAft>
            </a:pPr>
            <a:r>
              <a:rPr lang="en-US" sz="3600" b="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III. TỔNG KẾT</a:t>
            </a:r>
            <a:endParaRPr lang="en-US" sz="3600" dirty="0">
              <a:effectLst/>
              <a:latin typeface="Calibri" panose="020F05020202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C4D0AFF3-4F49-4F04-57DC-C6ECAF2CA541}"/>
              </a:ext>
            </a:extLst>
          </p:cNvPr>
          <p:cNvSpPr txBox="1"/>
          <p:nvPr/>
        </p:nvSpPr>
        <p:spPr>
          <a:xfrm>
            <a:off x="2210873" y="1422957"/>
            <a:ext cx="9405872" cy="4592283"/>
          </a:xfrm>
          <a:prstGeom prst="rect">
            <a:avLst/>
          </a:prstGeom>
          <a:noFill/>
        </p:spPr>
        <p:txBody>
          <a:bodyPr wrap="square">
            <a:spAutoFit/>
          </a:bodyPr>
          <a:lstStyle/>
          <a:p>
            <a:pPr algn="just">
              <a:lnSpc>
                <a:spcPct val="107000"/>
              </a:lnSpc>
              <a:spcAft>
                <a:spcPts val="800"/>
              </a:spcAft>
            </a:pPr>
            <a:r>
              <a:rPr lang="vi-VN" sz="3200" b="1" dirty="0">
                <a:solidFill>
                  <a:srgbClr val="000000"/>
                </a:solidFill>
                <a:effectLst/>
                <a:latin typeface="+mj-lt"/>
                <a:ea typeface="Calibri" panose="020F0502020204030204" pitchFamily="34" charset="0"/>
                <a:cs typeface="Times New Roman" panose="02020603050405020304" pitchFamily="18" charset="0"/>
              </a:rPr>
              <a:t>1. Ý nghĩa văn bản</a:t>
            </a:r>
            <a:endParaRPr lang="en-US" sz="32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Bài thơ là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muôn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ngợi tình yêu, sức mạnh của tình yêu đồng thời thể hiện niềm tin tưởng tuyệt đối vào tình yêu.</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ban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chải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chuốt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sang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mj-lt"/>
                <a:ea typeface="Calibri" panose="020F0502020204030204" pitchFamily="34" charset="0"/>
                <a:cs typeface="Times New Roman" panose="02020603050405020304" pitchFamily="18" charset="0"/>
              </a:rPr>
              <a:t>.</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208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5288" r="15288"/>
          <a:stretch>
            <a:fillRect/>
          </a:stretch>
        </p:blipFill>
        <p:spPr>
          <a:xfrm flipH="1">
            <a:off x="1" y="0"/>
            <a:ext cx="4488872" cy="6858000"/>
          </a:xfrm>
        </p:spPr>
      </p:pic>
      <p:sp>
        <p:nvSpPr>
          <p:cNvPr id="2" name="Rectangle 1"/>
          <p:cNvSpPr/>
          <p:nvPr/>
        </p:nvSpPr>
        <p:spPr>
          <a:xfrm>
            <a:off x="6070202" y="1456"/>
            <a:ext cx="3395160" cy="751424"/>
          </a:xfrm>
          <a:prstGeom prst="rect">
            <a:avLst/>
          </a:prstGeom>
        </p:spPr>
        <p:txBody>
          <a:bodyPr wrap="none">
            <a:spAutoFit/>
          </a:bodyPr>
          <a:lstStyle/>
          <a:p>
            <a:pPr algn="just">
              <a:lnSpc>
                <a:spcPct val="130000"/>
              </a:lnSpc>
              <a:spcAft>
                <a:spcPts val="0"/>
              </a:spcAft>
            </a:pPr>
            <a:r>
              <a:rPr lang="en-US" sz="3600" b="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III. TỔNG KẾT</a:t>
            </a:r>
            <a:endParaRPr lang="en-US" sz="3600" dirty="0">
              <a:effectLst/>
              <a:latin typeface="Calibri" panose="020F05020202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C8F37114-8892-F9B0-0A1B-EFA34207692D}"/>
              </a:ext>
            </a:extLst>
          </p:cNvPr>
          <p:cNvSpPr txBox="1"/>
          <p:nvPr/>
        </p:nvSpPr>
        <p:spPr>
          <a:xfrm>
            <a:off x="4687909" y="772375"/>
            <a:ext cx="6890197" cy="5313249"/>
          </a:xfrm>
          <a:prstGeom prst="rect">
            <a:avLst/>
          </a:prstGeom>
          <a:noFill/>
        </p:spPr>
        <p:txBody>
          <a:bodyPr wrap="square">
            <a:spAutoFit/>
          </a:bodyPr>
          <a:lstStyle/>
          <a:p>
            <a:pPr algn="just">
              <a:lnSpc>
                <a:spcPct val="107000"/>
              </a:lnSpc>
              <a:spcAft>
                <a:spcPts val="800"/>
              </a:spcAft>
            </a:pP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 thuật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Thể thơ 5 chữ với cách tổ chức khổ thơ đặc biệt.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Sử dụng nhiều yếu tố tượng trưng: chiều, mai, trưa, hoa em...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Sử dụng thành công biện pháp so sánh, ẩn dụ.</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Xây dựng cấu tứ đặc biệt.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giàu</a:t>
            </a:r>
            <a:r>
              <a:rPr lang="en-US"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nhạc</a:t>
            </a:r>
            <a:r>
              <a:rPr lang="en-US"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3200" kern="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406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5309" y="1071418"/>
            <a:ext cx="9975273" cy="5070764"/>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4082472" y="2331459"/>
            <a:ext cx="4368799" cy="2554545"/>
          </a:xfrm>
          <a:prstGeom prst="rect">
            <a:avLst/>
          </a:prstGeom>
        </p:spPr>
        <p:txBody>
          <a:bodyPr wrap="square">
            <a:spAutoFit/>
          </a:bodyPr>
          <a:lstStyle/>
          <a:p>
            <a:pPr algn="ctr"/>
            <a:r>
              <a:rPr lang="en-US" sz="8000" b="1" dirty="0">
                <a:solidFill>
                  <a:srgbClr val="FF0000"/>
                </a:solidFill>
                <a:effectLst/>
                <a:latin typeface="Times New Roman" panose="02020603050405020304" pitchFamily="18" charset="0"/>
                <a:ea typeface="Times New Roman" panose="02020603050405020304" pitchFamily="18" charset="0"/>
              </a:rPr>
              <a:t>LUYỆN TẬP </a:t>
            </a:r>
            <a:endParaRPr lang="en-US" sz="8000" dirty="0"/>
          </a:p>
        </p:txBody>
      </p:sp>
    </p:spTree>
    <p:extLst>
      <p:ext uri="{BB962C8B-B14F-4D97-AF65-F5344CB8AC3E}">
        <p14:creationId xmlns:p14="http://schemas.microsoft.com/office/powerpoint/2010/main" val="3132377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25AAF5-61CA-E564-78CC-14214D885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5D2E86C6-A98E-5853-72A3-4C99E026DACE}"/>
              </a:ext>
            </a:extLst>
          </p:cNvPr>
          <p:cNvSpPr>
            <a:spLocks noGrp="1"/>
          </p:cNvSpPr>
          <p:nvPr>
            <p:ph idx="1"/>
          </p:nvPr>
        </p:nvSpPr>
        <p:spPr>
          <a:xfrm>
            <a:off x="838200" y="1957589"/>
            <a:ext cx="10515600" cy="1471409"/>
          </a:xfrm>
        </p:spPr>
        <p:txBody>
          <a:bodyPr>
            <a:noAutofit/>
          </a:bodyPr>
          <a:lstStyle/>
          <a:p>
            <a:pPr marL="0" indent="0">
              <a:buNone/>
            </a:pP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TÌNH CA BAN MAI</a:t>
            </a:r>
          </a:p>
          <a:p>
            <a:pPr marL="0" indent="0">
              <a:buNone/>
            </a:pP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Chế</a:t>
            </a:r>
            <a:r>
              <a:rPr lang="en-US" sz="4400" dirty="0">
                <a:latin typeface="Times New Roman" panose="02020603050405020304" pitchFamily="18" charset="0"/>
                <a:cs typeface="Times New Roman" panose="02020603050405020304" pitchFamily="18" charset="0"/>
              </a:rPr>
              <a:t> Lan Viên)</a:t>
            </a:r>
          </a:p>
        </p:txBody>
      </p:sp>
    </p:spTree>
    <p:extLst>
      <p:ext uri="{BB962C8B-B14F-4D97-AF65-F5344CB8AC3E}">
        <p14:creationId xmlns:p14="http://schemas.microsoft.com/office/powerpoint/2010/main" val="4351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18109" cy="6858000"/>
          </a:xfrm>
          <a:prstGeom prst="rect">
            <a:avLst/>
          </a:prstGeom>
        </p:spPr>
      </p:pic>
      <p:sp>
        <p:nvSpPr>
          <p:cNvPr id="3" name="Snip Diagonal Corner Rectangle 2"/>
          <p:cNvSpPr/>
          <p:nvPr/>
        </p:nvSpPr>
        <p:spPr>
          <a:xfrm>
            <a:off x="1339273" y="597099"/>
            <a:ext cx="9649502" cy="1772563"/>
          </a:xfrm>
          <a:prstGeom prst="snip2Diag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50000"/>
              </a:spcBef>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Tình</a:t>
            </a:r>
            <a:r>
              <a:rPr lang="en-US" sz="3200" i="1" dirty="0">
                <a:solidFill>
                  <a:schemeClr val="tx1"/>
                </a:solidFill>
                <a:latin typeface="Times New Roman" panose="02020603050405020304" pitchFamily="18" charset="0"/>
                <a:cs typeface="Times New Roman" panose="02020603050405020304" pitchFamily="18" charset="0"/>
              </a:rPr>
              <a:t> ca ban </a:t>
            </a:r>
            <a:r>
              <a:rPr lang="en-US" sz="3200" i="1" dirty="0" err="1">
                <a:solidFill>
                  <a:schemeClr val="tx1"/>
                </a:solidFill>
                <a:latin typeface="Times New Roman" panose="02020603050405020304" pitchFamily="18" charset="0"/>
                <a:cs typeface="Times New Roman" panose="02020603050405020304" pitchFamily="18" charset="0"/>
              </a:rPr>
              <a:t>mai</a:t>
            </a:r>
            <a:r>
              <a:rPr lang="en-US" sz="3200" i="1"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in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Chế</a:t>
            </a:r>
            <a:r>
              <a:rPr lang="en-US" sz="3200" dirty="0">
                <a:solidFill>
                  <a:schemeClr val="tx1"/>
                </a:solidFill>
                <a:latin typeface="Times New Roman" panose="02020603050405020304" pitchFamily="18" charset="0"/>
                <a:cs typeface="Times New Roman" panose="02020603050405020304" pitchFamily="18" charset="0"/>
              </a:rPr>
              <a:t> Lan </a:t>
            </a:r>
            <a:r>
              <a:rPr lang="en-US" sz="3200" dirty="0" err="1">
                <a:solidFill>
                  <a:schemeClr val="tx1"/>
                </a:solidFill>
                <a:latin typeface="Times New Roman" panose="02020603050405020304" pitchFamily="18" charset="0"/>
                <a:cs typeface="Times New Roman" panose="02020603050405020304" pitchFamily="18" charset="0"/>
              </a:rPr>
              <a:t>Viên</a:t>
            </a:r>
            <a:r>
              <a:rPr lang="en-US" sz="3200" dirty="0">
                <a:solidFill>
                  <a:schemeClr val="tx1"/>
                </a:solidFill>
                <a:latin typeface="Times New Roman" panose="02020603050405020304" pitchFamily="18" charset="0"/>
                <a:cs typeface="Times New Roman" panose="02020603050405020304" pitchFamily="18" charset="0"/>
              </a:rPr>
              <a:t>?</a:t>
            </a:r>
            <a:endParaRPr kumimoji="0" lang="en-US" altLang="en-US" sz="32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 name="Rectangle 3"/>
          <p:cNvSpPr/>
          <p:nvPr/>
        </p:nvSpPr>
        <p:spPr>
          <a:xfrm>
            <a:off x="6081977" y="3556000"/>
            <a:ext cx="4906798" cy="1029650"/>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cs typeface="Times New Roman" panose="02020603050405020304" pitchFamily="18" charset="0"/>
              </a:rPr>
              <a:t>B. </a:t>
            </a:r>
            <a:r>
              <a:rPr lang="en-US" sz="3200" i="1" dirty="0" err="1">
                <a:solidFill>
                  <a:schemeClr val="tx1"/>
                </a:solidFill>
                <a:latin typeface="Times New Roman" panose="02020603050405020304" pitchFamily="18" charset="0"/>
                <a:cs typeface="Times New Roman" panose="02020603050405020304" pitchFamily="18" charset="0"/>
              </a:rPr>
              <a:t>Hoa</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trên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đá</a:t>
            </a:r>
            <a:r>
              <a:rPr lang="en-US" sz="3200" i="1" dirty="0">
                <a:solidFill>
                  <a:schemeClr val="tx1"/>
                </a:solidFill>
                <a:latin typeface="Times New Roman" panose="02020603050405020304" pitchFamily="18" charset="0"/>
                <a:cs typeface="Times New Roman" panose="02020603050405020304" pitchFamily="18" charset="0"/>
              </a:rPr>
              <a:t>.</a:t>
            </a:r>
            <a:endParaRPr kumimoji="0" lang="vi-VN" sz="6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4"/>
          <p:cNvSpPr/>
          <p:nvPr/>
        </p:nvSpPr>
        <p:spPr>
          <a:xfrm>
            <a:off x="1061582" y="4936521"/>
            <a:ext cx="4906798" cy="979084"/>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cs typeface="Times New Roman" panose="02020603050405020304" pitchFamily="18" charset="0"/>
              </a:rPr>
              <a:t>C. </a:t>
            </a:r>
            <a:r>
              <a:rPr lang="en-US" sz="3200" i="1" dirty="0" err="1">
                <a:solidFill>
                  <a:schemeClr val="tx1"/>
                </a:solidFill>
                <a:latin typeface="Times New Roman" panose="02020603050405020304" pitchFamily="18" charset="0"/>
                <a:cs typeface="Times New Roman" panose="02020603050405020304" pitchFamily="18" charset="0"/>
              </a:rPr>
              <a:t>Ánh</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sáng</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và</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phù</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sa</a:t>
            </a:r>
            <a:r>
              <a:rPr lang="en-US" sz="3200" i="1"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 </a:t>
            </a:r>
            <a:endParaRPr kumimoji="0" lang="vi-VN" sz="6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Rectangle 5"/>
          <p:cNvSpPr/>
          <p:nvPr/>
        </p:nvSpPr>
        <p:spPr>
          <a:xfrm>
            <a:off x="1061582" y="3581475"/>
            <a:ext cx="4906798" cy="1029650"/>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cs typeface="Times New Roman" panose="02020603050405020304" pitchFamily="18" charset="0"/>
              </a:rPr>
              <a:t>A. </a:t>
            </a:r>
            <a:r>
              <a:rPr lang="en-US" sz="3200" i="1" dirty="0" err="1">
                <a:solidFill>
                  <a:schemeClr val="tx1"/>
                </a:solidFill>
                <a:latin typeface="Times New Roman" panose="02020603050405020304" pitchFamily="18" charset="0"/>
                <a:cs typeface="Times New Roman" panose="02020603050405020304" pitchFamily="18" charset="0"/>
              </a:rPr>
              <a:t>Hát</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theo</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mùa</a:t>
            </a:r>
            <a:r>
              <a:rPr lang="en-US" sz="3200" i="1" dirty="0">
                <a:solidFill>
                  <a:schemeClr val="tx1"/>
                </a:solidFill>
                <a:latin typeface="Times New Roman" panose="02020603050405020304" pitchFamily="18" charset="0"/>
                <a:cs typeface="Times New Roman" panose="02020603050405020304" pitchFamily="18" charset="0"/>
              </a:rPr>
              <a:t>.</a:t>
            </a:r>
            <a:endParaRPr kumimoji="0" lang="vi-VN" sz="6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ectangle 6"/>
          <p:cNvSpPr/>
          <p:nvPr/>
        </p:nvSpPr>
        <p:spPr>
          <a:xfrm>
            <a:off x="6081977" y="4968201"/>
            <a:ext cx="4906798" cy="979084"/>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D. </a:t>
            </a:r>
            <a:r>
              <a:rPr lang="en-US" sz="3200" i="1" dirty="0" err="1">
                <a:solidFill>
                  <a:schemeClr val="tx1"/>
                </a:solidFill>
                <a:latin typeface="Times New Roman" panose="02020603050405020304" pitchFamily="18" charset="0"/>
                <a:cs typeface="Times New Roman" panose="02020603050405020304" pitchFamily="18" charset="0"/>
              </a:rPr>
              <a:t>Hoa</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ngày</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thường</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chim</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báo</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bão</a:t>
            </a:r>
            <a:r>
              <a:rPr lang="en-US" sz="3200" i="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3053" y="3840309"/>
            <a:ext cx="805722" cy="708059"/>
          </a:xfrm>
          <a:prstGeom prst="rect">
            <a:avLst/>
          </a:prstGeom>
          <a:solidFill>
            <a:schemeClr val="accent6">
              <a:lumMod val="60000"/>
              <a:lumOff val="40000"/>
            </a:schemeClr>
          </a:solidFill>
        </p:spPr>
      </p:pic>
      <p:pic>
        <p:nvPicPr>
          <p:cNvPr id="9" name="Picture 8"/>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63844" y="3873673"/>
            <a:ext cx="804536" cy="704088"/>
          </a:xfrm>
          <a:prstGeom prst="rect">
            <a:avLst/>
          </a:prstGeom>
          <a:solidFill>
            <a:schemeClr val="accent6">
              <a:lumMod val="60000"/>
              <a:lumOff val="40000"/>
            </a:schemeClr>
          </a:solidFill>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5508" y="5381990"/>
            <a:ext cx="643267" cy="565295"/>
          </a:xfrm>
          <a:prstGeom prst="rect">
            <a:avLst/>
          </a:prstGeom>
          <a:solidFill>
            <a:schemeClr val="accent6">
              <a:lumMod val="60000"/>
              <a:lumOff val="40000"/>
            </a:schemeClr>
          </a:solidFill>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3638" y="5271812"/>
            <a:ext cx="804742" cy="643793"/>
          </a:xfrm>
          <a:prstGeom prst="rect">
            <a:avLst/>
          </a:prstGeom>
          <a:solidFill>
            <a:schemeClr val="accent6">
              <a:lumMod val="60000"/>
              <a:lumOff val="40000"/>
            </a:schemeClr>
          </a:solidFill>
        </p:spPr>
      </p:pic>
    </p:spTree>
    <p:extLst>
      <p:ext uri="{BB962C8B-B14F-4D97-AF65-F5344CB8AC3E}">
        <p14:creationId xmlns:p14="http://schemas.microsoft.com/office/powerpoint/2010/main" val="758372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00B05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18109" cy="6858000"/>
          </a:xfrm>
          <a:prstGeom prst="rect">
            <a:avLst/>
          </a:prstGeom>
        </p:spPr>
      </p:pic>
      <p:sp>
        <p:nvSpPr>
          <p:cNvPr id="3" name="Snip Diagonal Corner Rectangle 2"/>
          <p:cNvSpPr/>
          <p:nvPr/>
        </p:nvSpPr>
        <p:spPr>
          <a:xfrm>
            <a:off x="1533236" y="597099"/>
            <a:ext cx="9455539" cy="1772563"/>
          </a:xfrm>
          <a:prstGeom prst="snip2Diag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50000"/>
              </a:spcBef>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2. </a:t>
            </a:r>
            <a:r>
              <a:rPr lang="en-US" sz="3200" dirty="0" err="1">
                <a:solidFill>
                  <a:schemeClr val="tx1"/>
                </a:solidFill>
                <a:latin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Tình</a:t>
            </a:r>
            <a:r>
              <a:rPr lang="en-US" sz="3200" i="1" dirty="0">
                <a:solidFill>
                  <a:schemeClr val="tx1"/>
                </a:solidFill>
                <a:latin typeface="Times New Roman" panose="02020603050405020304" pitchFamily="18" charset="0"/>
                <a:cs typeface="Times New Roman" panose="02020603050405020304" pitchFamily="18" charset="0"/>
              </a:rPr>
              <a:t> ca ban </a:t>
            </a:r>
            <a:r>
              <a:rPr lang="en-US" sz="3200" i="1" dirty="0" err="1">
                <a:solidFill>
                  <a:schemeClr val="tx1"/>
                </a:solidFill>
                <a:latin typeface="Times New Roman" panose="02020603050405020304" pitchFamily="18" charset="0"/>
                <a:cs typeface="Times New Roman" panose="02020603050405020304" pitchFamily="18" charset="0"/>
              </a:rPr>
              <a:t>mai</a:t>
            </a:r>
            <a:r>
              <a:rPr lang="en-US" sz="3200" i="1"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Chế</a:t>
            </a:r>
            <a:r>
              <a:rPr lang="en-US" sz="3200" dirty="0">
                <a:solidFill>
                  <a:schemeClr val="tx1"/>
                </a:solidFill>
                <a:latin typeface="Times New Roman" panose="02020603050405020304" pitchFamily="18" charset="0"/>
                <a:cs typeface="Times New Roman" panose="02020603050405020304" pitchFamily="18" charset="0"/>
              </a:rPr>
              <a:t> Lan </a:t>
            </a:r>
            <a:r>
              <a:rPr lang="en-US" sz="3200" dirty="0" err="1">
                <a:solidFill>
                  <a:schemeClr val="tx1"/>
                </a:solidFill>
                <a:latin typeface="Times New Roman" panose="02020603050405020304" pitchFamily="18" charset="0"/>
                <a:cs typeface="Times New Roman" panose="02020603050405020304" pitchFamily="18" charset="0"/>
              </a:rPr>
              <a:t>Viên</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viết về đề tài nào</a:t>
            </a:r>
            <a:r>
              <a:rPr lang="en-US" sz="3200" dirty="0">
                <a:solidFill>
                  <a:schemeClr val="tx1"/>
                </a:solidFill>
                <a:latin typeface="Times New Roman" panose="02020603050405020304" pitchFamily="18" charset="0"/>
                <a:cs typeface="Times New Roman" panose="02020603050405020304" pitchFamily="18" charset="0"/>
              </a:rPr>
              <a:t>?</a:t>
            </a:r>
            <a:endParaRPr kumimoji="0" lang="en-US" altLang="en-US" sz="32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 name="Rectangle 3"/>
          <p:cNvSpPr/>
          <p:nvPr/>
        </p:nvSpPr>
        <p:spPr>
          <a:xfrm>
            <a:off x="6260416" y="3823796"/>
            <a:ext cx="4906798" cy="770816"/>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cs typeface="Times New Roman" panose="02020603050405020304" pitchFamily="18" charset="0"/>
              </a:rPr>
              <a:t>B. </a:t>
            </a:r>
            <a:r>
              <a:rPr lang="vi-VN" sz="3200" dirty="0">
                <a:solidFill>
                  <a:schemeClr val="tx1"/>
                </a:solidFill>
                <a:latin typeface="Times New Roman" panose="02020603050405020304" pitchFamily="18" charset="0"/>
                <a:cs typeface="Times New Roman" panose="02020603050405020304" pitchFamily="18" charset="0"/>
              </a:rPr>
              <a:t>Mùa thu</a:t>
            </a:r>
            <a:r>
              <a:rPr lang="en-US" sz="3200" i="1" dirty="0">
                <a:solidFill>
                  <a:schemeClr val="tx1"/>
                </a:solidFill>
                <a:latin typeface="Times New Roman" panose="02020603050405020304" pitchFamily="18" charset="0"/>
                <a:cs typeface="Times New Roman" panose="02020603050405020304" pitchFamily="18" charset="0"/>
              </a:rPr>
              <a:t>.</a:t>
            </a:r>
            <a:endParaRPr kumimoji="0" lang="vi-VN" sz="6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ectangle 4"/>
          <p:cNvSpPr/>
          <p:nvPr/>
        </p:nvSpPr>
        <p:spPr>
          <a:xfrm>
            <a:off x="6260416" y="4891054"/>
            <a:ext cx="4906798" cy="770816"/>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D. </a:t>
            </a:r>
            <a:r>
              <a:rPr lang="vi-VN" sz="3200" dirty="0">
                <a:solidFill>
                  <a:schemeClr val="tx1"/>
                </a:solidFill>
                <a:latin typeface="Times New Roman" panose="02020603050405020304" pitchFamily="18" charset="0"/>
                <a:cs typeface="Times New Roman" panose="02020603050405020304" pitchFamily="18" charset="0"/>
              </a:rPr>
              <a:t>Tình yêu</a:t>
            </a:r>
            <a:r>
              <a:rPr lang="en-US" sz="3200" i="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61582" y="4891054"/>
            <a:ext cx="4906798" cy="770816"/>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cs typeface="Times New Roman" panose="02020603050405020304" pitchFamily="18" charset="0"/>
              </a:rPr>
              <a:t>C. </a:t>
            </a:r>
            <a:r>
              <a:rPr lang="vi-VN" sz="3200" dirty="0">
                <a:solidFill>
                  <a:schemeClr val="tx1"/>
                </a:solidFill>
                <a:latin typeface="Times New Roman" panose="02020603050405020304" pitchFamily="18" charset="0"/>
                <a:cs typeface="Times New Roman" panose="02020603050405020304" pitchFamily="18" charset="0"/>
              </a:rPr>
              <a:t>Quê hương</a:t>
            </a:r>
            <a:r>
              <a:rPr lang="en-US" sz="3200" i="1"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 </a:t>
            </a:r>
            <a:endParaRPr kumimoji="0" lang="vi-VN" sz="6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ectangle 6"/>
          <p:cNvSpPr/>
          <p:nvPr/>
        </p:nvSpPr>
        <p:spPr>
          <a:xfrm>
            <a:off x="1061581" y="3814834"/>
            <a:ext cx="4906799" cy="770816"/>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cs typeface="Times New Roman" panose="02020603050405020304" pitchFamily="18" charset="0"/>
              </a:rPr>
              <a:t> A. </a:t>
            </a:r>
            <a:r>
              <a:rPr lang="vi-VN" sz="3200" dirty="0">
                <a:solidFill>
                  <a:schemeClr val="tx1"/>
                </a:solidFill>
                <a:latin typeface="Times New Roman" panose="02020603050405020304" pitchFamily="18" charset="0"/>
                <a:cs typeface="Times New Roman" panose="02020603050405020304" pitchFamily="18" charset="0"/>
              </a:rPr>
              <a:t>Mùa xuân</a:t>
            </a:r>
            <a:r>
              <a:rPr lang="en-US" sz="3200" i="1" dirty="0">
                <a:solidFill>
                  <a:schemeClr val="tx1"/>
                </a:solidFill>
                <a:latin typeface="Times New Roman" panose="02020603050405020304" pitchFamily="18" charset="0"/>
                <a:cs typeface="Times New Roman" panose="02020603050405020304" pitchFamily="18" charset="0"/>
              </a:rPr>
              <a:t>.</a:t>
            </a:r>
            <a:endParaRPr kumimoji="0" lang="vi-VN" sz="6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3053" y="3840309"/>
            <a:ext cx="805722" cy="708059"/>
          </a:xfrm>
          <a:prstGeom prst="rect">
            <a:avLst/>
          </a:prstGeom>
          <a:solidFill>
            <a:schemeClr val="accent6">
              <a:lumMod val="60000"/>
              <a:lumOff val="40000"/>
            </a:schemeClr>
          </a:solidFill>
        </p:spPr>
      </p:pic>
      <p:pic>
        <p:nvPicPr>
          <p:cNvPr id="9" name="Picture 8"/>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63844" y="4924418"/>
            <a:ext cx="804536" cy="704088"/>
          </a:xfrm>
          <a:prstGeom prst="rect">
            <a:avLst/>
          </a:prstGeom>
          <a:solidFill>
            <a:schemeClr val="accent6">
              <a:lumMod val="60000"/>
              <a:lumOff val="40000"/>
            </a:schemeClr>
          </a:solidFill>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3775" y="3855606"/>
            <a:ext cx="804742" cy="707197"/>
          </a:xfrm>
          <a:prstGeom prst="rect">
            <a:avLst/>
          </a:prstGeom>
          <a:solidFill>
            <a:schemeClr val="accent6">
              <a:lumMod val="60000"/>
              <a:lumOff val="40000"/>
            </a:schemeClr>
          </a:solidFill>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2472" y="4964012"/>
            <a:ext cx="804742" cy="643793"/>
          </a:xfrm>
          <a:prstGeom prst="rect">
            <a:avLst/>
          </a:prstGeom>
          <a:solidFill>
            <a:schemeClr val="accent6">
              <a:lumMod val="60000"/>
              <a:lumOff val="40000"/>
            </a:schemeClr>
          </a:solidFill>
        </p:spPr>
      </p:pic>
    </p:spTree>
    <p:extLst>
      <p:ext uri="{BB962C8B-B14F-4D97-AF65-F5344CB8AC3E}">
        <p14:creationId xmlns:p14="http://schemas.microsoft.com/office/powerpoint/2010/main" val="235631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00B05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nip Diagonal Corner Rectangle 2"/>
          <p:cNvSpPr/>
          <p:nvPr/>
        </p:nvSpPr>
        <p:spPr>
          <a:xfrm>
            <a:off x="1524000" y="597099"/>
            <a:ext cx="9464775" cy="1772563"/>
          </a:xfrm>
          <a:prstGeom prst="snip2Diag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Times New Roman" panose="02020603050405020304" pitchFamily="18" charset="0"/>
                <a:cs typeface="Times New Roman" panose="02020603050405020304" pitchFamily="18" charset="0"/>
              </a:rPr>
              <a:t>3.</a:t>
            </a:r>
            <a:r>
              <a:rPr lang="vi-VN" sz="3200" dirty="0">
                <a:solidFill>
                  <a:schemeClr val="tx1"/>
                </a:solidFill>
                <a:latin typeface="Times New Roman" panose="02020603050405020304" pitchFamily="18" charset="0"/>
                <a:cs typeface="Times New Roman" panose="02020603050405020304" pitchFamily="18" charset="0"/>
              </a:rPr>
              <a:t> Trong bốn khổ thơ đầu của </a:t>
            </a:r>
            <a:r>
              <a:rPr lang="en-US" sz="3200" dirty="0" err="1">
                <a:solidFill>
                  <a:schemeClr val="tx1"/>
                </a:solidFill>
                <a:latin typeface="Times New Roman" panose="02020603050405020304" pitchFamily="18" charset="0"/>
                <a:cs typeface="Times New Roman" panose="02020603050405020304" pitchFamily="18" charset="0"/>
              </a:rPr>
              <a:t>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Tình</a:t>
            </a:r>
            <a:r>
              <a:rPr lang="en-US" sz="3200" i="1" dirty="0">
                <a:solidFill>
                  <a:schemeClr val="tx1"/>
                </a:solidFill>
                <a:latin typeface="Times New Roman" panose="02020603050405020304" pitchFamily="18" charset="0"/>
                <a:cs typeface="Times New Roman" panose="02020603050405020304" pitchFamily="18" charset="0"/>
              </a:rPr>
              <a:t> ca ban </a:t>
            </a:r>
            <a:r>
              <a:rPr lang="en-US" sz="3200" i="1" dirty="0" err="1">
                <a:solidFill>
                  <a:schemeClr val="tx1"/>
                </a:solidFill>
                <a:latin typeface="Times New Roman" panose="02020603050405020304" pitchFamily="18" charset="0"/>
                <a:cs typeface="Times New Roman" panose="02020603050405020304" pitchFamily="18" charset="0"/>
              </a:rPr>
              <a:t>mai</a:t>
            </a:r>
            <a:r>
              <a:rPr lang="en-US" sz="3200" i="1"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có những từ nào chỉ thời gian?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61582" y="3694924"/>
            <a:ext cx="4906798" cy="979451"/>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A. Chiều, mai, bình minh, khuya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81977" y="3703302"/>
            <a:ext cx="4906798" cy="975262"/>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B. Chiều, mai, trưa, khuya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61582" y="4891053"/>
            <a:ext cx="4906798" cy="1108583"/>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C. Chiều, trưa, tối, ban mai</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81977" y="4895242"/>
            <a:ext cx="4906798" cy="1104393"/>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D. Trưa, tối, khuya, ban mai.</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6008" y="4230255"/>
            <a:ext cx="543344" cy="477484"/>
          </a:xfrm>
          <a:prstGeom prst="rect">
            <a:avLst/>
          </a:prstGeom>
          <a:solidFill>
            <a:schemeClr val="accent6">
              <a:lumMod val="60000"/>
              <a:lumOff val="40000"/>
            </a:schemeClr>
          </a:solidFill>
        </p:spPr>
      </p:pic>
      <p:pic>
        <p:nvPicPr>
          <p:cNvPr id="9" name="Picture 8"/>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92040" y="5552075"/>
            <a:ext cx="637312" cy="557742"/>
          </a:xfrm>
          <a:prstGeom prst="rect">
            <a:avLst/>
          </a:prstGeom>
          <a:solidFill>
            <a:schemeClr val="accent6">
              <a:lumMod val="60000"/>
              <a:lumOff val="40000"/>
            </a:schemeClr>
          </a:solidFill>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7323" y="5552075"/>
            <a:ext cx="683289" cy="600466"/>
          </a:xfrm>
          <a:prstGeom prst="rect">
            <a:avLst/>
          </a:prstGeom>
          <a:solidFill>
            <a:schemeClr val="accent6">
              <a:lumMod val="60000"/>
              <a:lumOff val="40000"/>
            </a:schemeClr>
          </a:solidFill>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2363" y="4030582"/>
            <a:ext cx="533211" cy="643793"/>
          </a:xfrm>
          <a:prstGeom prst="rect">
            <a:avLst/>
          </a:prstGeom>
          <a:solidFill>
            <a:schemeClr val="accent6">
              <a:lumMod val="60000"/>
              <a:lumOff val="40000"/>
            </a:schemeClr>
          </a:solidFill>
        </p:spPr>
      </p:pic>
    </p:spTree>
    <p:extLst>
      <p:ext uri="{BB962C8B-B14F-4D97-AF65-F5344CB8AC3E}">
        <p14:creationId xmlns:p14="http://schemas.microsoft.com/office/powerpoint/2010/main" val="889370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00B05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nip Diagonal Corner Rectangle 2"/>
          <p:cNvSpPr/>
          <p:nvPr/>
        </p:nvSpPr>
        <p:spPr>
          <a:xfrm>
            <a:off x="1524000" y="597099"/>
            <a:ext cx="9464775" cy="1772563"/>
          </a:xfrm>
          <a:prstGeom prst="snip2Diag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4. </a:t>
            </a:r>
            <a:r>
              <a:rPr lang="vi-VN" sz="3200" dirty="0">
                <a:solidFill>
                  <a:schemeClr val="tx1"/>
                </a:solidFill>
                <a:latin typeface="Times New Roman" panose="02020603050405020304" pitchFamily="18" charset="0"/>
                <a:cs typeface="Times New Roman" panose="02020603050405020304" pitchFamily="18" charset="0"/>
              </a:rPr>
              <a:t>Hình ảnh nào được lặp lại trong dòng thơ thứ 8 và 1</a:t>
            </a:r>
            <a:r>
              <a:rPr lang="en-US" sz="3200" dirty="0">
                <a:solidFill>
                  <a:schemeClr val="tx1"/>
                </a:solidFill>
                <a:latin typeface="Times New Roman" panose="02020603050405020304" pitchFamily="18" charset="0"/>
                <a:cs typeface="Times New Roman" panose="02020603050405020304" pitchFamily="18" charset="0"/>
              </a:rPr>
              <a:t>6</a:t>
            </a:r>
            <a:r>
              <a:rPr lang="vi-VN" sz="3200" dirty="0">
                <a:solidFill>
                  <a:schemeClr val="tx1"/>
                </a:solidFill>
                <a:latin typeface="Times New Roman" panose="02020603050405020304" pitchFamily="18" charset="0"/>
                <a:cs typeface="Times New Roman" panose="02020603050405020304" pitchFamily="18" charset="0"/>
              </a:rPr>
              <a:t> của bà</a:t>
            </a:r>
            <a:r>
              <a:rPr lang="en-US" sz="3200" dirty="0" err="1">
                <a:solidFill>
                  <a:schemeClr val="tx1"/>
                </a:solidFill>
                <a:latin typeface="Times New Roman" panose="02020603050405020304" pitchFamily="18" charset="0"/>
                <a:cs typeface="Times New Roman" panose="02020603050405020304" pitchFamily="18" charset="0"/>
              </a:rPr>
              <a: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thơ</a:t>
            </a:r>
            <a:r>
              <a:rPr lang="en-US" sz="3200"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Tình</a:t>
            </a:r>
            <a:r>
              <a:rPr lang="en-US" sz="3200" i="1" dirty="0">
                <a:solidFill>
                  <a:schemeClr val="tx1"/>
                </a:solidFill>
                <a:latin typeface="Times New Roman" panose="02020603050405020304" pitchFamily="18" charset="0"/>
                <a:cs typeface="Times New Roman" panose="02020603050405020304" pitchFamily="18" charset="0"/>
              </a:rPr>
              <a:t> ca ban </a:t>
            </a:r>
            <a:r>
              <a:rPr lang="en-US" sz="3200" i="1" dirty="0" err="1">
                <a:solidFill>
                  <a:schemeClr val="tx1"/>
                </a:solidFill>
                <a:latin typeface="Times New Roman" panose="02020603050405020304" pitchFamily="18" charset="0"/>
                <a:cs typeface="Times New Roman" panose="02020603050405020304" pitchFamily="18" charset="0"/>
              </a:rPr>
              <a:t>mai</a:t>
            </a:r>
            <a:r>
              <a:rPr lang="en-US" sz="3200" dirty="0">
                <a:solidFill>
                  <a:schemeClr val="tx1"/>
                </a:solidFill>
                <a:latin typeface="Times New Roman" panose="02020603050405020304" pitchFamily="18" charset="0"/>
                <a:cs typeface="Times New Roman" panose="02020603050405020304" pitchFamily="18" charset="0"/>
              </a:rPr>
              <a:t>?</a:t>
            </a:r>
          </a:p>
        </p:txBody>
      </p:sp>
      <p:sp>
        <p:nvSpPr>
          <p:cNvPr id="4" name="Rectangle 3"/>
          <p:cNvSpPr/>
          <p:nvPr/>
        </p:nvSpPr>
        <p:spPr>
          <a:xfrm>
            <a:off x="1061582" y="3694924"/>
            <a:ext cx="4906798" cy="979451"/>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A</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Nắng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81977" y="3703302"/>
            <a:ext cx="4906798" cy="975262"/>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B</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Sao vàng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61582" y="4891053"/>
            <a:ext cx="4906798" cy="1108583"/>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C</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Rừng</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81977" y="4895242"/>
            <a:ext cx="4906798" cy="1104393"/>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D</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Chim</a:t>
            </a:r>
            <a:r>
              <a:rPr lang="en-US" sz="3200" dirty="0">
                <a:solidFill>
                  <a:schemeClr val="tx1"/>
                </a:solidFill>
                <a:latin typeface="Times New Roman" panose="02020603050405020304" pitchFamily="18" charset="0"/>
                <a:cs typeface="Times New Roman" panose="02020603050405020304" pitchFamily="18" charset="0"/>
              </a:rPr>
              <a:t>.</a:t>
            </a:r>
          </a:p>
          <a:p>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6008" y="4230255"/>
            <a:ext cx="543344" cy="477484"/>
          </a:xfrm>
          <a:prstGeom prst="rect">
            <a:avLst/>
          </a:prstGeom>
          <a:solidFill>
            <a:schemeClr val="accent6">
              <a:lumMod val="60000"/>
              <a:lumOff val="40000"/>
            </a:schemeClr>
          </a:solidFill>
        </p:spPr>
      </p:pic>
      <p:pic>
        <p:nvPicPr>
          <p:cNvPr id="9" name="Picture 8"/>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92040" y="5552075"/>
            <a:ext cx="637312" cy="557742"/>
          </a:xfrm>
          <a:prstGeom prst="rect">
            <a:avLst/>
          </a:prstGeom>
          <a:solidFill>
            <a:schemeClr val="accent6">
              <a:lumMod val="60000"/>
              <a:lumOff val="40000"/>
            </a:schemeClr>
          </a:solidFill>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7323" y="5552075"/>
            <a:ext cx="683289" cy="600466"/>
          </a:xfrm>
          <a:prstGeom prst="rect">
            <a:avLst/>
          </a:prstGeom>
          <a:solidFill>
            <a:schemeClr val="accent6">
              <a:lumMod val="60000"/>
              <a:lumOff val="40000"/>
            </a:schemeClr>
          </a:solidFill>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2363" y="4030582"/>
            <a:ext cx="533211" cy="643793"/>
          </a:xfrm>
          <a:prstGeom prst="rect">
            <a:avLst/>
          </a:prstGeom>
          <a:solidFill>
            <a:schemeClr val="accent6">
              <a:lumMod val="60000"/>
              <a:lumOff val="40000"/>
            </a:schemeClr>
          </a:solidFill>
        </p:spPr>
      </p:pic>
    </p:spTree>
    <p:extLst>
      <p:ext uri="{BB962C8B-B14F-4D97-AF65-F5344CB8AC3E}">
        <p14:creationId xmlns:p14="http://schemas.microsoft.com/office/powerpoint/2010/main" val="2075660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00B05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18109" cy="6858000"/>
          </a:xfrm>
          <a:prstGeom prst="rect">
            <a:avLst/>
          </a:prstGeom>
        </p:spPr>
      </p:pic>
      <p:sp>
        <p:nvSpPr>
          <p:cNvPr id="3" name="Snip Diagonal Corner Rectangle 2"/>
          <p:cNvSpPr/>
          <p:nvPr/>
        </p:nvSpPr>
        <p:spPr>
          <a:xfrm>
            <a:off x="1339273" y="597099"/>
            <a:ext cx="9649502" cy="1772563"/>
          </a:xfrm>
          <a:prstGeom prst="snip2Diag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Times New Roman" panose="02020603050405020304" pitchFamily="18" charset="0"/>
                <a:cs typeface="Times New Roman" panose="02020603050405020304" pitchFamily="18" charset="0"/>
              </a:rPr>
              <a:t>5</a:t>
            </a:r>
            <a:r>
              <a:rPr lang="en-US" sz="3200" b="1"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Nội</a:t>
            </a:r>
            <a:r>
              <a:rPr lang="en-US" sz="3200" dirty="0">
                <a:solidFill>
                  <a:schemeClr val="tx1"/>
                </a:solidFill>
                <a:latin typeface="Times New Roman" panose="02020603050405020304" pitchFamily="18" charset="0"/>
                <a:cs typeface="Times New Roman" panose="02020603050405020304" pitchFamily="18" charset="0"/>
              </a:rPr>
              <a:t> dung </a:t>
            </a:r>
            <a:r>
              <a:rPr lang="en-US" sz="3200" dirty="0" err="1">
                <a:solidFill>
                  <a:schemeClr val="tx1"/>
                </a:solidFill>
                <a:latin typeface="Times New Roman" panose="02020603050405020304" pitchFamily="18" charset="0"/>
                <a:cs typeface="Times New Roman" panose="02020603050405020304" pitchFamily="18" charset="0"/>
              </a:rPr>
              <a:t>chính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vi-VN" sz="3200" dirty="0">
                <a:solidFill>
                  <a:schemeClr val="tx1"/>
                </a:solidFill>
                <a:latin typeface="Times New Roman" panose="02020603050405020304" pitchFamily="18" charset="0"/>
                <a:cs typeface="Times New Roman" panose="02020603050405020304" pitchFamily="18" charset="0"/>
              </a:rPr>
              <a:t> bài thơ “Tình ca ban mai”?</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81977" y="2833235"/>
            <a:ext cx="4906798" cy="1378157"/>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B. </a:t>
            </a:r>
            <a:r>
              <a:rPr lang="en-US" sz="3200" dirty="0">
                <a:solidFill>
                  <a:schemeClr val="tx1"/>
                </a:solidFill>
                <a:latin typeface="Times New Roman" panose="02020603050405020304" pitchFamily="18" charset="0"/>
                <a:cs typeface="Times New Roman" panose="02020603050405020304" pitchFamily="18" charset="0"/>
              </a:rPr>
              <a:t>Ca </a:t>
            </a:r>
            <a:r>
              <a:rPr lang="en-US" sz="3200" dirty="0" err="1">
                <a:solidFill>
                  <a:schemeClr val="tx1"/>
                </a:solidFill>
                <a:latin typeface="Times New Roman" panose="02020603050405020304" pitchFamily="18" charset="0"/>
                <a:cs typeface="Times New Roman" panose="02020603050405020304" pitchFamily="18" charset="0"/>
              </a:rPr>
              <a:t>ngợi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sức</a:t>
            </a:r>
            <a:r>
              <a:rPr lang="en-US" sz="3200" dirty="0">
                <a:solidFill>
                  <a:schemeClr val="tx1"/>
                </a:solidFill>
                <a:latin typeface="Times New Roman" panose="02020603050405020304" pitchFamily="18" charset="0"/>
                <a:cs typeface="Times New Roman" panose="02020603050405020304" pitchFamily="18" charset="0"/>
              </a:rPr>
              <a:t> </a:t>
            </a:r>
          </a:p>
          <a:p>
            <a:r>
              <a:rPr lang="en-US" sz="3200" dirty="0" err="1">
                <a:solidFill>
                  <a:schemeClr val="tx1"/>
                </a:solidFill>
                <a:latin typeface="Times New Roman" panose="02020603050405020304" pitchFamily="18" charset="0"/>
                <a:cs typeface="Times New Roman" panose="02020603050405020304" pitchFamily="18" charset="0"/>
              </a:rPr>
              <a:t>mạnh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yêu</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61582" y="4674965"/>
            <a:ext cx="4906798" cy="1240640"/>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Lời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nguyền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thủy</a:t>
            </a:r>
            <a:r>
              <a:rPr lang="en-US" sz="3200" dirty="0">
                <a:solidFill>
                  <a:schemeClr val="tx1"/>
                </a:solidFill>
                <a:latin typeface="Times New Roman" panose="02020603050405020304" pitchFamily="18" charset="0"/>
                <a:cs typeface="Times New Roman" panose="02020603050405020304" pitchFamily="18" charset="0"/>
              </a:rPr>
              <a:t> </a:t>
            </a:r>
          </a:p>
          <a:p>
            <a:r>
              <a:rPr lang="en-US" sz="3200" dirty="0">
                <a:solidFill>
                  <a:schemeClr val="tx1"/>
                </a:solidFill>
                <a:latin typeface="Times New Roman" panose="02020603050405020304" pitchFamily="18" charset="0"/>
                <a:cs typeface="Times New Roman" panose="02020603050405020304" pitchFamily="18" charset="0"/>
              </a:rPr>
              <a:t>Chung son </a:t>
            </a:r>
            <a:r>
              <a:rPr lang="en-US" sz="3200" dirty="0" err="1">
                <a:solidFill>
                  <a:schemeClr val="tx1"/>
                </a:solidFill>
                <a:latin typeface="Times New Roman" panose="02020603050405020304" pitchFamily="18" charset="0"/>
                <a:cs typeface="Times New Roman" panose="02020603050405020304" pitchFamily="18" charset="0"/>
              </a:rPr>
              <a:t>sắc</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61582" y="2833235"/>
            <a:ext cx="4906798" cy="1378157"/>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UcPeriod"/>
            </a:pPr>
            <a:r>
              <a:rPr lang="en-US" sz="3200" dirty="0" err="1">
                <a:solidFill>
                  <a:schemeClr val="tx1"/>
                </a:solidFill>
                <a:latin typeface="Times New Roman" panose="02020603050405020304" pitchFamily="18" charset="0"/>
                <a:cs typeface="Times New Roman" panose="02020603050405020304" pitchFamily="18" charset="0"/>
              </a:rPr>
              <a:t>Nỗi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buồn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bởi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chia </a:t>
            </a:r>
          </a:p>
          <a:p>
            <a:r>
              <a:rPr lang="en-US" sz="3200" dirty="0">
                <a:solidFill>
                  <a:schemeClr val="tx1"/>
                </a:solidFill>
                <a:latin typeface="Times New Roman" panose="02020603050405020304" pitchFamily="18" charset="0"/>
                <a:cs typeface="Times New Roman" panose="02020603050405020304" pitchFamily="18" charset="0"/>
              </a:rPr>
              <a:t>xa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yêu</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81977" y="4674965"/>
            <a:ext cx="4906798" cy="1240640"/>
          </a:xfrm>
          <a:prstGeom prst="rect">
            <a:avLst/>
          </a:prstGeom>
          <a:solidFill>
            <a:schemeClr val="accent6">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D.</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giải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đơn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phương</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474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4"/>
                                        </p:tgtEl>
                                        <p:attrNameLst>
                                          <p:attrName>fillcolor</p:attrName>
                                        </p:attrNameLst>
                                      </p:cBhvr>
                                      <p:to>
                                        <a:srgbClr val="FFFF00"/>
                                      </p:to>
                                    </p:animClr>
                                    <p:set>
                                      <p:cBhvr>
                                        <p:cTn id="39" dur="250" fill="hold"/>
                                        <p:tgtEl>
                                          <p:spTgt spid="4"/>
                                        </p:tgtEl>
                                        <p:attrNameLst>
                                          <p:attrName>fill.type</p:attrName>
                                        </p:attrNameLst>
                                      </p:cBhvr>
                                      <p:to>
                                        <p:strVal val="solid"/>
                                      </p:to>
                                    </p:set>
                                    <p:set>
                                      <p:cBhvr>
                                        <p:cTn id="40"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50" fill="hold"/>
                                        <p:tgtEl>
                                          <p:spTgt spid="5"/>
                                        </p:tgtEl>
                                        <p:attrNameLst>
                                          <p:attrName>fillcolor</p:attrName>
                                        </p:attrNameLst>
                                      </p:cBhvr>
                                      <p:to>
                                        <a:srgbClr val="FFF2CC"/>
                                      </p:to>
                                    </p:animClr>
                                    <p:set>
                                      <p:cBhvr>
                                        <p:cTn id="46" dur="250" fill="hold"/>
                                        <p:tgtEl>
                                          <p:spTgt spid="5"/>
                                        </p:tgtEl>
                                        <p:attrNameLst>
                                          <p:attrName>fill.type</p:attrName>
                                        </p:attrNameLst>
                                      </p:cBhvr>
                                      <p:to>
                                        <p:strVal val="solid"/>
                                      </p:to>
                                    </p:set>
                                    <p:set>
                                      <p:cBhvr>
                                        <p:cTn id="47" dur="250" fill="hold"/>
                                        <p:tgtEl>
                                          <p:spTgt spid="5"/>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par>
                                <p:cTn id="48" presetID="1" presetClass="emph" presetSubtype="2" fill="hold" nodeType="withEffect">
                                  <p:stCondLst>
                                    <p:cond delay="1000"/>
                                  </p:stCondLst>
                                  <p:childTnLst>
                                    <p:animClr clrSpc="rgb" dir="cw">
                                      <p:cBhvr>
                                        <p:cTn id="49" dur="250" fill="hold"/>
                                        <p:tgtEl>
                                          <p:spTgt spid="5"/>
                                        </p:tgtEl>
                                        <p:attrNameLst>
                                          <p:attrName>fillcolor</p:attrName>
                                        </p:attrNameLst>
                                      </p:cBhvr>
                                      <p:to>
                                        <a:srgbClr val="00B050"/>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50" fill="hold"/>
                                        <p:tgtEl>
                                          <p:spTgt spid="6"/>
                                        </p:tgtEl>
                                        <p:attrNameLst>
                                          <p:attrName>fillcolor</p:attrName>
                                        </p:attrNameLst>
                                      </p:cBhvr>
                                      <p:to>
                                        <a:srgbClr val="FFF2CC"/>
                                      </p:to>
                                    </p:animClr>
                                    <p:set>
                                      <p:cBhvr>
                                        <p:cTn id="57" dur="250" fill="hold"/>
                                        <p:tgtEl>
                                          <p:spTgt spid="6"/>
                                        </p:tgtEl>
                                        <p:attrNameLst>
                                          <p:attrName>fill.type</p:attrName>
                                        </p:attrNameLst>
                                      </p:cBhvr>
                                      <p:to>
                                        <p:strVal val="solid"/>
                                      </p:to>
                                    </p:set>
                                    <p:set>
                                      <p:cBhvr>
                                        <p:cTn id="58" dur="250" fill="hold"/>
                                        <p:tgtEl>
                                          <p:spTgt spid="6"/>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par>
                                <p:cTn id="59" presetID="1" presetClass="emph" presetSubtype="2" fill="hold" nodeType="withEffect">
                                  <p:stCondLst>
                                    <p:cond delay="1000"/>
                                  </p:stCondLst>
                                  <p:childTnLst>
                                    <p:animClr clrSpc="rgb" dir="cw">
                                      <p:cBhvr>
                                        <p:cTn id="60" dur="250" fill="hold"/>
                                        <p:tgtEl>
                                          <p:spTgt spid="6"/>
                                        </p:tgtEl>
                                        <p:attrNameLst>
                                          <p:attrName>fillcolor</p:attrName>
                                        </p:attrNameLst>
                                      </p:cBhvr>
                                      <p:to>
                                        <a:srgbClr val="FFFF00"/>
                                      </p:to>
                                    </p:animClr>
                                    <p:set>
                                      <p:cBhvr>
                                        <p:cTn id="61" dur="250" fill="hold"/>
                                        <p:tgtEl>
                                          <p:spTgt spid="6"/>
                                        </p:tgtEl>
                                        <p:attrNameLst>
                                          <p:attrName>fill.type</p:attrName>
                                        </p:attrNameLst>
                                      </p:cBhvr>
                                      <p:to>
                                        <p:strVal val="solid"/>
                                      </p:to>
                                    </p:set>
                                    <p:set>
                                      <p:cBhvr>
                                        <p:cTn id="62"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3" restart="whenNotActive" fill="hold" evtFilter="cancelBubble" nodeType="interactiveSeq">
                <p:stCondLst>
                  <p:cond evt="onClick" delay="0">
                    <p:tgtEl>
                      <p:spTgt spid="7"/>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250" fill="hold"/>
                                        <p:tgtEl>
                                          <p:spTgt spid="7"/>
                                        </p:tgtEl>
                                        <p:attrNameLst>
                                          <p:attrName>fillcolor</p:attrName>
                                        </p:attrNameLst>
                                      </p:cBhvr>
                                      <p:to>
                                        <a:srgbClr val="FFF2CC"/>
                                      </p:to>
                                    </p:animClr>
                                    <p:set>
                                      <p:cBhvr>
                                        <p:cTn id="68" dur="250" fill="hold"/>
                                        <p:tgtEl>
                                          <p:spTgt spid="7"/>
                                        </p:tgtEl>
                                        <p:attrNameLst>
                                          <p:attrName>fill.type</p:attrName>
                                        </p:attrNameLst>
                                      </p:cBhvr>
                                      <p:to>
                                        <p:strVal val="solid"/>
                                      </p:to>
                                    </p:set>
                                    <p:set>
                                      <p:cBhvr>
                                        <p:cTn id="69" dur="250" fill="hold"/>
                                        <p:tgtEl>
                                          <p:spTgt spid="7"/>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par>
                                <p:cTn id="70" presetID="1" presetClass="emph" presetSubtype="2" fill="hold" nodeType="withEffect">
                                  <p:stCondLst>
                                    <p:cond delay="1000"/>
                                  </p:stCondLst>
                                  <p:childTnLst>
                                    <p:animClr clrSpc="rgb" dir="cw">
                                      <p:cBhvr>
                                        <p:cTn id="71" dur="250" fill="hold"/>
                                        <p:tgtEl>
                                          <p:spTgt spid="7"/>
                                        </p:tgtEl>
                                        <p:attrNameLst>
                                          <p:attrName>fillcolor</p:attrName>
                                        </p:attrNameLst>
                                      </p:cBhvr>
                                      <p:to>
                                        <a:srgbClr val="FFFF00"/>
                                      </p:to>
                                    </p:animClr>
                                    <p:set>
                                      <p:cBhvr>
                                        <p:cTn id="72" dur="250" fill="hold"/>
                                        <p:tgtEl>
                                          <p:spTgt spid="7"/>
                                        </p:tgtEl>
                                        <p:attrNameLst>
                                          <p:attrName>fill.type</p:attrName>
                                        </p:attrNameLst>
                                      </p:cBhvr>
                                      <p:to>
                                        <p:strVal val="solid"/>
                                      </p:to>
                                    </p:set>
                                    <p:set>
                                      <p:cBhvr>
                                        <p:cTn id="73"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3" grpId="0" animBg="1"/>
      <p:bldP spid="4" grpId="0" animBg="1"/>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1600"/>
            <a:ext cx="12191999" cy="6959600"/>
          </a:xfrm>
        </p:spPr>
      </p:pic>
      <p:sp>
        <p:nvSpPr>
          <p:cNvPr id="5" name="Rectangle 4"/>
          <p:cNvSpPr/>
          <p:nvPr/>
        </p:nvSpPr>
        <p:spPr>
          <a:xfrm>
            <a:off x="907473" y="1475029"/>
            <a:ext cx="10446327" cy="2946384"/>
          </a:xfrm>
          <a:prstGeom prst="rect">
            <a:avLst/>
          </a:prstGeom>
        </p:spPr>
        <p:txBody>
          <a:bodyPr wrap="square">
            <a:spAutoFit/>
          </a:bodyPr>
          <a:lstStyle/>
          <a:p>
            <a:pPr>
              <a:lnSpc>
                <a:spcPct val="115000"/>
              </a:lnSpc>
              <a:spcAft>
                <a:spcPts val="1000"/>
              </a:spcAft>
            </a:pPr>
            <a:r>
              <a:rPr lang="en-US" sz="36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6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6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văn</a:t>
            </a:r>
            <a:endParaRPr lang="en-US" sz="36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36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6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6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Em thấy thích nhất hình ảnh, dòng thơ hay khổ thơ nào trong bài thơ? Hãy viết một đoạn văn (khoảng 8-10 dòng) chia sẻ với các bạn lí do vì sao</a:t>
            </a:r>
            <a:r>
              <a:rPr lang="en-US" sz="360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424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5230954"/>
              </p:ext>
            </p:extLst>
          </p:nvPr>
        </p:nvGraphicFramePr>
        <p:xfrm>
          <a:off x="646543" y="461665"/>
          <a:ext cx="11249891" cy="6177280"/>
        </p:xfrm>
        <a:graphic>
          <a:graphicData uri="http://schemas.openxmlformats.org/drawingml/2006/table">
            <a:tbl>
              <a:tblPr firstRow="1" firstCol="1" bandRow="1"/>
              <a:tblGrid>
                <a:gridCol w="787360">
                  <a:extLst>
                    <a:ext uri="{9D8B030D-6E8A-4147-A177-3AD203B41FA5}">
                      <a16:colId xmlns:a16="http://schemas.microsoft.com/office/drawing/2014/main" val="137388018"/>
                    </a:ext>
                  </a:extLst>
                </a:gridCol>
                <a:gridCol w="8578315">
                  <a:extLst>
                    <a:ext uri="{9D8B030D-6E8A-4147-A177-3AD203B41FA5}">
                      <a16:colId xmlns:a16="http://schemas.microsoft.com/office/drawing/2014/main" val="2231278742"/>
                    </a:ext>
                  </a:extLst>
                </a:gridCol>
                <a:gridCol w="923636">
                  <a:extLst>
                    <a:ext uri="{9D8B030D-6E8A-4147-A177-3AD203B41FA5}">
                      <a16:colId xmlns:a16="http://schemas.microsoft.com/office/drawing/2014/main" val="1465900120"/>
                    </a:ext>
                  </a:extLst>
                </a:gridCol>
                <a:gridCol w="960580">
                  <a:extLst>
                    <a:ext uri="{9D8B030D-6E8A-4147-A177-3AD203B41FA5}">
                      <a16:colId xmlns:a16="http://schemas.microsoft.com/office/drawing/2014/main" val="1945948091"/>
                    </a:ext>
                  </a:extLst>
                </a:gridCol>
              </a:tblGrid>
              <a:tr h="137462">
                <a:tc>
                  <a:txBody>
                    <a:bodyPr/>
                    <a:lstStyle/>
                    <a:p>
                      <a:pPr algn="ctr">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spcAft>
                          <a:spcPts val="0"/>
                        </a:spcAft>
                      </a:pPr>
                      <a:r>
                        <a:rPr lang="en-US" sz="1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CĐ</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5869435"/>
                  </a:ext>
                </a:extLst>
              </a:tr>
              <a:tr h="274924">
                <a:tc>
                  <a:txBody>
                    <a:bodyPr/>
                    <a:lstStyle/>
                    <a:p>
                      <a:pPr algn="ctr">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hình thức đoạn văn  với dung lượng khoảng 8 – 10 dòng.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297109"/>
                  </a:ext>
                </a:extLst>
              </a:tr>
              <a:tr h="3389104">
                <a:tc>
                  <a:txBody>
                    <a:bodyPr/>
                    <a:lstStyle/>
                    <a:p>
                      <a:pPr algn="ctr">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950"/>
                        </a:lnSpc>
                        <a:spcAft>
                          <a:spcPts val="0"/>
                        </a:spcAft>
                      </a:pPr>
                      <a:r>
                        <a:rPr lang="vi-VN"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cần: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Chỉ ra được hình ảnh, dòng thơ hay khổ thơ mà mình thích;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Lí gải rõ lí do vì sao thích.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thích nhất câu thơ: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đi như chiều đi,</a:t>
                      </a:r>
                      <a:b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 chim vườn bay hết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Vì: Sự vận động không phải là của riêng em nữa mà đã nhuốm cả sang cảnh vật.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đi” “như chiều đi” để “chim vườn bay hết”. Sự sống như đang mất dần, đang bị tàn lụi bởi em là quầng sáng duy nhất có thể tạo nên sự sống.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bước đi “đánh cắp” trong lòng anh niềm yêu và nỗi nhớ da diết.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chữ như khắc khoải và như đong đầy niềm thương nhớ “Em đi - như chiều đi”.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là trung tâm của sự sống, vắng bóng em chỉ còn niềm cô đơn choáng ngợp tâm hồn, trong mỗi ánh nhìn của anh sự vật như không còn tồn tại.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950"/>
                        </a:lnSpc>
                        <a:spcAft>
                          <a:spcPts val="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thể nói ngay ở câu thơ đầu tiên vai trò và sức mạnh của bóng hình em đã hằn in trong tâm khảm của anh. Em đi thì chan chứa nỗi nhớ da diết đến thế, khi em về liệu anh có vui hơn?</a:t>
                      </a:r>
                      <a:b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856524"/>
                  </a:ext>
                </a:extLst>
              </a:tr>
              <a:tr h="137462">
                <a:tc>
                  <a:txBody>
                    <a:bodyPr/>
                    <a:lstStyle/>
                    <a:p>
                      <a:pPr algn="ctr">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 câu chủ đề.</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193442"/>
                  </a:ext>
                </a:extLst>
              </a:tr>
              <a:tr h="137462">
                <a:tc>
                  <a:txBody>
                    <a:bodyPr/>
                    <a:lstStyle/>
                    <a:p>
                      <a:pPr algn="ctr">
                        <a:lnSpc>
                          <a:spcPct val="130000"/>
                        </a:lnSpc>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4</a:t>
                      </a: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30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Đoạn văn đảm bảo tính liên kết giữa các câu trong đoạn văn.</a:t>
                      </a: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30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nSpc>
                          <a:spcPct val="130000"/>
                        </a:lnSpc>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128162"/>
                  </a:ext>
                </a:extLst>
              </a:tr>
              <a:tr h="274924">
                <a:tc>
                  <a:txBody>
                    <a:bodyPr/>
                    <a:lstStyle/>
                    <a:p>
                      <a:pPr algn="ctr">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1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8504"/>
                  </a:ext>
                </a:extLst>
              </a:tr>
            </a:tbl>
          </a:graphicData>
        </a:graphic>
      </p:graphicFrame>
      <p:sp>
        <p:nvSpPr>
          <p:cNvPr id="3" name="Rectangle 2"/>
          <p:cNvSpPr/>
          <p:nvPr/>
        </p:nvSpPr>
        <p:spPr>
          <a:xfrm>
            <a:off x="3465386" y="0"/>
            <a:ext cx="4674678"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 </a:t>
            </a:r>
            <a:r>
              <a:rPr lang="en-US" sz="2400" b="1" dirty="0" err="1">
                <a:solidFill>
                  <a:srgbClr val="0070C0"/>
                </a:solidFill>
                <a:latin typeface="Times New Roman" panose="02020603050405020304" pitchFamily="18" charset="0"/>
                <a:ea typeface="Times New Roman" panose="02020603050405020304" pitchFamily="18" charset="0"/>
                <a:cs typeface="Calibri" panose="020F0502020204030204" pitchFamily="34" charset="0"/>
              </a:rPr>
              <a:t>Bảng</a:t>
            </a:r>
            <a:r>
              <a:rPr lang="en-US" sz="24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 </a:t>
            </a:r>
            <a:r>
              <a:rPr lang="en-US" sz="2400" b="1" dirty="0" err="1">
                <a:solidFill>
                  <a:srgbClr val="0070C0"/>
                </a:solidFill>
                <a:latin typeface="Times New Roman" panose="02020603050405020304" pitchFamily="18" charset="0"/>
                <a:ea typeface="Times New Roman" panose="02020603050405020304" pitchFamily="18" charset="0"/>
                <a:cs typeface="Calibri" panose="020F0502020204030204" pitchFamily="34" charset="0"/>
              </a:rPr>
              <a:t>kiểm</a:t>
            </a:r>
            <a:r>
              <a:rPr lang="en-US" sz="24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 </a:t>
            </a:r>
            <a:r>
              <a:rPr lang="en-US" sz="2400" b="1" dirty="0" err="1">
                <a:solidFill>
                  <a:srgbClr val="0070C0"/>
                </a:solidFill>
                <a:latin typeface="Times New Roman" panose="02020603050405020304" pitchFamily="18" charset="0"/>
                <a:ea typeface="Times New Roman" panose="02020603050405020304" pitchFamily="18" charset="0"/>
                <a:cs typeface="Calibri" panose="020F0502020204030204" pitchFamily="34" charset="0"/>
              </a:rPr>
              <a:t>kĩ</a:t>
            </a:r>
            <a:r>
              <a:rPr lang="en-US" sz="24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 </a:t>
            </a:r>
            <a:r>
              <a:rPr lang="en-US" sz="2400" b="1" dirty="0" err="1">
                <a:solidFill>
                  <a:srgbClr val="0070C0"/>
                </a:solidFill>
                <a:latin typeface="Times New Roman" panose="02020603050405020304" pitchFamily="18" charset="0"/>
                <a:ea typeface="Times New Roman" panose="02020603050405020304" pitchFamily="18" charset="0"/>
                <a:cs typeface="Calibri" panose="020F0502020204030204" pitchFamily="34" charset="0"/>
              </a:rPr>
              <a:t>năng</a:t>
            </a:r>
            <a:r>
              <a:rPr lang="en-US" sz="24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 </a:t>
            </a:r>
            <a:r>
              <a:rPr lang="en-US" sz="2400" b="1" dirty="0" err="1">
                <a:solidFill>
                  <a:srgbClr val="0070C0"/>
                </a:solidFill>
                <a:latin typeface="Times New Roman" panose="02020603050405020304" pitchFamily="18" charset="0"/>
                <a:ea typeface="Times New Roman" panose="02020603050405020304" pitchFamily="18" charset="0"/>
                <a:cs typeface="Calibri" panose="020F0502020204030204" pitchFamily="34" charset="0"/>
              </a:rPr>
              <a:t>viết</a:t>
            </a:r>
            <a:r>
              <a:rPr lang="en-US" sz="24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 </a:t>
            </a:r>
            <a:r>
              <a:rPr lang="en-US" sz="2400" b="1" dirty="0" err="1">
                <a:solidFill>
                  <a:srgbClr val="0070C0"/>
                </a:solidFill>
                <a:latin typeface="Times New Roman" panose="02020603050405020304" pitchFamily="18" charset="0"/>
                <a:ea typeface="Times New Roman" panose="02020603050405020304" pitchFamily="18" charset="0"/>
                <a:cs typeface="Calibri" panose="020F0502020204030204" pitchFamily="34" charset="0"/>
              </a:rPr>
              <a:t>đoạn</a:t>
            </a:r>
            <a:r>
              <a:rPr lang="en-US" sz="24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 </a:t>
            </a:r>
            <a:r>
              <a:rPr lang="en-US" sz="2400" b="1" dirty="0" err="1">
                <a:solidFill>
                  <a:srgbClr val="0070C0"/>
                </a:solidFill>
                <a:latin typeface="Times New Roman" panose="02020603050405020304" pitchFamily="18" charset="0"/>
                <a:ea typeface="Times New Roman" panose="02020603050405020304" pitchFamily="18" charset="0"/>
                <a:cs typeface="Calibri" panose="020F0502020204030204" pitchFamily="34" charset="0"/>
              </a:rPr>
              <a:t>văn</a:t>
            </a:r>
            <a:r>
              <a:rPr lang="en-US" sz="24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a:t>
            </a:r>
            <a:endParaRPr lang="en-US" sz="2400" dirty="0"/>
          </a:p>
        </p:txBody>
      </p:sp>
    </p:spTree>
    <p:extLst>
      <p:ext uri="{BB962C8B-B14F-4D97-AF65-F5344CB8AC3E}">
        <p14:creationId xmlns:p14="http://schemas.microsoft.com/office/powerpoint/2010/main" val="3063975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189" r="25189"/>
          <a:stretch>
            <a:fillRect/>
          </a:stretch>
        </p:blipFill>
        <p:spPr/>
      </p:pic>
      <p:sp>
        <p:nvSpPr>
          <p:cNvPr id="2" name="Rectangle 1"/>
          <p:cNvSpPr/>
          <p:nvPr/>
        </p:nvSpPr>
        <p:spPr>
          <a:xfrm>
            <a:off x="951346" y="2179927"/>
            <a:ext cx="6096000" cy="3869521"/>
          </a:xfrm>
          <a:prstGeom prst="rect">
            <a:avLst/>
          </a:prstGeom>
        </p:spPr>
        <p:txBody>
          <a:bodyPr>
            <a:spAutoFit/>
          </a:bodyPr>
          <a:lstStyle/>
          <a:p>
            <a:pPr algn="just">
              <a:lnSpc>
                <a:spcPct val="130000"/>
              </a:lnSpc>
              <a:spcAft>
                <a:spcPts val="0"/>
              </a:spcAft>
              <a:tabLst>
                <a:tab pos="90170" algn="l"/>
              </a:tabLst>
            </a:pPr>
            <a:r>
              <a:rPr lang="en-US" sz="3200" b="1" dirty="0" err="1">
                <a:solidFill>
                  <a:schemeClr val="bg2">
                    <a:lumMod val="10000"/>
                  </a:schemeClr>
                </a:solidFill>
                <a:latin typeface="Times New Roman" panose="02020603050405020304" pitchFamily="18" charset="0"/>
                <a:ea typeface="Times New Roman" panose="02020603050405020304" pitchFamily="18" charset="0"/>
              </a:rPr>
              <a:t>Yêu</a:t>
            </a:r>
            <a:r>
              <a:rPr lang="en-US" sz="3200" b="1" dirty="0">
                <a:solidFill>
                  <a:schemeClr val="bg2">
                    <a:lumMod val="10000"/>
                  </a:schemeClr>
                </a:solidFill>
                <a:latin typeface="Times New Roman" panose="02020603050405020304" pitchFamily="18" charset="0"/>
                <a:ea typeface="Times New Roman" panose="02020603050405020304" pitchFamily="18" charset="0"/>
              </a:rPr>
              <a:t> </a:t>
            </a:r>
            <a:r>
              <a:rPr lang="en-US" sz="3200" b="1" dirty="0" err="1">
                <a:solidFill>
                  <a:schemeClr val="bg2">
                    <a:lumMod val="10000"/>
                  </a:schemeClr>
                </a:solidFill>
                <a:latin typeface="Times New Roman" panose="02020603050405020304" pitchFamily="18" charset="0"/>
                <a:ea typeface="Times New Roman" panose="02020603050405020304" pitchFamily="18" charset="0"/>
              </a:rPr>
              <a:t>cầu</a:t>
            </a:r>
            <a:r>
              <a:rPr lang="en-US" sz="3200" b="1"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Sưu</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tầm</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thêm</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những</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bài</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thơ</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khác</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của</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vi-VN" sz="3200" dirty="0">
                <a:solidFill>
                  <a:schemeClr val="bg2">
                    <a:lumMod val="10000"/>
                  </a:schemeClr>
                </a:solidFill>
                <a:latin typeface="Times New Roman" panose="02020603050405020304" pitchFamily="18" charset="0"/>
                <a:ea typeface="Times New Roman" panose="02020603050405020304" pitchFamily="18" charset="0"/>
              </a:rPr>
              <a:t>Chế Lan Viên, của các nhà thơ khác nói về tình yêu</a:t>
            </a:r>
            <a:r>
              <a:rPr lang="en-US" sz="3200" dirty="0">
                <a:solidFill>
                  <a:schemeClr val="bg2">
                    <a:lumMod val="10000"/>
                  </a:schemeClr>
                </a:solidFill>
                <a:latin typeface="Times New Roman" panose="02020603050405020304" pitchFamily="18" charset="0"/>
                <a:ea typeface="Times New Roman" panose="02020603050405020304" pitchFamily="18" charset="0"/>
              </a:rPr>
              <a:t>? So </a:t>
            </a:r>
            <a:r>
              <a:rPr lang="en-US" sz="3200" dirty="0" err="1">
                <a:solidFill>
                  <a:schemeClr val="bg2">
                    <a:lumMod val="10000"/>
                  </a:schemeClr>
                </a:solidFill>
                <a:latin typeface="Times New Roman" panose="02020603050405020304" pitchFamily="18" charset="0"/>
                <a:ea typeface="Times New Roman" panose="02020603050405020304" pitchFamily="18" charset="0"/>
              </a:rPr>
              <a:t>sánh</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đối</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chiếu</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với</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các</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tác</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phẩm</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thơ</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viết</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về</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tình</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yêu</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của</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văn</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học</a:t>
            </a:r>
            <a:r>
              <a:rPr lang="en-US" sz="3200" dirty="0">
                <a:solidFill>
                  <a:schemeClr val="bg2">
                    <a:lumMod val="10000"/>
                  </a:schemeClr>
                </a:solidFill>
                <a:latin typeface="Times New Roman" panose="02020603050405020304" pitchFamily="18" charset="0"/>
                <a:ea typeface="Times New Roman" panose="02020603050405020304" pitchFamily="18" charset="0"/>
              </a:rPr>
              <a:t> </a:t>
            </a:r>
            <a:r>
              <a:rPr lang="en-US" sz="3200" dirty="0" err="1">
                <a:solidFill>
                  <a:schemeClr val="bg2">
                    <a:lumMod val="10000"/>
                  </a:schemeClr>
                </a:solidFill>
                <a:latin typeface="Times New Roman" panose="02020603050405020304" pitchFamily="18" charset="0"/>
                <a:ea typeface="Times New Roman" panose="02020603050405020304" pitchFamily="18" charset="0"/>
              </a:rPr>
              <a:t>Việt</a:t>
            </a:r>
            <a:r>
              <a:rPr lang="en-US" sz="3200" dirty="0">
                <a:solidFill>
                  <a:schemeClr val="bg2">
                    <a:lumMod val="10000"/>
                  </a:schemeClr>
                </a:solidFill>
                <a:latin typeface="Times New Roman" panose="02020603050405020304" pitchFamily="18" charset="0"/>
                <a:ea typeface="Times New Roman" panose="02020603050405020304" pitchFamily="18" charset="0"/>
              </a:rPr>
              <a:t> Nam?</a:t>
            </a:r>
            <a:endParaRPr lang="en-US" sz="3200" dirty="0">
              <a:solidFill>
                <a:schemeClr val="bg2">
                  <a:lumMod val="10000"/>
                </a:schemeClr>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341745" y="582132"/>
            <a:ext cx="8035636"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VẬN DỤNG </a:t>
            </a:r>
            <a:endParaRPr kumimoji="0" lang="en-US" sz="6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9115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73" y="526472"/>
            <a:ext cx="6096000" cy="5431487"/>
          </a:xfrm>
          <a:prstGeom prst="rect">
            <a:avLst/>
          </a:prstGeom>
        </p:spPr>
        <p:txBody>
          <a:bodyPr>
            <a:spAutoFit/>
          </a:bodyPr>
          <a:lstStyle/>
          <a:p>
            <a:pPr algn="ctr">
              <a:lnSpc>
                <a:spcPct val="130000"/>
              </a:lnSpc>
              <a:spcAft>
                <a:spcPts val="0"/>
              </a:spcAft>
            </a:pP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Khúc</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chiều</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800"/>
              </a:spcAft>
            </a:pP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lụa</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cũ</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Che</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màn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buông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rủ</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trút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hương</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dậy</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bụi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đường</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im</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ôm</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nàng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diệt</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thuở</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ngùng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cơn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khóc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biệt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800"/>
              </a:spcAft>
            </a:pP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mọc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say</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quyến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rũ</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mảnh</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bay</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cánh</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lạnh</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chút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hương</a:t>
            </a:r>
            <a:b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chút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bụi</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đường</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1300" dirty="0">
                <a:solidFill>
                  <a:srgbClr val="222222"/>
                </a:solidFill>
                <a:latin typeface="Times New Roman" panose="02020603050405020304" pitchFamily="18" charset="0"/>
                <a:ea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endParaRPr>
          </a:p>
        </p:txBody>
      </p:sp>
      <p:sp>
        <p:nvSpPr>
          <p:cNvPr id="3" name="Rectangle 2"/>
          <p:cNvSpPr/>
          <p:nvPr/>
        </p:nvSpPr>
        <p:spPr>
          <a:xfrm>
            <a:off x="6096000" y="115965"/>
            <a:ext cx="6096000" cy="6848029"/>
          </a:xfrm>
          <a:prstGeom prst="rect">
            <a:avLst/>
          </a:prstGeom>
        </p:spPr>
        <p:txBody>
          <a:bodyPr>
            <a:spAutoFit/>
          </a:bodyPr>
          <a:lstStyle/>
          <a:p>
            <a:pPr>
              <a:lnSpc>
                <a:spcPct val="130000"/>
              </a:lnSpc>
              <a:spcAft>
                <a:spcPts val="0"/>
              </a:spcAft>
            </a:pPr>
            <a:r>
              <a:rPr lang="en-US" sz="2000" dirty="0" err="1">
                <a:solidFill>
                  <a:srgbClr val="222222"/>
                </a:solidFill>
                <a:latin typeface="Times New Roman" panose="02020603050405020304" pitchFamily="18" charset="0"/>
                <a:ea typeface="Times New Roman" panose="02020603050405020304" pitchFamily="18" charset="0"/>
              </a:rPr>
              <a:t>Lên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bầu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trời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khôn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đưa</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hồn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cánh</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Cánh</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yêu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đương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trĩu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nặng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hồn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mỏng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mảnh</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Và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ngang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chiều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nghìn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vạn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hố</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cô</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liêu</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Vô</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ảnh</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chờ</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hồn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ngả</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lúc</a:t>
            </a:r>
            <a:r>
              <a:rPr lang="en-US" sz="2000" dirty="0">
                <a:solidFill>
                  <a:srgbClr val="222222"/>
                </a:solidFill>
                <a:latin typeface="Times New Roman" panose="02020603050405020304" pitchFamily="18" charset="0"/>
                <a:ea typeface="Times New Roman" panose="02020603050405020304" pitchFamily="18" charset="0"/>
              </a:rPr>
              <a:t> qua </a:t>
            </a:r>
            <a:r>
              <a:rPr lang="en-US" sz="2000" dirty="0" err="1">
                <a:solidFill>
                  <a:srgbClr val="222222"/>
                </a:solidFill>
                <a:latin typeface="Times New Roman" panose="02020603050405020304" pitchFamily="18" charset="0"/>
                <a:ea typeface="Times New Roman" panose="02020603050405020304" pitchFamily="18" charset="0"/>
              </a:rPr>
              <a:t>chiều</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im</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lặng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của</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nắng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chiều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bất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diệt</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Ngỡ</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nghìn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thuở</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vẫn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chưa</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quen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ly</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biệt</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Để</a:t>
            </a:r>
            <a:r>
              <a:rPr lang="en-US" sz="2000" dirty="0">
                <a:solidFill>
                  <a:srgbClr val="222222"/>
                </a:solidFill>
                <a:latin typeface="Times New Roman" panose="02020603050405020304" pitchFamily="18" charset="0"/>
                <a:ea typeface="Times New Roman" panose="02020603050405020304" pitchFamily="18" charset="0"/>
              </a:rPr>
              <a:t> du </a:t>
            </a:r>
            <a:r>
              <a:rPr lang="en-US" sz="2000" dirty="0" err="1">
                <a:solidFill>
                  <a:srgbClr val="222222"/>
                </a:solidFill>
                <a:latin typeface="Times New Roman" panose="02020603050405020304" pitchFamily="18" charset="0"/>
                <a:ea typeface="Times New Roman" panose="02020603050405020304" pitchFamily="18" charset="0"/>
              </a:rPr>
              <a:t>dương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lá</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khóc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tiếng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cành</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Sóng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thời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gian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chảy</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bến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ngày</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xanh</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Che</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gốc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già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lá</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mấy</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màn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buông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rủ</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Màn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xuân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khoác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nắng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vàng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như</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lụa</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cũ</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Hồn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nghe</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hờn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khóc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tự</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trong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hồn</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Một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đám</a:t>
            </a:r>
            <a:r>
              <a:rPr lang="en-US" sz="2000" dirty="0">
                <a:solidFill>
                  <a:srgbClr val="222222"/>
                </a:solidFill>
                <a:latin typeface="Times New Roman" panose="02020603050405020304" pitchFamily="18" charset="0"/>
                <a:ea typeface="Times New Roman" panose="02020603050405020304" pitchFamily="18" charset="0"/>
              </a:rPr>
              <a:t> tang </a:t>
            </a:r>
            <a:r>
              <a:rPr lang="en-US" sz="2000" dirty="0" err="1">
                <a:solidFill>
                  <a:srgbClr val="222222"/>
                </a:solidFill>
                <a:latin typeface="Times New Roman" panose="02020603050405020304" pitchFamily="18" charset="0"/>
                <a:ea typeface="Times New Roman" panose="02020603050405020304" pitchFamily="18" charset="0"/>
              </a:rPr>
              <a:t>đưa</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hồn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xuống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huyệt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buồn</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Cành</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cây</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biếc</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nắng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vàng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vừa</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hết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chiếu</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Lòng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buồn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như</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đám</a:t>
            </a:r>
            <a:r>
              <a:rPr lang="en-US" sz="2000" dirty="0">
                <a:solidFill>
                  <a:srgbClr val="222222"/>
                </a:solidFill>
                <a:latin typeface="Times New Roman" panose="02020603050405020304" pitchFamily="18" charset="0"/>
                <a:ea typeface="Times New Roman" panose="02020603050405020304" pitchFamily="18" charset="0"/>
              </a:rPr>
              <a:t> tang </a:t>
            </a:r>
            <a:r>
              <a:rPr lang="en-US" sz="2000" dirty="0" err="1">
                <a:solidFill>
                  <a:srgbClr val="222222"/>
                </a:solidFill>
                <a:latin typeface="Times New Roman" panose="02020603050405020304" pitchFamily="18" charset="0"/>
                <a:ea typeface="Times New Roman" panose="02020603050405020304" pitchFamily="18" charset="0"/>
              </a:rPr>
              <a:t>không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triệu</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Và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hồn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tôi</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triệu</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đám</a:t>
            </a:r>
            <a:r>
              <a:rPr lang="en-US" sz="2000" dirty="0">
                <a:solidFill>
                  <a:srgbClr val="222222"/>
                </a:solidFill>
                <a:latin typeface="Times New Roman" panose="02020603050405020304" pitchFamily="18" charset="0"/>
                <a:ea typeface="Times New Roman" panose="02020603050405020304" pitchFamily="18" charset="0"/>
              </a:rPr>
              <a:t> tang </a:t>
            </a:r>
            <a:r>
              <a:rPr lang="en-US" sz="2000" dirty="0" err="1">
                <a:solidFill>
                  <a:srgbClr val="222222"/>
                </a:solidFill>
                <a:latin typeface="Times New Roman" panose="02020603050405020304" pitchFamily="18" charset="0"/>
                <a:ea typeface="Times New Roman" panose="02020603050405020304" pitchFamily="18" charset="0"/>
              </a:rPr>
              <a:t>nào</a:t>
            </a:r>
            <a:br>
              <a:rPr lang="en-US" sz="2000" dirty="0">
                <a:solidFill>
                  <a:srgbClr val="222222"/>
                </a:solidFill>
                <a:latin typeface="Times New Roman" panose="02020603050405020304" pitchFamily="18" charset="0"/>
                <a:ea typeface="Times New Roman" panose="02020603050405020304" pitchFamily="18" charset="0"/>
              </a:rPr>
            </a:br>
            <a:r>
              <a:rPr lang="en-US" sz="2000" dirty="0" err="1">
                <a:solidFill>
                  <a:srgbClr val="222222"/>
                </a:solidFill>
                <a:latin typeface="Times New Roman" panose="02020603050405020304" pitchFamily="18" charset="0"/>
                <a:ea typeface="Times New Roman" panose="02020603050405020304" pitchFamily="18" charset="0"/>
              </a:rPr>
              <a:t>Mà</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phất</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phơ</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trong</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gió</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lá</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xôn</a:t>
            </a:r>
            <a:r>
              <a:rPr lang="en-US" sz="2000" dirty="0">
                <a:solidFill>
                  <a:srgbClr val="222222"/>
                </a:solidFill>
                <a:latin typeface="Times New Roman" panose="02020603050405020304" pitchFamily="18" charset="0"/>
                <a:ea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rPr>
              <a:t>xao</a:t>
            </a:r>
            <a:r>
              <a:rPr lang="en-US" sz="2000" dirty="0">
                <a:solidFill>
                  <a:srgbClr val="222222"/>
                </a:solidFill>
                <a:latin typeface="Times New Roman" panose="02020603050405020304" pitchFamily="18" charset="0"/>
                <a:ea typeface="Times New Roman" panose="02020603050405020304" pitchFamily="18" charset="0"/>
              </a:rPr>
              <a:t>?</a:t>
            </a:r>
            <a:endParaRPr lang="en-US" sz="2000" dirty="0">
              <a:latin typeface="Calibri" panose="020F0502020204030204" pitchFamily="34" charset="0"/>
              <a:ea typeface="Times New Roman" panose="02020603050405020304" pitchFamily="18" charset="0"/>
            </a:endParaRPr>
          </a:p>
          <a:p>
            <a:pPr>
              <a:lnSpc>
                <a:spcPct val="115000"/>
              </a:lnSpc>
              <a:spcAft>
                <a:spcPts val="0"/>
              </a:spcAft>
            </a:pPr>
            <a:r>
              <a:rPr lang="vi-VN" sz="2000" dirty="0">
                <a:solidFill>
                  <a:srgbClr val="00264D"/>
                </a:solidFill>
                <a:latin typeface="Times New Roman" panose="02020603050405020304" pitchFamily="18" charset="0"/>
                <a:ea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84851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l="18854" r="18854"/>
          <a:stretch>
            <a:fillRect/>
          </a:stretch>
        </p:blipFill>
        <p:spPr/>
      </p:pic>
      <p:sp>
        <p:nvSpPr>
          <p:cNvPr id="7" name="Rectangle 6"/>
          <p:cNvSpPr/>
          <p:nvPr/>
        </p:nvSpPr>
        <p:spPr>
          <a:xfrm>
            <a:off x="5504873" y="875929"/>
            <a:ext cx="6096000" cy="5152180"/>
          </a:xfrm>
          <a:prstGeom prst="rect">
            <a:avLst/>
          </a:prstGeom>
        </p:spPr>
        <p:txBody>
          <a:bodyPr>
            <a:spAutoFit/>
          </a:bodyPr>
          <a:lstStyle/>
          <a:p>
            <a:pPr algn="ctr">
              <a:lnSpc>
                <a:spcPct val="130000"/>
              </a:lnSpc>
              <a:spcAft>
                <a:spcPts val="0"/>
              </a:spcAft>
            </a:pP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mình</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pPr>
            <a:r>
              <a:rPr lang="en-US" sz="2400" dirty="0">
                <a:solidFill>
                  <a:srgbClr val="222222"/>
                </a:solidFill>
                <a:latin typeface="Times New Roman" panose="02020603050405020304" pitchFamily="18" charset="0"/>
                <a:ea typeface="Times New Roman" panose="02020603050405020304" pitchFamily="18" charset="0"/>
              </a:rPr>
              <a:t>Qua </a:t>
            </a:r>
            <a:r>
              <a:rPr lang="en-US" sz="2400" dirty="0" err="1">
                <a:solidFill>
                  <a:srgbClr val="222222"/>
                </a:solidFill>
                <a:latin typeface="Times New Roman" panose="02020603050405020304" pitchFamily="18" charset="0"/>
                <a:ea typeface="Times New Roman" panose="02020603050405020304" pitchFamily="18" charset="0"/>
              </a:rPr>
              <a:t>đây</a:t>
            </a:r>
            <a:r>
              <a:rPr lang="en-US" sz="2400" dirty="0">
                <a:solidFill>
                  <a:srgbClr val="222222"/>
                </a:solidFill>
                <a:latin typeface="Times New Roman" panose="02020603050405020304" pitchFamily="18" charset="0"/>
                <a:ea typeface="Times New Roman" panose="02020603050405020304" pitchFamily="18" charset="0"/>
              </a:rPr>
              <a:t> ta </a:t>
            </a:r>
            <a:r>
              <a:rPr lang="en-US" sz="2400" dirty="0" err="1">
                <a:solidFill>
                  <a:srgbClr val="222222"/>
                </a:solidFill>
                <a:latin typeface="Times New Roman" panose="02020603050405020304" pitchFamily="18" charset="0"/>
                <a:ea typeface="Times New Roman" panose="02020603050405020304" pitchFamily="18" charset="0"/>
              </a:rPr>
              <a:t>lại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nhớ</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mình</a:t>
            </a:r>
            <a:br>
              <a:rPr lang="en-US" sz="2400" dirty="0">
                <a:solidFill>
                  <a:srgbClr val="222222"/>
                </a:solidFill>
                <a:latin typeface="Times New Roman" panose="02020603050405020304" pitchFamily="18" charset="0"/>
                <a:ea typeface="Times New Roman" panose="02020603050405020304" pitchFamily="18" charset="0"/>
              </a:rPr>
            </a:br>
            <a:r>
              <a:rPr lang="en-US" sz="2400" dirty="0" err="1">
                <a:solidFill>
                  <a:srgbClr val="222222"/>
                </a:solidFill>
                <a:latin typeface="Times New Roman" panose="02020603050405020304" pitchFamily="18" charset="0"/>
                <a:ea typeface="Times New Roman" panose="02020603050405020304" pitchFamily="18" charset="0"/>
              </a:rPr>
              <a:t>Gió</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trăng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chẳng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nói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hết</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tình</a:t>
            </a:r>
            <a:r>
              <a:rPr lang="en-US" sz="2400" dirty="0">
                <a:solidFill>
                  <a:srgbClr val="222222"/>
                </a:solidFill>
                <a:latin typeface="Times New Roman" panose="02020603050405020304" pitchFamily="18" charset="0"/>
                <a:ea typeface="Times New Roman" panose="02020603050405020304" pitchFamily="18" charset="0"/>
              </a:rPr>
              <a:t> ta </a:t>
            </a:r>
            <a:r>
              <a:rPr lang="en-US" sz="2400" dirty="0" err="1">
                <a:solidFill>
                  <a:srgbClr val="222222"/>
                </a:solidFill>
                <a:latin typeface="Times New Roman" panose="02020603050405020304" pitchFamily="18" charset="0"/>
                <a:ea typeface="Times New Roman" panose="02020603050405020304" pitchFamily="18" charset="0"/>
              </a:rPr>
              <a:t>đau</a:t>
            </a:r>
            <a:br>
              <a:rPr lang="en-US" sz="2400" dirty="0">
                <a:solidFill>
                  <a:srgbClr val="222222"/>
                </a:solidFill>
                <a:latin typeface="Times New Roman" panose="02020603050405020304" pitchFamily="18" charset="0"/>
                <a:ea typeface="Times New Roman" panose="02020603050405020304" pitchFamily="18" charset="0"/>
              </a:rPr>
            </a:br>
            <a:r>
              <a:rPr lang="en-US" sz="2400" dirty="0" err="1">
                <a:solidFill>
                  <a:srgbClr val="222222"/>
                </a:solidFill>
                <a:latin typeface="Times New Roman" panose="02020603050405020304" pitchFamily="18" charset="0"/>
                <a:ea typeface="Times New Roman" panose="02020603050405020304" pitchFamily="18" charset="0"/>
              </a:rPr>
              <a:t>Ngọn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riêng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gió</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thổi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sầu</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lau</a:t>
            </a:r>
            <a:br>
              <a:rPr lang="en-US" sz="2400" dirty="0">
                <a:solidFill>
                  <a:srgbClr val="222222"/>
                </a:solidFill>
                <a:latin typeface="Times New Roman" panose="02020603050405020304" pitchFamily="18" charset="0"/>
                <a:ea typeface="Times New Roman" panose="02020603050405020304" pitchFamily="18" charset="0"/>
              </a:rPr>
            </a:br>
            <a:r>
              <a:rPr lang="en-US" sz="2400" dirty="0" err="1">
                <a:solidFill>
                  <a:srgbClr val="222222"/>
                </a:solidFill>
                <a:latin typeface="Times New Roman" panose="02020603050405020304" pitchFamily="18" charset="0"/>
                <a:ea typeface="Times New Roman" panose="02020603050405020304" pitchFamily="18" charset="0"/>
              </a:rPr>
              <a:t>Mắt</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xa</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có</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sáng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màu</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nhớ</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nhung</a:t>
            </a:r>
            <a:r>
              <a:rPr lang="en-US" sz="2400" dirty="0">
                <a:solidFill>
                  <a:srgbClr val="222222"/>
                </a:solidFill>
                <a:latin typeface="Times New Roman" panose="02020603050405020304" pitchFamily="18" charset="0"/>
                <a:ea typeface="Times New Roman" panose="02020603050405020304" pitchFamily="18" charset="0"/>
              </a:rPr>
              <a:t>?</a:t>
            </a:r>
            <a:br>
              <a:rPr lang="en-US" sz="2400" dirty="0">
                <a:solidFill>
                  <a:srgbClr val="222222"/>
                </a:solidFill>
                <a:latin typeface="Times New Roman" panose="02020603050405020304" pitchFamily="18" charset="0"/>
                <a:ea typeface="Times New Roman" panose="02020603050405020304" pitchFamily="18" charset="0"/>
              </a:rPr>
            </a:br>
            <a:r>
              <a:rPr lang="en-US" sz="2400" dirty="0" err="1">
                <a:solidFill>
                  <a:srgbClr val="222222"/>
                </a:solidFill>
                <a:latin typeface="Times New Roman" panose="02020603050405020304" pitchFamily="18" charset="0"/>
                <a:ea typeface="Times New Roman" panose="02020603050405020304" pitchFamily="18" charset="0"/>
              </a:rPr>
              <a:t>Thời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gian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chảy</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khuất</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bên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lòng</a:t>
            </a:r>
            <a:br>
              <a:rPr lang="en-US" sz="2400" dirty="0">
                <a:solidFill>
                  <a:srgbClr val="222222"/>
                </a:solidFill>
                <a:latin typeface="Times New Roman" panose="02020603050405020304" pitchFamily="18" charset="0"/>
                <a:ea typeface="Times New Roman" panose="02020603050405020304" pitchFamily="18" charset="0"/>
              </a:rPr>
            </a:br>
            <a:r>
              <a:rPr lang="en-US" sz="2400" dirty="0" err="1">
                <a:solidFill>
                  <a:srgbClr val="222222"/>
                </a:solidFill>
                <a:latin typeface="Times New Roman" panose="02020603050405020304" pitchFamily="18" charset="0"/>
                <a:ea typeface="Times New Roman" panose="02020603050405020304" pitchFamily="18" charset="0"/>
              </a:rPr>
              <a:t>Nhỏ</a:t>
            </a:r>
            <a:r>
              <a:rPr lang="en-US" sz="2400" dirty="0">
                <a:solidFill>
                  <a:srgbClr val="222222"/>
                </a:solidFill>
                <a:latin typeface="Times New Roman" panose="02020603050405020304" pitchFamily="18" charset="0"/>
                <a:ea typeface="Times New Roman" panose="02020603050405020304" pitchFamily="18" charset="0"/>
              </a:rPr>
              <a:t> to </a:t>
            </a:r>
            <a:r>
              <a:rPr lang="en-US" sz="2400" dirty="0" err="1">
                <a:solidFill>
                  <a:srgbClr val="222222"/>
                </a:solidFill>
                <a:latin typeface="Times New Roman" panose="02020603050405020304" pitchFamily="18" charset="0"/>
                <a:ea typeface="Times New Roman" panose="02020603050405020304" pitchFamily="18" charset="0"/>
              </a:rPr>
              <a:t>mạch</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gối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đôi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dòng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xót</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thương</a:t>
            </a:r>
            <a:endParaRPr lang="en-US" sz="2400" dirty="0">
              <a:latin typeface="Calibri" panose="020F0502020204030204" pitchFamily="34" charset="0"/>
              <a:ea typeface="Times New Roman" panose="02020603050405020304" pitchFamily="18" charset="0"/>
            </a:endParaRPr>
          </a:p>
          <a:p>
            <a:pPr>
              <a:lnSpc>
                <a:spcPct val="115000"/>
              </a:lnSpc>
              <a:spcAft>
                <a:spcPts val="0"/>
              </a:spcAft>
            </a:pPr>
            <a:r>
              <a:rPr lang="vi-VN"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Bình</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Định</a:t>
            </a:r>
            <a:r>
              <a:rPr lang="en-US" sz="2400" dirty="0">
                <a:solidFill>
                  <a:srgbClr val="00264D"/>
                </a:solidFill>
                <a:latin typeface="Times New Roman" panose="02020603050405020304" pitchFamily="18" charset="0"/>
                <a:ea typeface="Times New Roman" panose="02020603050405020304" pitchFamily="18" charset="0"/>
              </a:rPr>
              <a:t>, 2-6-1946</a:t>
            </a:r>
            <a:br>
              <a:rPr lang="en-US" sz="2400" dirty="0">
                <a:solidFill>
                  <a:srgbClr val="00264D"/>
                </a:solidFill>
                <a:latin typeface="Times New Roman" panose="02020603050405020304" pitchFamily="18" charset="0"/>
                <a:ea typeface="Times New Roman" panose="02020603050405020304" pitchFamily="18" charset="0"/>
              </a:rPr>
            </a:br>
            <a:r>
              <a:rPr lang="vi-VN" sz="2400" dirty="0">
                <a:solidFill>
                  <a:srgbClr val="00264D"/>
                </a:solidFill>
                <a:latin typeface="Times New Roman" panose="02020603050405020304" pitchFamily="18" charset="0"/>
                <a:ea typeface="Times New Roman" panose="02020603050405020304" pitchFamily="18" charset="0"/>
              </a:rPr>
              <a:t>(</a:t>
            </a:r>
            <a:r>
              <a:rPr lang="en-US" sz="2400" i="1" dirty="0" err="1">
                <a:solidFill>
                  <a:srgbClr val="00264D"/>
                </a:solidFill>
                <a:latin typeface="Times New Roman" panose="02020603050405020304" pitchFamily="18" charset="0"/>
                <a:ea typeface="Times New Roman" panose="02020603050405020304" pitchFamily="18" charset="0"/>
              </a:rPr>
              <a:t>Chế</a:t>
            </a:r>
            <a:r>
              <a:rPr lang="en-US" sz="2400" i="1" dirty="0">
                <a:solidFill>
                  <a:srgbClr val="00264D"/>
                </a:solidFill>
                <a:latin typeface="Times New Roman" panose="02020603050405020304" pitchFamily="18" charset="0"/>
                <a:ea typeface="Times New Roman" panose="02020603050405020304" pitchFamily="18" charset="0"/>
              </a:rPr>
              <a:t> Lan </a:t>
            </a:r>
            <a:r>
              <a:rPr lang="en-US" sz="2400" i="1" dirty="0" err="1">
                <a:solidFill>
                  <a:srgbClr val="00264D"/>
                </a:solidFill>
                <a:latin typeface="Times New Roman" panose="02020603050405020304" pitchFamily="18" charset="0"/>
                <a:ea typeface="Times New Roman" panose="02020603050405020304" pitchFamily="18" charset="0"/>
              </a:rPr>
              <a:t>Viên</a:t>
            </a:r>
            <a:r>
              <a:rPr lang="en-US" sz="2400" i="1" dirty="0">
                <a:solidFill>
                  <a:srgbClr val="00264D"/>
                </a:solidFill>
                <a:latin typeface="Times New Roman" panose="02020603050405020304" pitchFamily="18" charset="0"/>
                <a:ea typeface="Times New Roman" panose="02020603050405020304" pitchFamily="18" charset="0"/>
              </a:rPr>
              <a:t> </a:t>
            </a:r>
            <a:r>
              <a:rPr lang="en-US" sz="2400" i="1" dirty="0" err="1">
                <a:solidFill>
                  <a:srgbClr val="00264D"/>
                </a:solidFill>
                <a:latin typeface="Times New Roman" panose="02020603050405020304" pitchFamily="18" charset="0"/>
                <a:ea typeface="Times New Roman" panose="02020603050405020304" pitchFamily="18" charset="0"/>
              </a:rPr>
              <a:t>toàn</a:t>
            </a:r>
            <a:r>
              <a:rPr lang="en-US" sz="2400" i="1" dirty="0">
                <a:solidFill>
                  <a:srgbClr val="00264D"/>
                </a:solidFill>
                <a:latin typeface="Times New Roman" panose="02020603050405020304" pitchFamily="18" charset="0"/>
                <a:ea typeface="Times New Roman" panose="02020603050405020304" pitchFamily="18" charset="0"/>
              </a:rPr>
              <a:t> </a:t>
            </a:r>
            <a:r>
              <a:rPr lang="en-US" sz="2400" i="1" dirty="0" err="1">
                <a:solidFill>
                  <a:srgbClr val="00264D"/>
                </a:solidFill>
                <a:latin typeface="Times New Roman" panose="02020603050405020304" pitchFamily="18" charset="0"/>
                <a:ea typeface="Times New Roman" panose="02020603050405020304" pitchFamily="18" charset="0"/>
              </a:rPr>
              <a:t>tập</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Vũ</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Thị</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Thường</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sưu</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tập</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và</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biên</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soạn</a:t>
            </a:r>
            <a:r>
              <a:rPr lang="en-US" sz="2400" dirty="0">
                <a:solidFill>
                  <a:srgbClr val="00264D"/>
                </a:solidFill>
                <a:latin typeface="Times New Roman" panose="02020603050405020304" pitchFamily="18" charset="0"/>
                <a:ea typeface="Times New Roman" panose="02020603050405020304" pitchFamily="18" charset="0"/>
              </a:rPr>
              <a:t>), NXB </a:t>
            </a:r>
            <a:r>
              <a:rPr lang="en-US" sz="2400" dirty="0" err="1">
                <a:solidFill>
                  <a:srgbClr val="00264D"/>
                </a:solidFill>
                <a:latin typeface="Times New Roman" panose="02020603050405020304" pitchFamily="18" charset="0"/>
                <a:ea typeface="Times New Roman" panose="02020603050405020304" pitchFamily="18" charset="0"/>
              </a:rPr>
              <a:t>Văn</a:t>
            </a:r>
            <a:r>
              <a:rPr lang="en-US" sz="2400" dirty="0">
                <a:solidFill>
                  <a:srgbClr val="00264D"/>
                </a:solidFill>
                <a:latin typeface="Times New Roman" panose="02020603050405020304" pitchFamily="18" charset="0"/>
                <a:ea typeface="Times New Roman" panose="02020603050405020304" pitchFamily="18" charset="0"/>
              </a:rPr>
              <a:t> </a:t>
            </a:r>
            <a:r>
              <a:rPr lang="en-US" sz="2400" dirty="0" err="1">
                <a:solidFill>
                  <a:srgbClr val="00264D"/>
                </a:solidFill>
                <a:latin typeface="Times New Roman" panose="02020603050405020304" pitchFamily="18" charset="0"/>
                <a:ea typeface="Times New Roman" panose="02020603050405020304" pitchFamily="18" charset="0"/>
              </a:rPr>
              <a:t>học</a:t>
            </a:r>
            <a:r>
              <a:rPr lang="en-US" sz="2400" dirty="0">
                <a:solidFill>
                  <a:srgbClr val="00264D"/>
                </a:solidFill>
                <a:latin typeface="Times New Roman" panose="02020603050405020304" pitchFamily="18" charset="0"/>
                <a:ea typeface="Times New Roman" panose="02020603050405020304" pitchFamily="18" charset="0"/>
              </a:rPr>
              <a:t>, </a:t>
            </a:r>
            <a:r>
              <a:rPr lang="vi-VN" sz="2400" dirty="0">
                <a:solidFill>
                  <a:srgbClr val="00264D"/>
                </a:solidFill>
                <a:latin typeface="Times New Roman" panose="02020603050405020304" pitchFamily="18" charset="0"/>
                <a:ea typeface="Times New Roman" panose="02020603050405020304" pitchFamily="18" charset="0"/>
              </a:rPr>
              <a:t>2002)</a:t>
            </a:r>
            <a:endParaRPr lang="en-US" sz="2400" dirty="0">
              <a:latin typeface="Calibri" panose="020F0502020204030204" pitchFamily="34" charset="0"/>
              <a:ea typeface="Times New Roman" panose="02020603050405020304" pitchFamily="18" charset="0"/>
            </a:endParaRPr>
          </a:p>
          <a:p>
            <a:pPr algn="ctr">
              <a:lnSpc>
                <a:spcPct val="115000"/>
              </a:lnSpc>
              <a:spcAft>
                <a:spcPts val="0"/>
              </a:spcAft>
            </a:pPr>
            <a:r>
              <a:rPr lang="en-US" sz="2400" b="1" dirty="0">
                <a:solidFill>
                  <a:srgbClr val="222222"/>
                </a:solidFill>
                <a:latin typeface="Calibri" panose="020F0502020204030204" pitchFamily="34" charset="0"/>
                <a:ea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95648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B17CA-2380-A71F-D7B3-A46F5F49C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AF836E-E22E-9D6F-53CF-0F2CD49F692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27D82CE-EE96-2831-9255-65BF62AB2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a:extLst>
              <a:ext uri="{FF2B5EF4-FFF2-40B4-BE49-F238E27FC236}">
                <a16:creationId xmlns:a16="http://schemas.microsoft.com/office/drawing/2014/main" id="{984DD1A9-65D9-5B88-E177-0648D61FCB0F}"/>
              </a:ext>
            </a:extLst>
          </p:cNvPr>
          <p:cNvPicPr>
            <a:picLocks noChangeAspect="1"/>
          </p:cNvPicPr>
          <p:nvPr/>
        </p:nvPicPr>
        <p:blipFill>
          <a:blip r:embed="rId3"/>
          <a:stretch>
            <a:fillRect/>
          </a:stretch>
        </p:blipFill>
        <p:spPr>
          <a:xfrm>
            <a:off x="680179" y="1148741"/>
            <a:ext cx="10982169" cy="47181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a:extLst>
              <a:ext uri="{FF2B5EF4-FFF2-40B4-BE49-F238E27FC236}">
                <a16:creationId xmlns:a16="http://schemas.microsoft.com/office/drawing/2014/main" id="{48B62C15-27F6-40F2-B432-470B7C330EB9}"/>
              </a:ext>
            </a:extLst>
          </p:cNvPr>
          <p:cNvSpPr/>
          <p:nvPr/>
        </p:nvSpPr>
        <p:spPr>
          <a:xfrm>
            <a:off x="1391028" y="227182"/>
            <a:ext cx="4366901" cy="1189108"/>
          </a:xfrm>
          <a:prstGeom prst="rect">
            <a:avLst/>
          </a:prstGeom>
        </p:spPr>
        <p:txBody>
          <a:bodyPr wrap="none">
            <a:spAutoFit/>
          </a:bodyPr>
          <a:lstStyle/>
          <a:p>
            <a:pPr marL="571500" marR="0" lvl="0" indent="-571500" algn="just" defTabSz="914400" rtl="0" eaLnBrk="1" fontAlgn="auto" latinLnBrk="0" hangingPunct="1">
              <a:lnSpc>
                <a:spcPct val="115000"/>
              </a:lnSpc>
              <a:spcBef>
                <a:spcPts val="0"/>
              </a:spcBef>
              <a:spcAft>
                <a:spcPts val="0"/>
              </a:spcAft>
              <a:buClrTx/>
              <a:buSzTx/>
              <a:buFontTx/>
              <a:buAutoNum type="romanUcPeriod"/>
              <a:tabLst/>
              <a:defRPr/>
            </a:pPr>
            <a:r>
              <a:rPr kumimoji="0" lang="en-US" sz="3200" b="1" i="0" u="none" strike="noStrike" kern="1200" cap="none" spc="0" normalizeH="0" baseline="0" noProof="0" dirty="0">
                <a:ln>
                  <a:noFill/>
                </a:ln>
                <a:effectLst/>
                <a:uLnTx/>
                <a:uFillTx/>
                <a:latin typeface="Times New Roman" panose="02020603050405020304" pitchFamily="18" charset="0"/>
                <a:ea typeface="MS Mincho"/>
                <a:cs typeface="+mn-cs"/>
              </a:rPr>
              <a:t>TÌM</a:t>
            </a:r>
            <a:r>
              <a:rPr kumimoji="0" lang="en-US" sz="3200" b="1" i="0" u="none" strike="noStrike" kern="1200" cap="none" spc="0" normalizeH="0" noProof="0" dirty="0">
                <a:ln>
                  <a:noFill/>
                </a:ln>
                <a:effectLst/>
                <a:uLnTx/>
                <a:uFillTx/>
                <a:latin typeface="Times New Roman" panose="02020603050405020304" pitchFamily="18" charset="0"/>
                <a:ea typeface="MS Mincho"/>
                <a:cs typeface="+mn-cs"/>
              </a:rPr>
              <a:t> HIỂU CHUNG</a:t>
            </a:r>
          </a:p>
          <a:p>
            <a:pPr marR="0" lvl="0" algn="just" defTabSz="914400" rtl="0" eaLnBrk="1" fontAlgn="auto" latinLnBrk="0" hangingPunct="1">
              <a:lnSpc>
                <a:spcPct val="115000"/>
              </a:lnSpc>
              <a:spcBef>
                <a:spcPts val="0"/>
              </a:spcBef>
              <a:spcAft>
                <a:spcPts val="0"/>
              </a:spcAft>
              <a:buClrTx/>
              <a:buSzTx/>
              <a:tabLst/>
              <a:defRPr/>
            </a:pPr>
            <a:r>
              <a:rPr kumimoji="0" lang="en-US" sz="3200" b="1" i="0" u="none" strike="noStrike" kern="1200" cap="none" spc="0" normalizeH="0" baseline="0" noProof="0" dirty="0">
                <a:ln>
                  <a:noFill/>
                </a:ln>
                <a:effectLst/>
                <a:uLnTx/>
                <a:uFillTx/>
                <a:latin typeface="Times New Roman" panose="02020603050405020304" pitchFamily="18" charset="0"/>
                <a:ea typeface="MS Mincho"/>
                <a:cs typeface="+mn-cs"/>
              </a:rPr>
              <a:t>1. </a:t>
            </a:r>
            <a:r>
              <a:rPr kumimoji="0" lang="pt-BR"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Tác giả</a:t>
            </a:r>
            <a:endParaRPr kumimoji="0" lang="en-US" sz="3200" b="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767251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l="18854" r="18854"/>
          <a:stretch>
            <a:fillRect/>
          </a:stretch>
        </p:blipFill>
        <p:spPr/>
      </p:pic>
      <p:sp>
        <p:nvSpPr>
          <p:cNvPr id="7" name="Rectangle 6"/>
          <p:cNvSpPr/>
          <p:nvPr/>
        </p:nvSpPr>
        <p:spPr>
          <a:xfrm>
            <a:off x="6096000" y="866693"/>
            <a:ext cx="6096000" cy="6149632"/>
          </a:xfrm>
          <a:prstGeom prst="rect">
            <a:avLst/>
          </a:prstGeom>
        </p:spPr>
        <p:txBody>
          <a:bodyPr>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Lòng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anh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làm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bến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thu</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en-US" sz="2800" dirty="0" err="1">
                <a:solidFill>
                  <a:schemeClr val="bg2">
                    <a:lumMod val="10000"/>
                  </a:schemeClr>
                </a:solidFill>
                <a:latin typeface="Times New Roman" panose="02020603050405020304" pitchFamily="18" charset="0"/>
                <a:cs typeface="Times New Roman" panose="02020603050405020304" pitchFamily="18" charset="0"/>
              </a:rPr>
              <a:t>Buổi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em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xa</a:t>
            </a:r>
            <a:r>
              <a:rPr lang="en-US" sz="2800" dirty="0">
                <a:solidFill>
                  <a:schemeClr val="bg2">
                    <a:lumMod val="10000"/>
                  </a:schemeClr>
                </a:solidFill>
                <a:latin typeface="Times New Roman" panose="02020603050405020304" pitchFamily="18" charset="0"/>
                <a:cs typeface="Times New Roman" panose="02020603050405020304" pitchFamily="18" charset="0"/>
              </a:rPr>
              <a:t> chi</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a:solidFill>
                  <a:schemeClr val="bg2">
                    <a:lumMod val="10000"/>
                  </a:schemeClr>
                </a:solidFill>
                <a:latin typeface="Times New Roman" panose="02020603050405020304" pitchFamily="18" charset="0"/>
                <a:cs typeface="Times New Roman" panose="02020603050405020304" pitchFamily="18" charset="0"/>
              </a:rPr>
              <a:t>Cho </a:t>
            </a:r>
            <a:r>
              <a:rPr lang="en-US" sz="2800" dirty="0" err="1">
                <a:solidFill>
                  <a:schemeClr val="bg2">
                    <a:lumMod val="10000"/>
                  </a:schemeClr>
                </a:solidFill>
                <a:latin typeface="Times New Roman" panose="02020603050405020304" pitchFamily="18" charset="0"/>
                <a:cs typeface="Times New Roman" panose="02020603050405020304" pitchFamily="18" charset="0"/>
              </a:rPr>
              <a:t>chiều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mùa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thu</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đến</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err="1">
                <a:solidFill>
                  <a:schemeClr val="bg2">
                    <a:lumMod val="10000"/>
                  </a:schemeClr>
                </a:solidFill>
                <a:latin typeface="Times New Roman" panose="02020603050405020304" pitchFamily="18" charset="0"/>
                <a:cs typeface="Times New Roman" panose="02020603050405020304" pitchFamily="18" charset="0"/>
              </a:rPr>
              <a:t>Để</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lòng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anh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hóa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bến</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a:solidFill>
                  <a:schemeClr val="bg2">
                    <a:lumMod val="10000"/>
                  </a:schemeClr>
                </a:solidFill>
                <a:latin typeface="Times New Roman" panose="02020603050405020304" pitchFamily="18" charset="0"/>
                <a:cs typeface="Times New Roman" panose="02020603050405020304" pitchFamily="18" charset="0"/>
              </a:rPr>
              <a:t>Cho </a:t>
            </a:r>
            <a:r>
              <a:rPr lang="en-US" sz="2800" dirty="0" err="1">
                <a:solidFill>
                  <a:schemeClr val="bg2">
                    <a:lumMod val="10000"/>
                  </a:schemeClr>
                </a:solidFill>
                <a:latin typeface="Times New Roman" panose="02020603050405020304" pitchFamily="18" charset="0"/>
                <a:cs typeface="Times New Roman" panose="02020603050405020304" pitchFamily="18" charset="0"/>
              </a:rPr>
              <a:t>thuyền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em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ra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đi</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a:p>
            <a:r>
              <a:rPr lang="vi-VN" sz="2800" dirty="0">
                <a:solidFill>
                  <a:schemeClr val="bg2">
                    <a:lumMod val="10000"/>
                  </a:schemeClr>
                </a:solidFill>
                <a:latin typeface="Times New Roman" panose="02020603050405020304" pitchFamily="18" charset="0"/>
                <a:cs typeface="Times New Roman" panose="02020603050405020304" pitchFamily="18" charset="0"/>
              </a:rPr>
              <a:t>(Dẫn theo </a:t>
            </a:r>
            <a:r>
              <a:rPr lang="vi-VN" sz="2800" i="1" dirty="0">
                <a:solidFill>
                  <a:schemeClr val="bg2">
                    <a:lumMod val="10000"/>
                  </a:schemeClr>
                </a:solidFill>
                <a:latin typeface="Times New Roman" panose="02020603050405020304" pitchFamily="18" charset="0"/>
                <a:cs typeface="Times New Roman" panose="02020603050405020304" pitchFamily="18" charset="0"/>
              </a:rPr>
              <a:t>thivien.net</a:t>
            </a:r>
            <a:r>
              <a:rPr lang="vi-VN" sz="2800"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en-US" sz="2800" b="1" dirty="0" err="1">
                <a:solidFill>
                  <a:schemeClr val="bg2">
                    <a:lumMod val="10000"/>
                  </a:schemeClr>
                </a:solidFill>
                <a:latin typeface="Times New Roman" panose="02020603050405020304" pitchFamily="18" charset="0"/>
                <a:cs typeface="Times New Roman" panose="02020603050405020304" pitchFamily="18" charset="0"/>
              </a:rPr>
              <a:t>Hoa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tháng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ba</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r>
              <a:rPr lang="en-US" sz="2800" dirty="0" err="1">
                <a:solidFill>
                  <a:schemeClr val="bg2">
                    <a:lumMod val="10000"/>
                  </a:schemeClr>
                </a:solidFill>
                <a:latin typeface="Times New Roman" panose="02020603050405020304" pitchFamily="18" charset="0"/>
                <a:cs typeface="Times New Roman" panose="02020603050405020304" pitchFamily="18" charset="0"/>
              </a:rPr>
              <a:t>Tháng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ba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nở</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trắng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hoa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xoan</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err="1">
                <a:solidFill>
                  <a:schemeClr val="bg2">
                    <a:lumMod val="10000"/>
                  </a:schemeClr>
                </a:solidFill>
                <a:latin typeface="Times New Roman" panose="02020603050405020304" pitchFamily="18" charset="0"/>
                <a:cs typeface="Times New Roman" panose="02020603050405020304" pitchFamily="18" charset="0"/>
              </a:rPr>
              <a:t>Sáng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ra</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mặt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đất</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lan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tràn</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mùi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hương</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err="1">
                <a:solidFill>
                  <a:schemeClr val="bg2">
                    <a:lumMod val="10000"/>
                  </a:schemeClr>
                </a:solidFill>
                <a:latin typeface="Times New Roman" panose="02020603050405020304" pitchFamily="18" charset="0"/>
                <a:cs typeface="Times New Roman" panose="02020603050405020304" pitchFamily="18" charset="0"/>
              </a:rPr>
              <a:t>Không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em</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anh</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chẳng</a:t>
            </a:r>
            <a:r>
              <a:rPr lang="en-US" sz="2800" dirty="0">
                <a:solidFill>
                  <a:schemeClr val="bg2">
                    <a:lumMod val="10000"/>
                  </a:schemeClr>
                </a:solidFill>
                <a:latin typeface="Times New Roman" panose="02020603050405020304" pitchFamily="18" charset="0"/>
                <a:cs typeface="Times New Roman" panose="02020603050405020304" pitchFamily="18" charset="0"/>
              </a:rPr>
              <a:t> qua </a:t>
            </a:r>
            <a:r>
              <a:rPr lang="en-US" sz="2800" dirty="0" err="1">
                <a:solidFill>
                  <a:schemeClr val="bg2">
                    <a:lumMod val="10000"/>
                  </a:schemeClr>
                </a:solidFill>
                <a:latin typeface="Times New Roman" panose="02020603050405020304" pitchFamily="18" charset="0"/>
                <a:cs typeface="Times New Roman" panose="02020603050405020304" pitchFamily="18" charset="0"/>
              </a:rPr>
              <a:t>vườn</a:t>
            </a:r>
            <a:br>
              <a:rPr lang="en-US" sz="2800" dirty="0">
                <a:solidFill>
                  <a:schemeClr val="bg2">
                    <a:lumMod val="10000"/>
                  </a:schemeClr>
                </a:solidFill>
                <a:latin typeface="Times New Roman" panose="02020603050405020304" pitchFamily="18" charset="0"/>
                <a:cs typeface="Times New Roman" panose="02020603050405020304" pitchFamily="18" charset="0"/>
              </a:rPr>
            </a:br>
            <a:r>
              <a:rPr lang="en-US" sz="2800" dirty="0" err="1">
                <a:solidFill>
                  <a:schemeClr val="bg2">
                    <a:lumMod val="10000"/>
                  </a:schemeClr>
                </a:solidFill>
                <a:latin typeface="Times New Roman" panose="02020603050405020304" pitchFamily="18" charset="0"/>
                <a:cs typeface="Times New Roman" panose="02020603050405020304" pitchFamily="18" charset="0"/>
              </a:rPr>
              <a:t>Sợ</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mùi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hương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sợ</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mùi</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hương</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nhắc</a:t>
            </a:r>
            <a:r>
              <a:rPr lang="en-US" sz="2800" dirty="0">
                <a:solidFill>
                  <a:schemeClr val="bg2">
                    <a:lumMod val="10000"/>
                  </a:schemeClr>
                </a:solidFill>
                <a:latin typeface="Times New Roman" panose="02020603050405020304" pitchFamily="18" charset="0"/>
                <a:cs typeface="Times New Roman" panose="02020603050405020304" pitchFamily="18" charset="0"/>
              </a:rPr>
              <a:t> </a:t>
            </a:r>
            <a:r>
              <a:rPr lang="en-US" sz="2800" dirty="0" err="1">
                <a:solidFill>
                  <a:schemeClr val="bg2">
                    <a:lumMod val="10000"/>
                  </a:schemeClr>
                </a:solidFill>
                <a:latin typeface="Times New Roman" panose="02020603050405020304" pitchFamily="18" charset="0"/>
                <a:cs typeface="Times New Roman" panose="02020603050405020304" pitchFamily="18" charset="0"/>
              </a:rPr>
              <a:t>mình</a:t>
            </a:r>
            <a:r>
              <a:rPr lang="en-US" sz="2800" dirty="0">
                <a:solidFill>
                  <a:schemeClr val="bg2">
                    <a:lumMod val="10000"/>
                  </a:schemeClr>
                </a:solidFill>
                <a:latin typeface="Times New Roman" panose="02020603050405020304" pitchFamily="18" charset="0"/>
                <a:cs typeface="Times New Roman" panose="02020603050405020304" pitchFamily="18" charset="0"/>
              </a:rPr>
              <a:t>!</a:t>
            </a:r>
          </a:p>
          <a:p>
            <a:r>
              <a:rPr lang="vi-VN" sz="2800" dirty="0">
                <a:solidFill>
                  <a:schemeClr val="bg2">
                    <a:lumMod val="10000"/>
                  </a:schemeClr>
                </a:solidFill>
                <a:latin typeface="Times New Roman" panose="02020603050405020304" pitchFamily="18" charset="0"/>
                <a:cs typeface="Times New Roman" panose="02020603050405020304" pitchFamily="18" charset="0"/>
              </a:rPr>
              <a:t>                 (Dẫn theo </a:t>
            </a:r>
            <a:r>
              <a:rPr lang="vi-VN" sz="2800" i="1" dirty="0">
                <a:solidFill>
                  <a:schemeClr val="bg2">
                    <a:lumMod val="10000"/>
                  </a:schemeClr>
                </a:solidFill>
                <a:latin typeface="Times New Roman" panose="02020603050405020304" pitchFamily="18" charset="0"/>
                <a:cs typeface="Times New Roman" panose="02020603050405020304" pitchFamily="18" charset="0"/>
              </a:rPr>
              <a:t>thivien.net</a:t>
            </a:r>
            <a:r>
              <a:rPr lang="vi-VN" sz="2800"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a:p>
            <a:pPr>
              <a:lnSpc>
                <a:spcPct val="115000"/>
              </a:lnSpc>
              <a:spcAft>
                <a:spcPts val="0"/>
              </a:spcAft>
            </a:pPr>
            <a:r>
              <a:rPr lang="en-US" sz="2800" b="1"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chemeClr val="bg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726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8"/>
          </p:nvPr>
        </p:nvPicPr>
        <p:blipFill>
          <a:blip r:embed="rId2">
            <a:extLst>
              <a:ext uri="{28A0092B-C50C-407E-A947-70E740481C1C}">
                <a14:useLocalDpi xmlns:a14="http://schemas.microsoft.com/office/drawing/2010/main" val="0"/>
              </a:ext>
            </a:extLst>
          </a:blip>
          <a:srcRect l="18854" r="18854"/>
          <a:stretch>
            <a:fillRect/>
          </a:stretch>
        </p:blipFill>
        <p:spPr/>
      </p:pic>
      <p:sp>
        <p:nvSpPr>
          <p:cNvPr id="7" name="Rectangle 6"/>
          <p:cNvSpPr/>
          <p:nvPr/>
        </p:nvSpPr>
        <p:spPr>
          <a:xfrm>
            <a:off x="6096000" y="866693"/>
            <a:ext cx="6096000" cy="4527393"/>
          </a:xfrm>
          <a:prstGeom prst="rect">
            <a:avLst/>
          </a:prstGeom>
        </p:spPr>
        <p:txBody>
          <a:bodyPr>
            <a:spAutoFit/>
          </a:bodyPr>
          <a:lstStyle/>
          <a:p>
            <a:r>
              <a:rPr lang="vi-VN" sz="3200" dirty="0">
                <a:solidFill>
                  <a:schemeClr val="bg2">
                    <a:lumMod val="10000"/>
                  </a:schemeClr>
                </a:solidFill>
                <a:latin typeface="Times New Roman" panose="02020603050405020304" pitchFamily="18" charset="0"/>
                <a:cs typeface="Times New Roman" panose="02020603050405020304" pitchFamily="18" charset="0"/>
              </a:rPr>
              <a:t>MỘT SỐ BÀI THƠ TÌNH NỔI TIẾNG</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a:p>
            <a:r>
              <a:rPr lang="en-US" sz="3200" dirty="0">
                <a:solidFill>
                  <a:schemeClr val="bg2">
                    <a:lumMod val="10000"/>
                  </a:schemeClr>
                </a:solidFill>
                <a:latin typeface="Times New Roman" panose="02020603050405020304" pitchFamily="18" charset="0"/>
                <a:cs typeface="Times New Roman" panose="02020603050405020304" pitchFamily="18" charset="0"/>
              </a:rPr>
              <a:t>1.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Sóng</a:t>
            </a:r>
            <a:r>
              <a:rPr lang="en-US" sz="3200" dirty="0">
                <a:solidFill>
                  <a:schemeClr val="bg2">
                    <a:lumMod val="10000"/>
                  </a:schemeClr>
                </a:solidFill>
                <a:latin typeface="Times New Roman" panose="02020603050405020304" pitchFamily="18" charset="0"/>
                <a:cs typeface="Times New Roman" panose="02020603050405020304" pitchFamily="18" charset="0"/>
              </a:rPr>
              <a:t> – </a:t>
            </a:r>
            <a:r>
              <a:rPr lang="en-US" sz="3200" dirty="0" err="1">
                <a:solidFill>
                  <a:schemeClr val="bg2">
                    <a:lumMod val="10000"/>
                  </a:schemeClr>
                </a:solidFill>
                <a:latin typeface="Times New Roman" panose="02020603050405020304" pitchFamily="18" charset="0"/>
                <a:cs typeface="Times New Roman" panose="02020603050405020304" pitchFamily="18" charset="0"/>
              </a:rPr>
              <a:t>Xuân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vi-VN" sz="3200" dirty="0">
                <a:solidFill>
                  <a:schemeClr val="bg2">
                    <a:lumMod val="10000"/>
                  </a:schemeClr>
                </a:solidFill>
                <a:latin typeface="Times New Roman" panose="02020603050405020304" pitchFamily="18" charset="0"/>
                <a:cs typeface="Times New Roman" panose="02020603050405020304" pitchFamily="18" charset="0"/>
              </a:rPr>
              <a:t>Quỳnh</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a:p>
            <a:r>
              <a:rPr lang="en-US" sz="3200" dirty="0">
                <a:solidFill>
                  <a:schemeClr val="bg2">
                    <a:lumMod val="10000"/>
                  </a:schemeClr>
                </a:solidFill>
                <a:latin typeface="Times New Roman" panose="02020603050405020304" pitchFamily="18" charset="0"/>
                <a:cs typeface="Times New Roman" panose="02020603050405020304" pitchFamily="18" charset="0"/>
              </a:rPr>
              <a:t>2.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Biển</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Xuân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Diệu</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a:p>
            <a:r>
              <a:rPr lang="vi-VN" sz="3200" dirty="0">
                <a:solidFill>
                  <a:schemeClr val="bg2">
                    <a:lumMod val="10000"/>
                  </a:schemeClr>
                </a:solidFill>
                <a:latin typeface="Times New Roman" panose="02020603050405020304" pitchFamily="18" charset="0"/>
                <a:cs typeface="Times New Roman" panose="02020603050405020304" pitchFamily="18" charset="0"/>
              </a:rPr>
              <a:t>3.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Tôi</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yêu</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em</a:t>
            </a:r>
            <a:r>
              <a:rPr lang="en-US" sz="3200" dirty="0">
                <a:solidFill>
                  <a:schemeClr val="bg2">
                    <a:lumMod val="10000"/>
                  </a:schemeClr>
                </a:solidFill>
                <a:latin typeface="Times New Roman" panose="02020603050405020304" pitchFamily="18" charset="0"/>
                <a:cs typeface="Times New Roman" panose="02020603050405020304" pitchFamily="18" charset="0"/>
              </a:rPr>
              <a:t> (Pu-skin).</a:t>
            </a:r>
          </a:p>
          <a:p>
            <a:r>
              <a:rPr lang="vi-VN" sz="3200" dirty="0">
                <a:solidFill>
                  <a:schemeClr val="bg2">
                    <a:lumMod val="10000"/>
                  </a:schemeClr>
                </a:solidFill>
                <a:latin typeface="Times New Roman" panose="02020603050405020304" pitchFamily="18" charset="0"/>
                <a:cs typeface="Times New Roman" panose="02020603050405020304" pitchFamily="18" charset="0"/>
              </a:rPr>
              <a:t>4.</a:t>
            </a:r>
            <a:r>
              <a:rPr lang="vi-VN" sz="3200" b="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Em</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bảo</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anh</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đi</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đi</a:t>
            </a:r>
            <a:r>
              <a:rPr lang="en-US" sz="3200" dirty="0">
                <a:solidFill>
                  <a:schemeClr val="bg2">
                    <a:lumMod val="10000"/>
                  </a:schemeClr>
                </a:solidFill>
                <a:latin typeface="Times New Roman" panose="02020603050405020304" pitchFamily="18" charset="0"/>
                <a:cs typeface="Times New Roman" panose="02020603050405020304" pitchFamily="18" charset="0"/>
              </a:rPr>
              <a:t> – Silva </a:t>
            </a:r>
            <a:r>
              <a:rPr lang="en-US" sz="3200" dirty="0" err="1">
                <a:solidFill>
                  <a:schemeClr val="bg2">
                    <a:lumMod val="10000"/>
                  </a:schemeClr>
                </a:solidFill>
                <a:latin typeface="Times New Roman" panose="02020603050405020304" pitchFamily="18" charset="0"/>
                <a:cs typeface="Times New Roman" panose="02020603050405020304" pitchFamily="18" charset="0"/>
              </a:rPr>
              <a:t>Kaputikian</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a:p>
            <a:r>
              <a:rPr lang="vi-VN" sz="3200" dirty="0">
                <a:solidFill>
                  <a:schemeClr val="bg2">
                    <a:lumMod val="10000"/>
                  </a:schemeClr>
                </a:solidFill>
                <a:latin typeface="Times New Roman" panose="02020603050405020304" pitchFamily="18" charset="0"/>
                <a:cs typeface="Times New Roman" panose="02020603050405020304" pitchFamily="18" charset="0"/>
              </a:rPr>
              <a:t>5. </a:t>
            </a:r>
            <a:r>
              <a:rPr lang="vi-VN" sz="3200" i="1" dirty="0">
                <a:solidFill>
                  <a:schemeClr val="bg2">
                    <a:lumMod val="10000"/>
                  </a:schemeClr>
                </a:solidFill>
                <a:latin typeface="Times New Roman" panose="02020603050405020304" pitchFamily="18" charset="0"/>
                <a:cs typeface="Times New Roman" panose="02020603050405020304" pitchFamily="18" charset="0"/>
              </a:rPr>
              <a:t>Tương tư</a:t>
            </a:r>
            <a:r>
              <a:rPr lang="vi-VN" sz="3200" dirty="0">
                <a:solidFill>
                  <a:schemeClr val="bg2">
                    <a:lumMod val="10000"/>
                  </a:schemeClr>
                </a:solidFill>
                <a:latin typeface="Times New Roman" panose="02020603050405020304" pitchFamily="18" charset="0"/>
                <a:cs typeface="Times New Roman" panose="02020603050405020304" pitchFamily="18" charset="0"/>
              </a:rPr>
              <a:t> - Nguyễn Bính</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a:p>
            <a:pPr>
              <a:lnSpc>
                <a:spcPct val="115000"/>
              </a:lnSpc>
              <a:spcAft>
                <a:spcPts val="0"/>
              </a:spcAf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348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arn(inVertical)">
                                      <p:cBhvr>
                                        <p:cTn id="21" dur="500"/>
                                        <p:tgtEl>
                                          <p:spTgt spid="7">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arn(inVertical)">
                                      <p:cBhvr>
                                        <p:cTn id="24" dur="500"/>
                                        <p:tgtEl>
                                          <p:spTgt spid="7">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arn(inVertic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592" b="17592"/>
          <a:stretch>
            <a:fillRect/>
          </a:stretch>
        </p:blipFill>
        <p:spPr/>
      </p:pic>
      <p:sp>
        <p:nvSpPr>
          <p:cNvPr id="4" name="Rectangle 3"/>
          <p:cNvSpPr/>
          <p:nvPr/>
        </p:nvSpPr>
        <p:spPr>
          <a:xfrm>
            <a:off x="1107583" y="4037163"/>
            <a:ext cx="5975797" cy="1725216"/>
          </a:xfrm>
          <a:prstGeom prst="rect">
            <a:avLst/>
          </a:prstGeom>
        </p:spPr>
        <p:txBody>
          <a:bodyPr wrap="square">
            <a:spAutoFit/>
          </a:bodyPr>
          <a:lstStyle/>
          <a:p>
            <a:pPr algn="just">
              <a:lnSpc>
                <a:spcPct val="130000"/>
              </a:lnSpc>
              <a:spcAft>
                <a:spcPts val="0"/>
              </a:spcAft>
              <a:tabLst>
                <a:tab pos="1714500" algn="l"/>
              </a:tabLst>
            </a:pPr>
            <a:r>
              <a:rPr lang="en-US" sz="2800" b="1" dirty="0">
                <a:solidFill>
                  <a:schemeClr val="bg2">
                    <a:lumMod val="10000"/>
                  </a:schemeClr>
                </a:solidFill>
                <a:latin typeface="Times New Roman" panose="02020603050405020304" pitchFamily="18" charset="0"/>
                <a:ea typeface="Times New Roman" panose="02020603050405020304" pitchFamily="18" charset="0"/>
              </a:rPr>
              <a:t>*HS </a:t>
            </a:r>
            <a:r>
              <a:rPr lang="en-US" sz="2800" b="1" dirty="0" err="1">
                <a:solidFill>
                  <a:schemeClr val="bg2">
                    <a:lumMod val="10000"/>
                  </a:schemeClr>
                </a:solidFill>
                <a:latin typeface="Times New Roman" panose="02020603050405020304" pitchFamily="18" charset="0"/>
                <a:ea typeface="Times New Roman" panose="02020603050405020304" pitchFamily="18" charset="0"/>
              </a:rPr>
              <a:t>chuẩn</a:t>
            </a:r>
            <a:r>
              <a:rPr lang="en-US" sz="2800" b="1" dirty="0">
                <a:solidFill>
                  <a:schemeClr val="bg2">
                    <a:lumMod val="10000"/>
                  </a:schemeClr>
                </a:solidFill>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Times New Roman" panose="02020603050405020304" pitchFamily="18" charset="0"/>
              </a:rPr>
              <a:t>bị</a:t>
            </a:r>
            <a:r>
              <a:rPr lang="en-US" sz="2800" b="1" dirty="0">
                <a:solidFill>
                  <a:schemeClr val="bg2">
                    <a:lumMod val="10000"/>
                  </a:schemeClr>
                </a:solidFill>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Times New Roman" panose="02020603050405020304" pitchFamily="18" charset="0"/>
              </a:rPr>
              <a:t>bài</a:t>
            </a:r>
            <a:r>
              <a:rPr lang="en-US" sz="2800" b="1" dirty="0">
                <a:solidFill>
                  <a:schemeClr val="bg2">
                    <a:lumMod val="10000"/>
                  </a:schemeClr>
                </a:solidFill>
                <a:latin typeface="Times New Roman" panose="02020603050405020304" pitchFamily="18" charset="0"/>
                <a:ea typeface="Times New Roman" panose="02020603050405020304" pitchFamily="18" charset="0"/>
              </a:rPr>
              <a:t> </a:t>
            </a:r>
            <a:r>
              <a:rPr lang="en-US" sz="2800" b="1" dirty="0" err="1">
                <a:solidFill>
                  <a:schemeClr val="bg2">
                    <a:lumMod val="10000"/>
                  </a:schemeClr>
                </a:solidFill>
                <a:latin typeface="Times New Roman" panose="02020603050405020304" pitchFamily="18" charset="0"/>
                <a:ea typeface="Times New Roman" panose="02020603050405020304" pitchFamily="18" charset="0"/>
              </a:rPr>
              <a:t>soạn</a:t>
            </a:r>
            <a:r>
              <a:rPr lang="en-US" sz="2800" b="1" dirty="0">
                <a:solidFill>
                  <a:schemeClr val="bg2">
                    <a:lumMod val="10000"/>
                  </a:schemeClr>
                </a:solidFill>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latin typeface="Times New Roman" panose="02020603050405020304" pitchFamily="18" charset="0"/>
                <a:ea typeface="Times New Roman" panose="02020603050405020304" pitchFamily="18" charset="0"/>
              </a:rPr>
              <a:t>Thực</a:t>
            </a:r>
            <a:r>
              <a:rPr lang="en-US" sz="2800" b="1" i="1" dirty="0">
                <a:solidFill>
                  <a:schemeClr val="bg2">
                    <a:lumMod val="10000"/>
                  </a:schemeClr>
                </a:solidFill>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latin typeface="Times New Roman" panose="02020603050405020304" pitchFamily="18" charset="0"/>
                <a:ea typeface="Times New Roman" panose="02020603050405020304" pitchFamily="18" charset="0"/>
              </a:rPr>
              <a:t>hành</a:t>
            </a:r>
            <a:r>
              <a:rPr lang="en-US" sz="2800" b="1" i="1" dirty="0">
                <a:solidFill>
                  <a:schemeClr val="bg2">
                    <a:lumMod val="10000"/>
                  </a:schemeClr>
                </a:solidFill>
                <a:latin typeface="Times New Roman" panose="02020603050405020304" pitchFamily="18" charset="0"/>
                <a:ea typeface="Times New Roman" panose="02020603050405020304" pitchFamily="18" charset="0"/>
              </a:rPr>
              <a:t> </a:t>
            </a:r>
            <a:r>
              <a:rPr lang="en-US" sz="2800" b="1" i="1" dirty="0" err="1">
                <a:solidFill>
                  <a:schemeClr val="bg2">
                    <a:lumMod val="10000"/>
                  </a:schemeClr>
                </a:solidFill>
                <a:latin typeface="Times New Roman" panose="02020603050405020304" pitchFamily="18" charset="0"/>
                <a:ea typeface="Times New Roman" panose="02020603050405020304" pitchFamily="18" charset="0"/>
              </a:rPr>
              <a:t>tiếng</a:t>
            </a:r>
            <a:r>
              <a:rPr lang="en-US" sz="2800" b="1" i="1" dirty="0">
                <a:solidFill>
                  <a:schemeClr val="bg2">
                    <a:lumMod val="10000"/>
                  </a:schemeClr>
                </a:solidFill>
                <a:latin typeface="Times New Roman" panose="02020603050405020304" pitchFamily="18" charset="0"/>
                <a:ea typeface="Times New Roman" panose="02020603050405020304" pitchFamily="18" charset="0"/>
              </a:rPr>
              <a:t> </a:t>
            </a:r>
            <a:r>
              <a:rPr lang="vi-VN" sz="2800" b="1" i="1" dirty="0">
                <a:solidFill>
                  <a:schemeClr val="bg2">
                    <a:lumMod val="10000"/>
                  </a:schemeClr>
                </a:solidFill>
                <a:latin typeface="Times New Roman" panose="02020603050405020304" pitchFamily="18" charset="0"/>
                <a:ea typeface="Times New Roman" panose="02020603050405020304" pitchFamily="18" charset="0"/>
              </a:rPr>
              <a:t>Việt: ÔN TẬP CÁC BIỆN PHÁP TU TỪ TIẾNG VIỆT</a:t>
            </a:r>
            <a:endParaRPr lang="en-US" sz="2800" dirty="0">
              <a:solidFill>
                <a:schemeClr val="bg2">
                  <a:lumMod val="10000"/>
                </a:schemeClr>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11993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54906054"/>
              </p:ext>
            </p:extLst>
          </p:nvPr>
        </p:nvGraphicFramePr>
        <p:xfrm>
          <a:off x="1339403" y="141668"/>
          <a:ext cx="10316887" cy="6915247"/>
        </p:xfrm>
        <a:graphic>
          <a:graphicData uri="http://schemas.openxmlformats.org/drawingml/2006/table">
            <a:tbl>
              <a:tblPr firstRow="1" firstCol="1" bandRow="1"/>
              <a:tblGrid>
                <a:gridCol w="9014560">
                  <a:extLst>
                    <a:ext uri="{9D8B030D-6E8A-4147-A177-3AD203B41FA5}">
                      <a16:colId xmlns:a16="http://schemas.microsoft.com/office/drawing/2014/main" val="3090779526"/>
                    </a:ext>
                  </a:extLst>
                </a:gridCol>
                <a:gridCol w="1302327">
                  <a:extLst>
                    <a:ext uri="{9D8B030D-6E8A-4147-A177-3AD203B41FA5}">
                      <a16:colId xmlns:a16="http://schemas.microsoft.com/office/drawing/2014/main" val="2723557205"/>
                    </a:ext>
                  </a:extLst>
                </a:gridCol>
              </a:tblGrid>
              <a:tr h="522999">
                <a:tc gridSpan="2">
                  <a:txBody>
                    <a:bodyPr/>
                    <a:lstStyle/>
                    <a:p>
                      <a:pPr marL="0" indent="0" algn="ctr">
                        <a:lnSpc>
                          <a:spcPct val="130000"/>
                        </a:lnSpc>
                        <a:spcAft>
                          <a:spcPts val="0"/>
                        </a:spcAft>
                        <a:buNone/>
                        <a:tabLst>
                          <a:tab pos="1386840" algn="l"/>
                        </a:tabLst>
                      </a:pPr>
                      <a:r>
                        <a:rPr lang="de-DE"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1</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04955698"/>
                  </a:ext>
                </a:extLst>
              </a:tr>
              <a:tr h="522999">
                <a:tc>
                  <a:txBody>
                    <a:bodyPr/>
                    <a:lstStyle/>
                    <a:p>
                      <a:pPr algn="ctr">
                        <a:lnSpc>
                          <a:spcPct val="130000"/>
                        </a:lnSpc>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560916"/>
                  </a:ext>
                </a:extLst>
              </a:tr>
              <a:tr h="3603275">
                <a:tc>
                  <a:txBody>
                    <a:bodyPr/>
                    <a:lstStyle/>
                    <a:p>
                      <a:pPr>
                        <a:lnSpc>
                          <a:spcPct val="130000"/>
                        </a:lnSpc>
                        <a:spcAft>
                          <a:spcPts val="0"/>
                        </a:spcAft>
                        <a:tabLst>
                          <a:tab pos="1386840" algn="l"/>
                        </a:tabLst>
                      </a:pPr>
                      <a:r>
                        <a:rPr lang="de-DE"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Chế Lan Viên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30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Tên đầy đủ là Phan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Hoa</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S</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Bình Địn</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ham gia các hoạt động cách mạng</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386840" algn="l"/>
                        </a:tabLst>
                      </a:pPr>
                      <a:r>
                        <a:rPr lang="de-D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674085"/>
                  </a:ext>
                </a:extLst>
              </a:tr>
              <a:tr h="2265974">
                <a:tc>
                  <a:txBody>
                    <a:bodyPr/>
                    <a:lstStyle/>
                    <a:p>
                      <a:pPr>
                        <a:lnSpc>
                          <a:spcPct val="130000"/>
                        </a:lnSpc>
                        <a:spcAft>
                          <a:spcPts val="0"/>
                        </a:spcAft>
                        <a:tabLst>
                          <a:tab pos="1386840" algn="l"/>
                        </a:tabLst>
                      </a:pPr>
                      <a:r>
                        <a:rPr lang="de-DE"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Nhận định sau </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về Chế Lan Viên </a:t>
                      </a:r>
                      <a:r>
                        <a:rPr lang="de-DE"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Đúng hay Sai?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tabLst>
                          <a:tab pos="1386840" algn="l"/>
                        </a:tabLs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 thi sĩ hào hùng hàng đầu của một thời kì lịch sử</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0480" marR="30480" algn="just">
                        <a:lnSpc>
                          <a:spcPct val="130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Đúng</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30000"/>
                        </a:lnSpc>
                        <a:spcAft>
                          <a:spcPts val="0"/>
                        </a:spcAft>
                      </a:pPr>
                      <a:r>
                        <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Sai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de-DE"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739695"/>
                  </a:ext>
                </a:extLst>
              </a:tr>
            </a:tbl>
          </a:graphicData>
        </a:graphic>
      </p:graphicFrame>
    </p:spTree>
    <p:extLst>
      <p:ext uri="{BB962C8B-B14F-4D97-AF65-F5344CB8AC3E}">
        <p14:creationId xmlns:p14="http://schemas.microsoft.com/office/powerpoint/2010/main" val="2765685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0544869"/>
              </p:ext>
            </p:extLst>
          </p:nvPr>
        </p:nvGraphicFramePr>
        <p:xfrm>
          <a:off x="443346" y="450761"/>
          <a:ext cx="11139054" cy="6031266"/>
        </p:xfrm>
        <a:graphic>
          <a:graphicData uri="http://schemas.openxmlformats.org/drawingml/2006/table">
            <a:tbl>
              <a:tblPr firstRow="1" firstCol="1" bandRow="1"/>
              <a:tblGrid>
                <a:gridCol w="9587345">
                  <a:extLst>
                    <a:ext uri="{9D8B030D-6E8A-4147-A177-3AD203B41FA5}">
                      <a16:colId xmlns:a16="http://schemas.microsoft.com/office/drawing/2014/main" val="3090779526"/>
                    </a:ext>
                  </a:extLst>
                </a:gridCol>
                <a:gridCol w="1551709">
                  <a:extLst>
                    <a:ext uri="{9D8B030D-6E8A-4147-A177-3AD203B41FA5}">
                      <a16:colId xmlns:a16="http://schemas.microsoft.com/office/drawing/2014/main" val="2723557205"/>
                    </a:ext>
                  </a:extLst>
                </a:gridCol>
              </a:tblGrid>
              <a:tr h="481852">
                <a:tc gridSpan="2">
                  <a:txBody>
                    <a:bodyPr/>
                    <a:lstStyle/>
                    <a:p>
                      <a:pPr marL="0" indent="0" algn="ctr">
                        <a:lnSpc>
                          <a:spcPct val="130000"/>
                        </a:lnSpc>
                        <a:spcAft>
                          <a:spcPts val="0"/>
                        </a:spcAft>
                        <a:buNone/>
                        <a:tabLst>
                          <a:tab pos="1386840" algn="l"/>
                        </a:tabLst>
                      </a:pPr>
                      <a:r>
                        <a:rPr lang="de-DE"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04955698"/>
                  </a:ext>
                </a:extLst>
              </a:tr>
              <a:tr h="579192">
                <a:tc>
                  <a:txBody>
                    <a:bodyPr/>
                    <a:lstStyle/>
                    <a:p>
                      <a:pPr algn="ctr">
                        <a:lnSpc>
                          <a:spcPct val="130000"/>
                        </a:lnSpc>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tabLst>
                          <a:tab pos="1386840" algn="l"/>
                        </a:tabLst>
                      </a:pPr>
                      <a:r>
                        <a:rPr lang="de-DE"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560916"/>
                  </a:ext>
                </a:extLst>
              </a:tr>
              <a:tr h="3110630">
                <a:tc>
                  <a:txBody>
                    <a:bodyPr/>
                    <a:lstStyle/>
                    <a:p>
                      <a:pPr>
                        <a:lnSpc>
                          <a:spcPct val="130000"/>
                        </a:lnSpc>
                        <a:spcAft>
                          <a:spcPts val="0"/>
                        </a:spcAft>
                        <a:tabLst>
                          <a:tab pos="1386840" algn="l"/>
                        </a:tabLst>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 từ đ</a:t>
                      </a: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iền vào chỗ trống: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 Chế Lan Viên giàu .... sâu sắc.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tabLst>
                          <a:tab pos="138684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hạc điệu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tabLst>
                          <a:tab pos="1386840" algn="l"/>
                        </a:tabLst>
                      </a:pPr>
                      <a:r>
                        <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T</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ư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tabLst>
                          <a:tab pos="138684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ình ảnh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tabLst>
                          <a:tab pos="138684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ảm xúc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811383"/>
                  </a:ext>
                </a:extLst>
              </a:tr>
              <a:tr h="1212052">
                <a:tc>
                  <a:txBody>
                    <a:bodyPr/>
                    <a:lstStyle/>
                    <a:p>
                      <a:pPr>
                        <a:lnSpc>
                          <a:spcPct val="130000"/>
                        </a:lnSpc>
                        <a:spcAft>
                          <a:spcPts val="0"/>
                        </a:spcAft>
                        <a:tabLst>
                          <a:tab pos="138684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Điền vào chỗ trống: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0"/>
                        </a:spcAft>
                        <a:tabLst>
                          <a:tab pos="1386840" algn="l"/>
                        </a:tabLs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 Lan Viên được Đảng và nhà nước tặng....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99" marR="481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809402"/>
                  </a:ext>
                </a:extLst>
              </a:tr>
            </a:tbl>
          </a:graphicData>
        </a:graphic>
      </p:graphicFrame>
    </p:spTree>
    <p:extLst>
      <p:ext uri="{BB962C8B-B14F-4D97-AF65-F5344CB8AC3E}">
        <p14:creationId xmlns:p14="http://schemas.microsoft.com/office/powerpoint/2010/main" val="3735182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37930090"/>
              </p:ext>
            </p:extLst>
          </p:nvPr>
        </p:nvGraphicFramePr>
        <p:xfrm>
          <a:off x="332509" y="923636"/>
          <a:ext cx="11397673" cy="4382709"/>
        </p:xfrm>
        <a:graphic>
          <a:graphicData uri="http://schemas.openxmlformats.org/drawingml/2006/table">
            <a:tbl>
              <a:tblPr firstRow="1" firstCol="1" bandRow="1"/>
              <a:tblGrid>
                <a:gridCol w="1782618">
                  <a:extLst>
                    <a:ext uri="{9D8B030D-6E8A-4147-A177-3AD203B41FA5}">
                      <a16:colId xmlns:a16="http://schemas.microsoft.com/office/drawing/2014/main" val="4069038442"/>
                    </a:ext>
                  </a:extLst>
                </a:gridCol>
                <a:gridCol w="9615055">
                  <a:extLst>
                    <a:ext uri="{9D8B030D-6E8A-4147-A177-3AD203B41FA5}">
                      <a16:colId xmlns:a16="http://schemas.microsoft.com/office/drawing/2014/main" val="2747289481"/>
                    </a:ext>
                  </a:extLst>
                </a:gridCol>
              </a:tblGrid>
              <a:tr h="357428">
                <a:tc>
                  <a:txBody>
                    <a:bodyPr/>
                    <a:lstStyle/>
                    <a:p>
                      <a:pPr>
                        <a:lnSpc>
                          <a:spcPct val="115000"/>
                        </a:lnSpc>
                        <a:spcAft>
                          <a:spcPts val="0"/>
                        </a:spcAft>
                      </a:pPr>
                      <a:r>
                        <a:rPr lang="vi-VN" sz="4400" b="1" dirty="0">
                          <a:solidFill>
                            <a:srgbClr val="000000"/>
                          </a:solidFill>
                          <a:effectLst/>
                          <a:latin typeface="Times New Roman" panose="02020603050405020304" pitchFamily="18" charset="0"/>
                          <a:ea typeface="MS Mincho"/>
                        </a:rPr>
                        <a:t>Câu</a:t>
                      </a:r>
                      <a:endParaRPr lang="en-US" sz="44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4400" b="1">
                          <a:solidFill>
                            <a:srgbClr val="000000"/>
                          </a:solidFill>
                          <a:effectLst/>
                          <a:latin typeface="Times New Roman" panose="02020603050405020304" pitchFamily="18" charset="0"/>
                          <a:ea typeface="MS Mincho"/>
                        </a:rPr>
                        <a:t>Đáp án</a:t>
                      </a:r>
                      <a:endParaRPr lang="en-US" sz="44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677681"/>
                  </a:ext>
                </a:extLst>
              </a:tr>
              <a:tr h="357428">
                <a:tc>
                  <a:txBody>
                    <a:bodyPr/>
                    <a:lstStyle/>
                    <a:p>
                      <a:pPr>
                        <a:lnSpc>
                          <a:spcPct val="115000"/>
                        </a:lnSpc>
                        <a:spcAft>
                          <a:spcPts val="0"/>
                        </a:spcAft>
                      </a:pPr>
                      <a:r>
                        <a:rPr lang="vi-VN" sz="4400" dirty="0">
                          <a:solidFill>
                            <a:srgbClr val="000000"/>
                          </a:solidFill>
                          <a:effectLst/>
                          <a:latin typeface="Times New Roman" panose="02020603050405020304" pitchFamily="18" charset="0"/>
                          <a:ea typeface="MS Mincho"/>
                        </a:rPr>
                        <a:t>1</a:t>
                      </a:r>
                      <a:endParaRPr lang="en-US" sz="44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4400" dirty="0">
                          <a:solidFill>
                            <a:srgbClr val="000000"/>
                          </a:solidFill>
                          <a:effectLst/>
                          <a:latin typeface="Times New Roman" panose="02020603050405020304" pitchFamily="18" charset="0"/>
                          <a:ea typeface="MS Mincho"/>
                        </a:rPr>
                        <a:t>C</a:t>
                      </a:r>
                      <a:endParaRPr lang="en-US" sz="44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73174"/>
                  </a:ext>
                </a:extLst>
              </a:tr>
              <a:tr h="357428">
                <a:tc>
                  <a:txBody>
                    <a:bodyPr/>
                    <a:lstStyle/>
                    <a:p>
                      <a:pPr>
                        <a:lnSpc>
                          <a:spcPct val="115000"/>
                        </a:lnSpc>
                        <a:spcAft>
                          <a:spcPts val="0"/>
                        </a:spcAft>
                      </a:pPr>
                      <a:r>
                        <a:rPr lang="vi-VN" sz="4400" dirty="0">
                          <a:solidFill>
                            <a:srgbClr val="000000"/>
                          </a:solidFill>
                          <a:effectLst/>
                          <a:latin typeface="Times New Roman" panose="02020603050405020304" pitchFamily="18" charset="0"/>
                          <a:ea typeface="MS Mincho"/>
                        </a:rPr>
                        <a:t>2</a:t>
                      </a:r>
                      <a:endParaRPr lang="en-US" sz="44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4400" dirty="0">
                          <a:solidFill>
                            <a:srgbClr val="000000"/>
                          </a:solidFill>
                          <a:effectLst/>
                          <a:latin typeface="Times New Roman" panose="02020603050405020304" pitchFamily="18" charset="0"/>
                          <a:ea typeface="MS Mincho"/>
                        </a:rPr>
                        <a:t>A</a:t>
                      </a:r>
                      <a:endParaRPr lang="en-US" sz="44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321851"/>
                  </a:ext>
                </a:extLst>
              </a:tr>
              <a:tr h="357428">
                <a:tc>
                  <a:txBody>
                    <a:bodyPr/>
                    <a:lstStyle/>
                    <a:p>
                      <a:pPr>
                        <a:lnSpc>
                          <a:spcPct val="115000"/>
                        </a:lnSpc>
                        <a:spcAft>
                          <a:spcPts val="0"/>
                        </a:spcAft>
                      </a:pPr>
                      <a:r>
                        <a:rPr lang="en-US" sz="4400" dirty="0">
                          <a:solidFill>
                            <a:srgbClr val="000000"/>
                          </a:solidFill>
                          <a:effectLst/>
                          <a:latin typeface="Times New Roman" panose="02020603050405020304" pitchFamily="18" charset="0"/>
                          <a:ea typeface="MS Mincho"/>
                        </a:rPr>
                        <a:t>3</a:t>
                      </a:r>
                      <a:endParaRPr lang="en-US" sz="44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4400" dirty="0">
                          <a:solidFill>
                            <a:srgbClr val="000000"/>
                          </a:solidFill>
                          <a:effectLst/>
                          <a:latin typeface="Times New Roman" panose="02020603050405020304" pitchFamily="18" charset="0"/>
                          <a:ea typeface="MS Mincho"/>
                        </a:rPr>
                        <a:t>B</a:t>
                      </a:r>
                      <a:endParaRPr lang="en-US" sz="44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342276"/>
                  </a:ext>
                </a:extLst>
              </a:tr>
              <a:tr h="357428">
                <a:tc>
                  <a:txBody>
                    <a:bodyPr/>
                    <a:lstStyle/>
                    <a:p>
                      <a:pPr>
                        <a:lnSpc>
                          <a:spcPct val="115000"/>
                        </a:lnSpc>
                        <a:spcAft>
                          <a:spcPts val="0"/>
                        </a:spcAft>
                      </a:pPr>
                      <a:r>
                        <a:rPr lang="en-US" sz="4400" dirty="0">
                          <a:solidFill>
                            <a:srgbClr val="000000"/>
                          </a:solidFill>
                          <a:effectLst/>
                          <a:latin typeface="Times New Roman" panose="02020603050405020304" pitchFamily="18" charset="0"/>
                          <a:ea typeface="MS Mincho"/>
                        </a:rPr>
                        <a:t>4</a:t>
                      </a:r>
                      <a:endParaRPr lang="en-US" sz="44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4400" dirty="0">
                          <a:solidFill>
                            <a:srgbClr val="000000"/>
                          </a:solidFill>
                          <a:effectLst/>
                          <a:latin typeface="Times New Roman" panose="02020603050405020304" pitchFamily="18" charset="0"/>
                          <a:ea typeface="MS Mincho"/>
                        </a:rPr>
                        <a:t> Giải thưởng HCM về văn học nghệ thuật năm 1996</a:t>
                      </a:r>
                      <a:endParaRPr lang="en-US" sz="44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462391"/>
                  </a:ext>
                </a:extLst>
              </a:tr>
            </a:tbl>
          </a:graphicData>
        </a:graphic>
      </p:graphicFrame>
      <p:sp>
        <p:nvSpPr>
          <p:cNvPr id="3" name="Rectangle 2"/>
          <p:cNvSpPr/>
          <p:nvPr/>
        </p:nvSpPr>
        <p:spPr>
          <a:xfrm>
            <a:off x="3632443" y="219421"/>
            <a:ext cx="6769802" cy="821700"/>
          </a:xfrm>
          <a:prstGeom prst="rect">
            <a:avLst/>
          </a:prstGeom>
        </p:spPr>
        <p:txBody>
          <a:bodyPr wrap="none">
            <a:spAutoFit/>
          </a:bodyPr>
          <a:lstStyle/>
          <a:p>
            <a:pPr>
              <a:lnSpc>
                <a:spcPct val="115000"/>
              </a:lnSpc>
              <a:spcAft>
                <a:spcPts val="0"/>
              </a:spcAft>
            </a:pPr>
            <a:r>
              <a:rPr lang="vi-VN" sz="4400" b="1" dirty="0">
                <a:solidFill>
                  <a:srgbClr val="FF0000"/>
                </a:solidFill>
                <a:latin typeface="Times New Roman" panose="02020603050405020304" pitchFamily="18" charset="0"/>
                <a:ea typeface="MS Mincho"/>
              </a:rPr>
              <a:t>Đáp án của Phiếu học tập 1</a:t>
            </a:r>
            <a:endParaRPr lang="en-US" sz="4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108231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9A2C2-D65D-06C5-375A-964906B7C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33" y="0"/>
            <a:ext cx="11937167" cy="6858000"/>
          </a:xfrm>
          <a:prstGeom prst="rect">
            <a:avLst/>
          </a:prstGeom>
        </p:spPr>
      </p:pic>
      <p:graphicFrame>
        <p:nvGraphicFramePr>
          <p:cNvPr id="7" name="Table 6">
            <a:extLst>
              <a:ext uri="{FF2B5EF4-FFF2-40B4-BE49-F238E27FC236}">
                <a16:creationId xmlns:a16="http://schemas.microsoft.com/office/drawing/2014/main" id="{25D5059B-68EF-6F52-08B2-EFF74E396A02}"/>
              </a:ext>
            </a:extLst>
          </p:cNvPr>
          <p:cNvGraphicFramePr>
            <a:graphicFrameLocks noGrp="1"/>
          </p:cNvGraphicFramePr>
          <p:nvPr>
            <p:extLst>
              <p:ext uri="{D42A27DB-BD31-4B8C-83A1-F6EECF244321}">
                <p14:modId xmlns:p14="http://schemas.microsoft.com/office/powerpoint/2010/main" val="2590225491"/>
              </p:ext>
            </p:extLst>
          </p:nvPr>
        </p:nvGraphicFramePr>
        <p:xfrm>
          <a:off x="1532586" y="1068946"/>
          <a:ext cx="9298546" cy="3992451"/>
        </p:xfrm>
        <a:graphic>
          <a:graphicData uri="http://schemas.openxmlformats.org/drawingml/2006/table">
            <a:tbl>
              <a:tblPr firstRow="1" bandRow="1">
                <a:tableStyleId>{5C22544A-7EE6-4342-B048-85BDC9FD1C3A}</a:tableStyleId>
              </a:tblPr>
              <a:tblGrid>
                <a:gridCol w="9298546">
                  <a:extLst>
                    <a:ext uri="{9D8B030D-6E8A-4147-A177-3AD203B41FA5}">
                      <a16:colId xmlns:a16="http://schemas.microsoft.com/office/drawing/2014/main" val="2527585888"/>
                    </a:ext>
                  </a:extLst>
                </a:gridCol>
              </a:tblGrid>
              <a:tr h="3992451">
                <a:tc>
                  <a:txBody>
                    <a:bodyPr/>
                    <a:lstStyle/>
                    <a:p>
                      <a:pPr algn="just">
                        <a:lnSpc>
                          <a:spcPct val="115000"/>
                        </a:lnSpc>
                        <a:spcAft>
                          <a:spcPts val="0"/>
                        </a:spcAft>
                        <a:tabLst>
                          <a:tab pos="1386840" algn="l"/>
                        </a:tabLst>
                      </a:pPr>
                      <a:r>
                        <a:rPr lang="de-DE" sz="3200" i="1" dirty="0">
                          <a:solidFill>
                            <a:srgbClr val="C00000"/>
                          </a:solidFill>
                          <a:latin typeface="Times New Roman" panose="02020603050405020304" pitchFamily="18" charset="0"/>
                          <a:ea typeface="MS Mincho"/>
                          <a:cs typeface="Times New Roman" panose="02020603050405020304" pitchFamily="18" charset="0"/>
                        </a:rPr>
                        <a:t>                         </a:t>
                      </a:r>
                      <a:r>
                        <a:rPr lang="de-DE" sz="3200" b="1" i="0" dirty="0">
                          <a:solidFill>
                            <a:schemeClr val="tx1"/>
                          </a:solidFill>
                          <a:latin typeface="Times New Roman" panose="02020603050405020304" pitchFamily="18" charset="0"/>
                          <a:ea typeface="MS Mincho"/>
                          <a:cs typeface="Times New Roman" panose="02020603050405020304" pitchFamily="18" charset="0"/>
                        </a:rPr>
                        <a:t>PHIẾU HỌC TẬP 2</a:t>
                      </a:r>
                    </a:p>
                    <a:p>
                      <a:pPr algn="just">
                        <a:lnSpc>
                          <a:spcPct val="115000"/>
                        </a:lnSpc>
                        <a:spcAft>
                          <a:spcPts val="0"/>
                        </a:spcAft>
                        <a:tabLst>
                          <a:tab pos="1386840" algn="l"/>
                        </a:tabLst>
                      </a:pPr>
                      <a:r>
                        <a:rPr lang="de-DE" sz="3200" i="1" dirty="0">
                          <a:solidFill>
                            <a:schemeClr val="tx1"/>
                          </a:solidFill>
                          <a:latin typeface="Times New Roman" panose="02020603050405020304" pitchFamily="18" charset="0"/>
                          <a:ea typeface="MS Mincho"/>
                          <a:cs typeface="Times New Roman" panose="02020603050405020304" pitchFamily="18" charset="0"/>
                        </a:rPr>
                        <a:t> </a:t>
                      </a:r>
                      <a:r>
                        <a:rPr lang="de-DE" sz="3200" i="0" dirty="0">
                          <a:solidFill>
                            <a:schemeClr val="tx1"/>
                          </a:solidFill>
                          <a:latin typeface="Times New Roman" panose="02020603050405020304" pitchFamily="18" charset="0"/>
                          <a:ea typeface="MS Mincho"/>
                          <a:cs typeface="Times New Roman" panose="02020603050405020304" pitchFamily="18" charset="0"/>
                        </a:rPr>
                        <a:t> </a:t>
                      </a:r>
                      <a:r>
                        <a:rPr lang="de-DE" sz="3200" b="1" i="0" dirty="0">
                          <a:solidFill>
                            <a:schemeClr val="tx1"/>
                          </a:solidFill>
                          <a:latin typeface="Times New Roman" panose="02020603050405020304" pitchFamily="18" charset="0"/>
                          <a:ea typeface="MS Mincho"/>
                          <a:cs typeface="Times New Roman" panose="02020603050405020304" pitchFamily="18" charset="0"/>
                        </a:rPr>
                        <a:t>2. Tác phẩm </a:t>
                      </a:r>
                    </a:p>
                    <a:p>
                      <a:pPr algn="just">
                        <a:lnSpc>
                          <a:spcPct val="115000"/>
                        </a:lnSpc>
                        <a:spcAft>
                          <a:spcPts val="0"/>
                        </a:spcAft>
                        <a:tabLst>
                          <a:tab pos="1386840" algn="l"/>
                        </a:tabLst>
                      </a:pPr>
                      <a:r>
                        <a:rPr lang="de-DE" sz="3200" b="0" i="1"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Xác</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định</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thể</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loại</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và</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xuất</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xứ</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của</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bài</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thơ</a:t>
                      </a:r>
                      <a:r>
                        <a:rPr lang="en-US" sz="3200" b="0" i="0" dirty="0">
                          <a:solidFill>
                            <a:schemeClr val="tx1"/>
                          </a:solidFill>
                          <a:latin typeface="Times New Roman" panose="02020603050405020304" pitchFamily="18" charset="0"/>
                          <a:ea typeface="MS Mincho"/>
                          <a:cs typeface="Times New Roman" panose="02020603050405020304" pitchFamily="18" charset="0"/>
                        </a:rPr>
                        <a:t>?</a:t>
                      </a:r>
                      <a:endParaRPr lang="en-US" sz="3200" b="0" i="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vi-VN" sz="3200" b="0" i="0" dirty="0">
                          <a:solidFill>
                            <a:schemeClr val="tx1"/>
                          </a:solidFill>
                          <a:latin typeface="Times New Roman" panose="02020603050405020304" pitchFamily="18" charset="0"/>
                          <a:ea typeface="MS Mincho"/>
                          <a:cs typeface="Times New Roman" panose="02020603050405020304" pitchFamily="18" charset="0"/>
                        </a:rPr>
                        <a:t>Bài thơ viết về đề tài gì? Nhận xét gì về đề tài ấy</a:t>
                      </a:r>
                      <a:r>
                        <a:rPr lang="en-US" sz="3200" b="0" i="0" dirty="0">
                          <a:solidFill>
                            <a:schemeClr val="tx1"/>
                          </a:solidFill>
                          <a:latin typeface="Times New Roman" panose="02020603050405020304" pitchFamily="18" charset="0"/>
                          <a:ea typeface="MS Mincho"/>
                          <a:cs typeface="Times New Roman" panose="02020603050405020304" pitchFamily="18" charset="0"/>
                        </a:rPr>
                        <a:t>?</a:t>
                      </a:r>
                      <a:endParaRPr lang="en-US" sz="3200" b="0" i="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vi-VN" sz="3200" b="0" i="0" dirty="0">
                          <a:solidFill>
                            <a:schemeClr val="tx1"/>
                          </a:solidFill>
                          <a:latin typeface="Times New Roman" panose="02020603050405020304" pitchFamily="18" charset="0"/>
                          <a:ea typeface="MS Mincho"/>
                          <a:cs typeface="Times New Roman" panose="02020603050405020304" pitchFamily="18" charset="0"/>
                        </a:rPr>
                        <a:t>Bài thơ có thể chia làm mấy phần? </a:t>
                      </a:r>
                      <a:endParaRPr lang="en-US" sz="3200" b="0" i="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en-US" sz="3200" b="0" i="0" dirty="0">
                          <a:solidFill>
                            <a:schemeClr val="tx1"/>
                          </a:solidFill>
                          <a:latin typeface="Times New Roman" panose="02020603050405020304" pitchFamily="18" charset="0"/>
                          <a:ea typeface="MS Mincho"/>
                          <a:cs typeface="Times New Roman" panose="02020603050405020304" pitchFamily="18" charset="0"/>
                        </a:rPr>
                        <a:t>- Em </a:t>
                      </a:r>
                      <a:r>
                        <a:rPr lang="en-US" sz="3200" b="0" i="0" dirty="0" err="1">
                          <a:solidFill>
                            <a:schemeClr val="tx1"/>
                          </a:solidFill>
                          <a:latin typeface="Times New Roman" panose="02020603050405020304" pitchFamily="18" charset="0"/>
                          <a:ea typeface="MS Mincho"/>
                          <a:cs typeface="Times New Roman" panose="02020603050405020304" pitchFamily="18" charset="0"/>
                        </a:rPr>
                        <a:t>hiểu</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như</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thế</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nào</a:t>
                      </a:r>
                      <a:r>
                        <a:rPr lang="en-US" sz="3200" b="0" i="0" dirty="0">
                          <a:solidFill>
                            <a:schemeClr val="tx1"/>
                          </a:solidFill>
                          <a:latin typeface="Times New Roman" panose="02020603050405020304" pitchFamily="18" charset="0"/>
                          <a:ea typeface="MS Mincho"/>
                          <a:cs typeface="Times New Roman" panose="02020603050405020304" pitchFamily="18" charset="0"/>
                        </a:rPr>
                        <a:t> </a:t>
                      </a:r>
                      <a:r>
                        <a:rPr lang="en-US" sz="3200" b="0" i="0" dirty="0" err="1">
                          <a:solidFill>
                            <a:schemeClr val="tx1"/>
                          </a:solidFill>
                          <a:latin typeface="Times New Roman" panose="02020603050405020304" pitchFamily="18" charset="0"/>
                          <a:ea typeface="MS Mincho"/>
                          <a:cs typeface="Times New Roman" panose="02020603050405020304" pitchFamily="18" charset="0"/>
                        </a:rPr>
                        <a:t>về</a:t>
                      </a:r>
                      <a:r>
                        <a:rPr lang="en-US" sz="3200" b="0" i="0" dirty="0">
                          <a:solidFill>
                            <a:schemeClr val="tx1"/>
                          </a:solidFill>
                          <a:latin typeface="Times New Roman" panose="02020603050405020304" pitchFamily="18" charset="0"/>
                          <a:ea typeface="MS Mincho"/>
                          <a:cs typeface="Times New Roman" panose="02020603050405020304" pitchFamily="18" charset="0"/>
                        </a:rPr>
                        <a:t> n</a:t>
                      </a:r>
                      <a:r>
                        <a:rPr lang="vi-VN" sz="3200" b="0" i="0" dirty="0">
                          <a:solidFill>
                            <a:schemeClr val="tx1"/>
                          </a:solidFill>
                          <a:latin typeface="Times New Roman" panose="02020603050405020304" pitchFamily="18" charset="0"/>
                          <a:ea typeface="MS Mincho"/>
                          <a:cs typeface="Times New Roman" panose="02020603050405020304" pitchFamily="18" charset="0"/>
                        </a:rPr>
                        <a:t>han đề của bài thơ?</a:t>
                      </a:r>
                      <a:endParaRPr lang="en-US" sz="3200" b="0"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txBody>
                  <a:tcPr>
                    <a:noFill/>
                  </a:tcPr>
                </a:tc>
                <a:extLst>
                  <a:ext uri="{0D108BD9-81ED-4DB2-BD59-A6C34878D82A}">
                    <a16:rowId xmlns:a16="http://schemas.microsoft.com/office/drawing/2014/main" val="1030479914"/>
                  </a:ext>
                </a:extLst>
              </a:tr>
            </a:tbl>
          </a:graphicData>
        </a:graphic>
      </p:graphicFrame>
    </p:spTree>
    <p:extLst>
      <p:ext uri="{BB962C8B-B14F-4D97-AF65-F5344CB8AC3E}">
        <p14:creationId xmlns:p14="http://schemas.microsoft.com/office/powerpoint/2010/main" val="223509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Rectangle 6"/>
          <p:cNvSpPr/>
          <p:nvPr/>
        </p:nvSpPr>
        <p:spPr>
          <a:xfrm>
            <a:off x="420253" y="1277883"/>
            <a:ext cx="11351493" cy="5174493"/>
          </a:xfrm>
          <a:prstGeom prst="rect">
            <a:avLst/>
          </a:prstGeom>
        </p:spPr>
        <p:txBody>
          <a:bodyPr wrap="square">
            <a:spAutoFit/>
          </a:bodyPr>
          <a:lstStyle/>
          <a:p>
            <a:pPr algn="just">
              <a:lnSpc>
                <a:spcPct val="150000"/>
              </a:lnSpc>
            </a:pPr>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5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Xuất xứ: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phù</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a:t>
            </a:r>
            <a:r>
              <a:rPr lang="en-US" sz="3200" dirty="0">
                <a:latin typeface="Times New Roman" panose="02020603050405020304" pitchFamily="18" charset="0"/>
                <a:cs typeface="Times New Roman" panose="02020603050405020304" pitchFamily="18" charset="0"/>
              </a:rPr>
              <a:t> (1960) -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Lan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a:t>
            </a:r>
            <a:r>
              <a:rPr lang="en-US" sz="3200" dirty="0" err="1">
                <a:latin typeface="Times New Roman" panose="02020603050405020304" pitchFamily="18" charset="0"/>
                <a:cs typeface="Times New Roman" panose="02020603050405020304" pitchFamily="18" charset="0"/>
              </a:rPr>
              <a:t>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Sau này được in trong “</a:t>
            </a:r>
            <a:r>
              <a:rPr lang="vi-VN" sz="3200" i="1" dirty="0">
                <a:latin typeface="Times New Roman" panose="02020603050405020304" pitchFamily="18" charset="0"/>
                <a:cs typeface="Times New Roman" panose="02020603050405020304" pitchFamily="18" charset="0"/>
              </a:rPr>
              <a:t>Chế Lan Viên toàn tập</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vi-VN" sz="3200" b="1" dirty="0">
                <a:latin typeface="Times New Roman" panose="02020603050405020304" pitchFamily="18" charset="0"/>
                <a:cs typeface="Times New Roman" panose="02020603050405020304" pitchFamily="18" charset="0"/>
              </a:rPr>
              <a:t>* Đề tài: </a:t>
            </a:r>
            <a:r>
              <a:rPr lang="vi-VN" sz="3200" dirty="0">
                <a:latin typeface="Times New Roman" panose="02020603050405020304" pitchFamily="18" charset="0"/>
                <a:cs typeface="Times New Roman" panose="02020603050405020304" pitchFamily="18" charset="0"/>
              </a:rPr>
              <a:t>Tình yêu – là đề tài quen thuộc trong thơ ca; Chế Lan Viên không có nhiều bài thơ về tình yêu nhưng bài nào cũng đặc sắc, mang một vẻ đẹp trí tuệ riêng.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593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PC - Color Blue">
      <a:dk1>
        <a:srgbClr val="656D78"/>
      </a:dk1>
      <a:lt1>
        <a:srgbClr val="FFFFFF"/>
      </a:lt1>
      <a:dk2>
        <a:srgbClr val="44546A"/>
      </a:dk2>
      <a:lt2>
        <a:srgbClr val="E7E6E6"/>
      </a:lt2>
      <a:accent1>
        <a:srgbClr val="42A5F5"/>
      </a:accent1>
      <a:accent2>
        <a:srgbClr val="2196F3"/>
      </a:accent2>
      <a:accent3>
        <a:srgbClr val="1E88E5"/>
      </a:accent3>
      <a:accent4>
        <a:srgbClr val="1976D2"/>
      </a:accent4>
      <a:accent5>
        <a:srgbClr val="1565C0"/>
      </a:accent5>
      <a:accent6>
        <a:srgbClr val="0D47A1"/>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TotalTime>
  <Words>2992</Words>
  <Application>Microsoft Office PowerPoint</Application>
  <PresentationFormat>Widescreen</PresentationFormat>
  <Paragraphs>229</Paragraphs>
  <Slides>42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#9Slide05 Lobster</vt:lpstr>
      <vt:lpstr>Arial</vt:lpstr>
      <vt:lpstr>Calibri</vt:lpstr>
      <vt:lpstr>Calibri Light</vt:lpstr>
      <vt:lpstr>Lato Light</vt:lpstr>
      <vt:lpstr>Symbol</vt:lpstr>
      <vt:lpstr>Times New Roman</vt:lpstr>
      <vt:lpstr>Office Theme</vt:lpstr>
      <vt:lpstr>4_Office Theme</vt:lpstr>
      <vt:lpstr>CHÀO MỪNG QUÝ THẦY GIÁO DỰ GIỜ LỚP 11A2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DỰ GIỜ LỚP 11A6</dc:title>
  <dc:creator>ADMIN</dc:creator>
  <cp:lastModifiedBy>ADMIN</cp:lastModifiedBy>
  <cp:revision>21</cp:revision>
  <dcterms:created xsi:type="dcterms:W3CDTF">2023-11-10T01:29:31Z</dcterms:created>
  <dcterms:modified xsi:type="dcterms:W3CDTF">2025-10-09T10:41:36Z</dcterms:modified>
</cp:coreProperties>
</file>