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86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7" r:id="rId14"/>
    <p:sldId id="285" r:id="rId15"/>
    <p:sldId id="288" r:id="rId16"/>
    <p:sldId id="301" r:id="rId17"/>
    <p:sldId id="295" r:id="rId18"/>
    <p:sldId id="290" r:id="rId19"/>
    <p:sldId id="291" r:id="rId20"/>
    <p:sldId id="292" r:id="rId21"/>
    <p:sldId id="296" r:id="rId22"/>
    <p:sldId id="294" r:id="rId23"/>
    <p:sldId id="263" r:id="rId24"/>
    <p:sldId id="299" r:id="rId25"/>
    <p:sldId id="300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780"/>
    <a:srgbClr val="7E3B50"/>
    <a:srgbClr val="C3F9FB"/>
    <a:srgbClr val="4F1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CD4A58-43EB-A2BA-FA86-ABCEEBB27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0F93B4-C747-A804-9CE3-D363C197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BE168F-AC3D-C429-F548-B61E1AD0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B9A084-C0EC-CFBD-BDAC-2670C969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4D4FD2-9243-6772-B62D-6BD2F48E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AD3C4-56EA-3988-5B56-F3895F7B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412170-F192-8C24-78FF-D7627B1E5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06773B-D62D-16A4-DC98-C2551A24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0FC355-56AE-0987-24A6-6895CB07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55EB34-92D9-1BA1-24A9-FB620BFA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DD4F6A8-91C4-50B2-01B5-C87954560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FD9332-3380-B712-7F5A-BF4B3E5C8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98430D-78D2-A056-A31F-44AC5A8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91463B-99A9-A021-7780-F39DC12A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501D7-9976-BD9D-EE4A-7C5D1265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20850A-E8D1-1B4D-40AD-40458FD1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8536B0-6991-F3A0-F021-10ECD9CC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3F64FA-2468-765A-4FFF-9425ED0B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454597-FDA8-9042-79DC-E16CE3DF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9D71BB-EE8A-02E0-D328-E76336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56C0B5-2D8F-D9E6-9ACF-78D06314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333BAB-1716-3ECE-1C64-5B87321ED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54F2F4-C515-95EA-4CEA-1F75B14D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39CDEB-CC23-0575-E65D-5A85F7A4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60C7C-01E1-3292-02CD-AE9916DA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800C6A-A5B5-BACF-14A3-5D294C74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E167B5-01FF-762C-6463-09AA27673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483DA1-72F0-15D9-D44B-57F338893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97E9BB-D5E5-A706-1BCB-6023074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9D578D-1D43-10AB-5EF4-4122363D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932639-F603-23E9-ECDB-D9BD7083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4561E-FAFA-D45D-17BA-09C9DF5F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1306E8-F549-7B1C-C3BD-112BC227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EF4A54-C9D5-4B55-3458-1ED351C9D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E398DC-6B51-B24D-95CB-71C908F31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565964-2ADA-9098-B4D5-2F0C71A55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7A47D2D-4DFA-D44F-32CA-5BC979D3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F9DE7F-D5D6-F282-B109-5C64444B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27F391-D6A5-9A0B-A3D2-AD988E30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71668-27E9-07E8-73DB-D6F9F4E9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855996-B8F5-8977-13E1-402D5DF5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0D781D-2954-0B2A-5D96-99AF75A5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EC436F-DF91-8DFA-CC5B-AA254DF1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9BA401-D809-27E2-6246-AA7BB261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CFF4B-E75E-102E-4E66-755CC606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417477-A6FA-A6A2-BC70-10F0EF0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D71EC3-1B0B-F1C1-F2A0-94A9AD9D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B1E574-2615-135A-2349-D76CB410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EBCD59-BE1F-4BE9-1CBA-89B08DF0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B0A2BD-EF9C-20DA-A7FB-CA0BE743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8CCCCD-D3DC-1E84-B80E-94CF4751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4DFC65-948C-F4B1-D8F1-312EDC1A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052A55-F6C0-4359-7671-C91DF6B7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05B554-7573-8005-DEE6-568F24707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D4B217-DD5E-EEE9-CF22-D2B3F9621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4169E1-AC40-4F18-A58A-C0D91B6F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C12E64-05D5-D668-A0AA-AC841154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7F049B-09DC-8830-54E7-73F21225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2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92CD64-72A3-E90C-CE82-C44A4883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274ABA-92BB-8FD6-1BA4-6A138434B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2A085E-D967-5875-4B08-0EF9943D2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DB85-E928-4C9B-837A-F7C301D81CF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9701A9-4E7B-4012-EA70-580850C68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E8B092-50A6-2FFC-9DBB-5B99E820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A5B0-B154-4EF8-9FE3-3C62CE63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static.tuoitre.vn/tto/i/s626/2007/01/21/oYB8Lj2B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4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CE5EA3-724C-5535-B66B-7FA05D4D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151BD77-0304-4295-8A0B-A32E39837745}"/>
              </a:ext>
            </a:extLst>
          </p:cNvPr>
          <p:cNvGrpSpPr/>
          <p:nvPr/>
        </p:nvGrpSpPr>
        <p:grpSpPr>
          <a:xfrm>
            <a:off x="904875" y="828674"/>
            <a:ext cx="6467475" cy="6029325"/>
            <a:chOff x="904875" y="828675"/>
            <a:chExt cx="5114925" cy="3964580"/>
          </a:xfrm>
        </p:grpSpPr>
        <p:sp>
          <p:nvSpPr>
            <p:cNvPr id="4" name="Heart 3">
              <a:extLst>
                <a:ext uri="{FF2B5EF4-FFF2-40B4-BE49-F238E27FC236}">
                  <a16:creationId xmlns="" xmlns:a16="http://schemas.microsoft.com/office/drawing/2014/main" id="{9B020C35-05C8-423B-AE55-C484A561E405}"/>
                </a:ext>
              </a:extLst>
            </p:cNvPr>
            <p:cNvSpPr/>
            <p:nvPr/>
          </p:nvSpPr>
          <p:spPr>
            <a:xfrm rot="20712745">
              <a:off x="904875" y="828675"/>
              <a:ext cx="5114925" cy="3964580"/>
            </a:xfrm>
            <a:prstGeom prst="hear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0FF0DE2-C36F-40B1-93E8-9738AFAC5973}"/>
                </a:ext>
              </a:extLst>
            </p:cNvPr>
            <p:cNvSpPr txBox="1"/>
            <p:nvPr/>
          </p:nvSpPr>
          <p:spPr>
            <a:xfrm rot="21159743">
              <a:off x="1388081" y="2066035"/>
              <a:ext cx="4049127" cy="167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 thầy cô và các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 11A4</a:t>
              </a:r>
            </a:p>
            <a:p>
              <a:pPr algn="ctr"/>
              <a:r>
                <a:rPr lang="en-US" sz="28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*****</a:t>
              </a:r>
            </a:p>
            <a:p>
              <a:pPr algn="ctr"/>
              <a:r>
                <a:rPr lang="en-US" sz="24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GV: Nguyễn Hoàng Viễn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062803-572B-F233-52A1-AEEBD23C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r="13475"/>
          <a:stretch/>
        </p:blipFill>
        <p:spPr>
          <a:xfrm>
            <a:off x="7372350" y="1885950"/>
            <a:ext cx="2849596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66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489265" y="2268892"/>
            <a:ext cx="1148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7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319753"/>
            <a:ext cx="6617616" cy="3714160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5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CD41B7-B4ED-80EB-1893-71C9A6D6A248}"/>
              </a:ext>
            </a:extLst>
          </p:cNvPr>
          <p:cNvSpPr txBox="1"/>
          <p:nvPr/>
        </p:nvSpPr>
        <p:spPr>
          <a:xfrm>
            <a:off x="4871302" y="1446209"/>
            <a:ext cx="6169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Bố cục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33B0DC-F838-D0F5-5CC9-487C7D3F82DD}"/>
              </a:ext>
            </a:extLst>
          </p:cNvPr>
          <p:cNvSpPr txBox="1"/>
          <p:nvPr/>
        </p:nvSpPr>
        <p:spPr>
          <a:xfrm>
            <a:off x="4824995" y="1903139"/>
            <a:ext cx="61698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pô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...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600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515469" y="2239616"/>
            <a:ext cx="11123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09969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B71680-42F7-0F56-4160-122CED05CC01}"/>
              </a:ext>
            </a:extLst>
          </p:cNvPr>
          <p:cNvSpPr txBox="1"/>
          <p:nvPr/>
        </p:nvSpPr>
        <p:spPr>
          <a:xfrm>
            <a:off x="3770347" y="2239616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Phương tiện biểu hiện</a:t>
            </a: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514976-73C2-CD38-6BED-4B9BABDD0640}"/>
              </a:ext>
            </a:extLst>
          </p:cNvPr>
          <p:cNvSpPr txBox="1"/>
          <p:nvPr/>
        </p:nvSpPr>
        <p:spPr>
          <a:xfrm>
            <a:off x="4797871" y="2890004"/>
            <a:ext cx="61698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9781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515469" y="2239616"/>
            <a:ext cx="11123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62812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8933DD-BBEE-950B-89EA-8E3F92E30CBB}"/>
              </a:ext>
            </a:extLst>
          </p:cNvPr>
          <p:cNvSpPr txBox="1"/>
          <p:nvPr/>
        </p:nvSpPr>
        <p:spPr>
          <a:xfrm>
            <a:off x="3627832" y="2239616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Mô hình cấu trúc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E45FF-1E31-7CAF-1CF2-6D9BACAFFCE7}"/>
              </a:ext>
            </a:extLst>
          </p:cNvPr>
          <p:cNvSpPr txBox="1"/>
          <p:nvPr/>
        </p:nvSpPr>
        <p:spPr>
          <a:xfrm>
            <a:off x="5053591" y="2900882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Nguyên nhân-  </a:t>
            </a:r>
            <a:r>
              <a:rPr lang="en-US" sz="2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kern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iải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05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B1645-8300-661E-B242-30324BBA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41DA1C-FC12-07DD-BFFE-BF6D98698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40" y="2234306"/>
            <a:ext cx="3862260" cy="3728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E05513-E992-C60A-77FB-DF8FC5079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428875"/>
            <a:ext cx="4295775" cy="405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D7A41F-614A-EAEB-DE23-E96870E0DA6F}"/>
              </a:ext>
            </a:extLst>
          </p:cNvPr>
          <p:cNvSpPr txBox="1"/>
          <p:nvPr/>
        </p:nvSpPr>
        <p:spPr>
          <a:xfrm>
            <a:off x="527773" y="660717"/>
            <a:ext cx="6843988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82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408547" y="2599056"/>
            <a:ext cx="131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            </a:t>
            </a:r>
            <a:r>
              <a:rPr lang="pt-BR" sz="4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497413" y="668124"/>
            <a:ext cx="7347932" cy="1685828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F2E8A65-1DF9-AFD7-3D3E-0E8EBCD69097}"/>
              </a:ext>
            </a:extLst>
          </p:cNvPr>
          <p:cNvSpPr/>
          <p:nvPr/>
        </p:nvSpPr>
        <p:spPr>
          <a:xfrm>
            <a:off x="4497413" y="2756335"/>
            <a:ext cx="7347932" cy="3700683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7F5A7B-8D82-A6A3-6AA7-8E76F837733E}"/>
              </a:ext>
            </a:extLst>
          </p:cNvPr>
          <p:cNvSpPr txBox="1"/>
          <p:nvPr/>
        </p:nvSpPr>
        <p:spPr>
          <a:xfrm>
            <a:off x="4602096" y="876224"/>
            <a:ext cx="6940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nắm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nhanh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ta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2EB7AA-F80D-0EAE-5C0B-51A5AD0B3872}"/>
              </a:ext>
            </a:extLst>
          </p:cNvPr>
          <p:cNvSpPr txBox="1"/>
          <p:nvPr/>
        </p:nvSpPr>
        <p:spPr>
          <a:xfrm>
            <a:off x="4827179" y="2929293"/>
            <a:ext cx="701816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pô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461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4" grpId="0" animBg="1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DDDF438-2842-CC3F-AA21-6B21AE5A5895}"/>
              </a:ext>
            </a:extLst>
          </p:cNvPr>
          <p:cNvSpPr/>
          <p:nvPr/>
        </p:nvSpPr>
        <p:spPr>
          <a:xfrm>
            <a:off x="2630047" y="135051"/>
            <a:ext cx="9267262" cy="1062153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E3D020D-53EB-FC48-0926-3B3EEEC427F0}"/>
              </a:ext>
            </a:extLst>
          </p:cNvPr>
          <p:cNvSpPr/>
          <p:nvPr/>
        </p:nvSpPr>
        <p:spPr>
          <a:xfrm>
            <a:off x="1429504" y="1759887"/>
            <a:ext cx="10734262" cy="4753306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5B4412-E2BB-1343-E7F3-8338907B82B0}"/>
              </a:ext>
            </a:extLst>
          </p:cNvPr>
          <p:cNvSpPr txBox="1"/>
          <p:nvPr/>
        </p:nvSpPr>
        <p:spPr>
          <a:xfrm>
            <a:off x="1936558" y="2382213"/>
            <a:ext cx="1022720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1.2.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840D86-9676-1C28-35BB-EA382AC8643C}"/>
              </a:ext>
            </a:extLst>
          </p:cNvPr>
          <p:cNvSpPr txBox="1"/>
          <p:nvPr/>
        </p:nvSpPr>
        <p:spPr>
          <a:xfrm>
            <a:off x="2791298" y="220562"/>
            <a:ext cx="8630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vỡ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mực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...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100277" y="365716"/>
            <a:ext cx="1962180" cy="178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832752" y="386927"/>
            <a:ext cx="1318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853502" y="172029"/>
            <a:ext cx="1623534" cy="240637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94AA02-62E3-2908-ED90-FFEF99F17ED4}"/>
              </a:ext>
            </a:extLst>
          </p:cNvPr>
          <p:cNvSpPr txBox="1"/>
          <p:nvPr/>
        </p:nvSpPr>
        <p:spPr>
          <a:xfrm>
            <a:off x="1421309" y="959716"/>
            <a:ext cx="487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646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2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483" y="422329"/>
            <a:ext cx="12632966" cy="601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DDDF438-2842-CC3F-AA21-6B21AE5A5895}"/>
              </a:ext>
            </a:extLst>
          </p:cNvPr>
          <p:cNvSpPr/>
          <p:nvPr/>
        </p:nvSpPr>
        <p:spPr>
          <a:xfrm>
            <a:off x="2630047" y="135051"/>
            <a:ext cx="9455666" cy="1335700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E3D020D-53EB-FC48-0926-3B3EEEC427F0}"/>
              </a:ext>
            </a:extLst>
          </p:cNvPr>
          <p:cNvSpPr/>
          <p:nvPr/>
        </p:nvSpPr>
        <p:spPr>
          <a:xfrm>
            <a:off x="1357461" y="1553226"/>
            <a:ext cx="10728252" cy="5222299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840D86-9676-1C28-35BB-EA382AC8643C}"/>
              </a:ext>
            </a:extLst>
          </p:cNvPr>
          <p:cNvSpPr txBox="1"/>
          <p:nvPr/>
        </p:nvSpPr>
        <p:spPr>
          <a:xfrm>
            <a:off x="2791298" y="220562"/>
            <a:ext cx="8954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thay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đổi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lệch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100277" y="365716"/>
            <a:ext cx="1962180" cy="178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832752" y="386927"/>
            <a:ext cx="1318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853502" y="172029"/>
            <a:ext cx="1623534" cy="240637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94AA02-62E3-2908-ED90-FFEF99F17ED4}"/>
              </a:ext>
            </a:extLst>
          </p:cNvPr>
          <p:cNvSpPr txBox="1"/>
          <p:nvPr/>
        </p:nvSpPr>
        <p:spPr>
          <a:xfrm>
            <a:off x="1421309" y="959716"/>
            <a:ext cx="487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B108D4-1F8A-A029-75CA-A83F12582BB6}"/>
              </a:ext>
            </a:extLst>
          </p:cNvPr>
          <p:cNvSpPr txBox="1"/>
          <p:nvPr/>
        </p:nvSpPr>
        <p:spPr>
          <a:xfrm>
            <a:off x="1909227" y="1814499"/>
            <a:ext cx="992141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1.2.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teencode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teen) –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ý. </a:t>
            </a:r>
          </a:p>
        </p:txBody>
      </p:sp>
    </p:spTree>
    <p:extLst>
      <p:ext uri="{BB962C8B-B14F-4D97-AF65-F5344CB8AC3E}">
        <p14:creationId xmlns:p14="http://schemas.microsoft.com/office/powerpoint/2010/main" val="2667783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5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56117E9-8080-667B-2330-7BE710B493CE}"/>
              </a:ext>
            </a:extLst>
          </p:cNvPr>
          <p:cNvSpPr/>
          <p:nvPr/>
        </p:nvSpPr>
        <p:spPr>
          <a:xfrm>
            <a:off x="3612088" y="298793"/>
            <a:ext cx="8233257" cy="1520580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DEC948B-7014-717C-59CD-FC99D0B22321}"/>
              </a:ext>
            </a:extLst>
          </p:cNvPr>
          <p:cNvSpPr/>
          <p:nvPr/>
        </p:nvSpPr>
        <p:spPr>
          <a:xfrm>
            <a:off x="669303" y="2206705"/>
            <a:ext cx="11170971" cy="4250314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B5A89A-201F-C547-CED4-1FA16AA9901E}"/>
              </a:ext>
            </a:extLst>
          </p:cNvPr>
          <p:cNvSpPr txBox="1"/>
          <p:nvPr/>
        </p:nvSpPr>
        <p:spPr>
          <a:xfrm>
            <a:off x="3813075" y="405987"/>
            <a:ext cx="7473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góc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?,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tỏ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niệm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5A2E1C-1EF1-46DF-7F56-AB66D24A6CEF}"/>
              </a:ext>
            </a:extLst>
          </p:cNvPr>
          <p:cNvSpPr txBox="1"/>
          <p:nvPr/>
        </p:nvSpPr>
        <p:spPr>
          <a:xfrm>
            <a:off x="1373379" y="2385433"/>
            <a:ext cx="10466895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b.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-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hăng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say,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128156" y="421745"/>
            <a:ext cx="2706769" cy="2469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247472" y="183009"/>
            <a:ext cx="2022464" cy="3312839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CDE151-0A7F-1B07-EDB4-0302322BDD2A}"/>
              </a:ext>
            </a:extLst>
          </p:cNvPr>
          <p:cNvSpPr txBox="1"/>
          <p:nvPr/>
        </p:nvSpPr>
        <p:spPr>
          <a:xfrm>
            <a:off x="1273190" y="456083"/>
            <a:ext cx="1318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61E7FE-5E3A-AD85-1F87-EF1530370187}"/>
              </a:ext>
            </a:extLst>
          </p:cNvPr>
          <p:cNvSpPr txBox="1"/>
          <p:nvPr/>
        </p:nvSpPr>
        <p:spPr>
          <a:xfrm>
            <a:off x="1984143" y="1177505"/>
            <a:ext cx="487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2949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408547" y="2599056"/>
            <a:ext cx="131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            </a:t>
            </a:r>
            <a:r>
              <a:rPr lang="pt-BR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0EF866-E9D7-F5F6-46D8-E7D8C72CC802}"/>
              </a:ext>
            </a:extLst>
          </p:cNvPr>
          <p:cNvSpPr/>
          <p:nvPr/>
        </p:nvSpPr>
        <p:spPr>
          <a:xfrm>
            <a:off x="4497413" y="668124"/>
            <a:ext cx="7347932" cy="1685828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CB27516-3214-9C60-E5F8-F41877A65B39}"/>
              </a:ext>
            </a:extLst>
          </p:cNvPr>
          <p:cNvSpPr/>
          <p:nvPr/>
        </p:nvSpPr>
        <p:spPr>
          <a:xfrm>
            <a:off x="4497413" y="2756335"/>
            <a:ext cx="7347932" cy="3700683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C93E8E-64AA-EF6E-917D-AC6C5C9FB371}"/>
              </a:ext>
            </a:extLst>
          </p:cNvPr>
          <p:cNvSpPr txBox="1"/>
          <p:nvPr/>
        </p:nvSpPr>
        <p:spPr>
          <a:xfrm>
            <a:off x="4706935" y="726208"/>
            <a:ext cx="69540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góc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nay?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4A8298-0183-B7A2-A42E-6740D4374AD3}"/>
              </a:ext>
            </a:extLst>
          </p:cNvPr>
          <p:cNvSpPr txBox="1"/>
          <p:nvPr/>
        </p:nvSpPr>
        <p:spPr>
          <a:xfrm>
            <a:off x="4851301" y="3022076"/>
            <a:ext cx="671538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797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B1645-8300-661E-B242-30324BBA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4DCF3D-C65D-6635-597F-A6DEB9B35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/>
          <a:stretch>
            <a:fillRect/>
          </a:stretch>
        </p:blipFill>
        <p:spPr>
          <a:xfrm>
            <a:off x="1304925" y="257175"/>
            <a:ext cx="10357821" cy="5658297"/>
          </a:xfrm>
          <a:custGeom>
            <a:avLst/>
            <a:gdLst>
              <a:gd name="connsiteX0" fmla="*/ 725419 w 5507001"/>
              <a:gd name="connsiteY0" fmla="*/ 0 h 4352424"/>
              <a:gd name="connsiteX1" fmla="*/ 4822520 w 5507001"/>
              <a:gd name="connsiteY1" fmla="*/ 0 h 4352424"/>
              <a:gd name="connsiteX2" fmla="*/ 5490932 w 5507001"/>
              <a:gd name="connsiteY2" fmla="*/ 443053 h 4352424"/>
              <a:gd name="connsiteX3" fmla="*/ 5507001 w 5507001"/>
              <a:gd name="connsiteY3" fmla="*/ 494819 h 4352424"/>
              <a:gd name="connsiteX4" fmla="*/ 5507001 w 5507001"/>
              <a:gd name="connsiteY4" fmla="*/ 3857605 h 4352424"/>
              <a:gd name="connsiteX5" fmla="*/ 5490932 w 5507001"/>
              <a:gd name="connsiteY5" fmla="*/ 3909371 h 4352424"/>
              <a:gd name="connsiteX6" fmla="*/ 4822520 w 5507001"/>
              <a:gd name="connsiteY6" fmla="*/ 4352424 h 4352424"/>
              <a:gd name="connsiteX7" fmla="*/ 725419 w 5507001"/>
              <a:gd name="connsiteY7" fmla="*/ 4352424 h 4352424"/>
              <a:gd name="connsiteX8" fmla="*/ 0 w 5507001"/>
              <a:gd name="connsiteY8" fmla="*/ 3627005 h 4352424"/>
              <a:gd name="connsiteX9" fmla="*/ 0 w 5507001"/>
              <a:gd name="connsiteY9" fmla="*/ 725419 h 4352424"/>
              <a:gd name="connsiteX10" fmla="*/ 725419 w 5507001"/>
              <a:gd name="connsiteY10" fmla="*/ 0 h 43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001" h="4352424">
                <a:moveTo>
                  <a:pt x="725419" y="0"/>
                </a:moveTo>
                <a:lnTo>
                  <a:pt x="4822520" y="0"/>
                </a:lnTo>
                <a:cubicBezTo>
                  <a:pt x="5122998" y="0"/>
                  <a:pt x="5380807" y="182689"/>
                  <a:pt x="5490932" y="443053"/>
                </a:cubicBezTo>
                <a:lnTo>
                  <a:pt x="5507001" y="494819"/>
                </a:lnTo>
                <a:lnTo>
                  <a:pt x="5507001" y="3857605"/>
                </a:lnTo>
                <a:lnTo>
                  <a:pt x="5490932" y="3909371"/>
                </a:lnTo>
                <a:cubicBezTo>
                  <a:pt x="5380807" y="4169735"/>
                  <a:pt x="5122998" y="4352424"/>
                  <a:pt x="4822520" y="4352424"/>
                </a:cubicBezTo>
                <a:lnTo>
                  <a:pt x="725419" y="4352424"/>
                </a:lnTo>
                <a:cubicBezTo>
                  <a:pt x="324781" y="4352424"/>
                  <a:pt x="0" y="4027643"/>
                  <a:pt x="0" y="3627005"/>
                </a:cubicBezTo>
                <a:lnTo>
                  <a:pt x="0" y="725419"/>
                </a:lnTo>
                <a:cubicBezTo>
                  <a:pt x="0" y="324781"/>
                  <a:pt x="324781" y="0"/>
                  <a:pt x="725419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36BA56-E63A-C22C-D8E4-A1758B9DEBBA}"/>
              </a:ext>
            </a:extLst>
          </p:cNvPr>
          <p:cNvSpPr txBox="1"/>
          <p:nvPr/>
        </p:nvSpPr>
        <p:spPr>
          <a:xfrm>
            <a:off x="2552701" y="2228671"/>
            <a:ext cx="742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TRẺ BÂY GIỜ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41DA1C-FC12-07DD-BFFE-BF6D98698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6445">
            <a:off x="2235963" y="46168"/>
            <a:ext cx="1397158" cy="1653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731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408547" y="2599056"/>
            <a:ext cx="131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            </a:t>
            </a:r>
            <a:r>
              <a:rPr lang="pt-BR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361098E-77E3-77DB-C8DC-6C76465B3CDD}"/>
              </a:ext>
            </a:extLst>
          </p:cNvPr>
          <p:cNvSpPr/>
          <p:nvPr/>
        </p:nvSpPr>
        <p:spPr>
          <a:xfrm>
            <a:off x="4497284" y="646519"/>
            <a:ext cx="7347932" cy="1314256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CBCF8A2-62E6-555C-AB7B-FA90E18C952E}"/>
              </a:ext>
            </a:extLst>
          </p:cNvPr>
          <p:cNvSpPr/>
          <p:nvPr/>
        </p:nvSpPr>
        <p:spPr>
          <a:xfrm>
            <a:off x="4497413" y="2319771"/>
            <a:ext cx="7347932" cy="4137247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FA2E36-0F1D-4DB2-07E8-93E7431E5587}"/>
              </a:ext>
            </a:extLst>
          </p:cNvPr>
          <p:cNvSpPr txBox="1"/>
          <p:nvPr/>
        </p:nvSpPr>
        <p:spPr>
          <a:xfrm>
            <a:off x="4706936" y="803130"/>
            <a:ext cx="7138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thái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FB56D5-44D1-7474-8D9D-8717EF9BFD26}"/>
              </a:ext>
            </a:extLst>
          </p:cNvPr>
          <p:cNvSpPr txBox="1"/>
          <p:nvPr/>
        </p:nvSpPr>
        <p:spPr>
          <a:xfrm>
            <a:off x="5131366" y="3199220"/>
            <a:ext cx="61698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Bình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57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56117E9-8080-667B-2330-7BE710B493CE}"/>
              </a:ext>
            </a:extLst>
          </p:cNvPr>
          <p:cNvSpPr/>
          <p:nvPr/>
        </p:nvSpPr>
        <p:spPr>
          <a:xfrm>
            <a:off x="2852306" y="298793"/>
            <a:ext cx="8993039" cy="1520580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B5A89A-201F-C547-CED4-1FA16AA9901E}"/>
              </a:ext>
            </a:extLst>
          </p:cNvPr>
          <p:cNvSpPr txBox="1"/>
          <p:nvPr/>
        </p:nvSpPr>
        <p:spPr>
          <a:xfrm>
            <a:off x="2961415" y="274253"/>
            <a:ext cx="8883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8X, 9X, Y2K...;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mới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006011" y="46305"/>
            <a:ext cx="1623767" cy="2388273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23704" y="110661"/>
            <a:ext cx="2112966" cy="1963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CDE151-0A7F-1B07-EDB4-0302322BDD2A}"/>
              </a:ext>
            </a:extLst>
          </p:cNvPr>
          <p:cNvSpPr txBox="1"/>
          <p:nvPr/>
        </p:nvSpPr>
        <p:spPr>
          <a:xfrm>
            <a:off x="739340" y="146067"/>
            <a:ext cx="1047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61E7FE-5E3A-AD85-1F87-EF1530370187}"/>
              </a:ext>
            </a:extLst>
          </p:cNvPr>
          <p:cNvSpPr txBox="1"/>
          <p:nvPr/>
        </p:nvSpPr>
        <p:spPr>
          <a:xfrm>
            <a:off x="1533547" y="866420"/>
            <a:ext cx="2198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  <a:endParaRPr lang="en-US" sz="4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F441270-302E-6D65-7B30-AF618B1A799B}"/>
              </a:ext>
            </a:extLst>
          </p:cNvPr>
          <p:cNvSpPr/>
          <p:nvPr/>
        </p:nvSpPr>
        <p:spPr>
          <a:xfrm>
            <a:off x="2924666" y="3346514"/>
            <a:ext cx="8880803" cy="3212693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855BC0-7329-0D8A-4F2D-0F322D4DE9C4}"/>
              </a:ext>
            </a:extLst>
          </p:cNvPr>
          <p:cNvSpPr txBox="1"/>
          <p:nvPr/>
        </p:nvSpPr>
        <p:spPr>
          <a:xfrm>
            <a:off x="3410889" y="3742754"/>
            <a:ext cx="79083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b.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8X, 9X, Y2k...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viết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)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DEC948B-7014-717C-59CD-FC99D0B22321}"/>
              </a:ext>
            </a:extLst>
          </p:cNvPr>
          <p:cNvSpPr/>
          <p:nvPr/>
        </p:nvSpPr>
        <p:spPr>
          <a:xfrm>
            <a:off x="459799" y="2013825"/>
            <a:ext cx="6738697" cy="2860271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5A2E1C-1EF1-46DF-7F56-AB66D24A6CEF}"/>
              </a:ext>
            </a:extLst>
          </p:cNvPr>
          <p:cNvSpPr txBox="1"/>
          <p:nvPr/>
        </p:nvSpPr>
        <p:spPr>
          <a:xfrm>
            <a:off x="872756" y="2245203"/>
            <a:ext cx="112044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01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2" grpId="0"/>
      <p:bldP spid="5" grpId="0" animBg="1"/>
      <p:bldP spid="9" grpId="0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408547" y="2599056"/>
            <a:ext cx="131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            </a:t>
            </a:r>
            <a:r>
              <a:rPr lang="pt-BR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5DAD2FF-8293-D804-21C6-70C1A82E4A12}"/>
              </a:ext>
            </a:extLst>
          </p:cNvPr>
          <p:cNvSpPr/>
          <p:nvPr/>
        </p:nvSpPr>
        <p:spPr>
          <a:xfrm>
            <a:off x="4497413" y="668124"/>
            <a:ext cx="7347932" cy="1685828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03B8737-8A68-E159-CF2A-917BA89C9F23}"/>
              </a:ext>
            </a:extLst>
          </p:cNvPr>
          <p:cNvSpPr/>
          <p:nvPr/>
        </p:nvSpPr>
        <p:spPr>
          <a:xfrm>
            <a:off x="4497413" y="2756335"/>
            <a:ext cx="7347932" cy="3700683"/>
          </a:xfrm>
          <a:prstGeom prst="roundRect">
            <a:avLst/>
          </a:prstGeom>
          <a:solidFill>
            <a:srgbClr val="7E3B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C78612-E419-72E8-201D-6A52C6C57397}"/>
              </a:ext>
            </a:extLst>
          </p:cNvPr>
          <p:cNvSpPr txBox="1"/>
          <p:nvPr/>
        </p:nvSpPr>
        <p:spPr>
          <a:xfrm>
            <a:off x="4693722" y="726208"/>
            <a:ext cx="6976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ngoài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đạt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còn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đạt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bật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khác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ba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2CB091-6B1F-F44D-609B-BBFDE1621B54}"/>
              </a:ext>
            </a:extLst>
          </p:cNvPr>
          <p:cNvSpPr txBox="1"/>
          <p:nvPr/>
        </p:nvSpPr>
        <p:spPr>
          <a:xfrm>
            <a:off x="5053591" y="3351989"/>
            <a:ext cx="61698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 </a:t>
            </a:r>
            <a:r>
              <a:rPr lang="en-US" sz="28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huyết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74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2A4B2A-3C45-4B63-BA5E-3FAB246D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Ngôn ngữ giới trẻ: Đã đến lúc cần phiên dịch… tiếng Việt?">
            <a:extLst>
              <a:ext uri="{FF2B5EF4-FFF2-40B4-BE49-F238E27FC236}">
                <a16:creationId xmlns="" xmlns:a16="http://schemas.microsoft.com/office/drawing/2014/main" id="{5A1C1452-42AF-4549-ABEF-663A147096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" y="604651"/>
            <a:ext cx="5261502" cy="34613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hlinkClick r:id="rId4" tgtFrame="&quot;_blank&quot;" tooltip="&quot;&quot;"/>
            <a:extLst>
              <a:ext uri="{FF2B5EF4-FFF2-40B4-BE49-F238E27FC236}">
                <a16:creationId xmlns="" xmlns:a16="http://schemas.microsoft.com/office/drawing/2014/main" id="{F93AEEEE-2707-43A2-A567-EAB4BA42CD7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14880" r="3542" b="14223"/>
          <a:stretch/>
        </p:blipFill>
        <p:spPr bwMode="auto">
          <a:xfrm>
            <a:off x="6331538" y="3103042"/>
            <a:ext cx="5071553" cy="32048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910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B1645-8300-661E-B242-30324BBA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D7A41F-614A-EAEB-DE23-E96870E0DA6F}"/>
              </a:ext>
            </a:extLst>
          </p:cNvPr>
          <p:cNvSpPr txBox="1"/>
          <p:nvPr/>
        </p:nvSpPr>
        <p:spPr>
          <a:xfrm>
            <a:off x="527773" y="850581"/>
            <a:ext cx="1037835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14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B1645-8300-661E-B242-30324BBA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29B59A-45F6-649A-EC81-7AE1F11AD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26" y="1617340"/>
            <a:ext cx="4337461" cy="1914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41DA1C-FC12-07DD-BFFE-BF6D98698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6445">
            <a:off x="9970582" y="1164886"/>
            <a:ext cx="1868160" cy="200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E05513-E992-C60A-77FB-DF8FC5079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50" y="2369195"/>
            <a:ext cx="2571033" cy="2238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8E4106-FFCB-FAB5-77AA-3DA64DB4D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49" y="945592"/>
            <a:ext cx="3236913" cy="228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8407B4-B79D-1BE4-9F61-2E41156D7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06" y="2485568"/>
            <a:ext cx="2756000" cy="2302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D7A41F-614A-EAEB-DE23-E96870E0DA6F}"/>
              </a:ext>
            </a:extLst>
          </p:cNvPr>
          <p:cNvSpPr txBox="1"/>
          <p:nvPr/>
        </p:nvSpPr>
        <p:spPr>
          <a:xfrm>
            <a:off x="458760" y="308283"/>
            <a:ext cx="5538508" cy="6355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048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– 12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vi-V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79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CEAF0A-1A6C-B70A-D2DB-2C9B3AD70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="" xmlns:a16="http://schemas.microsoft.com/office/drawing/2014/main" id="{9B020C35-05C8-423B-AE55-C484A561E405}"/>
              </a:ext>
            </a:extLst>
          </p:cNvPr>
          <p:cNvSpPr/>
          <p:nvPr/>
        </p:nvSpPr>
        <p:spPr>
          <a:xfrm rot="21360796">
            <a:off x="625524" y="78838"/>
            <a:ext cx="7589015" cy="6277227"/>
          </a:xfrm>
          <a:prstGeom prst="hear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FF0DE2-C36F-40B1-93E8-9738AFAC5973}"/>
              </a:ext>
            </a:extLst>
          </p:cNvPr>
          <p:cNvSpPr txBox="1"/>
          <p:nvPr/>
        </p:nvSpPr>
        <p:spPr>
          <a:xfrm rot="21432361">
            <a:off x="1822432" y="1905522"/>
            <a:ext cx="3543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em!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8D6297-D850-B616-539A-6D5D50491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r="13475"/>
          <a:stretch/>
        </p:blipFill>
        <p:spPr>
          <a:xfrm>
            <a:off x="8615965" y="1233509"/>
            <a:ext cx="3142445" cy="454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7D824D-BDE6-33A2-A756-67CA65897294}"/>
              </a:ext>
            </a:extLst>
          </p:cNvPr>
          <p:cNvSpPr txBox="1"/>
          <p:nvPr/>
        </p:nvSpPr>
        <p:spPr>
          <a:xfrm>
            <a:off x="3048069" y="3847457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Hoàng Viễn – THPT Tây Sơn.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0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B1645-8300-661E-B242-30324BBA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29B59A-45F6-649A-EC81-7AE1F11AD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49" y="3658696"/>
            <a:ext cx="4337461" cy="1914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41DA1C-FC12-07DD-BFFE-BF6D98698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6445">
            <a:off x="9885781" y="3206242"/>
            <a:ext cx="1868160" cy="200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E05513-E992-C60A-77FB-DF8FC5079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49" y="4410551"/>
            <a:ext cx="2571033" cy="2238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8E4106-FFCB-FAB5-77AA-3DA64DB4D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72" y="2986948"/>
            <a:ext cx="3236913" cy="228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8407B4-B79D-1BE4-9F61-2E41156D7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69" y="4327275"/>
            <a:ext cx="2756000" cy="2302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D7A41F-614A-EAEB-DE23-E96870E0DA6F}"/>
              </a:ext>
            </a:extLst>
          </p:cNvPr>
          <p:cNvSpPr txBox="1"/>
          <p:nvPr/>
        </p:nvSpPr>
        <p:spPr>
          <a:xfrm>
            <a:off x="527773" y="660717"/>
            <a:ext cx="6843988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86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480541" y="2262392"/>
            <a:ext cx="10935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497413" y="1790921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1A4217B-4F98-E25E-D23F-EAB59B203688}"/>
              </a:ext>
            </a:extLst>
          </p:cNvPr>
          <p:cNvSpPr txBox="1"/>
          <p:nvPr/>
        </p:nvSpPr>
        <p:spPr>
          <a:xfrm>
            <a:off x="2413260" y="1943864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Tác giả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AA5E56C-4DF4-4B5B-F04E-A628AB388D0C}"/>
              </a:ext>
            </a:extLst>
          </p:cNvPr>
          <p:cNvSpPr txBox="1"/>
          <p:nvPr/>
        </p:nvSpPr>
        <p:spPr>
          <a:xfrm>
            <a:off x="4672516" y="2598177"/>
            <a:ext cx="616984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Sinh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1954,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Nam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0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565225" y="2320568"/>
            <a:ext cx="11203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83071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7A8C25-DFC8-7ED6-AAAB-EA822F187D74}"/>
              </a:ext>
            </a:extLst>
          </p:cNvPr>
          <p:cNvSpPr txBox="1"/>
          <p:nvPr/>
        </p:nvSpPr>
        <p:spPr>
          <a:xfrm>
            <a:off x="4776211" y="2120630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Xuất xứ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75D2FD-0F84-E00C-8F10-489574AAD78F}"/>
              </a:ext>
            </a:extLst>
          </p:cNvPr>
          <p:cNvSpPr txBox="1"/>
          <p:nvPr/>
        </p:nvSpPr>
        <p:spPr>
          <a:xfrm>
            <a:off x="4824995" y="2766959"/>
            <a:ext cx="6169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phunuonline.com.vn,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28/07/2020.</a:t>
            </a:r>
          </a:p>
        </p:txBody>
      </p:sp>
    </p:spTree>
    <p:extLst>
      <p:ext uri="{BB962C8B-B14F-4D97-AF65-F5344CB8AC3E}">
        <p14:creationId xmlns:p14="http://schemas.microsoft.com/office/powerpoint/2010/main" val="3000331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596319" y="2320568"/>
            <a:ext cx="11123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83071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5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6CE0CE-9866-176E-6E5D-075B831AC094}"/>
              </a:ext>
            </a:extLst>
          </p:cNvPr>
          <p:cNvSpPr txBox="1"/>
          <p:nvPr/>
        </p:nvSpPr>
        <p:spPr>
          <a:xfrm>
            <a:off x="5048882" y="2281793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Thể loại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38C3B4-2B14-8EDE-8618-B9F257B5B73A}"/>
              </a:ext>
            </a:extLst>
          </p:cNvPr>
          <p:cNvSpPr txBox="1"/>
          <p:nvPr/>
        </p:nvSpPr>
        <p:spPr>
          <a:xfrm>
            <a:off x="5226462" y="3059349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74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515469" y="2320568"/>
            <a:ext cx="11123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83071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A765EB-79EC-A3E5-2E16-0003799F01CE}"/>
              </a:ext>
            </a:extLst>
          </p:cNvPr>
          <p:cNvSpPr txBox="1"/>
          <p:nvPr/>
        </p:nvSpPr>
        <p:spPr>
          <a:xfrm>
            <a:off x="4551186" y="2495204"/>
            <a:ext cx="6169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Phương thức biểu đạt chính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49023C-CF39-C2A8-0F6B-E528FA1DA23B}"/>
              </a:ext>
            </a:extLst>
          </p:cNvPr>
          <p:cNvSpPr txBox="1"/>
          <p:nvPr/>
        </p:nvSpPr>
        <p:spPr>
          <a:xfrm>
            <a:off x="5191419" y="3145220"/>
            <a:ext cx="6169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13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612462" y="2239616"/>
            <a:ext cx="11123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5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83071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73D300-A91C-46DE-CB73-76769A2BA2FB}"/>
              </a:ext>
            </a:extLst>
          </p:cNvPr>
          <p:cNvSpPr txBox="1"/>
          <p:nvPr/>
        </p:nvSpPr>
        <p:spPr>
          <a:xfrm>
            <a:off x="2440016" y="2459185"/>
            <a:ext cx="6315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Đề tài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C9791D-DAF7-262A-DD19-7291C78308B2}"/>
              </a:ext>
            </a:extLst>
          </p:cNvPr>
          <p:cNvSpPr txBox="1"/>
          <p:nvPr/>
        </p:nvSpPr>
        <p:spPr>
          <a:xfrm>
            <a:off x="4903589" y="3059349"/>
            <a:ext cx="6315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1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F8056-037A-504A-9158-6421FBD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D1067-0B24-7F9C-E784-5FE54B3F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2" t="301"/>
          <a:stretch/>
        </p:blipFill>
        <p:spPr>
          <a:xfrm>
            <a:off x="346655" y="1489433"/>
            <a:ext cx="3273237" cy="29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D2B-9DE2-3543-E7A3-B1B68C286426}"/>
              </a:ext>
            </a:extLst>
          </p:cNvPr>
          <p:cNvSpPr txBox="1"/>
          <p:nvPr/>
        </p:nvSpPr>
        <p:spPr>
          <a:xfrm>
            <a:off x="2540523" y="2228896"/>
            <a:ext cx="11123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chìa khóa 6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8F82C0B-71E2-59E1-D4B0-E5A4DE315F81}"/>
              </a:ext>
            </a:extLst>
          </p:cNvPr>
          <p:cNvSpPr/>
          <p:nvPr/>
        </p:nvSpPr>
        <p:spPr>
          <a:xfrm rot="768754">
            <a:off x="1847654" y="1225313"/>
            <a:ext cx="2432114" cy="4006392"/>
          </a:xfrm>
          <a:custGeom>
            <a:avLst/>
            <a:gdLst>
              <a:gd name="connsiteX0" fmla="*/ 428918 w 2432114"/>
              <a:gd name="connsiteY0" fmla="*/ 0 h 4006392"/>
              <a:gd name="connsiteX1" fmla="*/ 2432114 w 2432114"/>
              <a:gd name="connsiteY1" fmla="*/ 2003196 h 4006392"/>
              <a:gd name="connsiteX2" fmla="*/ 428918 w 2432114"/>
              <a:gd name="connsiteY2" fmla="*/ 4006392 h 4006392"/>
              <a:gd name="connsiteX3" fmla="*/ 25204 w 2432114"/>
              <a:gd name="connsiteY3" fmla="*/ 3965694 h 4006392"/>
              <a:gd name="connsiteX4" fmla="*/ 0 w 2432114"/>
              <a:gd name="connsiteY4" fmla="*/ 3959214 h 4006392"/>
              <a:gd name="connsiteX5" fmla="*/ 0 w 2432114"/>
              <a:gd name="connsiteY5" fmla="*/ 3477875 h 4006392"/>
              <a:gd name="connsiteX6" fmla="*/ 135545 w 2432114"/>
              <a:gd name="connsiteY6" fmla="*/ 3512727 h 4006392"/>
              <a:gd name="connsiteX7" fmla="*/ 450521 w 2432114"/>
              <a:gd name="connsiteY7" fmla="*/ 3544479 h 4006392"/>
              <a:gd name="connsiteX8" fmla="*/ 2013407 w 2432114"/>
              <a:gd name="connsiteY8" fmla="*/ 1981593 h 4006392"/>
              <a:gd name="connsiteX9" fmla="*/ 450521 w 2432114"/>
              <a:gd name="connsiteY9" fmla="*/ 418707 h 4006392"/>
              <a:gd name="connsiteX10" fmla="*/ 135545 w 2432114"/>
              <a:gd name="connsiteY10" fmla="*/ 450459 h 4006392"/>
              <a:gd name="connsiteX11" fmla="*/ 0 w 2432114"/>
              <a:gd name="connsiteY11" fmla="*/ 485311 h 4006392"/>
              <a:gd name="connsiteX12" fmla="*/ 0 w 2432114"/>
              <a:gd name="connsiteY12" fmla="*/ 47179 h 4006392"/>
              <a:gd name="connsiteX13" fmla="*/ 25204 w 2432114"/>
              <a:gd name="connsiteY13" fmla="*/ 40698 h 4006392"/>
              <a:gd name="connsiteX14" fmla="*/ 428918 w 2432114"/>
              <a:gd name="connsiteY14" fmla="*/ 0 h 40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114" h="4006392">
                <a:moveTo>
                  <a:pt x="428918" y="0"/>
                </a:moveTo>
                <a:cubicBezTo>
                  <a:pt x="1535253" y="0"/>
                  <a:pt x="2432114" y="896861"/>
                  <a:pt x="2432114" y="2003196"/>
                </a:cubicBezTo>
                <a:cubicBezTo>
                  <a:pt x="2432114" y="3109531"/>
                  <a:pt x="1535253" y="4006392"/>
                  <a:pt x="428918" y="4006392"/>
                </a:cubicBezTo>
                <a:cubicBezTo>
                  <a:pt x="290626" y="4006392"/>
                  <a:pt x="155608" y="3992379"/>
                  <a:pt x="25204" y="3965694"/>
                </a:cubicBezTo>
                <a:lnTo>
                  <a:pt x="0" y="3959214"/>
                </a:lnTo>
                <a:lnTo>
                  <a:pt x="0" y="3477875"/>
                </a:lnTo>
                <a:lnTo>
                  <a:pt x="135545" y="3512727"/>
                </a:lnTo>
                <a:cubicBezTo>
                  <a:pt x="237285" y="3533546"/>
                  <a:pt x="342626" y="3544479"/>
                  <a:pt x="450521" y="3544479"/>
                </a:cubicBezTo>
                <a:cubicBezTo>
                  <a:pt x="1313679" y="3544479"/>
                  <a:pt x="2013407" y="2844751"/>
                  <a:pt x="2013407" y="1981593"/>
                </a:cubicBezTo>
                <a:cubicBezTo>
                  <a:pt x="2013407" y="1118435"/>
                  <a:pt x="1313679" y="418707"/>
                  <a:pt x="450521" y="418707"/>
                </a:cubicBezTo>
                <a:cubicBezTo>
                  <a:pt x="342626" y="418707"/>
                  <a:pt x="237285" y="429640"/>
                  <a:pt x="135545" y="450459"/>
                </a:cubicBezTo>
                <a:lnTo>
                  <a:pt x="0" y="485311"/>
                </a:lnTo>
                <a:lnTo>
                  <a:pt x="0" y="47179"/>
                </a:lnTo>
                <a:lnTo>
                  <a:pt x="25204" y="40698"/>
                </a:lnTo>
                <a:cubicBezTo>
                  <a:pt x="155608" y="14014"/>
                  <a:pt x="290626" y="0"/>
                  <a:pt x="428918" y="0"/>
                </a:cubicBezTo>
                <a:close/>
              </a:path>
            </a:pathLst>
          </a:cu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79DA1DC-41E3-C141-97C8-E693DDD3289F}"/>
              </a:ext>
            </a:extLst>
          </p:cNvPr>
          <p:cNvSpPr/>
          <p:nvPr/>
        </p:nvSpPr>
        <p:spPr>
          <a:xfrm>
            <a:off x="4601108" y="1783071"/>
            <a:ext cx="6617616" cy="2875175"/>
          </a:xfrm>
          <a:prstGeom prst="roundRect">
            <a:avLst/>
          </a:prstGeom>
          <a:solidFill>
            <a:srgbClr val="B487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58DD38-E009-A052-832B-31145520DBC5}"/>
              </a:ext>
            </a:extLst>
          </p:cNvPr>
          <p:cNvSpPr txBox="1"/>
          <p:nvPr/>
        </p:nvSpPr>
        <p:spPr>
          <a:xfrm>
            <a:off x="2802118" y="2129699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Nhan đề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2DAC03-1562-0CCA-EA85-4D6E5A6A7720}"/>
              </a:ext>
            </a:extLst>
          </p:cNvPr>
          <p:cNvSpPr txBox="1"/>
          <p:nvPr/>
        </p:nvSpPr>
        <p:spPr>
          <a:xfrm>
            <a:off x="4982894" y="2624531"/>
            <a:ext cx="61698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“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41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1408</Words>
  <Application>Microsoft Office PowerPoint</Application>
  <PresentationFormat>Custom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</cp:lastModifiedBy>
  <cp:revision>28</cp:revision>
  <dcterms:created xsi:type="dcterms:W3CDTF">2023-08-07T09:07:24Z</dcterms:created>
  <dcterms:modified xsi:type="dcterms:W3CDTF">2024-11-14T19:20:39Z</dcterms:modified>
</cp:coreProperties>
</file>